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7" r:id="rId7"/>
    <p:sldId id="268" r:id="rId8"/>
    <p:sldId id="261" r:id="rId9"/>
    <p:sldId id="262" r:id="rId10"/>
    <p:sldId id="269" r:id="rId11"/>
    <p:sldId id="263" r:id="rId12"/>
    <p:sldId id="270" r:id="rId13"/>
    <p:sldId id="264" r:id="rId14"/>
    <p:sldId id="265" r:id="rId15"/>
    <p:sldId id="266" r:id="rId16"/>
  </p:sldIdLst>
  <p:sldSz cx="7772400" cy="10058400"/>
  <p:notesSz cx="7772400" cy="100584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0" d="100"/>
          <a:sy n="90" d="100"/>
        </p:scale>
        <p:origin x="1550" y="-29"/>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82930" y="3118104"/>
            <a:ext cx="6606540" cy="211226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165860" y="5632704"/>
            <a:ext cx="5440680" cy="25146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900" b="1" i="0">
                <a:solidFill>
                  <a:srgbClr val="9F2241"/>
                </a:solidFill>
                <a:latin typeface="Tahoma"/>
                <a:cs typeface="Tahoma"/>
              </a:defRPr>
            </a:lvl1pPr>
          </a:lstStyle>
          <a:p>
            <a:pPr marL="12700">
              <a:lnSpc>
                <a:spcPct val="100000"/>
              </a:lnSpc>
              <a:spcBef>
                <a:spcPts val="70"/>
              </a:spcBef>
            </a:pPr>
            <a:r>
              <a:rPr spc="15" dirty="0"/>
              <a:t>Orientaciones </a:t>
            </a:r>
            <a:r>
              <a:rPr spc="5" dirty="0"/>
              <a:t>para </a:t>
            </a:r>
            <a:r>
              <a:rPr spc="-5" dirty="0"/>
              <a:t>la </a:t>
            </a:r>
            <a:r>
              <a:rPr spc="30" dirty="0"/>
              <a:t>Segunda </a:t>
            </a:r>
            <a:r>
              <a:rPr spc="10" dirty="0"/>
              <a:t>Sesión</a:t>
            </a:r>
            <a:r>
              <a:rPr spc="-135" dirty="0"/>
              <a:t> </a:t>
            </a:r>
            <a:r>
              <a:rPr spc="10" dirty="0"/>
              <a:t>Ordinaria</a:t>
            </a:r>
          </a:p>
          <a:p>
            <a:pPr marL="12700">
              <a:lnSpc>
                <a:spcPct val="100000"/>
              </a:lnSpc>
              <a:spcBef>
                <a:spcPts val="120"/>
              </a:spcBef>
            </a:pPr>
            <a:r>
              <a:rPr b="1" spc="30" dirty="0">
                <a:latin typeface="Lucida Sans"/>
                <a:cs typeface="Lucida Sans"/>
              </a:rPr>
              <a:t>Educación </a:t>
            </a:r>
            <a:r>
              <a:rPr b="1" spc="10" dirty="0">
                <a:latin typeface="Lucida Sans"/>
                <a:cs typeface="Lucida Sans"/>
              </a:rPr>
              <a:t>Preescolar, </a:t>
            </a:r>
            <a:r>
              <a:rPr b="1" spc="15" dirty="0">
                <a:latin typeface="Lucida Sans"/>
                <a:cs typeface="Lucida Sans"/>
              </a:rPr>
              <a:t>Primaria </a:t>
            </a:r>
            <a:r>
              <a:rPr b="1" spc="10" dirty="0">
                <a:latin typeface="Lucida Sans"/>
                <a:cs typeface="Lucida Sans"/>
              </a:rPr>
              <a:t>y</a:t>
            </a:r>
            <a:r>
              <a:rPr b="1" spc="-195" dirty="0">
                <a:latin typeface="Lucida Sans"/>
                <a:cs typeface="Lucida Sans"/>
              </a:rPr>
              <a:t> </a:t>
            </a:r>
            <a:r>
              <a:rPr b="1" spc="20" dirty="0">
                <a:latin typeface="Lucida Sans"/>
                <a:cs typeface="Lucida Sans"/>
              </a:rPr>
              <a:t>Secundaria</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10/23/2023</a:t>
            </a:fld>
            <a:endParaRPr lang="en-US"/>
          </a:p>
        </p:txBody>
      </p:sp>
      <p:sp>
        <p:nvSpPr>
          <p:cNvPr id="6" name="Holder 6"/>
          <p:cNvSpPr>
            <a:spLocks noGrp="1"/>
          </p:cNvSpPr>
          <p:nvPr>
            <p:ph type="sldNum" sz="quarter" idx="7"/>
          </p:nvPr>
        </p:nvSpPr>
        <p:spPr/>
        <p:txBody>
          <a:bodyPr lIns="0" tIns="0" rIns="0" bIns="0"/>
          <a:lstStyle>
            <a:lvl1pPr>
              <a:defRPr sz="1200" b="0" i="0">
                <a:solidFill>
                  <a:srgbClr val="9F2241"/>
                </a:solidFill>
                <a:latin typeface="Calibri"/>
                <a:cs typeface="Calibri"/>
              </a:defRPr>
            </a:lvl1pPr>
          </a:lstStyle>
          <a:p>
            <a:pPr marL="38100">
              <a:lnSpc>
                <a:spcPct val="100000"/>
              </a:lnSpc>
              <a:spcBef>
                <a:spcPts val="60"/>
              </a:spcBef>
            </a:pPr>
            <a:fld id="{81D60167-4931-47E6-BA6A-407CBD079E47}" type="slidenum">
              <a:rPr spc="10" dirty="0"/>
              <a:t>‹Nº›</a:t>
            </a:fld>
            <a:endParaRPr spc="10"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rgbClr val="9F2241"/>
                </a:solidFill>
                <a:latin typeface="Palatino Linotype"/>
                <a:cs typeface="Palatino Linotype"/>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defRPr sz="900" b="1" i="0">
                <a:solidFill>
                  <a:srgbClr val="9F2241"/>
                </a:solidFill>
                <a:latin typeface="Tahoma"/>
                <a:cs typeface="Tahoma"/>
              </a:defRPr>
            </a:lvl1pPr>
          </a:lstStyle>
          <a:p>
            <a:pPr marL="12700">
              <a:lnSpc>
                <a:spcPct val="100000"/>
              </a:lnSpc>
              <a:spcBef>
                <a:spcPts val="70"/>
              </a:spcBef>
            </a:pPr>
            <a:r>
              <a:rPr spc="15" dirty="0"/>
              <a:t>Orientaciones </a:t>
            </a:r>
            <a:r>
              <a:rPr spc="5" dirty="0"/>
              <a:t>para </a:t>
            </a:r>
            <a:r>
              <a:rPr spc="-5" dirty="0"/>
              <a:t>la </a:t>
            </a:r>
            <a:r>
              <a:rPr spc="30" dirty="0"/>
              <a:t>Segunda </a:t>
            </a:r>
            <a:r>
              <a:rPr spc="10" dirty="0"/>
              <a:t>Sesión</a:t>
            </a:r>
            <a:r>
              <a:rPr spc="-135" dirty="0"/>
              <a:t> </a:t>
            </a:r>
            <a:r>
              <a:rPr spc="10" dirty="0"/>
              <a:t>Ordinaria</a:t>
            </a:r>
          </a:p>
          <a:p>
            <a:pPr marL="12700">
              <a:lnSpc>
                <a:spcPct val="100000"/>
              </a:lnSpc>
              <a:spcBef>
                <a:spcPts val="120"/>
              </a:spcBef>
            </a:pPr>
            <a:r>
              <a:rPr b="1" spc="30" dirty="0">
                <a:latin typeface="Lucida Sans"/>
                <a:cs typeface="Lucida Sans"/>
              </a:rPr>
              <a:t>Educación </a:t>
            </a:r>
            <a:r>
              <a:rPr b="1" spc="10" dirty="0">
                <a:latin typeface="Lucida Sans"/>
                <a:cs typeface="Lucida Sans"/>
              </a:rPr>
              <a:t>Preescolar, </a:t>
            </a:r>
            <a:r>
              <a:rPr b="1" spc="15" dirty="0">
                <a:latin typeface="Lucida Sans"/>
                <a:cs typeface="Lucida Sans"/>
              </a:rPr>
              <a:t>Primaria </a:t>
            </a:r>
            <a:r>
              <a:rPr b="1" spc="10" dirty="0">
                <a:latin typeface="Lucida Sans"/>
                <a:cs typeface="Lucida Sans"/>
              </a:rPr>
              <a:t>y</a:t>
            </a:r>
            <a:r>
              <a:rPr b="1" spc="-195" dirty="0">
                <a:latin typeface="Lucida Sans"/>
                <a:cs typeface="Lucida Sans"/>
              </a:rPr>
              <a:t> </a:t>
            </a:r>
            <a:r>
              <a:rPr b="1" spc="20" dirty="0">
                <a:latin typeface="Lucida Sans"/>
                <a:cs typeface="Lucida Sans"/>
              </a:rPr>
              <a:t>Secundaria</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10/23/2023</a:t>
            </a:fld>
            <a:endParaRPr lang="en-US"/>
          </a:p>
        </p:txBody>
      </p:sp>
      <p:sp>
        <p:nvSpPr>
          <p:cNvPr id="6" name="Holder 6"/>
          <p:cNvSpPr>
            <a:spLocks noGrp="1"/>
          </p:cNvSpPr>
          <p:nvPr>
            <p:ph type="sldNum" sz="quarter" idx="7"/>
          </p:nvPr>
        </p:nvSpPr>
        <p:spPr/>
        <p:txBody>
          <a:bodyPr lIns="0" tIns="0" rIns="0" bIns="0"/>
          <a:lstStyle>
            <a:lvl1pPr>
              <a:defRPr sz="1200" b="0" i="0">
                <a:solidFill>
                  <a:srgbClr val="9F2241"/>
                </a:solidFill>
                <a:latin typeface="Calibri"/>
                <a:cs typeface="Calibri"/>
              </a:defRPr>
            </a:lvl1pPr>
          </a:lstStyle>
          <a:p>
            <a:pPr marL="38100">
              <a:lnSpc>
                <a:spcPct val="100000"/>
              </a:lnSpc>
              <a:spcBef>
                <a:spcPts val="60"/>
              </a:spcBef>
            </a:pPr>
            <a:fld id="{81D60167-4931-47E6-BA6A-407CBD079E47}" type="slidenum">
              <a:rPr spc="10" dirty="0"/>
              <a:t>‹Nº›</a:t>
            </a:fld>
            <a:endParaRPr spc="1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rgbClr val="9F2241"/>
                </a:solidFill>
                <a:latin typeface="Palatino Linotype"/>
                <a:cs typeface="Palatino Linotype"/>
              </a:defRPr>
            </a:lvl1pPr>
          </a:lstStyle>
          <a:p>
            <a:endParaRPr/>
          </a:p>
        </p:txBody>
      </p:sp>
      <p:sp>
        <p:nvSpPr>
          <p:cNvPr id="3" name="Holder 3"/>
          <p:cNvSpPr>
            <a:spLocks noGrp="1"/>
          </p:cNvSpPr>
          <p:nvPr>
            <p:ph sz="half" idx="2"/>
          </p:nvPr>
        </p:nvSpPr>
        <p:spPr>
          <a:xfrm>
            <a:off x="388620" y="2313432"/>
            <a:ext cx="3380994" cy="663854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002786" y="2313432"/>
            <a:ext cx="3380994" cy="663854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900" b="1" i="0">
                <a:solidFill>
                  <a:srgbClr val="9F2241"/>
                </a:solidFill>
                <a:latin typeface="Tahoma"/>
                <a:cs typeface="Tahoma"/>
              </a:defRPr>
            </a:lvl1pPr>
          </a:lstStyle>
          <a:p>
            <a:pPr marL="12700">
              <a:lnSpc>
                <a:spcPct val="100000"/>
              </a:lnSpc>
              <a:spcBef>
                <a:spcPts val="70"/>
              </a:spcBef>
            </a:pPr>
            <a:r>
              <a:rPr spc="15" dirty="0"/>
              <a:t>Orientaciones </a:t>
            </a:r>
            <a:r>
              <a:rPr spc="5" dirty="0"/>
              <a:t>para </a:t>
            </a:r>
            <a:r>
              <a:rPr spc="-5" dirty="0"/>
              <a:t>la </a:t>
            </a:r>
            <a:r>
              <a:rPr spc="30" dirty="0"/>
              <a:t>Segunda </a:t>
            </a:r>
            <a:r>
              <a:rPr spc="10" dirty="0"/>
              <a:t>Sesión</a:t>
            </a:r>
            <a:r>
              <a:rPr spc="-135" dirty="0"/>
              <a:t> </a:t>
            </a:r>
            <a:r>
              <a:rPr spc="10" dirty="0"/>
              <a:t>Ordinaria</a:t>
            </a:r>
          </a:p>
          <a:p>
            <a:pPr marL="12700">
              <a:lnSpc>
                <a:spcPct val="100000"/>
              </a:lnSpc>
              <a:spcBef>
                <a:spcPts val="120"/>
              </a:spcBef>
            </a:pPr>
            <a:r>
              <a:rPr b="1" spc="30" dirty="0">
                <a:latin typeface="Lucida Sans"/>
                <a:cs typeface="Lucida Sans"/>
              </a:rPr>
              <a:t>Educación </a:t>
            </a:r>
            <a:r>
              <a:rPr b="1" spc="10" dirty="0">
                <a:latin typeface="Lucida Sans"/>
                <a:cs typeface="Lucida Sans"/>
              </a:rPr>
              <a:t>Preescolar, </a:t>
            </a:r>
            <a:r>
              <a:rPr b="1" spc="15" dirty="0">
                <a:latin typeface="Lucida Sans"/>
                <a:cs typeface="Lucida Sans"/>
              </a:rPr>
              <a:t>Primaria </a:t>
            </a:r>
            <a:r>
              <a:rPr b="1" spc="10" dirty="0">
                <a:latin typeface="Lucida Sans"/>
                <a:cs typeface="Lucida Sans"/>
              </a:rPr>
              <a:t>y</a:t>
            </a:r>
            <a:r>
              <a:rPr b="1" spc="-195" dirty="0">
                <a:latin typeface="Lucida Sans"/>
                <a:cs typeface="Lucida Sans"/>
              </a:rPr>
              <a:t> </a:t>
            </a:r>
            <a:r>
              <a:rPr b="1" spc="20" dirty="0">
                <a:latin typeface="Lucida Sans"/>
                <a:cs typeface="Lucida Sans"/>
              </a:rPr>
              <a:t>Secundaria</a:t>
            </a: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10/23/2023</a:t>
            </a:fld>
            <a:endParaRPr lang="en-US"/>
          </a:p>
        </p:txBody>
      </p:sp>
      <p:sp>
        <p:nvSpPr>
          <p:cNvPr id="7" name="Holder 7"/>
          <p:cNvSpPr>
            <a:spLocks noGrp="1"/>
          </p:cNvSpPr>
          <p:nvPr>
            <p:ph type="sldNum" sz="quarter" idx="7"/>
          </p:nvPr>
        </p:nvSpPr>
        <p:spPr/>
        <p:txBody>
          <a:bodyPr lIns="0" tIns="0" rIns="0" bIns="0"/>
          <a:lstStyle>
            <a:lvl1pPr>
              <a:defRPr sz="1200" b="0" i="0">
                <a:solidFill>
                  <a:srgbClr val="9F2241"/>
                </a:solidFill>
                <a:latin typeface="Calibri"/>
                <a:cs typeface="Calibri"/>
              </a:defRPr>
            </a:lvl1pPr>
          </a:lstStyle>
          <a:p>
            <a:pPr marL="38100">
              <a:lnSpc>
                <a:spcPct val="100000"/>
              </a:lnSpc>
              <a:spcBef>
                <a:spcPts val="60"/>
              </a:spcBef>
            </a:pPr>
            <a:fld id="{81D60167-4931-47E6-BA6A-407CBD079E47}" type="slidenum">
              <a:rPr spc="10" dirty="0"/>
              <a:t>‹Nº›</a:t>
            </a:fld>
            <a:endParaRPr spc="1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rgbClr val="9F2241"/>
                </a:solidFill>
                <a:latin typeface="Palatino Linotype"/>
                <a:cs typeface="Palatino Linotype"/>
              </a:defRPr>
            </a:lvl1pPr>
          </a:lstStyle>
          <a:p>
            <a:endParaRPr/>
          </a:p>
        </p:txBody>
      </p:sp>
      <p:sp>
        <p:nvSpPr>
          <p:cNvPr id="3" name="Holder 3"/>
          <p:cNvSpPr>
            <a:spLocks noGrp="1"/>
          </p:cNvSpPr>
          <p:nvPr>
            <p:ph type="ftr" sz="quarter" idx="5"/>
          </p:nvPr>
        </p:nvSpPr>
        <p:spPr/>
        <p:txBody>
          <a:bodyPr lIns="0" tIns="0" rIns="0" bIns="0"/>
          <a:lstStyle>
            <a:lvl1pPr>
              <a:defRPr sz="900" b="1" i="0">
                <a:solidFill>
                  <a:srgbClr val="9F2241"/>
                </a:solidFill>
                <a:latin typeface="Tahoma"/>
                <a:cs typeface="Tahoma"/>
              </a:defRPr>
            </a:lvl1pPr>
          </a:lstStyle>
          <a:p>
            <a:pPr marL="12700">
              <a:lnSpc>
                <a:spcPct val="100000"/>
              </a:lnSpc>
              <a:spcBef>
                <a:spcPts val="70"/>
              </a:spcBef>
            </a:pPr>
            <a:r>
              <a:rPr spc="15" dirty="0"/>
              <a:t>Orientaciones </a:t>
            </a:r>
            <a:r>
              <a:rPr spc="5" dirty="0"/>
              <a:t>para </a:t>
            </a:r>
            <a:r>
              <a:rPr spc="-5" dirty="0"/>
              <a:t>la </a:t>
            </a:r>
            <a:r>
              <a:rPr spc="30" dirty="0"/>
              <a:t>Segunda </a:t>
            </a:r>
            <a:r>
              <a:rPr spc="10" dirty="0"/>
              <a:t>Sesión</a:t>
            </a:r>
            <a:r>
              <a:rPr spc="-135" dirty="0"/>
              <a:t> </a:t>
            </a:r>
            <a:r>
              <a:rPr spc="10" dirty="0"/>
              <a:t>Ordinaria</a:t>
            </a:r>
          </a:p>
          <a:p>
            <a:pPr marL="12700">
              <a:lnSpc>
                <a:spcPct val="100000"/>
              </a:lnSpc>
              <a:spcBef>
                <a:spcPts val="120"/>
              </a:spcBef>
            </a:pPr>
            <a:r>
              <a:rPr b="1" spc="30" dirty="0">
                <a:latin typeface="Lucida Sans"/>
                <a:cs typeface="Lucida Sans"/>
              </a:rPr>
              <a:t>Educación </a:t>
            </a:r>
            <a:r>
              <a:rPr b="1" spc="10" dirty="0">
                <a:latin typeface="Lucida Sans"/>
                <a:cs typeface="Lucida Sans"/>
              </a:rPr>
              <a:t>Preescolar, </a:t>
            </a:r>
            <a:r>
              <a:rPr b="1" spc="15" dirty="0">
                <a:latin typeface="Lucida Sans"/>
                <a:cs typeface="Lucida Sans"/>
              </a:rPr>
              <a:t>Primaria </a:t>
            </a:r>
            <a:r>
              <a:rPr b="1" spc="10" dirty="0">
                <a:latin typeface="Lucida Sans"/>
                <a:cs typeface="Lucida Sans"/>
              </a:rPr>
              <a:t>y</a:t>
            </a:r>
            <a:r>
              <a:rPr b="1" spc="-195" dirty="0">
                <a:latin typeface="Lucida Sans"/>
                <a:cs typeface="Lucida Sans"/>
              </a:rPr>
              <a:t> </a:t>
            </a:r>
            <a:r>
              <a:rPr b="1" spc="20" dirty="0">
                <a:latin typeface="Lucida Sans"/>
                <a:cs typeface="Lucida Sans"/>
              </a:rPr>
              <a:t>Secundaria</a:t>
            </a: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10/23/2023</a:t>
            </a:fld>
            <a:endParaRPr lang="en-US"/>
          </a:p>
        </p:txBody>
      </p:sp>
      <p:sp>
        <p:nvSpPr>
          <p:cNvPr id="5" name="Holder 5"/>
          <p:cNvSpPr>
            <a:spLocks noGrp="1"/>
          </p:cNvSpPr>
          <p:nvPr>
            <p:ph type="sldNum" sz="quarter" idx="7"/>
          </p:nvPr>
        </p:nvSpPr>
        <p:spPr/>
        <p:txBody>
          <a:bodyPr lIns="0" tIns="0" rIns="0" bIns="0"/>
          <a:lstStyle>
            <a:lvl1pPr>
              <a:defRPr sz="1200" b="0" i="0">
                <a:solidFill>
                  <a:srgbClr val="9F2241"/>
                </a:solidFill>
                <a:latin typeface="Calibri"/>
                <a:cs typeface="Calibri"/>
              </a:defRPr>
            </a:lvl1pPr>
          </a:lstStyle>
          <a:p>
            <a:pPr marL="38100">
              <a:lnSpc>
                <a:spcPct val="100000"/>
              </a:lnSpc>
              <a:spcBef>
                <a:spcPts val="60"/>
              </a:spcBef>
            </a:pPr>
            <a:fld id="{81D60167-4931-47E6-BA6A-407CBD079E47}" type="slidenum">
              <a:rPr spc="10" dirty="0"/>
              <a:t>‹Nº›</a:t>
            </a:fld>
            <a:endParaRPr spc="1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9578539"/>
            <a:ext cx="7772400" cy="320040"/>
          </a:xfrm>
          <a:custGeom>
            <a:avLst/>
            <a:gdLst/>
            <a:ahLst/>
            <a:cxnLst/>
            <a:rect l="l" t="t" r="r" b="b"/>
            <a:pathLst>
              <a:path w="7772400" h="320040">
                <a:moveTo>
                  <a:pt x="0" y="320040"/>
                </a:moveTo>
                <a:lnTo>
                  <a:pt x="7772400" y="320040"/>
                </a:lnTo>
                <a:lnTo>
                  <a:pt x="7772400" y="0"/>
                </a:lnTo>
                <a:lnTo>
                  <a:pt x="0" y="0"/>
                </a:lnTo>
                <a:lnTo>
                  <a:pt x="0" y="320040"/>
                </a:lnTo>
                <a:close/>
              </a:path>
            </a:pathLst>
          </a:custGeom>
          <a:solidFill>
            <a:srgbClr val="F8D9B4">
              <a:alpha val="79998"/>
            </a:srgbClr>
          </a:solidFill>
        </p:spPr>
        <p:txBody>
          <a:bodyPr wrap="square" lIns="0" tIns="0" rIns="0" bIns="0" rtlCol="0"/>
          <a:lstStyle/>
          <a:p>
            <a:endParaRPr/>
          </a:p>
        </p:txBody>
      </p:sp>
      <p:sp>
        <p:nvSpPr>
          <p:cNvPr id="17" name="bk object 17"/>
          <p:cNvSpPr/>
          <p:nvPr/>
        </p:nvSpPr>
        <p:spPr>
          <a:xfrm>
            <a:off x="0" y="9577269"/>
            <a:ext cx="7723505" cy="0"/>
          </a:xfrm>
          <a:custGeom>
            <a:avLst/>
            <a:gdLst/>
            <a:ahLst/>
            <a:cxnLst/>
            <a:rect l="l" t="t" r="r" b="b"/>
            <a:pathLst>
              <a:path w="7723505">
                <a:moveTo>
                  <a:pt x="0" y="0"/>
                </a:moveTo>
                <a:lnTo>
                  <a:pt x="7723248" y="0"/>
                </a:lnTo>
              </a:path>
            </a:pathLst>
          </a:custGeom>
          <a:ln w="3175">
            <a:solidFill>
              <a:srgbClr val="F8D9B4"/>
            </a:solidFill>
          </a:ln>
        </p:spPr>
        <p:txBody>
          <a:bodyPr wrap="square" lIns="0" tIns="0" rIns="0" bIns="0" rtlCol="0"/>
          <a:lstStyle/>
          <a:p>
            <a:endParaRPr/>
          </a:p>
        </p:txBody>
      </p:sp>
      <p:sp>
        <p:nvSpPr>
          <p:cNvPr id="18" name="bk object 18"/>
          <p:cNvSpPr/>
          <p:nvPr/>
        </p:nvSpPr>
        <p:spPr>
          <a:xfrm>
            <a:off x="0" y="0"/>
            <a:ext cx="3886200" cy="201930"/>
          </a:xfrm>
          <a:custGeom>
            <a:avLst/>
            <a:gdLst/>
            <a:ahLst/>
            <a:cxnLst/>
            <a:rect l="l" t="t" r="r" b="b"/>
            <a:pathLst>
              <a:path w="3886200" h="201930">
                <a:moveTo>
                  <a:pt x="0" y="201599"/>
                </a:moveTo>
                <a:lnTo>
                  <a:pt x="3886200" y="201599"/>
                </a:lnTo>
                <a:lnTo>
                  <a:pt x="3886200" y="0"/>
                </a:lnTo>
                <a:lnTo>
                  <a:pt x="0" y="0"/>
                </a:lnTo>
                <a:lnTo>
                  <a:pt x="0" y="201599"/>
                </a:lnTo>
                <a:close/>
              </a:path>
            </a:pathLst>
          </a:custGeom>
          <a:solidFill>
            <a:srgbClr val="C2A47D"/>
          </a:solidFill>
        </p:spPr>
        <p:txBody>
          <a:bodyPr wrap="square" lIns="0" tIns="0" rIns="0" bIns="0" rtlCol="0"/>
          <a:lstStyle/>
          <a:p>
            <a:endParaRPr/>
          </a:p>
        </p:txBody>
      </p:sp>
      <p:sp>
        <p:nvSpPr>
          <p:cNvPr id="19" name="bk object 19"/>
          <p:cNvSpPr/>
          <p:nvPr/>
        </p:nvSpPr>
        <p:spPr>
          <a:xfrm>
            <a:off x="0" y="9898202"/>
            <a:ext cx="7772400" cy="160655"/>
          </a:xfrm>
          <a:custGeom>
            <a:avLst/>
            <a:gdLst/>
            <a:ahLst/>
            <a:cxnLst/>
            <a:rect l="l" t="t" r="r" b="b"/>
            <a:pathLst>
              <a:path w="7772400" h="160654">
                <a:moveTo>
                  <a:pt x="7772400" y="0"/>
                </a:moveTo>
                <a:lnTo>
                  <a:pt x="0" y="0"/>
                </a:lnTo>
                <a:lnTo>
                  <a:pt x="0" y="160197"/>
                </a:lnTo>
                <a:lnTo>
                  <a:pt x="7772400" y="160197"/>
                </a:lnTo>
                <a:lnTo>
                  <a:pt x="7772400" y="0"/>
                </a:lnTo>
                <a:close/>
              </a:path>
            </a:pathLst>
          </a:custGeom>
          <a:solidFill>
            <a:srgbClr val="B24E67"/>
          </a:solid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defRPr sz="900" b="1" i="0">
                <a:solidFill>
                  <a:srgbClr val="9F2241"/>
                </a:solidFill>
                <a:latin typeface="Tahoma"/>
                <a:cs typeface="Tahoma"/>
              </a:defRPr>
            </a:lvl1pPr>
          </a:lstStyle>
          <a:p>
            <a:pPr marL="12700">
              <a:lnSpc>
                <a:spcPct val="100000"/>
              </a:lnSpc>
              <a:spcBef>
                <a:spcPts val="70"/>
              </a:spcBef>
            </a:pPr>
            <a:r>
              <a:rPr spc="15" dirty="0"/>
              <a:t>Orientaciones </a:t>
            </a:r>
            <a:r>
              <a:rPr spc="5" dirty="0"/>
              <a:t>para </a:t>
            </a:r>
            <a:r>
              <a:rPr spc="-5" dirty="0"/>
              <a:t>la </a:t>
            </a:r>
            <a:r>
              <a:rPr spc="30" dirty="0"/>
              <a:t>Segunda </a:t>
            </a:r>
            <a:r>
              <a:rPr spc="10" dirty="0"/>
              <a:t>Sesión</a:t>
            </a:r>
            <a:r>
              <a:rPr spc="-135" dirty="0"/>
              <a:t> </a:t>
            </a:r>
            <a:r>
              <a:rPr spc="10" dirty="0"/>
              <a:t>Ordinaria</a:t>
            </a:r>
          </a:p>
          <a:p>
            <a:pPr marL="12700">
              <a:lnSpc>
                <a:spcPct val="100000"/>
              </a:lnSpc>
              <a:spcBef>
                <a:spcPts val="120"/>
              </a:spcBef>
            </a:pPr>
            <a:r>
              <a:rPr b="1" spc="30" dirty="0">
                <a:latin typeface="Lucida Sans"/>
                <a:cs typeface="Lucida Sans"/>
              </a:rPr>
              <a:t>Educación </a:t>
            </a:r>
            <a:r>
              <a:rPr b="1" spc="10" dirty="0">
                <a:latin typeface="Lucida Sans"/>
                <a:cs typeface="Lucida Sans"/>
              </a:rPr>
              <a:t>Preescolar, </a:t>
            </a:r>
            <a:r>
              <a:rPr b="1" spc="15" dirty="0">
                <a:latin typeface="Lucida Sans"/>
                <a:cs typeface="Lucida Sans"/>
              </a:rPr>
              <a:t>Primaria </a:t>
            </a:r>
            <a:r>
              <a:rPr b="1" spc="10" dirty="0">
                <a:latin typeface="Lucida Sans"/>
                <a:cs typeface="Lucida Sans"/>
              </a:rPr>
              <a:t>y</a:t>
            </a:r>
            <a:r>
              <a:rPr b="1" spc="-195" dirty="0">
                <a:latin typeface="Lucida Sans"/>
                <a:cs typeface="Lucida Sans"/>
              </a:rPr>
              <a:t> </a:t>
            </a:r>
            <a:r>
              <a:rPr b="1" spc="20" dirty="0">
                <a:latin typeface="Lucida Sans"/>
                <a:cs typeface="Lucida Sans"/>
              </a:rPr>
              <a:t>Secundaria</a:t>
            </a: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10/23/2023</a:t>
            </a:fld>
            <a:endParaRPr lang="en-US"/>
          </a:p>
        </p:txBody>
      </p:sp>
      <p:sp>
        <p:nvSpPr>
          <p:cNvPr id="4" name="Holder 4"/>
          <p:cNvSpPr>
            <a:spLocks noGrp="1"/>
          </p:cNvSpPr>
          <p:nvPr>
            <p:ph type="sldNum" sz="quarter" idx="7"/>
          </p:nvPr>
        </p:nvSpPr>
        <p:spPr/>
        <p:txBody>
          <a:bodyPr lIns="0" tIns="0" rIns="0" bIns="0"/>
          <a:lstStyle>
            <a:lvl1pPr>
              <a:defRPr sz="1200" b="0" i="0">
                <a:solidFill>
                  <a:srgbClr val="9F2241"/>
                </a:solidFill>
                <a:latin typeface="Calibri"/>
                <a:cs typeface="Calibri"/>
              </a:defRPr>
            </a:lvl1pPr>
          </a:lstStyle>
          <a:p>
            <a:pPr marL="38100">
              <a:lnSpc>
                <a:spcPct val="100000"/>
              </a:lnSpc>
              <a:spcBef>
                <a:spcPts val="60"/>
              </a:spcBef>
            </a:pPr>
            <a:fld id="{81D60167-4931-47E6-BA6A-407CBD079E47}" type="slidenum">
              <a:rPr spc="10" dirty="0"/>
              <a:t>‹Nº›</a:t>
            </a:fld>
            <a:endParaRPr spc="1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9578539"/>
            <a:ext cx="7772400" cy="320040"/>
          </a:xfrm>
          <a:custGeom>
            <a:avLst/>
            <a:gdLst/>
            <a:ahLst/>
            <a:cxnLst/>
            <a:rect l="l" t="t" r="r" b="b"/>
            <a:pathLst>
              <a:path w="7772400" h="320040">
                <a:moveTo>
                  <a:pt x="0" y="320040"/>
                </a:moveTo>
                <a:lnTo>
                  <a:pt x="7772400" y="320040"/>
                </a:lnTo>
                <a:lnTo>
                  <a:pt x="7772400" y="0"/>
                </a:lnTo>
                <a:lnTo>
                  <a:pt x="0" y="0"/>
                </a:lnTo>
                <a:lnTo>
                  <a:pt x="0" y="320040"/>
                </a:lnTo>
                <a:close/>
              </a:path>
            </a:pathLst>
          </a:custGeom>
          <a:solidFill>
            <a:srgbClr val="F8D9B4">
              <a:alpha val="79998"/>
            </a:srgbClr>
          </a:solidFill>
        </p:spPr>
        <p:txBody>
          <a:bodyPr wrap="square" lIns="0" tIns="0" rIns="0" bIns="0" rtlCol="0"/>
          <a:lstStyle/>
          <a:p>
            <a:endParaRPr/>
          </a:p>
        </p:txBody>
      </p:sp>
      <p:sp>
        <p:nvSpPr>
          <p:cNvPr id="17" name="bk object 17"/>
          <p:cNvSpPr/>
          <p:nvPr/>
        </p:nvSpPr>
        <p:spPr>
          <a:xfrm>
            <a:off x="0" y="9577269"/>
            <a:ext cx="7723505" cy="0"/>
          </a:xfrm>
          <a:custGeom>
            <a:avLst/>
            <a:gdLst/>
            <a:ahLst/>
            <a:cxnLst/>
            <a:rect l="l" t="t" r="r" b="b"/>
            <a:pathLst>
              <a:path w="7723505">
                <a:moveTo>
                  <a:pt x="0" y="0"/>
                </a:moveTo>
                <a:lnTo>
                  <a:pt x="7723248" y="0"/>
                </a:lnTo>
              </a:path>
            </a:pathLst>
          </a:custGeom>
          <a:ln w="3175">
            <a:solidFill>
              <a:srgbClr val="F8D9B4"/>
            </a:solidFill>
          </a:ln>
        </p:spPr>
        <p:txBody>
          <a:bodyPr wrap="square" lIns="0" tIns="0" rIns="0" bIns="0" rtlCol="0"/>
          <a:lstStyle/>
          <a:p>
            <a:endParaRPr/>
          </a:p>
        </p:txBody>
      </p:sp>
      <p:sp>
        <p:nvSpPr>
          <p:cNvPr id="2" name="Holder 2"/>
          <p:cNvSpPr>
            <a:spLocks noGrp="1"/>
          </p:cNvSpPr>
          <p:nvPr>
            <p:ph type="title"/>
          </p:nvPr>
        </p:nvSpPr>
        <p:spPr>
          <a:xfrm>
            <a:off x="988899" y="876086"/>
            <a:ext cx="5794601" cy="391159"/>
          </a:xfrm>
          <a:prstGeom prst="rect">
            <a:avLst/>
          </a:prstGeom>
        </p:spPr>
        <p:txBody>
          <a:bodyPr wrap="square" lIns="0" tIns="0" rIns="0" bIns="0">
            <a:spAutoFit/>
          </a:bodyPr>
          <a:lstStyle>
            <a:lvl1pPr>
              <a:defRPr sz="2400" b="1" i="0">
                <a:solidFill>
                  <a:srgbClr val="9F2241"/>
                </a:solidFill>
                <a:latin typeface="Palatino Linotype"/>
                <a:cs typeface="Palatino Linotype"/>
              </a:defRPr>
            </a:lvl1pPr>
          </a:lstStyle>
          <a:p>
            <a:endParaRPr/>
          </a:p>
        </p:txBody>
      </p:sp>
      <p:sp>
        <p:nvSpPr>
          <p:cNvPr id="3" name="Holder 3"/>
          <p:cNvSpPr>
            <a:spLocks noGrp="1"/>
          </p:cNvSpPr>
          <p:nvPr>
            <p:ph type="body" idx="1"/>
          </p:nvPr>
        </p:nvSpPr>
        <p:spPr>
          <a:xfrm>
            <a:off x="886890" y="2330535"/>
            <a:ext cx="5998618" cy="689229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501200" y="9563298"/>
            <a:ext cx="2841625" cy="317500"/>
          </a:xfrm>
          <a:prstGeom prst="rect">
            <a:avLst/>
          </a:prstGeom>
        </p:spPr>
        <p:txBody>
          <a:bodyPr wrap="square" lIns="0" tIns="0" rIns="0" bIns="0">
            <a:spAutoFit/>
          </a:bodyPr>
          <a:lstStyle>
            <a:lvl1pPr>
              <a:defRPr sz="900" b="1" i="0">
                <a:solidFill>
                  <a:srgbClr val="9F2241"/>
                </a:solidFill>
                <a:latin typeface="Tahoma"/>
                <a:cs typeface="Tahoma"/>
              </a:defRPr>
            </a:lvl1pPr>
          </a:lstStyle>
          <a:p>
            <a:pPr marL="12700">
              <a:lnSpc>
                <a:spcPct val="100000"/>
              </a:lnSpc>
              <a:spcBef>
                <a:spcPts val="70"/>
              </a:spcBef>
            </a:pPr>
            <a:r>
              <a:rPr spc="15" dirty="0"/>
              <a:t>Orientaciones </a:t>
            </a:r>
            <a:r>
              <a:rPr spc="5" dirty="0"/>
              <a:t>para </a:t>
            </a:r>
            <a:r>
              <a:rPr spc="-5" dirty="0"/>
              <a:t>la </a:t>
            </a:r>
            <a:r>
              <a:rPr spc="30" dirty="0"/>
              <a:t>Segunda </a:t>
            </a:r>
            <a:r>
              <a:rPr spc="10" dirty="0"/>
              <a:t>Sesión</a:t>
            </a:r>
            <a:r>
              <a:rPr spc="-135" dirty="0"/>
              <a:t> </a:t>
            </a:r>
            <a:r>
              <a:rPr spc="10" dirty="0"/>
              <a:t>Ordinaria</a:t>
            </a:r>
          </a:p>
          <a:p>
            <a:pPr marL="12700">
              <a:lnSpc>
                <a:spcPct val="100000"/>
              </a:lnSpc>
              <a:spcBef>
                <a:spcPts val="120"/>
              </a:spcBef>
            </a:pPr>
            <a:r>
              <a:rPr b="1" spc="30" dirty="0">
                <a:latin typeface="Lucida Sans"/>
                <a:cs typeface="Lucida Sans"/>
              </a:rPr>
              <a:t>Educación </a:t>
            </a:r>
            <a:r>
              <a:rPr b="1" spc="10" dirty="0">
                <a:latin typeface="Lucida Sans"/>
                <a:cs typeface="Lucida Sans"/>
              </a:rPr>
              <a:t>Preescolar, </a:t>
            </a:r>
            <a:r>
              <a:rPr b="1" spc="15" dirty="0">
                <a:latin typeface="Lucida Sans"/>
                <a:cs typeface="Lucida Sans"/>
              </a:rPr>
              <a:t>Primaria </a:t>
            </a:r>
            <a:r>
              <a:rPr b="1" spc="10" dirty="0">
                <a:latin typeface="Lucida Sans"/>
                <a:cs typeface="Lucida Sans"/>
              </a:rPr>
              <a:t>y</a:t>
            </a:r>
            <a:r>
              <a:rPr b="1" spc="-195" dirty="0">
                <a:latin typeface="Lucida Sans"/>
                <a:cs typeface="Lucida Sans"/>
              </a:rPr>
              <a:t> </a:t>
            </a:r>
            <a:r>
              <a:rPr b="1" spc="20" dirty="0">
                <a:latin typeface="Lucida Sans"/>
                <a:cs typeface="Lucida Sans"/>
              </a:rPr>
              <a:t>Secundaria</a:t>
            </a:r>
          </a:p>
        </p:txBody>
      </p:sp>
      <p:sp>
        <p:nvSpPr>
          <p:cNvPr id="5" name="Holder 5"/>
          <p:cNvSpPr>
            <a:spLocks noGrp="1"/>
          </p:cNvSpPr>
          <p:nvPr>
            <p:ph type="dt" sz="half" idx="6"/>
          </p:nvPr>
        </p:nvSpPr>
        <p:spPr>
          <a:xfrm>
            <a:off x="388620" y="9354312"/>
            <a:ext cx="1787652" cy="50292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10/23/2023</a:t>
            </a:fld>
            <a:endParaRPr lang="en-US"/>
          </a:p>
        </p:txBody>
      </p:sp>
      <p:sp>
        <p:nvSpPr>
          <p:cNvPr id="6" name="Holder 6"/>
          <p:cNvSpPr>
            <a:spLocks noGrp="1"/>
          </p:cNvSpPr>
          <p:nvPr>
            <p:ph type="sldNum" sz="quarter" idx="7"/>
          </p:nvPr>
        </p:nvSpPr>
        <p:spPr>
          <a:xfrm>
            <a:off x="6913680" y="9635297"/>
            <a:ext cx="234315" cy="211454"/>
          </a:xfrm>
          <a:prstGeom prst="rect">
            <a:avLst/>
          </a:prstGeom>
        </p:spPr>
        <p:txBody>
          <a:bodyPr wrap="square" lIns="0" tIns="0" rIns="0" bIns="0">
            <a:spAutoFit/>
          </a:bodyPr>
          <a:lstStyle>
            <a:lvl1pPr>
              <a:defRPr sz="1200" b="0" i="0">
                <a:solidFill>
                  <a:srgbClr val="9F2241"/>
                </a:solidFill>
                <a:latin typeface="Calibri"/>
                <a:cs typeface="Calibri"/>
              </a:defRPr>
            </a:lvl1pPr>
          </a:lstStyle>
          <a:p>
            <a:pPr marL="38100">
              <a:lnSpc>
                <a:spcPct val="100000"/>
              </a:lnSpc>
              <a:spcBef>
                <a:spcPts val="60"/>
              </a:spcBef>
            </a:pPr>
            <a:fld id="{81D60167-4931-47E6-BA6A-407CBD079E47}" type="slidenum">
              <a:rPr spc="10" dirty="0"/>
              <a:t>‹Nº›</a:t>
            </a:fld>
            <a:endParaRPr spc="10"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maestrajudith.com/wp-content/uploads/2023/10/Integracion-Curricular.pdf" TargetMode="External"/><Relationship Id="rId2" Type="http://schemas.openxmlformats.org/officeDocument/2006/relationships/hyperlink" Target="https://youtu.be/H4F4xRLE5a0?si=PthYnN2tzuLyf_yB"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maestrajudith.online/libros-para-el-maestro-nueva-escuela-mexicana/#un_libro_sin_recetas_fase_4_pdf" TargetMode="Externa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18" Type="http://schemas.openxmlformats.org/officeDocument/2006/relationships/image" Target="../media/image34.png"/><Relationship Id="rId3" Type="http://schemas.openxmlformats.org/officeDocument/2006/relationships/image" Target="../media/image19.png"/><Relationship Id="rId21" Type="http://schemas.openxmlformats.org/officeDocument/2006/relationships/image" Target="../media/image37.png"/><Relationship Id="rId7" Type="http://schemas.openxmlformats.org/officeDocument/2006/relationships/image" Target="../media/image23.png"/><Relationship Id="rId12" Type="http://schemas.openxmlformats.org/officeDocument/2006/relationships/image" Target="../media/image28.png"/><Relationship Id="rId17" Type="http://schemas.openxmlformats.org/officeDocument/2006/relationships/image" Target="../media/image33.png"/><Relationship Id="rId2" Type="http://schemas.openxmlformats.org/officeDocument/2006/relationships/image" Target="../media/image18.png"/><Relationship Id="rId16" Type="http://schemas.openxmlformats.org/officeDocument/2006/relationships/image" Target="../media/image32.png"/><Relationship Id="rId20" Type="http://schemas.openxmlformats.org/officeDocument/2006/relationships/image" Target="../media/image36.png"/><Relationship Id="rId1" Type="http://schemas.openxmlformats.org/officeDocument/2006/relationships/slideLayout" Target="../slideLayouts/slideLayout5.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5" Type="http://schemas.openxmlformats.org/officeDocument/2006/relationships/image" Target="../media/image31.png"/><Relationship Id="rId10" Type="http://schemas.openxmlformats.org/officeDocument/2006/relationships/image" Target="../media/image26.png"/><Relationship Id="rId19" Type="http://schemas.openxmlformats.org/officeDocument/2006/relationships/image" Target="../media/image35.png"/><Relationship Id="rId4" Type="http://schemas.openxmlformats.org/officeDocument/2006/relationships/image" Target="../media/image20.png"/><Relationship Id="rId9" Type="http://schemas.openxmlformats.org/officeDocument/2006/relationships/image" Target="../media/image25.png"/><Relationship Id="rId14" Type="http://schemas.openxmlformats.org/officeDocument/2006/relationships/image" Target="../media/image3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hyperlink" Target="https://youtu.be/9twRDUxO7vA?si=idoHKDvZ6hBHKTMI" TargetMode="Externa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hyperlink" Target="https://maestrajudith.com/wp-content/uploads/2023/10/Integracion-Curricular.pdf" TargetMode="Externa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hyperlink" Target="https://maestrajudith.com/wp-content/uploads/2023/10/Infografia-%C2%BFQue-son-las-barreras-para-el-aprendizaje-y-la-participacion-BAP.pdf" TargetMode="Externa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hyperlink" Target="https://maestrajudith.com/consejo-tecnico-escolar-octubre-contestado/" TargetMode="External"/><Relationship Id="rId2" Type="http://schemas.openxmlformats.org/officeDocument/2006/relationships/hyperlink" Target="https://maestrajudith.com/wp-content/uploads/2023/10/Estrategias-para-identificar-las-barreras-para-el-aprendizaje-y-la-participacion-BAP.pdf" TargetMode="Externa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png"/><Relationship Id="rId1" Type="http://schemas.openxmlformats.org/officeDocument/2006/relationships/slideLayout" Target="../slideLayouts/slideLayout5.xml"/><Relationship Id="rId5" Type="http://schemas.openxmlformats.org/officeDocument/2006/relationships/image" Target="../media/image40.png"/><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772400" cy="10058400"/>
          </a:xfrm>
          <a:custGeom>
            <a:avLst/>
            <a:gdLst/>
            <a:ahLst/>
            <a:cxnLst/>
            <a:rect l="l" t="t" r="r" b="b"/>
            <a:pathLst>
              <a:path w="7772400" h="10058400">
                <a:moveTo>
                  <a:pt x="0" y="10058400"/>
                </a:moveTo>
                <a:lnTo>
                  <a:pt x="7772400" y="10058400"/>
                </a:lnTo>
                <a:lnTo>
                  <a:pt x="7772400" y="0"/>
                </a:lnTo>
                <a:lnTo>
                  <a:pt x="0" y="0"/>
                </a:lnTo>
                <a:lnTo>
                  <a:pt x="0" y="10058400"/>
                </a:lnTo>
                <a:close/>
              </a:path>
            </a:pathLst>
          </a:custGeom>
          <a:solidFill>
            <a:srgbClr val="F4EFE6"/>
          </a:solidFill>
        </p:spPr>
        <p:txBody>
          <a:bodyPr wrap="square" lIns="0" tIns="0" rIns="0" bIns="0" rtlCol="0"/>
          <a:lstStyle/>
          <a:p>
            <a:endParaRPr/>
          </a:p>
        </p:txBody>
      </p:sp>
      <p:sp>
        <p:nvSpPr>
          <p:cNvPr id="3" name="object 3"/>
          <p:cNvSpPr/>
          <p:nvPr/>
        </p:nvSpPr>
        <p:spPr>
          <a:xfrm>
            <a:off x="3751043" y="8601083"/>
            <a:ext cx="702580" cy="708962"/>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4574066" y="9105392"/>
            <a:ext cx="2031163" cy="78204"/>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4579970" y="8721337"/>
            <a:ext cx="228600" cy="285115"/>
          </a:xfrm>
          <a:custGeom>
            <a:avLst/>
            <a:gdLst/>
            <a:ahLst/>
            <a:cxnLst/>
            <a:rect l="l" t="t" r="r" b="b"/>
            <a:pathLst>
              <a:path w="228600" h="285115">
                <a:moveTo>
                  <a:pt x="219227" y="0"/>
                </a:moveTo>
                <a:lnTo>
                  <a:pt x="194845" y="1522"/>
                </a:lnTo>
                <a:lnTo>
                  <a:pt x="167790" y="2517"/>
                </a:lnTo>
                <a:lnTo>
                  <a:pt x="137847" y="3061"/>
                </a:lnTo>
                <a:lnTo>
                  <a:pt x="104800" y="3225"/>
                </a:lnTo>
                <a:lnTo>
                  <a:pt x="4241" y="3225"/>
                </a:lnTo>
                <a:lnTo>
                  <a:pt x="0" y="23355"/>
                </a:lnTo>
                <a:lnTo>
                  <a:pt x="35519" y="45427"/>
                </a:lnTo>
                <a:lnTo>
                  <a:pt x="36982" y="179133"/>
                </a:lnTo>
                <a:lnTo>
                  <a:pt x="36783" y="198424"/>
                </a:lnTo>
                <a:lnTo>
                  <a:pt x="36260" y="221751"/>
                </a:lnTo>
                <a:lnTo>
                  <a:pt x="35519" y="242587"/>
                </a:lnTo>
                <a:lnTo>
                  <a:pt x="34671" y="254406"/>
                </a:lnTo>
                <a:lnTo>
                  <a:pt x="0" y="264871"/>
                </a:lnTo>
                <a:lnTo>
                  <a:pt x="4241" y="285000"/>
                </a:lnTo>
                <a:lnTo>
                  <a:pt x="227698" y="285000"/>
                </a:lnTo>
                <a:lnTo>
                  <a:pt x="228355" y="265156"/>
                </a:lnTo>
                <a:lnTo>
                  <a:pt x="228435" y="258025"/>
                </a:lnTo>
                <a:lnTo>
                  <a:pt x="136779" y="258025"/>
                </a:lnTo>
                <a:lnTo>
                  <a:pt x="122831" y="257761"/>
                </a:lnTo>
                <a:lnTo>
                  <a:pt x="87361" y="223561"/>
                </a:lnTo>
                <a:lnTo>
                  <a:pt x="87071" y="160616"/>
                </a:lnTo>
                <a:lnTo>
                  <a:pt x="175407" y="160616"/>
                </a:lnTo>
                <a:lnTo>
                  <a:pt x="179539" y="136867"/>
                </a:lnTo>
                <a:lnTo>
                  <a:pt x="175932" y="132435"/>
                </a:lnTo>
                <a:lnTo>
                  <a:pt x="87071" y="132435"/>
                </a:lnTo>
                <a:lnTo>
                  <a:pt x="87097" y="106667"/>
                </a:lnTo>
                <a:lnTo>
                  <a:pt x="87899" y="67069"/>
                </a:lnTo>
                <a:lnTo>
                  <a:pt x="109224" y="30846"/>
                </a:lnTo>
                <a:lnTo>
                  <a:pt x="225998" y="30594"/>
                </a:lnTo>
                <a:lnTo>
                  <a:pt x="228473" y="14084"/>
                </a:lnTo>
                <a:lnTo>
                  <a:pt x="226542" y="10871"/>
                </a:lnTo>
                <a:lnTo>
                  <a:pt x="221919" y="3619"/>
                </a:lnTo>
                <a:lnTo>
                  <a:pt x="219227" y="0"/>
                </a:lnTo>
                <a:close/>
              </a:path>
              <a:path w="228600" h="285115">
                <a:moveTo>
                  <a:pt x="202291" y="205206"/>
                </a:moveTo>
                <a:lnTo>
                  <a:pt x="194957" y="205295"/>
                </a:lnTo>
                <a:lnTo>
                  <a:pt x="184162" y="254812"/>
                </a:lnTo>
                <a:lnTo>
                  <a:pt x="173780" y="255989"/>
                </a:lnTo>
                <a:lnTo>
                  <a:pt x="162061" y="257019"/>
                </a:lnTo>
                <a:lnTo>
                  <a:pt x="149547" y="257748"/>
                </a:lnTo>
                <a:lnTo>
                  <a:pt x="136779" y="258025"/>
                </a:lnTo>
                <a:lnTo>
                  <a:pt x="228435" y="258025"/>
                </a:lnTo>
                <a:lnTo>
                  <a:pt x="228502" y="251993"/>
                </a:lnTo>
                <a:lnTo>
                  <a:pt x="228530" y="241607"/>
                </a:lnTo>
                <a:lnTo>
                  <a:pt x="228355" y="226073"/>
                </a:lnTo>
                <a:lnTo>
                  <a:pt x="227698" y="206908"/>
                </a:lnTo>
                <a:lnTo>
                  <a:pt x="220578" y="206090"/>
                </a:lnTo>
                <a:lnTo>
                  <a:pt x="211470" y="205497"/>
                </a:lnTo>
                <a:lnTo>
                  <a:pt x="202291" y="205206"/>
                </a:lnTo>
                <a:close/>
              </a:path>
              <a:path w="228600" h="285115">
                <a:moveTo>
                  <a:pt x="175407" y="160616"/>
                </a:moveTo>
                <a:lnTo>
                  <a:pt x="87071" y="160616"/>
                </a:lnTo>
                <a:lnTo>
                  <a:pt x="174917" y="163436"/>
                </a:lnTo>
                <a:lnTo>
                  <a:pt x="175407" y="160616"/>
                </a:lnTo>
                <a:close/>
              </a:path>
              <a:path w="228600" h="285115">
                <a:moveTo>
                  <a:pt x="172986" y="128816"/>
                </a:moveTo>
                <a:lnTo>
                  <a:pt x="87071" y="132435"/>
                </a:lnTo>
                <a:lnTo>
                  <a:pt x="175932" y="132435"/>
                </a:lnTo>
                <a:lnTo>
                  <a:pt x="172986" y="128816"/>
                </a:lnTo>
                <a:close/>
              </a:path>
              <a:path w="228600" h="285115">
                <a:moveTo>
                  <a:pt x="225998" y="30594"/>
                </a:moveTo>
                <a:lnTo>
                  <a:pt x="131381" y="30594"/>
                </a:lnTo>
                <a:lnTo>
                  <a:pt x="143984" y="30676"/>
                </a:lnTo>
                <a:lnTo>
                  <a:pt x="156516" y="30948"/>
                </a:lnTo>
                <a:lnTo>
                  <a:pt x="168327" y="31446"/>
                </a:lnTo>
                <a:lnTo>
                  <a:pt x="178765" y="32207"/>
                </a:lnTo>
                <a:lnTo>
                  <a:pt x="186867" y="80911"/>
                </a:lnTo>
                <a:lnTo>
                  <a:pt x="194066" y="81962"/>
                </a:lnTo>
                <a:lnTo>
                  <a:pt x="202565" y="82672"/>
                </a:lnTo>
                <a:lnTo>
                  <a:pt x="210920" y="83003"/>
                </a:lnTo>
                <a:lnTo>
                  <a:pt x="217690" y="82918"/>
                </a:lnTo>
                <a:lnTo>
                  <a:pt x="220132" y="67069"/>
                </a:lnTo>
                <a:lnTo>
                  <a:pt x="225998" y="30594"/>
                </a:lnTo>
                <a:close/>
              </a:path>
            </a:pathLst>
          </a:custGeom>
          <a:solidFill>
            <a:srgbClr val="9E2341"/>
          </a:solidFill>
        </p:spPr>
        <p:txBody>
          <a:bodyPr wrap="square" lIns="0" tIns="0" rIns="0" bIns="0" rtlCol="0"/>
          <a:lstStyle/>
          <a:p>
            <a:endParaRPr/>
          </a:p>
        </p:txBody>
      </p:sp>
      <p:sp>
        <p:nvSpPr>
          <p:cNvPr id="6" name="object 6"/>
          <p:cNvSpPr/>
          <p:nvPr/>
        </p:nvSpPr>
        <p:spPr>
          <a:xfrm>
            <a:off x="4858487" y="8722144"/>
            <a:ext cx="274955" cy="287655"/>
          </a:xfrm>
          <a:custGeom>
            <a:avLst/>
            <a:gdLst/>
            <a:ahLst/>
            <a:cxnLst/>
            <a:rect l="l" t="t" r="r" b="b"/>
            <a:pathLst>
              <a:path w="274954" h="287654">
                <a:moveTo>
                  <a:pt x="130987" y="0"/>
                </a:moveTo>
                <a:lnTo>
                  <a:pt x="113365" y="377"/>
                </a:lnTo>
                <a:lnTo>
                  <a:pt x="71616" y="2035"/>
                </a:lnTo>
                <a:lnTo>
                  <a:pt x="57022" y="2412"/>
                </a:lnTo>
                <a:lnTo>
                  <a:pt x="4241" y="2412"/>
                </a:lnTo>
                <a:lnTo>
                  <a:pt x="0" y="22542"/>
                </a:lnTo>
                <a:lnTo>
                  <a:pt x="10171" y="25466"/>
                </a:lnTo>
                <a:lnTo>
                  <a:pt x="20415" y="28732"/>
                </a:lnTo>
                <a:lnTo>
                  <a:pt x="36898" y="82721"/>
                </a:lnTo>
                <a:lnTo>
                  <a:pt x="36957" y="180746"/>
                </a:lnTo>
                <a:lnTo>
                  <a:pt x="36814" y="194668"/>
                </a:lnTo>
                <a:lnTo>
                  <a:pt x="35519" y="241785"/>
                </a:lnTo>
                <a:lnTo>
                  <a:pt x="0" y="264071"/>
                </a:lnTo>
                <a:lnTo>
                  <a:pt x="4241" y="284187"/>
                </a:lnTo>
                <a:lnTo>
                  <a:pt x="59715" y="284187"/>
                </a:lnTo>
                <a:lnTo>
                  <a:pt x="78753" y="284691"/>
                </a:lnTo>
                <a:lnTo>
                  <a:pt x="120883" y="286909"/>
                </a:lnTo>
                <a:lnTo>
                  <a:pt x="141008" y="287413"/>
                </a:lnTo>
                <a:lnTo>
                  <a:pt x="183173" y="281617"/>
                </a:lnTo>
                <a:lnTo>
                  <a:pt x="219861" y="264228"/>
                </a:lnTo>
                <a:lnTo>
                  <a:pt x="226361" y="257727"/>
                </a:lnTo>
                <a:lnTo>
                  <a:pt x="122897" y="257727"/>
                </a:lnTo>
                <a:lnTo>
                  <a:pt x="101504" y="254773"/>
                </a:lnTo>
                <a:lnTo>
                  <a:pt x="90157" y="250380"/>
                </a:lnTo>
                <a:lnTo>
                  <a:pt x="88373" y="240007"/>
                </a:lnTo>
                <a:lnTo>
                  <a:pt x="87456" y="222049"/>
                </a:lnTo>
                <a:lnTo>
                  <a:pt x="87119" y="200849"/>
                </a:lnTo>
                <a:lnTo>
                  <a:pt x="87171" y="98618"/>
                </a:lnTo>
                <a:lnTo>
                  <a:pt x="88526" y="45885"/>
                </a:lnTo>
                <a:lnTo>
                  <a:pt x="127139" y="30594"/>
                </a:lnTo>
                <a:lnTo>
                  <a:pt x="229618" y="30594"/>
                </a:lnTo>
                <a:lnTo>
                  <a:pt x="227682" y="28365"/>
                </a:lnTo>
                <a:lnTo>
                  <a:pt x="186918" y="7555"/>
                </a:lnTo>
                <a:lnTo>
                  <a:pt x="130987" y="0"/>
                </a:lnTo>
                <a:close/>
              </a:path>
              <a:path w="274954" h="287654">
                <a:moveTo>
                  <a:pt x="229618" y="30594"/>
                </a:moveTo>
                <a:lnTo>
                  <a:pt x="127139" y="30594"/>
                </a:lnTo>
                <a:lnTo>
                  <a:pt x="144935" y="31569"/>
                </a:lnTo>
                <a:lnTo>
                  <a:pt x="160851" y="34467"/>
                </a:lnTo>
                <a:lnTo>
                  <a:pt x="200528" y="60983"/>
                </a:lnTo>
                <a:lnTo>
                  <a:pt x="219387" y="110193"/>
                </a:lnTo>
                <a:lnTo>
                  <a:pt x="222313" y="142493"/>
                </a:lnTo>
                <a:lnTo>
                  <a:pt x="218595" y="180272"/>
                </a:lnTo>
                <a:lnTo>
                  <a:pt x="193100" y="235446"/>
                </a:lnTo>
                <a:lnTo>
                  <a:pt x="148339" y="257509"/>
                </a:lnTo>
                <a:lnTo>
                  <a:pt x="122897" y="257727"/>
                </a:lnTo>
                <a:lnTo>
                  <a:pt x="226361" y="257727"/>
                </a:lnTo>
                <a:lnTo>
                  <a:pt x="248836" y="235246"/>
                </a:lnTo>
                <a:lnTo>
                  <a:pt x="267862" y="194668"/>
                </a:lnTo>
                <a:lnTo>
                  <a:pt x="274700" y="142493"/>
                </a:lnTo>
                <a:lnTo>
                  <a:pt x="270000" y="98618"/>
                </a:lnTo>
                <a:lnTo>
                  <a:pt x="254852" y="59648"/>
                </a:lnTo>
                <a:lnTo>
                  <a:pt x="229618" y="30594"/>
                </a:lnTo>
                <a:close/>
              </a:path>
            </a:pathLst>
          </a:custGeom>
          <a:solidFill>
            <a:srgbClr val="9E2341"/>
          </a:solidFill>
        </p:spPr>
        <p:txBody>
          <a:bodyPr wrap="square" lIns="0" tIns="0" rIns="0" bIns="0" rtlCol="0"/>
          <a:lstStyle/>
          <a:p>
            <a:endParaRPr/>
          </a:p>
        </p:txBody>
      </p:sp>
      <p:sp>
        <p:nvSpPr>
          <p:cNvPr id="7" name="object 7"/>
          <p:cNvSpPr/>
          <p:nvPr/>
        </p:nvSpPr>
        <p:spPr>
          <a:xfrm>
            <a:off x="5157024" y="8724564"/>
            <a:ext cx="300990" cy="288290"/>
          </a:xfrm>
          <a:custGeom>
            <a:avLst/>
            <a:gdLst/>
            <a:ahLst/>
            <a:cxnLst/>
            <a:rect l="l" t="t" r="r" b="b"/>
            <a:pathLst>
              <a:path w="300989" h="288290">
                <a:moveTo>
                  <a:pt x="121754" y="0"/>
                </a:moveTo>
                <a:lnTo>
                  <a:pt x="4241" y="0"/>
                </a:lnTo>
                <a:lnTo>
                  <a:pt x="0" y="20129"/>
                </a:lnTo>
                <a:lnTo>
                  <a:pt x="10009" y="23096"/>
                </a:lnTo>
                <a:lnTo>
                  <a:pt x="19901" y="26365"/>
                </a:lnTo>
                <a:lnTo>
                  <a:pt x="36514" y="62537"/>
                </a:lnTo>
                <a:lnTo>
                  <a:pt x="36995" y="149745"/>
                </a:lnTo>
                <a:lnTo>
                  <a:pt x="43846" y="210439"/>
                </a:lnTo>
                <a:lnTo>
                  <a:pt x="64641" y="253698"/>
                </a:lnTo>
                <a:lnTo>
                  <a:pt x="99740" y="279597"/>
                </a:lnTo>
                <a:lnTo>
                  <a:pt x="149504" y="288213"/>
                </a:lnTo>
                <a:lnTo>
                  <a:pt x="196135" y="280496"/>
                </a:lnTo>
                <a:lnTo>
                  <a:pt x="231857" y="257268"/>
                </a:lnTo>
                <a:lnTo>
                  <a:pt x="234962" y="251993"/>
                </a:lnTo>
                <a:lnTo>
                  <a:pt x="159905" y="251993"/>
                </a:lnTo>
                <a:lnTo>
                  <a:pt x="126440" y="245431"/>
                </a:lnTo>
                <a:lnTo>
                  <a:pt x="104279" y="226075"/>
                </a:lnTo>
                <a:lnTo>
                  <a:pt x="92015" y="194418"/>
                </a:lnTo>
                <a:lnTo>
                  <a:pt x="88239" y="150952"/>
                </a:lnTo>
                <a:lnTo>
                  <a:pt x="88239" y="105460"/>
                </a:lnTo>
                <a:lnTo>
                  <a:pt x="89179" y="62537"/>
                </a:lnTo>
                <a:lnTo>
                  <a:pt x="125996" y="20129"/>
                </a:lnTo>
                <a:lnTo>
                  <a:pt x="121754" y="0"/>
                </a:lnTo>
                <a:close/>
              </a:path>
              <a:path w="300989" h="288290">
                <a:moveTo>
                  <a:pt x="296684" y="0"/>
                </a:moveTo>
                <a:lnTo>
                  <a:pt x="191109" y="0"/>
                </a:lnTo>
                <a:lnTo>
                  <a:pt x="186880" y="20129"/>
                </a:lnTo>
                <a:lnTo>
                  <a:pt x="197586" y="23096"/>
                </a:lnTo>
                <a:lnTo>
                  <a:pt x="208691" y="26365"/>
                </a:lnTo>
                <a:lnTo>
                  <a:pt x="226218" y="64200"/>
                </a:lnTo>
                <a:lnTo>
                  <a:pt x="226555" y="118744"/>
                </a:lnTo>
                <a:lnTo>
                  <a:pt x="226361" y="150952"/>
                </a:lnTo>
                <a:lnTo>
                  <a:pt x="222660" y="205066"/>
                </a:lnTo>
                <a:lnTo>
                  <a:pt x="195014" y="244795"/>
                </a:lnTo>
                <a:lnTo>
                  <a:pt x="159905" y="251993"/>
                </a:lnTo>
                <a:lnTo>
                  <a:pt x="234962" y="251993"/>
                </a:lnTo>
                <a:lnTo>
                  <a:pt x="254721" y="218417"/>
                </a:lnTo>
                <a:lnTo>
                  <a:pt x="262775" y="163829"/>
                </a:lnTo>
                <a:lnTo>
                  <a:pt x="262914" y="118391"/>
                </a:lnTo>
                <a:lnTo>
                  <a:pt x="263307" y="82311"/>
                </a:lnTo>
                <a:lnTo>
                  <a:pt x="263916" y="53780"/>
                </a:lnTo>
                <a:lnTo>
                  <a:pt x="264706" y="30987"/>
                </a:lnTo>
                <a:lnTo>
                  <a:pt x="300913" y="20129"/>
                </a:lnTo>
                <a:lnTo>
                  <a:pt x="296684" y="0"/>
                </a:lnTo>
                <a:close/>
              </a:path>
            </a:pathLst>
          </a:custGeom>
          <a:solidFill>
            <a:srgbClr val="9E2341"/>
          </a:solidFill>
        </p:spPr>
        <p:txBody>
          <a:bodyPr wrap="square" lIns="0" tIns="0" rIns="0" bIns="0" rtlCol="0"/>
          <a:lstStyle/>
          <a:p>
            <a:endParaRPr/>
          </a:p>
        </p:txBody>
      </p:sp>
      <p:sp>
        <p:nvSpPr>
          <p:cNvPr id="8" name="object 8"/>
          <p:cNvSpPr/>
          <p:nvPr/>
        </p:nvSpPr>
        <p:spPr>
          <a:xfrm>
            <a:off x="5486793" y="8718515"/>
            <a:ext cx="236854" cy="294005"/>
          </a:xfrm>
          <a:custGeom>
            <a:avLst/>
            <a:gdLst/>
            <a:ahLst/>
            <a:cxnLst/>
            <a:rect l="l" t="t" r="r" b="b"/>
            <a:pathLst>
              <a:path w="236854" h="294004">
                <a:moveTo>
                  <a:pt x="141401" y="0"/>
                </a:moveTo>
                <a:lnTo>
                  <a:pt x="96362" y="6920"/>
                </a:lnTo>
                <a:lnTo>
                  <a:pt x="57502" y="26767"/>
                </a:lnTo>
                <a:lnTo>
                  <a:pt x="27023" y="58169"/>
                </a:lnTo>
                <a:lnTo>
                  <a:pt x="7122" y="99754"/>
                </a:lnTo>
                <a:lnTo>
                  <a:pt x="0" y="150152"/>
                </a:lnTo>
                <a:lnTo>
                  <a:pt x="6069" y="199416"/>
                </a:lnTo>
                <a:lnTo>
                  <a:pt x="23587" y="239346"/>
                </a:lnTo>
                <a:lnTo>
                  <a:pt x="51517" y="269016"/>
                </a:lnTo>
                <a:lnTo>
                  <a:pt x="88822" y="287498"/>
                </a:lnTo>
                <a:lnTo>
                  <a:pt x="134467" y="293865"/>
                </a:lnTo>
                <a:lnTo>
                  <a:pt x="162940" y="291675"/>
                </a:lnTo>
                <a:lnTo>
                  <a:pt x="188888" y="285710"/>
                </a:lnTo>
                <a:lnTo>
                  <a:pt x="211514" y="276875"/>
                </a:lnTo>
                <a:lnTo>
                  <a:pt x="230022" y="266077"/>
                </a:lnTo>
                <a:lnTo>
                  <a:pt x="233914" y="257632"/>
                </a:lnTo>
                <a:lnTo>
                  <a:pt x="139865" y="257632"/>
                </a:lnTo>
                <a:lnTo>
                  <a:pt x="103297" y="249789"/>
                </a:lnTo>
                <a:lnTo>
                  <a:pt x="76193" y="227491"/>
                </a:lnTo>
                <a:lnTo>
                  <a:pt x="59347" y="192588"/>
                </a:lnTo>
                <a:lnTo>
                  <a:pt x="53555" y="146926"/>
                </a:lnTo>
                <a:lnTo>
                  <a:pt x="55759" y="117519"/>
                </a:lnTo>
                <a:lnTo>
                  <a:pt x="71434" y="69264"/>
                </a:lnTo>
                <a:lnTo>
                  <a:pt x="108023" y="38900"/>
                </a:lnTo>
                <a:lnTo>
                  <a:pt x="139090" y="34620"/>
                </a:lnTo>
                <a:lnTo>
                  <a:pt x="236512" y="34620"/>
                </a:lnTo>
                <a:lnTo>
                  <a:pt x="236575" y="34213"/>
                </a:lnTo>
                <a:lnTo>
                  <a:pt x="231178" y="23355"/>
                </a:lnTo>
                <a:lnTo>
                  <a:pt x="211569" y="14101"/>
                </a:lnTo>
                <a:lnTo>
                  <a:pt x="190190" y="6696"/>
                </a:lnTo>
                <a:lnTo>
                  <a:pt x="166861" y="1781"/>
                </a:lnTo>
                <a:lnTo>
                  <a:pt x="141401" y="0"/>
                </a:lnTo>
                <a:close/>
              </a:path>
              <a:path w="236854" h="294004">
                <a:moveTo>
                  <a:pt x="206781" y="196354"/>
                </a:moveTo>
                <a:lnTo>
                  <a:pt x="199580" y="196443"/>
                </a:lnTo>
                <a:lnTo>
                  <a:pt x="196203" y="212174"/>
                </a:lnTo>
                <a:lnTo>
                  <a:pt x="193078" y="225679"/>
                </a:lnTo>
                <a:lnTo>
                  <a:pt x="190315" y="237145"/>
                </a:lnTo>
                <a:lnTo>
                  <a:pt x="188023" y="246761"/>
                </a:lnTo>
                <a:lnTo>
                  <a:pt x="179795" y="251347"/>
                </a:lnTo>
                <a:lnTo>
                  <a:pt x="169002" y="254763"/>
                </a:lnTo>
                <a:lnTo>
                  <a:pt x="155680" y="256896"/>
                </a:lnTo>
                <a:lnTo>
                  <a:pt x="139865" y="257632"/>
                </a:lnTo>
                <a:lnTo>
                  <a:pt x="233914" y="257632"/>
                </a:lnTo>
                <a:lnTo>
                  <a:pt x="235026" y="255219"/>
                </a:lnTo>
                <a:lnTo>
                  <a:pt x="234966" y="237145"/>
                </a:lnTo>
                <a:lnTo>
                  <a:pt x="234857" y="225679"/>
                </a:lnTo>
                <a:lnTo>
                  <a:pt x="234538" y="211344"/>
                </a:lnTo>
                <a:lnTo>
                  <a:pt x="233870" y="198056"/>
                </a:lnTo>
                <a:lnTo>
                  <a:pt x="226669" y="197238"/>
                </a:lnTo>
                <a:lnTo>
                  <a:pt x="216725" y="196645"/>
                </a:lnTo>
                <a:lnTo>
                  <a:pt x="206781" y="196354"/>
                </a:lnTo>
                <a:close/>
              </a:path>
              <a:path w="236854" h="294004">
                <a:moveTo>
                  <a:pt x="236512" y="34620"/>
                </a:moveTo>
                <a:lnTo>
                  <a:pt x="139090" y="34620"/>
                </a:lnTo>
                <a:lnTo>
                  <a:pt x="151975" y="35349"/>
                </a:lnTo>
                <a:lnTo>
                  <a:pt x="163845" y="37438"/>
                </a:lnTo>
                <a:lnTo>
                  <a:pt x="187719" y="69342"/>
                </a:lnTo>
                <a:lnTo>
                  <a:pt x="193040" y="102247"/>
                </a:lnTo>
                <a:lnTo>
                  <a:pt x="200306" y="103237"/>
                </a:lnTo>
                <a:lnTo>
                  <a:pt x="209308" y="103811"/>
                </a:lnTo>
                <a:lnTo>
                  <a:pt x="218168" y="104006"/>
                </a:lnTo>
                <a:lnTo>
                  <a:pt x="225005" y="103860"/>
                </a:lnTo>
                <a:lnTo>
                  <a:pt x="227842" y="87431"/>
                </a:lnTo>
                <a:lnTo>
                  <a:pt x="231016" y="68841"/>
                </a:lnTo>
                <a:lnTo>
                  <a:pt x="234011" y="50723"/>
                </a:lnTo>
                <a:lnTo>
                  <a:pt x="236512" y="34620"/>
                </a:lnTo>
                <a:close/>
              </a:path>
            </a:pathLst>
          </a:custGeom>
          <a:solidFill>
            <a:srgbClr val="9E2341"/>
          </a:solidFill>
        </p:spPr>
        <p:txBody>
          <a:bodyPr wrap="square" lIns="0" tIns="0" rIns="0" bIns="0" rtlCol="0"/>
          <a:lstStyle/>
          <a:p>
            <a:endParaRPr/>
          </a:p>
        </p:txBody>
      </p:sp>
      <p:sp>
        <p:nvSpPr>
          <p:cNvPr id="9" name="object 9"/>
          <p:cNvSpPr/>
          <p:nvPr/>
        </p:nvSpPr>
        <p:spPr>
          <a:xfrm>
            <a:off x="5748740" y="8719723"/>
            <a:ext cx="306705" cy="287020"/>
          </a:xfrm>
          <a:custGeom>
            <a:avLst/>
            <a:gdLst/>
            <a:ahLst/>
            <a:cxnLst/>
            <a:rect l="l" t="t" r="r" b="b"/>
            <a:pathLst>
              <a:path w="306704" h="287020">
                <a:moveTo>
                  <a:pt x="184937" y="0"/>
                </a:moveTo>
                <a:lnTo>
                  <a:pt x="135200" y="3121"/>
                </a:lnTo>
                <a:lnTo>
                  <a:pt x="108648" y="44284"/>
                </a:lnTo>
                <a:lnTo>
                  <a:pt x="89666" y="97976"/>
                </a:lnTo>
                <a:lnTo>
                  <a:pt x="70361" y="151966"/>
                </a:lnTo>
                <a:lnTo>
                  <a:pt x="50841" y="205049"/>
                </a:lnTo>
                <a:lnTo>
                  <a:pt x="31216" y="256019"/>
                </a:lnTo>
                <a:lnTo>
                  <a:pt x="0" y="266484"/>
                </a:lnTo>
                <a:lnTo>
                  <a:pt x="3848" y="286613"/>
                </a:lnTo>
                <a:lnTo>
                  <a:pt x="109816" y="286613"/>
                </a:lnTo>
                <a:lnTo>
                  <a:pt x="114045" y="266484"/>
                </a:lnTo>
                <a:lnTo>
                  <a:pt x="75133" y="256019"/>
                </a:lnTo>
                <a:lnTo>
                  <a:pt x="79766" y="241252"/>
                </a:lnTo>
                <a:lnTo>
                  <a:pt x="84475" y="226029"/>
                </a:lnTo>
                <a:lnTo>
                  <a:pt x="89437" y="210170"/>
                </a:lnTo>
                <a:lnTo>
                  <a:pt x="94399" y="194830"/>
                </a:lnTo>
                <a:lnTo>
                  <a:pt x="198424" y="192824"/>
                </a:lnTo>
                <a:lnTo>
                  <a:pt x="251964" y="192824"/>
                </a:lnTo>
                <a:lnTo>
                  <a:pt x="241769" y="164642"/>
                </a:lnTo>
                <a:lnTo>
                  <a:pt x="188798" y="164642"/>
                </a:lnTo>
                <a:lnTo>
                  <a:pt x="103644" y="163436"/>
                </a:lnTo>
                <a:lnTo>
                  <a:pt x="113605" y="131933"/>
                </a:lnTo>
                <a:lnTo>
                  <a:pt x="123780" y="100391"/>
                </a:lnTo>
                <a:lnTo>
                  <a:pt x="134098" y="69076"/>
                </a:lnTo>
                <a:lnTo>
                  <a:pt x="144487" y="38252"/>
                </a:lnTo>
                <a:lnTo>
                  <a:pt x="196864" y="38252"/>
                </a:lnTo>
                <a:lnTo>
                  <a:pt x="194801" y="32212"/>
                </a:lnTo>
                <a:lnTo>
                  <a:pt x="190911" y="20585"/>
                </a:lnTo>
                <a:lnTo>
                  <a:pt x="187599" y="9935"/>
                </a:lnTo>
                <a:lnTo>
                  <a:pt x="184937" y="0"/>
                </a:lnTo>
                <a:close/>
              </a:path>
              <a:path w="306704" h="287020">
                <a:moveTo>
                  <a:pt x="251964" y="192824"/>
                </a:moveTo>
                <a:lnTo>
                  <a:pt x="198424" y="192824"/>
                </a:lnTo>
                <a:lnTo>
                  <a:pt x="204241" y="210504"/>
                </a:lnTo>
                <a:lnTo>
                  <a:pt x="209651" y="226536"/>
                </a:lnTo>
                <a:lnTo>
                  <a:pt x="214955" y="241844"/>
                </a:lnTo>
                <a:lnTo>
                  <a:pt x="220002" y="256019"/>
                </a:lnTo>
                <a:lnTo>
                  <a:pt x="181470" y="266484"/>
                </a:lnTo>
                <a:lnTo>
                  <a:pt x="185712" y="286613"/>
                </a:lnTo>
                <a:lnTo>
                  <a:pt x="302844" y="286613"/>
                </a:lnTo>
                <a:lnTo>
                  <a:pt x="306692" y="266484"/>
                </a:lnTo>
                <a:lnTo>
                  <a:pt x="275107" y="256019"/>
                </a:lnTo>
                <a:lnTo>
                  <a:pt x="258239" y="210170"/>
                </a:lnTo>
                <a:lnTo>
                  <a:pt x="251964" y="192824"/>
                </a:lnTo>
                <a:close/>
              </a:path>
              <a:path w="306704" h="287020">
                <a:moveTo>
                  <a:pt x="196864" y="38252"/>
                </a:moveTo>
                <a:lnTo>
                  <a:pt x="144487" y="38252"/>
                </a:lnTo>
                <a:lnTo>
                  <a:pt x="156179" y="70793"/>
                </a:lnTo>
                <a:lnTo>
                  <a:pt x="167509" y="102957"/>
                </a:lnTo>
                <a:lnTo>
                  <a:pt x="178406" y="134366"/>
                </a:lnTo>
                <a:lnTo>
                  <a:pt x="188798" y="164642"/>
                </a:lnTo>
                <a:lnTo>
                  <a:pt x="241769" y="164642"/>
                </a:lnTo>
                <a:lnTo>
                  <a:pt x="239458" y="158253"/>
                </a:lnTo>
                <a:lnTo>
                  <a:pt x="219182" y="101537"/>
                </a:lnTo>
                <a:lnTo>
                  <a:pt x="199199" y="45084"/>
                </a:lnTo>
                <a:lnTo>
                  <a:pt x="196864" y="38252"/>
                </a:lnTo>
                <a:close/>
              </a:path>
            </a:pathLst>
          </a:custGeom>
          <a:solidFill>
            <a:srgbClr val="9E2341"/>
          </a:solidFill>
        </p:spPr>
        <p:txBody>
          <a:bodyPr wrap="square" lIns="0" tIns="0" rIns="0" bIns="0" rtlCol="0"/>
          <a:lstStyle/>
          <a:p>
            <a:endParaRPr/>
          </a:p>
        </p:txBody>
      </p:sp>
      <p:sp>
        <p:nvSpPr>
          <p:cNvPr id="10" name="object 10"/>
          <p:cNvSpPr/>
          <p:nvPr/>
        </p:nvSpPr>
        <p:spPr>
          <a:xfrm>
            <a:off x="6071948" y="8718515"/>
            <a:ext cx="236854" cy="294005"/>
          </a:xfrm>
          <a:custGeom>
            <a:avLst/>
            <a:gdLst/>
            <a:ahLst/>
            <a:cxnLst/>
            <a:rect l="l" t="t" r="r" b="b"/>
            <a:pathLst>
              <a:path w="236854" h="294004">
                <a:moveTo>
                  <a:pt x="141401" y="0"/>
                </a:moveTo>
                <a:lnTo>
                  <a:pt x="96367" y="6920"/>
                </a:lnTo>
                <a:lnTo>
                  <a:pt x="57508" y="26767"/>
                </a:lnTo>
                <a:lnTo>
                  <a:pt x="27026" y="58169"/>
                </a:lnTo>
                <a:lnTo>
                  <a:pt x="7123" y="99754"/>
                </a:lnTo>
                <a:lnTo>
                  <a:pt x="0" y="150152"/>
                </a:lnTo>
                <a:lnTo>
                  <a:pt x="6069" y="199416"/>
                </a:lnTo>
                <a:lnTo>
                  <a:pt x="23587" y="239346"/>
                </a:lnTo>
                <a:lnTo>
                  <a:pt x="51517" y="269016"/>
                </a:lnTo>
                <a:lnTo>
                  <a:pt x="88822" y="287498"/>
                </a:lnTo>
                <a:lnTo>
                  <a:pt x="134467" y="293865"/>
                </a:lnTo>
                <a:lnTo>
                  <a:pt x="162946" y="291675"/>
                </a:lnTo>
                <a:lnTo>
                  <a:pt x="188893" y="285710"/>
                </a:lnTo>
                <a:lnTo>
                  <a:pt x="211516" y="276875"/>
                </a:lnTo>
                <a:lnTo>
                  <a:pt x="230022" y="266077"/>
                </a:lnTo>
                <a:lnTo>
                  <a:pt x="233914" y="257632"/>
                </a:lnTo>
                <a:lnTo>
                  <a:pt x="139865" y="257632"/>
                </a:lnTo>
                <a:lnTo>
                  <a:pt x="103297" y="249789"/>
                </a:lnTo>
                <a:lnTo>
                  <a:pt x="76193" y="227491"/>
                </a:lnTo>
                <a:lnTo>
                  <a:pt x="59347" y="192588"/>
                </a:lnTo>
                <a:lnTo>
                  <a:pt x="53555" y="146926"/>
                </a:lnTo>
                <a:lnTo>
                  <a:pt x="55759" y="117519"/>
                </a:lnTo>
                <a:lnTo>
                  <a:pt x="71434" y="69264"/>
                </a:lnTo>
                <a:lnTo>
                  <a:pt x="108023" y="38900"/>
                </a:lnTo>
                <a:lnTo>
                  <a:pt x="139090" y="34620"/>
                </a:lnTo>
                <a:lnTo>
                  <a:pt x="236512" y="34620"/>
                </a:lnTo>
                <a:lnTo>
                  <a:pt x="236575" y="34213"/>
                </a:lnTo>
                <a:lnTo>
                  <a:pt x="231178" y="23355"/>
                </a:lnTo>
                <a:lnTo>
                  <a:pt x="211569" y="14101"/>
                </a:lnTo>
                <a:lnTo>
                  <a:pt x="190190" y="6696"/>
                </a:lnTo>
                <a:lnTo>
                  <a:pt x="166861" y="1781"/>
                </a:lnTo>
                <a:lnTo>
                  <a:pt x="141401" y="0"/>
                </a:lnTo>
                <a:close/>
              </a:path>
              <a:path w="236854" h="294004">
                <a:moveTo>
                  <a:pt x="206781" y="196354"/>
                </a:moveTo>
                <a:lnTo>
                  <a:pt x="199580" y="196443"/>
                </a:lnTo>
                <a:lnTo>
                  <a:pt x="196203" y="212174"/>
                </a:lnTo>
                <a:lnTo>
                  <a:pt x="193078" y="225679"/>
                </a:lnTo>
                <a:lnTo>
                  <a:pt x="190315" y="237145"/>
                </a:lnTo>
                <a:lnTo>
                  <a:pt x="188023" y="246761"/>
                </a:lnTo>
                <a:lnTo>
                  <a:pt x="179795" y="251347"/>
                </a:lnTo>
                <a:lnTo>
                  <a:pt x="169002" y="254763"/>
                </a:lnTo>
                <a:lnTo>
                  <a:pt x="155680" y="256896"/>
                </a:lnTo>
                <a:lnTo>
                  <a:pt x="139865" y="257632"/>
                </a:lnTo>
                <a:lnTo>
                  <a:pt x="233914" y="257632"/>
                </a:lnTo>
                <a:lnTo>
                  <a:pt x="235026" y="255219"/>
                </a:lnTo>
                <a:lnTo>
                  <a:pt x="234966" y="237145"/>
                </a:lnTo>
                <a:lnTo>
                  <a:pt x="234857" y="225679"/>
                </a:lnTo>
                <a:lnTo>
                  <a:pt x="234538" y="211344"/>
                </a:lnTo>
                <a:lnTo>
                  <a:pt x="233870" y="198056"/>
                </a:lnTo>
                <a:lnTo>
                  <a:pt x="226669" y="197238"/>
                </a:lnTo>
                <a:lnTo>
                  <a:pt x="216725" y="196645"/>
                </a:lnTo>
                <a:lnTo>
                  <a:pt x="206781" y="196354"/>
                </a:lnTo>
                <a:close/>
              </a:path>
              <a:path w="236854" h="294004">
                <a:moveTo>
                  <a:pt x="236512" y="34620"/>
                </a:moveTo>
                <a:lnTo>
                  <a:pt x="139090" y="34620"/>
                </a:lnTo>
                <a:lnTo>
                  <a:pt x="151977" y="35349"/>
                </a:lnTo>
                <a:lnTo>
                  <a:pt x="163850" y="37438"/>
                </a:lnTo>
                <a:lnTo>
                  <a:pt x="187724" y="69342"/>
                </a:lnTo>
                <a:lnTo>
                  <a:pt x="193040" y="102247"/>
                </a:lnTo>
                <a:lnTo>
                  <a:pt x="200306" y="103237"/>
                </a:lnTo>
                <a:lnTo>
                  <a:pt x="209308" y="103811"/>
                </a:lnTo>
                <a:lnTo>
                  <a:pt x="218168" y="104006"/>
                </a:lnTo>
                <a:lnTo>
                  <a:pt x="225005" y="103860"/>
                </a:lnTo>
                <a:lnTo>
                  <a:pt x="227847" y="87431"/>
                </a:lnTo>
                <a:lnTo>
                  <a:pt x="231021" y="68841"/>
                </a:lnTo>
                <a:lnTo>
                  <a:pt x="234013" y="50723"/>
                </a:lnTo>
                <a:lnTo>
                  <a:pt x="236512" y="34620"/>
                </a:lnTo>
                <a:close/>
              </a:path>
            </a:pathLst>
          </a:custGeom>
          <a:solidFill>
            <a:srgbClr val="9E2341"/>
          </a:solidFill>
        </p:spPr>
        <p:txBody>
          <a:bodyPr wrap="square" lIns="0" tIns="0" rIns="0" bIns="0" rtlCol="0"/>
          <a:lstStyle/>
          <a:p>
            <a:endParaRPr/>
          </a:p>
        </p:txBody>
      </p:sp>
      <p:sp>
        <p:nvSpPr>
          <p:cNvPr id="11" name="object 11"/>
          <p:cNvSpPr/>
          <p:nvPr/>
        </p:nvSpPr>
        <p:spPr>
          <a:xfrm>
            <a:off x="6356628" y="8724563"/>
            <a:ext cx="124460" cy="281940"/>
          </a:xfrm>
          <a:custGeom>
            <a:avLst/>
            <a:gdLst/>
            <a:ahLst/>
            <a:cxnLst/>
            <a:rect l="l" t="t" r="r" b="b"/>
            <a:pathLst>
              <a:path w="124460" h="281940">
                <a:moveTo>
                  <a:pt x="119837" y="0"/>
                </a:moveTo>
                <a:lnTo>
                  <a:pt x="4241" y="0"/>
                </a:lnTo>
                <a:lnTo>
                  <a:pt x="0" y="20129"/>
                </a:lnTo>
                <a:lnTo>
                  <a:pt x="10173" y="23051"/>
                </a:lnTo>
                <a:lnTo>
                  <a:pt x="20421" y="26312"/>
                </a:lnTo>
                <a:lnTo>
                  <a:pt x="36946" y="82592"/>
                </a:lnTo>
                <a:lnTo>
                  <a:pt x="36970" y="178320"/>
                </a:lnTo>
                <a:lnTo>
                  <a:pt x="36796" y="195198"/>
                </a:lnTo>
                <a:lnTo>
                  <a:pt x="36272" y="218525"/>
                </a:lnTo>
                <a:lnTo>
                  <a:pt x="35532" y="239362"/>
                </a:lnTo>
                <a:lnTo>
                  <a:pt x="34683" y="251180"/>
                </a:lnTo>
                <a:lnTo>
                  <a:pt x="0" y="261645"/>
                </a:lnTo>
                <a:lnTo>
                  <a:pt x="4241" y="281774"/>
                </a:lnTo>
                <a:lnTo>
                  <a:pt x="119837" y="281774"/>
                </a:lnTo>
                <a:lnTo>
                  <a:pt x="124066" y="261645"/>
                </a:lnTo>
                <a:lnTo>
                  <a:pt x="113892" y="258721"/>
                </a:lnTo>
                <a:lnTo>
                  <a:pt x="103646" y="255455"/>
                </a:lnTo>
                <a:lnTo>
                  <a:pt x="87132" y="199169"/>
                </a:lnTo>
                <a:lnTo>
                  <a:pt x="87108" y="103441"/>
                </a:lnTo>
                <a:lnTo>
                  <a:pt x="87280" y="86574"/>
                </a:lnTo>
                <a:lnTo>
                  <a:pt x="87801" y="63242"/>
                </a:lnTo>
                <a:lnTo>
                  <a:pt x="88541" y="42402"/>
                </a:lnTo>
                <a:lnTo>
                  <a:pt x="89395" y="30581"/>
                </a:lnTo>
                <a:lnTo>
                  <a:pt x="124066" y="20129"/>
                </a:lnTo>
                <a:lnTo>
                  <a:pt x="119837" y="0"/>
                </a:lnTo>
                <a:close/>
              </a:path>
            </a:pathLst>
          </a:custGeom>
          <a:solidFill>
            <a:srgbClr val="9E2341"/>
          </a:solidFill>
        </p:spPr>
        <p:txBody>
          <a:bodyPr wrap="square" lIns="0" tIns="0" rIns="0" bIns="0" rtlCol="0"/>
          <a:lstStyle/>
          <a:p>
            <a:endParaRPr/>
          </a:p>
        </p:txBody>
      </p:sp>
      <p:sp>
        <p:nvSpPr>
          <p:cNvPr id="12" name="object 12"/>
          <p:cNvSpPr/>
          <p:nvPr/>
        </p:nvSpPr>
        <p:spPr>
          <a:xfrm>
            <a:off x="6527668" y="8609434"/>
            <a:ext cx="262890" cy="403225"/>
          </a:xfrm>
          <a:custGeom>
            <a:avLst/>
            <a:gdLst/>
            <a:ahLst/>
            <a:cxnLst/>
            <a:rect l="l" t="t" r="r" b="b"/>
            <a:pathLst>
              <a:path w="262890" h="403225">
                <a:moveTo>
                  <a:pt x="184556" y="0"/>
                </a:moveTo>
                <a:lnTo>
                  <a:pt x="153547" y="15300"/>
                </a:lnTo>
                <a:lnTo>
                  <a:pt x="121707" y="31848"/>
                </a:lnTo>
                <a:lnTo>
                  <a:pt x="90662" y="49077"/>
                </a:lnTo>
                <a:lnTo>
                  <a:pt x="62039" y="66421"/>
                </a:lnTo>
                <a:lnTo>
                  <a:pt x="66662" y="83324"/>
                </a:lnTo>
                <a:lnTo>
                  <a:pt x="72440" y="86144"/>
                </a:lnTo>
                <a:lnTo>
                  <a:pt x="195732" y="49911"/>
                </a:lnTo>
                <a:lnTo>
                  <a:pt x="202285" y="38646"/>
                </a:lnTo>
                <a:lnTo>
                  <a:pt x="199190" y="28700"/>
                </a:lnTo>
                <a:lnTo>
                  <a:pt x="194868" y="18265"/>
                </a:lnTo>
                <a:lnTo>
                  <a:pt x="189823" y="8360"/>
                </a:lnTo>
                <a:lnTo>
                  <a:pt x="184556" y="0"/>
                </a:lnTo>
                <a:close/>
              </a:path>
              <a:path w="262890" h="403225">
                <a:moveTo>
                  <a:pt x="137934" y="109080"/>
                </a:moveTo>
                <a:lnTo>
                  <a:pt x="92226" y="116236"/>
                </a:lnTo>
                <a:lnTo>
                  <a:pt x="54098" y="136764"/>
                </a:lnTo>
                <a:lnTo>
                  <a:pt x="25030" y="169252"/>
                </a:lnTo>
                <a:lnTo>
                  <a:pt x="6504" y="212289"/>
                </a:lnTo>
                <a:lnTo>
                  <a:pt x="0" y="264464"/>
                </a:lnTo>
                <a:lnTo>
                  <a:pt x="6062" y="311175"/>
                </a:lnTo>
                <a:lnTo>
                  <a:pt x="23351" y="349557"/>
                </a:lnTo>
                <a:lnTo>
                  <a:pt x="50516" y="378431"/>
                </a:lnTo>
                <a:lnTo>
                  <a:pt x="86205" y="396620"/>
                </a:lnTo>
                <a:lnTo>
                  <a:pt x="129070" y="402945"/>
                </a:lnTo>
                <a:lnTo>
                  <a:pt x="173601" y="395528"/>
                </a:lnTo>
                <a:lnTo>
                  <a:pt x="210589" y="374526"/>
                </a:lnTo>
                <a:lnTo>
                  <a:pt x="216263" y="367919"/>
                </a:lnTo>
                <a:lnTo>
                  <a:pt x="132930" y="367919"/>
                </a:lnTo>
                <a:lnTo>
                  <a:pt x="98142" y="360389"/>
                </a:lnTo>
                <a:lnTo>
                  <a:pt x="73069" y="338783"/>
                </a:lnTo>
                <a:lnTo>
                  <a:pt x="57892" y="304573"/>
                </a:lnTo>
                <a:lnTo>
                  <a:pt x="52793" y="259232"/>
                </a:lnTo>
                <a:lnTo>
                  <a:pt x="54701" y="228220"/>
                </a:lnTo>
                <a:lnTo>
                  <a:pt x="67908" y="179476"/>
                </a:lnTo>
                <a:lnTo>
                  <a:pt x="101195" y="149340"/>
                </a:lnTo>
                <a:lnTo>
                  <a:pt x="130619" y="144106"/>
                </a:lnTo>
                <a:lnTo>
                  <a:pt x="223157" y="144106"/>
                </a:lnTo>
                <a:lnTo>
                  <a:pt x="213837" y="133788"/>
                </a:lnTo>
                <a:lnTo>
                  <a:pt x="179325" y="115453"/>
                </a:lnTo>
                <a:lnTo>
                  <a:pt x="137934" y="109080"/>
                </a:lnTo>
                <a:close/>
              </a:path>
              <a:path w="262890" h="403225">
                <a:moveTo>
                  <a:pt x="223157" y="144106"/>
                </a:moveTo>
                <a:lnTo>
                  <a:pt x="130619" y="144106"/>
                </a:lnTo>
                <a:lnTo>
                  <a:pt x="166430" y="151913"/>
                </a:lnTo>
                <a:lnTo>
                  <a:pt x="191114" y="174248"/>
                </a:lnTo>
                <a:lnTo>
                  <a:pt x="205394" y="209488"/>
                </a:lnTo>
                <a:lnTo>
                  <a:pt x="209994" y="256006"/>
                </a:lnTo>
                <a:lnTo>
                  <a:pt x="207609" y="289628"/>
                </a:lnTo>
                <a:lnTo>
                  <a:pt x="193738" y="336339"/>
                </a:lnTo>
                <a:lnTo>
                  <a:pt x="163804" y="362635"/>
                </a:lnTo>
                <a:lnTo>
                  <a:pt x="132930" y="367919"/>
                </a:lnTo>
                <a:lnTo>
                  <a:pt x="216263" y="367919"/>
                </a:lnTo>
                <a:lnTo>
                  <a:pt x="238681" y="341816"/>
                </a:lnTo>
                <a:lnTo>
                  <a:pt x="256526" y="299271"/>
                </a:lnTo>
                <a:lnTo>
                  <a:pt x="262775" y="248767"/>
                </a:lnTo>
                <a:lnTo>
                  <a:pt x="256893" y="201622"/>
                </a:lnTo>
                <a:lnTo>
                  <a:pt x="240137" y="162904"/>
                </a:lnTo>
                <a:lnTo>
                  <a:pt x="223157" y="144106"/>
                </a:lnTo>
                <a:close/>
              </a:path>
            </a:pathLst>
          </a:custGeom>
          <a:solidFill>
            <a:srgbClr val="9E2341"/>
          </a:solidFill>
        </p:spPr>
        <p:txBody>
          <a:bodyPr wrap="square" lIns="0" tIns="0" rIns="0" bIns="0" rtlCol="0"/>
          <a:lstStyle/>
          <a:p>
            <a:endParaRPr/>
          </a:p>
        </p:txBody>
      </p:sp>
      <p:sp>
        <p:nvSpPr>
          <p:cNvPr id="13" name="object 13"/>
          <p:cNvSpPr/>
          <p:nvPr/>
        </p:nvSpPr>
        <p:spPr>
          <a:xfrm>
            <a:off x="6837384" y="8723352"/>
            <a:ext cx="297180" cy="285115"/>
          </a:xfrm>
          <a:custGeom>
            <a:avLst/>
            <a:gdLst/>
            <a:ahLst/>
            <a:cxnLst/>
            <a:rect l="l" t="t" r="r" b="b"/>
            <a:pathLst>
              <a:path w="297179" h="285115">
                <a:moveTo>
                  <a:pt x="135372" y="83324"/>
                </a:moveTo>
                <a:lnTo>
                  <a:pt x="69354" y="83324"/>
                </a:lnTo>
                <a:lnTo>
                  <a:pt x="97324" y="119620"/>
                </a:lnTo>
                <a:lnTo>
                  <a:pt x="126955" y="158446"/>
                </a:lnTo>
                <a:lnTo>
                  <a:pt x="156587" y="197951"/>
                </a:lnTo>
                <a:lnTo>
                  <a:pt x="184556" y="236283"/>
                </a:lnTo>
                <a:lnTo>
                  <a:pt x="219240" y="284594"/>
                </a:lnTo>
                <a:lnTo>
                  <a:pt x="256997" y="280568"/>
                </a:lnTo>
                <a:lnTo>
                  <a:pt x="257222" y="211071"/>
                </a:lnTo>
                <a:lnTo>
                  <a:pt x="257309" y="202882"/>
                </a:lnTo>
                <a:lnTo>
                  <a:pt x="225399" y="202882"/>
                </a:lnTo>
                <a:lnTo>
                  <a:pt x="191676" y="158672"/>
                </a:lnTo>
                <a:lnTo>
                  <a:pt x="157750" y="113728"/>
                </a:lnTo>
                <a:lnTo>
                  <a:pt x="135372" y="83324"/>
                </a:lnTo>
                <a:close/>
              </a:path>
              <a:path w="297179" h="285115">
                <a:moveTo>
                  <a:pt x="78613" y="0"/>
                </a:moveTo>
                <a:lnTo>
                  <a:pt x="3860" y="1206"/>
                </a:lnTo>
                <a:lnTo>
                  <a:pt x="0" y="21336"/>
                </a:lnTo>
                <a:lnTo>
                  <a:pt x="9414" y="24619"/>
                </a:lnTo>
                <a:lnTo>
                  <a:pt x="18935" y="28281"/>
                </a:lnTo>
                <a:lnTo>
                  <a:pt x="37139" y="66219"/>
                </a:lnTo>
                <a:lnTo>
                  <a:pt x="37967" y="119620"/>
                </a:lnTo>
                <a:lnTo>
                  <a:pt x="38073" y="158672"/>
                </a:lnTo>
                <a:lnTo>
                  <a:pt x="37946" y="183387"/>
                </a:lnTo>
                <a:lnTo>
                  <a:pt x="37380" y="214799"/>
                </a:lnTo>
                <a:lnTo>
                  <a:pt x="36527" y="237837"/>
                </a:lnTo>
                <a:lnTo>
                  <a:pt x="35458" y="252387"/>
                </a:lnTo>
                <a:lnTo>
                  <a:pt x="1155" y="262864"/>
                </a:lnTo>
                <a:lnTo>
                  <a:pt x="5016" y="282981"/>
                </a:lnTo>
                <a:lnTo>
                  <a:pt x="115595" y="282981"/>
                </a:lnTo>
                <a:lnTo>
                  <a:pt x="119456" y="262864"/>
                </a:lnTo>
                <a:lnTo>
                  <a:pt x="105814" y="259751"/>
                </a:lnTo>
                <a:lnTo>
                  <a:pt x="92429" y="256416"/>
                </a:lnTo>
                <a:lnTo>
                  <a:pt x="71288" y="190349"/>
                </a:lnTo>
                <a:lnTo>
                  <a:pt x="70104" y="138555"/>
                </a:lnTo>
                <a:lnTo>
                  <a:pt x="69354" y="83324"/>
                </a:lnTo>
                <a:lnTo>
                  <a:pt x="135372" y="83324"/>
                </a:lnTo>
                <a:lnTo>
                  <a:pt x="126007" y="70600"/>
                </a:lnTo>
                <a:lnTo>
                  <a:pt x="98833" y="31840"/>
                </a:lnTo>
                <a:lnTo>
                  <a:pt x="78613" y="0"/>
                </a:lnTo>
                <a:close/>
              </a:path>
              <a:path w="297179" h="285115">
                <a:moveTo>
                  <a:pt x="292442" y="1206"/>
                </a:moveTo>
                <a:lnTo>
                  <a:pt x="182638" y="1206"/>
                </a:lnTo>
                <a:lnTo>
                  <a:pt x="178396" y="21336"/>
                </a:lnTo>
                <a:lnTo>
                  <a:pt x="190623" y="24499"/>
                </a:lnTo>
                <a:lnTo>
                  <a:pt x="203104" y="27925"/>
                </a:lnTo>
                <a:lnTo>
                  <a:pt x="223572" y="90771"/>
                </a:lnTo>
                <a:lnTo>
                  <a:pt x="224811" y="142749"/>
                </a:lnTo>
                <a:lnTo>
                  <a:pt x="225399" y="202882"/>
                </a:lnTo>
                <a:lnTo>
                  <a:pt x="257309" y="202882"/>
                </a:lnTo>
                <a:lnTo>
                  <a:pt x="257873" y="149670"/>
                </a:lnTo>
                <a:lnTo>
                  <a:pt x="258911" y="98179"/>
                </a:lnTo>
                <a:lnTo>
                  <a:pt x="260300" y="58415"/>
                </a:lnTo>
                <a:lnTo>
                  <a:pt x="296684" y="21336"/>
                </a:lnTo>
                <a:lnTo>
                  <a:pt x="292442" y="1206"/>
                </a:lnTo>
                <a:close/>
              </a:path>
            </a:pathLst>
          </a:custGeom>
          <a:solidFill>
            <a:srgbClr val="9E2341"/>
          </a:solidFill>
        </p:spPr>
        <p:txBody>
          <a:bodyPr wrap="square" lIns="0" tIns="0" rIns="0" bIns="0" rtlCol="0"/>
          <a:lstStyle/>
          <a:p>
            <a:endParaRPr/>
          </a:p>
        </p:txBody>
      </p:sp>
      <p:sp>
        <p:nvSpPr>
          <p:cNvPr id="14" name="object 14"/>
          <p:cNvSpPr/>
          <p:nvPr/>
        </p:nvSpPr>
        <p:spPr>
          <a:xfrm>
            <a:off x="0" y="1441399"/>
            <a:ext cx="836879" cy="2173223"/>
          </a:xfrm>
          <a:prstGeom prst="rect">
            <a:avLst/>
          </a:prstGeom>
          <a:blipFill>
            <a:blip r:embed="rId4" cstate="print"/>
            <a:stretch>
              <a:fillRect/>
            </a:stretch>
          </a:blipFill>
        </p:spPr>
        <p:txBody>
          <a:bodyPr wrap="square" lIns="0" tIns="0" rIns="0" bIns="0" rtlCol="0"/>
          <a:lstStyle/>
          <a:p>
            <a:endParaRPr/>
          </a:p>
        </p:txBody>
      </p:sp>
      <p:sp>
        <p:nvSpPr>
          <p:cNvPr id="15" name="object 15"/>
          <p:cNvSpPr/>
          <p:nvPr/>
        </p:nvSpPr>
        <p:spPr>
          <a:xfrm>
            <a:off x="0" y="1551393"/>
            <a:ext cx="654685" cy="1953260"/>
          </a:xfrm>
          <a:custGeom>
            <a:avLst/>
            <a:gdLst/>
            <a:ahLst/>
            <a:cxnLst/>
            <a:rect l="l" t="t" r="r" b="b"/>
            <a:pathLst>
              <a:path w="654685" h="1953260">
                <a:moveTo>
                  <a:pt x="542950" y="0"/>
                </a:moveTo>
                <a:lnTo>
                  <a:pt x="0" y="0"/>
                </a:lnTo>
                <a:lnTo>
                  <a:pt x="0" y="1952878"/>
                </a:lnTo>
                <a:lnTo>
                  <a:pt x="545084" y="1952878"/>
                </a:lnTo>
                <a:lnTo>
                  <a:pt x="587714" y="1944272"/>
                </a:lnTo>
                <a:lnTo>
                  <a:pt x="622523" y="1920801"/>
                </a:lnTo>
                <a:lnTo>
                  <a:pt x="645991" y="1885992"/>
                </a:lnTo>
                <a:lnTo>
                  <a:pt x="654596" y="1843366"/>
                </a:lnTo>
                <a:lnTo>
                  <a:pt x="654596" y="111645"/>
                </a:lnTo>
                <a:lnTo>
                  <a:pt x="645822" y="68188"/>
                </a:lnTo>
                <a:lnTo>
                  <a:pt x="621895" y="32700"/>
                </a:lnTo>
                <a:lnTo>
                  <a:pt x="586407" y="8773"/>
                </a:lnTo>
                <a:lnTo>
                  <a:pt x="542950" y="0"/>
                </a:lnTo>
                <a:close/>
              </a:path>
            </a:pathLst>
          </a:custGeom>
          <a:solidFill>
            <a:srgbClr val="DDC9A3"/>
          </a:solidFill>
        </p:spPr>
        <p:txBody>
          <a:bodyPr wrap="square" lIns="0" tIns="0" rIns="0" bIns="0" rtlCol="0"/>
          <a:lstStyle/>
          <a:p>
            <a:endParaRPr/>
          </a:p>
        </p:txBody>
      </p:sp>
      <p:sp>
        <p:nvSpPr>
          <p:cNvPr id="16" name="object 16"/>
          <p:cNvSpPr/>
          <p:nvPr/>
        </p:nvSpPr>
        <p:spPr>
          <a:xfrm>
            <a:off x="0" y="1561172"/>
            <a:ext cx="654596" cy="1943100"/>
          </a:xfrm>
          <a:prstGeom prst="rect">
            <a:avLst/>
          </a:prstGeom>
          <a:blipFill>
            <a:blip r:embed="rId5" cstate="print"/>
            <a:stretch>
              <a:fillRect/>
            </a:stretch>
          </a:blipFill>
        </p:spPr>
        <p:txBody>
          <a:bodyPr wrap="square" lIns="0" tIns="0" rIns="0" bIns="0" rtlCol="0"/>
          <a:lstStyle/>
          <a:p>
            <a:endParaRPr/>
          </a:p>
        </p:txBody>
      </p:sp>
      <p:sp>
        <p:nvSpPr>
          <p:cNvPr id="17" name="object 17"/>
          <p:cNvSpPr/>
          <p:nvPr/>
        </p:nvSpPr>
        <p:spPr>
          <a:xfrm>
            <a:off x="6951167" y="6676847"/>
            <a:ext cx="821232" cy="1030223"/>
          </a:xfrm>
          <a:prstGeom prst="rect">
            <a:avLst/>
          </a:prstGeom>
          <a:blipFill>
            <a:blip r:embed="rId6" cstate="print"/>
            <a:stretch>
              <a:fillRect/>
            </a:stretch>
          </a:blipFill>
        </p:spPr>
        <p:txBody>
          <a:bodyPr wrap="square" lIns="0" tIns="0" rIns="0" bIns="0" rtlCol="0"/>
          <a:lstStyle/>
          <a:p>
            <a:endParaRPr/>
          </a:p>
        </p:txBody>
      </p:sp>
      <p:sp>
        <p:nvSpPr>
          <p:cNvPr id="18" name="object 18"/>
          <p:cNvSpPr/>
          <p:nvPr/>
        </p:nvSpPr>
        <p:spPr>
          <a:xfrm>
            <a:off x="7134059" y="6785482"/>
            <a:ext cx="638810" cy="813435"/>
          </a:xfrm>
          <a:custGeom>
            <a:avLst/>
            <a:gdLst/>
            <a:ahLst/>
            <a:cxnLst/>
            <a:rect l="l" t="t" r="r" b="b"/>
            <a:pathLst>
              <a:path w="638809" h="813434">
                <a:moveTo>
                  <a:pt x="638340" y="0"/>
                </a:moveTo>
                <a:lnTo>
                  <a:pt x="109143" y="0"/>
                </a:lnTo>
                <a:lnTo>
                  <a:pt x="66656" y="8577"/>
                </a:lnTo>
                <a:lnTo>
                  <a:pt x="31964" y="31969"/>
                </a:lnTo>
                <a:lnTo>
                  <a:pt x="8575" y="66661"/>
                </a:lnTo>
                <a:lnTo>
                  <a:pt x="0" y="109143"/>
                </a:lnTo>
                <a:lnTo>
                  <a:pt x="0" y="704075"/>
                </a:lnTo>
                <a:lnTo>
                  <a:pt x="8562" y="746484"/>
                </a:lnTo>
                <a:lnTo>
                  <a:pt x="31911" y="781116"/>
                </a:lnTo>
                <a:lnTo>
                  <a:pt x="66544" y="804466"/>
                </a:lnTo>
                <a:lnTo>
                  <a:pt x="108953" y="813028"/>
                </a:lnTo>
                <a:lnTo>
                  <a:pt x="638340" y="813028"/>
                </a:lnTo>
                <a:lnTo>
                  <a:pt x="638340" y="0"/>
                </a:lnTo>
                <a:close/>
              </a:path>
            </a:pathLst>
          </a:custGeom>
          <a:solidFill>
            <a:srgbClr val="DDC9A3"/>
          </a:solidFill>
        </p:spPr>
        <p:txBody>
          <a:bodyPr wrap="square" lIns="0" tIns="0" rIns="0" bIns="0" rtlCol="0"/>
          <a:lstStyle/>
          <a:p>
            <a:endParaRPr/>
          </a:p>
        </p:txBody>
      </p:sp>
      <p:sp>
        <p:nvSpPr>
          <p:cNvPr id="19" name="object 19"/>
          <p:cNvSpPr/>
          <p:nvPr/>
        </p:nvSpPr>
        <p:spPr>
          <a:xfrm>
            <a:off x="7134059" y="6785482"/>
            <a:ext cx="638340" cy="813028"/>
          </a:xfrm>
          <a:prstGeom prst="rect">
            <a:avLst/>
          </a:prstGeom>
          <a:blipFill>
            <a:blip r:embed="rId7" cstate="print"/>
            <a:stretch>
              <a:fillRect/>
            </a:stretch>
          </a:blipFill>
        </p:spPr>
        <p:txBody>
          <a:bodyPr wrap="square" lIns="0" tIns="0" rIns="0" bIns="0" rtlCol="0"/>
          <a:lstStyle/>
          <a:p>
            <a:endParaRPr/>
          </a:p>
        </p:txBody>
      </p:sp>
      <p:sp>
        <p:nvSpPr>
          <p:cNvPr id="20" name="object 20"/>
          <p:cNvSpPr/>
          <p:nvPr/>
        </p:nvSpPr>
        <p:spPr>
          <a:xfrm>
            <a:off x="0" y="4671275"/>
            <a:ext cx="5149786" cy="1033259"/>
          </a:xfrm>
          <a:prstGeom prst="rect">
            <a:avLst/>
          </a:prstGeom>
          <a:blipFill>
            <a:blip r:embed="rId8" cstate="print"/>
            <a:stretch>
              <a:fillRect/>
            </a:stretch>
          </a:blipFill>
        </p:spPr>
        <p:txBody>
          <a:bodyPr wrap="square" lIns="0" tIns="0" rIns="0" bIns="0" rtlCol="0"/>
          <a:lstStyle/>
          <a:p>
            <a:endParaRPr/>
          </a:p>
        </p:txBody>
      </p:sp>
      <p:sp>
        <p:nvSpPr>
          <p:cNvPr id="21" name="object 21"/>
          <p:cNvSpPr/>
          <p:nvPr/>
        </p:nvSpPr>
        <p:spPr>
          <a:xfrm>
            <a:off x="-5" y="4780777"/>
            <a:ext cx="4967605" cy="813435"/>
          </a:xfrm>
          <a:custGeom>
            <a:avLst/>
            <a:gdLst/>
            <a:ahLst/>
            <a:cxnLst/>
            <a:rect l="l" t="t" r="r" b="b"/>
            <a:pathLst>
              <a:path w="4967605" h="813435">
                <a:moveTo>
                  <a:pt x="4859528" y="0"/>
                </a:moveTo>
                <a:lnTo>
                  <a:pt x="0" y="0"/>
                </a:lnTo>
                <a:lnTo>
                  <a:pt x="0" y="813028"/>
                </a:lnTo>
                <a:lnTo>
                  <a:pt x="4859528" y="813028"/>
                </a:lnTo>
                <a:lnTo>
                  <a:pt x="4901472" y="804560"/>
                </a:lnTo>
                <a:lnTo>
                  <a:pt x="4935724" y="781465"/>
                </a:lnTo>
                <a:lnTo>
                  <a:pt x="4958818" y="747213"/>
                </a:lnTo>
                <a:lnTo>
                  <a:pt x="4967287" y="705269"/>
                </a:lnTo>
                <a:lnTo>
                  <a:pt x="4967287" y="107759"/>
                </a:lnTo>
                <a:lnTo>
                  <a:pt x="4958818" y="65815"/>
                </a:lnTo>
                <a:lnTo>
                  <a:pt x="4935724" y="31562"/>
                </a:lnTo>
                <a:lnTo>
                  <a:pt x="4901472" y="8468"/>
                </a:lnTo>
                <a:lnTo>
                  <a:pt x="4859528" y="0"/>
                </a:lnTo>
                <a:close/>
              </a:path>
            </a:pathLst>
          </a:custGeom>
          <a:solidFill>
            <a:srgbClr val="A12243"/>
          </a:solidFill>
        </p:spPr>
        <p:txBody>
          <a:bodyPr wrap="square" lIns="0" tIns="0" rIns="0" bIns="0" rtlCol="0"/>
          <a:lstStyle/>
          <a:p>
            <a:endParaRPr/>
          </a:p>
        </p:txBody>
      </p:sp>
      <p:sp>
        <p:nvSpPr>
          <p:cNvPr id="22" name="object 22"/>
          <p:cNvSpPr/>
          <p:nvPr/>
        </p:nvSpPr>
        <p:spPr>
          <a:xfrm>
            <a:off x="0" y="4781003"/>
            <a:ext cx="3171736" cy="812799"/>
          </a:xfrm>
          <a:prstGeom prst="rect">
            <a:avLst/>
          </a:prstGeom>
          <a:blipFill>
            <a:blip r:embed="rId9" cstate="print"/>
            <a:stretch>
              <a:fillRect/>
            </a:stretch>
          </a:blipFill>
        </p:spPr>
        <p:txBody>
          <a:bodyPr wrap="square" lIns="0" tIns="0" rIns="0" bIns="0" rtlCol="0"/>
          <a:lstStyle/>
          <a:p>
            <a:endParaRPr/>
          </a:p>
        </p:txBody>
      </p:sp>
      <p:sp>
        <p:nvSpPr>
          <p:cNvPr id="23" name="object 23"/>
          <p:cNvSpPr/>
          <p:nvPr/>
        </p:nvSpPr>
        <p:spPr>
          <a:xfrm>
            <a:off x="0" y="0"/>
            <a:ext cx="3886200" cy="222250"/>
          </a:xfrm>
          <a:custGeom>
            <a:avLst/>
            <a:gdLst/>
            <a:ahLst/>
            <a:cxnLst/>
            <a:rect l="l" t="t" r="r" b="b"/>
            <a:pathLst>
              <a:path w="3886200" h="222250">
                <a:moveTo>
                  <a:pt x="3886200" y="0"/>
                </a:moveTo>
                <a:lnTo>
                  <a:pt x="0" y="0"/>
                </a:lnTo>
                <a:lnTo>
                  <a:pt x="0" y="222250"/>
                </a:lnTo>
                <a:lnTo>
                  <a:pt x="3886200" y="222250"/>
                </a:lnTo>
                <a:lnTo>
                  <a:pt x="3886200" y="0"/>
                </a:lnTo>
                <a:close/>
              </a:path>
            </a:pathLst>
          </a:custGeom>
          <a:solidFill>
            <a:srgbClr val="B48E5D">
              <a:alpha val="79998"/>
            </a:srgbClr>
          </a:solidFill>
        </p:spPr>
        <p:txBody>
          <a:bodyPr wrap="square" lIns="0" tIns="0" rIns="0" bIns="0" rtlCol="0"/>
          <a:lstStyle/>
          <a:p>
            <a:endParaRPr/>
          </a:p>
        </p:txBody>
      </p:sp>
      <p:sp>
        <p:nvSpPr>
          <p:cNvPr id="24" name="object 24"/>
          <p:cNvSpPr txBox="1"/>
          <p:nvPr/>
        </p:nvSpPr>
        <p:spPr>
          <a:xfrm>
            <a:off x="887299" y="1641150"/>
            <a:ext cx="4785995" cy="1778000"/>
          </a:xfrm>
          <a:prstGeom prst="rect">
            <a:avLst/>
          </a:prstGeom>
        </p:spPr>
        <p:txBody>
          <a:bodyPr vert="horz" wrap="square" lIns="0" tIns="12700" rIns="0" bIns="0" rtlCol="0">
            <a:spAutoFit/>
          </a:bodyPr>
          <a:lstStyle/>
          <a:p>
            <a:pPr marL="12700" marR="5080">
              <a:lnSpc>
                <a:spcPct val="100000"/>
              </a:lnSpc>
              <a:spcBef>
                <a:spcPts val="100"/>
              </a:spcBef>
            </a:pPr>
            <a:r>
              <a:rPr sz="2300" b="1" spc="40" dirty="0">
                <a:solidFill>
                  <a:srgbClr val="9F2241"/>
                </a:solidFill>
                <a:latin typeface="Lucida Sans"/>
                <a:cs typeface="Lucida Sans"/>
              </a:rPr>
              <a:t>Orientaciones </a:t>
            </a:r>
            <a:r>
              <a:rPr sz="2300" b="1" spc="30" dirty="0">
                <a:solidFill>
                  <a:srgbClr val="9F2241"/>
                </a:solidFill>
                <a:latin typeface="Lucida Sans"/>
                <a:cs typeface="Lucida Sans"/>
              </a:rPr>
              <a:t>para </a:t>
            </a:r>
            <a:r>
              <a:rPr sz="2300" b="1" spc="5" dirty="0">
                <a:solidFill>
                  <a:srgbClr val="9F2241"/>
                </a:solidFill>
                <a:latin typeface="Lucida Sans"/>
                <a:cs typeface="Lucida Sans"/>
              </a:rPr>
              <a:t>la</a:t>
            </a:r>
            <a:r>
              <a:rPr sz="2300" b="1" spc="-140" dirty="0">
                <a:solidFill>
                  <a:srgbClr val="9F2241"/>
                </a:solidFill>
                <a:latin typeface="Lucida Sans"/>
                <a:cs typeface="Lucida Sans"/>
              </a:rPr>
              <a:t> </a:t>
            </a:r>
            <a:r>
              <a:rPr sz="2300" b="1" spc="95" dirty="0">
                <a:solidFill>
                  <a:srgbClr val="9F2241"/>
                </a:solidFill>
                <a:latin typeface="Lucida Sans"/>
                <a:cs typeface="Lucida Sans"/>
              </a:rPr>
              <a:t>Segunda  </a:t>
            </a:r>
            <a:r>
              <a:rPr sz="2300" b="1" spc="40" dirty="0">
                <a:solidFill>
                  <a:srgbClr val="9F2241"/>
                </a:solidFill>
                <a:latin typeface="Lucida Sans"/>
                <a:cs typeface="Lucida Sans"/>
              </a:rPr>
              <a:t>Sesión </a:t>
            </a:r>
            <a:r>
              <a:rPr sz="2300" b="1" spc="10" dirty="0">
                <a:solidFill>
                  <a:srgbClr val="9F2241"/>
                </a:solidFill>
                <a:latin typeface="Lucida Sans"/>
                <a:cs typeface="Lucida Sans"/>
              </a:rPr>
              <a:t>Ordinaria </a:t>
            </a:r>
            <a:r>
              <a:rPr sz="2300" b="1" spc="40" dirty="0">
                <a:solidFill>
                  <a:srgbClr val="9F2241"/>
                </a:solidFill>
                <a:latin typeface="Lucida Sans"/>
                <a:cs typeface="Lucida Sans"/>
              </a:rPr>
              <a:t>del </a:t>
            </a:r>
            <a:r>
              <a:rPr sz="2300" b="1" spc="20" dirty="0">
                <a:solidFill>
                  <a:srgbClr val="9F2241"/>
                </a:solidFill>
                <a:latin typeface="Lucida Sans"/>
                <a:cs typeface="Lucida Sans"/>
              </a:rPr>
              <a:t>Consejo  Técnico </a:t>
            </a:r>
            <a:r>
              <a:rPr sz="2300" b="1" spc="30" dirty="0">
                <a:solidFill>
                  <a:srgbClr val="9F2241"/>
                </a:solidFill>
                <a:latin typeface="Lucida Sans"/>
                <a:cs typeface="Lucida Sans"/>
              </a:rPr>
              <a:t>Escolar y </a:t>
            </a:r>
            <a:r>
              <a:rPr sz="2300" b="1" spc="25" dirty="0">
                <a:solidFill>
                  <a:srgbClr val="9F2241"/>
                </a:solidFill>
                <a:latin typeface="Lucida Sans"/>
                <a:cs typeface="Lucida Sans"/>
              </a:rPr>
              <a:t>el </a:t>
            </a:r>
            <a:r>
              <a:rPr sz="2300" b="1" spc="-35" dirty="0">
                <a:solidFill>
                  <a:srgbClr val="9F2241"/>
                </a:solidFill>
                <a:latin typeface="Lucida Sans"/>
                <a:cs typeface="Lucida Sans"/>
              </a:rPr>
              <a:t>Taller  </a:t>
            </a:r>
            <a:r>
              <a:rPr sz="2300" b="1" spc="20" dirty="0">
                <a:solidFill>
                  <a:srgbClr val="9F2241"/>
                </a:solidFill>
                <a:latin typeface="Lucida Sans"/>
                <a:cs typeface="Lucida Sans"/>
              </a:rPr>
              <a:t>Intensivo </a:t>
            </a:r>
            <a:r>
              <a:rPr sz="2300" b="1" spc="85" dirty="0">
                <a:solidFill>
                  <a:srgbClr val="9F2241"/>
                </a:solidFill>
                <a:latin typeface="Lucida Sans"/>
                <a:cs typeface="Lucida Sans"/>
              </a:rPr>
              <a:t>de </a:t>
            </a:r>
            <a:r>
              <a:rPr sz="2300" b="1" spc="65" dirty="0">
                <a:solidFill>
                  <a:srgbClr val="9F2241"/>
                </a:solidFill>
                <a:latin typeface="Lucida Sans"/>
                <a:cs typeface="Lucida Sans"/>
              </a:rPr>
              <a:t>Formación  </a:t>
            </a:r>
            <a:r>
              <a:rPr sz="2300" b="1" spc="45" dirty="0">
                <a:solidFill>
                  <a:srgbClr val="9F2241"/>
                </a:solidFill>
                <a:latin typeface="Lucida Sans"/>
                <a:cs typeface="Lucida Sans"/>
              </a:rPr>
              <a:t>Continua </a:t>
            </a:r>
            <a:r>
              <a:rPr sz="2300" b="1" spc="30" dirty="0">
                <a:solidFill>
                  <a:srgbClr val="9F2241"/>
                </a:solidFill>
                <a:latin typeface="Lucida Sans"/>
                <a:cs typeface="Lucida Sans"/>
              </a:rPr>
              <a:t>para</a:t>
            </a:r>
            <a:r>
              <a:rPr sz="2300" b="1" spc="-75" dirty="0">
                <a:solidFill>
                  <a:srgbClr val="9F2241"/>
                </a:solidFill>
                <a:latin typeface="Lucida Sans"/>
                <a:cs typeface="Lucida Sans"/>
              </a:rPr>
              <a:t> </a:t>
            </a:r>
            <a:r>
              <a:rPr sz="2300" b="1" spc="60" dirty="0">
                <a:solidFill>
                  <a:srgbClr val="9F2241"/>
                </a:solidFill>
                <a:latin typeface="Lucida Sans"/>
                <a:cs typeface="Lucida Sans"/>
              </a:rPr>
              <a:t>Docentes</a:t>
            </a:r>
            <a:endParaRPr sz="2300">
              <a:latin typeface="Lucida Sans"/>
              <a:cs typeface="Lucida Sans"/>
            </a:endParaRPr>
          </a:p>
        </p:txBody>
      </p:sp>
      <p:sp>
        <p:nvSpPr>
          <p:cNvPr id="25" name="object 25"/>
          <p:cNvSpPr txBox="1"/>
          <p:nvPr/>
        </p:nvSpPr>
        <p:spPr>
          <a:xfrm>
            <a:off x="3083008" y="6788942"/>
            <a:ext cx="3804285" cy="731520"/>
          </a:xfrm>
          <a:prstGeom prst="rect">
            <a:avLst/>
          </a:prstGeom>
        </p:spPr>
        <p:txBody>
          <a:bodyPr vert="horz" wrap="square" lIns="0" tIns="12700" rIns="0" bIns="0" rtlCol="0">
            <a:spAutoFit/>
          </a:bodyPr>
          <a:lstStyle/>
          <a:p>
            <a:pPr marL="599440" algn="ctr">
              <a:lnSpc>
                <a:spcPct val="100000"/>
              </a:lnSpc>
              <a:spcBef>
                <a:spcPts val="100"/>
              </a:spcBef>
            </a:pPr>
            <a:r>
              <a:rPr sz="2200" spc="170" dirty="0">
                <a:solidFill>
                  <a:srgbClr val="9F2241"/>
                </a:solidFill>
                <a:latin typeface="Calibri"/>
                <a:cs typeface="Calibri"/>
              </a:rPr>
              <a:t>27 </a:t>
            </a:r>
            <a:r>
              <a:rPr sz="2200" spc="300" dirty="0">
                <a:solidFill>
                  <a:srgbClr val="9F2241"/>
                </a:solidFill>
                <a:latin typeface="Calibri"/>
                <a:cs typeface="Calibri"/>
              </a:rPr>
              <a:t>de </a:t>
            </a:r>
            <a:r>
              <a:rPr sz="2200" spc="254" dirty="0">
                <a:solidFill>
                  <a:srgbClr val="9F2241"/>
                </a:solidFill>
                <a:latin typeface="Calibri"/>
                <a:cs typeface="Calibri"/>
              </a:rPr>
              <a:t>octubre </a:t>
            </a:r>
            <a:r>
              <a:rPr sz="2200" spc="300" dirty="0">
                <a:solidFill>
                  <a:srgbClr val="9F2241"/>
                </a:solidFill>
                <a:latin typeface="Calibri"/>
                <a:cs typeface="Calibri"/>
              </a:rPr>
              <a:t>de</a:t>
            </a:r>
            <a:r>
              <a:rPr sz="2200" spc="-120" dirty="0">
                <a:solidFill>
                  <a:srgbClr val="9F2241"/>
                </a:solidFill>
                <a:latin typeface="Calibri"/>
                <a:cs typeface="Calibri"/>
              </a:rPr>
              <a:t> </a:t>
            </a:r>
            <a:r>
              <a:rPr sz="2200" spc="195" dirty="0">
                <a:solidFill>
                  <a:srgbClr val="9F2241"/>
                </a:solidFill>
                <a:latin typeface="Calibri"/>
                <a:cs typeface="Calibri"/>
              </a:rPr>
              <a:t>2023</a:t>
            </a:r>
            <a:endParaRPr sz="2200">
              <a:latin typeface="Calibri"/>
              <a:cs typeface="Calibri"/>
            </a:endParaRPr>
          </a:p>
          <a:p>
            <a:pPr marL="12700">
              <a:lnSpc>
                <a:spcPct val="100000"/>
              </a:lnSpc>
              <a:spcBef>
                <a:spcPts val="40"/>
              </a:spcBef>
            </a:pPr>
            <a:r>
              <a:rPr sz="2400" b="1" spc="20" dirty="0">
                <a:solidFill>
                  <a:srgbClr val="9F2241"/>
                </a:solidFill>
                <a:latin typeface="Lucida Sans"/>
                <a:cs typeface="Lucida Sans"/>
              </a:rPr>
              <a:t>Ciclo </a:t>
            </a:r>
            <a:r>
              <a:rPr sz="2400" b="1" spc="30" dirty="0">
                <a:solidFill>
                  <a:srgbClr val="9F2241"/>
                </a:solidFill>
                <a:latin typeface="Lucida Sans"/>
                <a:cs typeface="Lucida Sans"/>
              </a:rPr>
              <a:t>Escolar</a:t>
            </a:r>
            <a:r>
              <a:rPr sz="2400" b="1" spc="-95" dirty="0">
                <a:solidFill>
                  <a:srgbClr val="9F2241"/>
                </a:solidFill>
                <a:latin typeface="Lucida Sans"/>
                <a:cs typeface="Lucida Sans"/>
              </a:rPr>
              <a:t> </a:t>
            </a:r>
            <a:r>
              <a:rPr sz="2400" b="1" spc="-15" dirty="0">
                <a:solidFill>
                  <a:srgbClr val="9F2241"/>
                </a:solidFill>
                <a:latin typeface="Lucida Sans"/>
                <a:cs typeface="Lucida Sans"/>
              </a:rPr>
              <a:t>2023-2024</a:t>
            </a:r>
            <a:endParaRPr sz="2400">
              <a:latin typeface="Lucida Sans"/>
              <a:cs typeface="Lucida Sans"/>
            </a:endParaRPr>
          </a:p>
        </p:txBody>
      </p:sp>
      <p:sp>
        <p:nvSpPr>
          <p:cNvPr id="26" name="object 26"/>
          <p:cNvSpPr txBox="1"/>
          <p:nvPr/>
        </p:nvSpPr>
        <p:spPr>
          <a:xfrm>
            <a:off x="887299" y="4827555"/>
            <a:ext cx="3279140" cy="695960"/>
          </a:xfrm>
          <a:prstGeom prst="rect">
            <a:avLst/>
          </a:prstGeom>
        </p:spPr>
        <p:txBody>
          <a:bodyPr vert="horz" wrap="square" lIns="0" tIns="12700" rIns="0" bIns="0" rtlCol="0">
            <a:spAutoFit/>
          </a:bodyPr>
          <a:lstStyle/>
          <a:p>
            <a:pPr marL="12700" marR="5080">
              <a:lnSpc>
                <a:spcPct val="100000"/>
              </a:lnSpc>
              <a:spcBef>
                <a:spcPts val="100"/>
              </a:spcBef>
            </a:pPr>
            <a:r>
              <a:rPr sz="2200" b="1" spc="75" dirty="0">
                <a:solidFill>
                  <a:srgbClr val="FFFFFF"/>
                </a:solidFill>
                <a:latin typeface="Lucida Sans"/>
                <a:cs typeface="Lucida Sans"/>
              </a:rPr>
              <a:t>Educación</a:t>
            </a:r>
            <a:r>
              <a:rPr sz="2200" b="1" spc="-65" dirty="0">
                <a:solidFill>
                  <a:srgbClr val="FFFFFF"/>
                </a:solidFill>
                <a:latin typeface="Lucida Sans"/>
                <a:cs typeface="Lucida Sans"/>
              </a:rPr>
              <a:t> </a:t>
            </a:r>
            <a:r>
              <a:rPr sz="2200" b="1" spc="40" dirty="0">
                <a:solidFill>
                  <a:srgbClr val="FFFFFF"/>
                </a:solidFill>
                <a:latin typeface="Lucida Sans"/>
                <a:cs typeface="Lucida Sans"/>
              </a:rPr>
              <a:t>Preescolar,  Primaria </a:t>
            </a:r>
            <a:r>
              <a:rPr sz="2200" b="1" spc="30" dirty="0">
                <a:solidFill>
                  <a:srgbClr val="FFFFFF"/>
                </a:solidFill>
                <a:latin typeface="Lucida Sans"/>
                <a:cs typeface="Lucida Sans"/>
              </a:rPr>
              <a:t>y</a:t>
            </a:r>
            <a:r>
              <a:rPr sz="2200" b="1" spc="-130" dirty="0">
                <a:solidFill>
                  <a:srgbClr val="FFFFFF"/>
                </a:solidFill>
                <a:latin typeface="Lucida Sans"/>
                <a:cs typeface="Lucida Sans"/>
              </a:rPr>
              <a:t> </a:t>
            </a:r>
            <a:r>
              <a:rPr sz="2200" b="1" spc="65" dirty="0">
                <a:solidFill>
                  <a:srgbClr val="FFFFFF"/>
                </a:solidFill>
                <a:latin typeface="Lucida Sans"/>
                <a:cs typeface="Lucida Sans"/>
              </a:rPr>
              <a:t>Secundaria</a:t>
            </a:r>
            <a:endParaRPr sz="2200">
              <a:latin typeface="Lucida Sans"/>
              <a:cs typeface="Lucida Sans"/>
            </a:endParaRPr>
          </a:p>
        </p:txBody>
      </p:sp>
      <p:sp>
        <p:nvSpPr>
          <p:cNvPr id="27" name="CuadroTexto 26">
            <a:extLst>
              <a:ext uri="{FF2B5EF4-FFF2-40B4-BE49-F238E27FC236}">
                <a16:creationId xmlns:a16="http://schemas.microsoft.com/office/drawing/2014/main" id="{F17DD29F-556D-4E0F-9FF0-254976CBCBA8}"/>
              </a:ext>
            </a:extLst>
          </p:cNvPr>
          <p:cNvSpPr txBox="1"/>
          <p:nvPr/>
        </p:nvSpPr>
        <p:spPr>
          <a:xfrm>
            <a:off x="559181" y="3672699"/>
            <a:ext cx="5921907" cy="830997"/>
          </a:xfrm>
          <a:prstGeom prst="rect">
            <a:avLst/>
          </a:prstGeom>
          <a:noFill/>
        </p:spPr>
        <p:txBody>
          <a:bodyPr wrap="square" rtlCol="0">
            <a:spAutoFit/>
          </a:bodyPr>
          <a:lstStyle/>
          <a:p>
            <a:r>
              <a:rPr lang="es-MX" sz="4800" dirty="0">
                <a:latin typeface="AG180Days" panose="02000603000000000000" pitchFamily="2" charset="0"/>
                <a:ea typeface="AG180Days" panose="02000603000000000000" pitchFamily="2" charset="0"/>
              </a:rPr>
              <a:t>Octubre Contestado</a:t>
            </a:r>
          </a:p>
        </p:txBody>
      </p:sp>
      <p:pic>
        <p:nvPicPr>
          <p:cNvPr id="29" name="Imagen 28">
            <a:extLst>
              <a:ext uri="{FF2B5EF4-FFF2-40B4-BE49-F238E27FC236}">
                <a16:creationId xmlns:a16="http://schemas.microsoft.com/office/drawing/2014/main" id="{6B42FFAC-C16E-43E1-9CBF-D1E7E08A1F4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486916" y="4814644"/>
            <a:ext cx="1219200" cy="12192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01200" y="226034"/>
            <a:ext cx="2781300" cy="558800"/>
          </a:xfrm>
          <a:prstGeom prst="rect">
            <a:avLst/>
          </a:prstGeom>
        </p:spPr>
        <p:txBody>
          <a:bodyPr vert="horz" wrap="square" lIns="0" tIns="12700" rIns="0" bIns="0" rtlCol="0">
            <a:spAutoFit/>
          </a:bodyPr>
          <a:lstStyle/>
          <a:p>
            <a:pPr marL="12700" marR="5080">
              <a:lnSpc>
                <a:spcPct val="116700"/>
              </a:lnSpc>
              <a:spcBef>
                <a:spcPts val="100"/>
              </a:spcBef>
            </a:pPr>
            <a:r>
              <a:rPr sz="1000" b="1" spc="5" dirty="0">
                <a:solidFill>
                  <a:srgbClr val="9F2241"/>
                </a:solidFill>
                <a:latin typeface="Lucida Sans"/>
                <a:cs typeface="Lucida Sans"/>
              </a:rPr>
              <a:t>Consejo Técnico </a:t>
            </a:r>
            <a:r>
              <a:rPr sz="1000" b="1" spc="10" dirty="0">
                <a:solidFill>
                  <a:srgbClr val="9F2241"/>
                </a:solidFill>
                <a:latin typeface="Lucida Sans"/>
                <a:cs typeface="Lucida Sans"/>
              </a:rPr>
              <a:t>Escolar </a:t>
            </a:r>
            <a:r>
              <a:rPr sz="1000" b="1" spc="15" dirty="0">
                <a:solidFill>
                  <a:srgbClr val="9F2241"/>
                </a:solidFill>
                <a:latin typeface="Lucida Sans"/>
                <a:cs typeface="Lucida Sans"/>
              </a:rPr>
              <a:t>y</a:t>
            </a:r>
            <a:r>
              <a:rPr sz="1000" b="1" spc="-220" dirty="0">
                <a:solidFill>
                  <a:srgbClr val="9F2241"/>
                </a:solidFill>
                <a:latin typeface="Lucida Sans"/>
                <a:cs typeface="Lucida Sans"/>
              </a:rPr>
              <a:t> </a:t>
            </a:r>
            <a:r>
              <a:rPr sz="1000" b="1" spc="-20" dirty="0">
                <a:solidFill>
                  <a:srgbClr val="9F2241"/>
                </a:solidFill>
                <a:latin typeface="Lucida Sans"/>
                <a:cs typeface="Lucida Sans"/>
              </a:rPr>
              <a:t>Taller </a:t>
            </a:r>
            <a:r>
              <a:rPr sz="1000" b="1" spc="5" dirty="0">
                <a:solidFill>
                  <a:srgbClr val="9F2241"/>
                </a:solidFill>
                <a:latin typeface="Lucida Sans"/>
                <a:cs typeface="Lucida Sans"/>
              </a:rPr>
              <a:t>Intensivo  </a:t>
            </a:r>
            <a:r>
              <a:rPr sz="1000" b="1" spc="35" dirty="0">
                <a:solidFill>
                  <a:srgbClr val="9F2241"/>
                </a:solidFill>
                <a:latin typeface="Lucida Sans"/>
                <a:cs typeface="Lucida Sans"/>
              </a:rPr>
              <a:t>de </a:t>
            </a:r>
            <a:r>
              <a:rPr sz="1000" b="1" spc="25" dirty="0">
                <a:solidFill>
                  <a:srgbClr val="9F2241"/>
                </a:solidFill>
                <a:latin typeface="Lucida Sans"/>
                <a:cs typeface="Lucida Sans"/>
              </a:rPr>
              <a:t>Formación </a:t>
            </a:r>
            <a:r>
              <a:rPr sz="1000" b="1" spc="15" dirty="0">
                <a:solidFill>
                  <a:srgbClr val="9F2241"/>
                </a:solidFill>
                <a:latin typeface="Lucida Sans"/>
                <a:cs typeface="Lucida Sans"/>
              </a:rPr>
              <a:t>Continua </a:t>
            </a:r>
            <a:r>
              <a:rPr sz="1000" b="1" spc="10" dirty="0">
                <a:solidFill>
                  <a:srgbClr val="9F2241"/>
                </a:solidFill>
                <a:latin typeface="Lucida Sans"/>
                <a:cs typeface="Lucida Sans"/>
              </a:rPr>
              <a:t>para </a:t>
            </a:r>
            <a:r>
              <a:rPr sz="1000" b="1" spc="20" dirty="0">
                <a:solidFill>
                  <a:srgbClr val="9F2241"/>
                </a:solidFill>
                <a:latin typeface="Lucida Sans"/>
                <a:cs typeface="Lucida Sans"/>
              </a:rPr>
              <a:t>Docentes  </a:t>
            </a:r>
            <a:r>
              <a:rPr sz="1000" spc="155" dirty="0">
                <a:solidFill>
                  <a:srgbClr val="9F2241"/>
                </a:solidFill>
                <a:latin typeface="Calibri"/>
                <a:cs typeface="Calibri"/>
              </a:rPr>
              <a:t>SEGUNDA </a:t>
            </a:r>
            <a:r>
              <a:rPr sz="1000" spc="140" dirty="0">
                <a:solidFill>
                  <a:srgbClr val="9F2241"/>
                </a:solidFill>
                <a:latin typeface="Calibri"/>
                <a:cs typeface="Calibri"/>
              </a:rPr>
              <a:t>SESIÓN</a:t>
            </a:r>
            <a:r>
              <a:rPr sz="1000" spc="-100" dirty="0">
                <a:solidFill>
                  <a:srgbClr val="9F2241"/>
                </a:solidFill>
                <a:latin typeface="Calibri"/>
                <a:cs typeface="Calibri"/>
              </a:rPr>
              <a:t> </a:t>
            </a:r>
            <a:r>
              <a:rPr sz="1000" spc="135" dirty="0">
                <a:solidFill>
                  <a:srgbClr val="9F2241"/>
                </a:solidFill>
                <a:latin typeface="Calibri"/>
                <a:cs typeface="Calibri"/>
              </a:rPr>
              <a:t>ORDINARIA</a:t>
            </a:r>
            <a:endParaRPr sz="1000">
              <a:latin typeface="Calibri"/>
              <a:cs typeface="Calibri"/>
            </a:endParaRPr>
          </a:p>
        </p:txBody>
      </p:sp>
      <p:sp>
        <p:nvSpPr>
          <p:cNvPr id="3" name="object 3"/>
          <p:cNvSpPr/>
          <p:nvPr/>
        </p:nvSpPr>
        <p:spPr>
          <a:xfrm>
            <a:off x="0" y="0"/>
            <a:ext cx="3886200" cy="201930"/>
          </a:xfrm>
          <a:custGeom>
            <a:avLst/>
            <a:gdLst/>
            <a:ahLst/>
            <a:cxnLst/>
            <a:rect l="l" t="t" r="r" b="b"/>
            <a:pathLst>
              <a:path w="3886200" h="201930">
                <a:moveTo>
                  <a:pt x="0" y="201599"/>
                </a:moveTo>
                <a:lnTo>
                  <a:pt x="3886200" y="201599"/>
                </a:lnTo>
                <a:lnTo>
                  <a:pt x="3886200" y="0"/>
                </a:lnTo>
                <a:lnTo>
                  <a:pt x="0" y="0"/>
                </a:lnTo>
                <a:lnTo>
                  <a:pt x="0" y="201599"/>
                </a:lnTo>
                <a:close/>
              </a:path>
            </a:pathLst>
          </a:custGeom>
          <a:solidFill>
            <a:srgbClr val="C2A47D"/>
          </a:solidFill>
        </p:spPr>
        <p:txBody>
          <a:bodyPr wrap="square" lIns="0" tIns="0" rIns="0" bIns="0" rtlCol="0"/>
          <a:lstStyle/>
          <a:p>
            <a:endParaRPr/>
          </a:p>
        </p:txBody>
      </p:sp>
      <p:sp>
        <p:nvSpPr>
          <p:cNvPr id="4" name="object 4"/>
          <p:cNvSpPr/>
          <p:nvPr/>
        </p:nvSpPr>
        <p:spPr>
          <a:xfrm>
            <a:off x="0" y="9898202"/>
            <a:ext cx="7772400" cy="160655"/>
          </a:xfrm>
          <a:custGeom>
            <a:avLst/>
            <a:gdLst/>
            <a:ahLst/>
            <a:cxnLst/>
            <a:rect l="l" t="t" r="r" b="b"/>
            <a:pathLst>
              <a:path w="7772400" h="160654">
                <a:moveTo>
                  <a:pt x="7772400" y="0"/>
                </a:moveTo>
                <a:lnTo>
                  <a:pt x="0" y="0"/>
                </a:lnTo>
                <a:lnTo>
                  <a:pt x="0" y="160197"/>
                </a:lnTo>
                <a:lnTo>
                  <a:pt x="7772400" y="160197"/>
                </a:lnTo>
                <a:lnTo>
                  <a:pt x="7772400" y="0"/>
                </a:lnTo>
                <a:close/>
              </a:path>
            </a:pathLst>
          </a:custGeom>
          <a:solidFill>
            <a:srgbClr val="B24E67"/>
          </a:solidFill>
        </p:spPr>
        <p:txBody>
          <a:bodyPr wrap="square" lIns="0" tIns="0" rIns="0" bIns="0" rtlCol="0"/>
          <a:lstStyle/>
          <a:p>
            <a:endParaRPr/>
          </a:p>
        </p:txBody>
      </p:sp>
      <p:sp>
        <p:nvSpPr>
          <p:cNvPr id="5" name="object 5"/>
          <p:cNvSpPr/>
          <p:nvPr/>
        </p:nvSpPr>
        <p:spPr>
          <a:xfrm>
            <a:off x="908442" y="936000"/>
            <a:ext cx="0" cy="377190"/>
          </a:xfrm>
          <a:custGeom>
            <a:avLst/>
            <a:gdLst/>
            <a:ahLst/>
            <a:cxnLst/>
            <a:rect l="l" t="t" r="r" b="b"/>
            <a:pathLst>
              <a:path h="377190">
                <a:moveTo>
                  <a:pt x="0" y="376796"/>
                </a:moveTo>
                <a:lnTo>
                  <a:pt x="0" y="0"/>
                </a:lnTo>
              </a:path>
            </a:pathLst>
          </a:custGeom>
          <a:ln w="8483">
            <a:solidFill>
              <a:srgbClr val="B24E67"/>
            </a:solidFill>
          </a:ln>
        </p:spPr>
        <p:txBody>
          <a:bodyPr wrap="square" lIns="0" tIns="0" rIns="0" bIns="0" rtlCol="0"/>
          <a:lstStyle/>
          <a:p>
            <a:endParaRPr/>
          </a:p>
        </p:txBody>
      </p:sp>
      <p:sp>
        <p:nvSpPr>
          <p:cNvPr id="6" name="object 6"/>
          <p:cNvSpPr/>
          <p:nvPr/>
        </p:nvSpPr>
        <p:spPr>
          <a:xfrm>
            <a:off x="942300" y="936000"/>
            <a:ext cx="0" cy="377190"/>
          </a:xfrm>
          <a:custGeom>
            <a:avLst/>
            <a:gdLst/>
            <a:ahLst/>
            <a:cxnLst/>
            <a:rect l="l" t="t" r="r" b="b"/>
            <a:pathLst>
              <a:path h="377190">
                <a:moveTo>
                  <a:pt x="0" y="376796"/>
                </a:moveTo>
                <a:lnTo>
                  <a:pt x="0" y="0"/>
                </a:lnTo>
              </a:path>
            </a:pathLst>
          </a:custGeom>
          <a:ln w="25400">
            <a:solidFill>
              <a:srgbClr val="B24E67"/>
            </a:solidFill>
          </a:ln>
        </p:spPr>
        <p:txBody>
          <a:bodyPr wrap="square" lIns="0" tIns="0" rIns="0" bIns="0" rtlCol="0"/>
          <a:lstStyle/>
          <a:p>
            <a:endParaRPr/>
          </a:p>
        </p:txBody>
      </p:sp>
      <p:sp>
        <p:nvSpPr>
          <p:cNvPr id="7" name="object 7"/>
          <p:cNvSpPr txBox="1">
            <a:spLocks noGrp="1"/>
          </p:cNvSpPr>
          <p:nvPr>
            <p:ph type="title"/>
          </p:nvPr>
        </p:nvSpPr>
        <p:spPr>
          <a:xfrm>
            <a:off x="988899" y="876086"/>
            <a:ext cx="1682114" cy="391160"/>
          </a:xfrm>
          <a:prstGeom prst="rect">
            <a:avLst/>
          </a:prstGeom>
        </p:spPr>
        <p:txBody>
          <a:bodyPr vert="horz" wrap="square" lIns="0" tIns="12700" rIns="0" bIns="0" rtlCol="0">
            <a:spAutoFit/>
          </a:bodyPr>
          <a:lstStyle/>
          <a:p>
            <a:pPr marL="12700">
              <a:lnSpc>
                <a:spcPct val="100000"/>
              </a:lnSpc>
              <a:spcBef>
                <a:spcPts val="100"/>
              </a:spcBef>
            </a:pPr>
            <a:r>
              <a:rPr spc="-85" dirty="0"/>
              <a:t>Presentación</a:t>
            </a:r>
          </a:p>
        </p:txBody>
      </p:sp>
      <p:sp>
        <p:nvSpPr>
          <p:cNvPr id="9" name="object 9"/>
          <p:cNvSpPr txBox="1">
            <a:spLocks noGrp="1"/>
          </p:cNvSpPr>
          <p:nvPr>
            <p:ph type="ftr" sz="quarter" idx="5"/>
          </p:nvPr>
        </p:nvSpPr>
        <p:spPr>
          <a:prstGeom prst="rect">
            <a:avLst/>
          </a:prstGeom>
        </p:spPr>
        <p:txBody>
          <a:bodyPr vert="horz" wrap="square" lIns="0" tIns="8890" rIns="0" bIns="0" rtlCol="0">
            <a:spAutoFit/>
          </a:bodyPr>
          <a:lstStyle/>
          <a:p>
            <a:pPr marL="12700">
              <a:lnSpc>
                <a:spcPct val="100000"/>
              </a:lnSpc>
              <a:spcBef>
                <a:spcPts val="70"/>
              </a:spcBef>
            </a:pPr>
            <a:r>
              <a:rPr spc="15" dirty="0"/>
              <a:t>Orientaciones </a:t>
            </a:r>
            <a:r>
              <a:rPr spc="5" dirty="0"/>
              <a:t>para </a:t>
            </a:r>
            <a:r>
              <a:rPr spc="-5" dirty="0"/>
              <a:t>la </a:t>
            </a:r>
            <a:r>
              <a:rPr spc="30" dirty="0"/>
              <a:t>Segunda </a:t>
            </a:r>
            <a:r>
              <a:rPr spc="10" dirty="0"/>
              <a:t>Sesión</a:t>
            </a:r>
            <a:r>
              <a:rPr spc="-135" dirty="0"/>
              <a:t> </a:t>
            </a:r>
            <a:r>
              <a:rPr spc="10" dirty="0"/>
              <a:t>Ordinaria</a:t>
            </a:r>
          </a:p>
          <a:p>
            <a:pPr marL="12700">
              <a:lnSpc>
                <a:spcPct val="100000"/>
              </a:lnSpc>
              <a:spcBef>
                <a:spcPts val="120"/>
              </a:spcBef>
            </a:pPr>
            <a:r>
              <a:rPr b="1" spc="30" dirty="0">
                <a:latin typeface="Lucida Sans"/>
                <a:cs typeface="Lucida Sans"/>
              </a:rPr>
              <a:t>Educación </a:t>
            </a:r>
            <a:r>
              <a:rPr b="1" spc="10" dirty="0">
                <a:latin typeface="Lucida Sans"/>
                <a:cs typeface="Lucida Sans"/>
              </a:rPr>
              <a:t>Preescolar, </a:t>
            </a:r>
            <a:r>
              <a:rPr b="1" spc="15" dirty="0">
                <a:latin typeface="Lucida Sans"/>
                <a:cs typeface="Lucida Sans"/>
              </a:rPr>
              <a:t>Primaria </a:t>
            </a:r>
            <a:r>
              <a:rPr b="1" spc="10" dirty="0">
                <a:latin typeface="Lucida Sans"/>
                <a:cs typeface="Lucida Sans"/>
              </a:rPr>
              <a:t>y</a:t>
            </a:r>
            <a:r>
              <a:rPr b="1" spc="-195" dirty="0">
                <a:latin typeface="Lucida Sans"/>
                <a:cs typeface="Lucida Sans"/>
              </a:rPr>
              <a:t> </a:t>
            </a:r>
            <a:r>
              <a:rPr b="1" spc="20" dirty="0">
                <a:latin typeface="Lucida Sans"/>
                <a:cs typeface="Lucida Sans"/>
              </a:rPr>
              <a:t>Secundaria</a:t>
            </a:r>
          </a:p>
        </p:txBody>
      </p:sp>
      <p:sp>
        <p:nvSpPr>
          <p:cNvPr id="10" name="object 10"/>
          <p:cNvSpPr txBox="1">
            <a:spLocks noGrp="1"/>
          </p:cNvSpPr>
          <p:nvPr>
            <p:ph type="sldNum" sz="quarter" idx="7"/>
          </p:nvPr>
        </p:nvSpPr>
        <p:spPr>
          <a:prstGeom prst="rect">
            <a:avLst/>
          </a:prstGeom>
        </p:spPr>
        <p:txBody>
          <a:bodyPr vert="horz" wrap="square" lIns="0" tIns="7620" rIns="0" bIns="0" rtlCol="0">
            <a:spAutoFit/>
          </a:bodyPr>
          <a:lstStyle/>
          <a:p>
            <a:pPr marL="38100">
              <a:lnSpc>
                <a:spcPct val="100000"/>
              </a:lnSpc>
              <a:spcBef>
                <a:spcPts val="60"/>
              </a:spcBef>
            </a:pPr>
            <a:fld id="{81D60167-4931-47E6-BA6A-407CBD079E47}" type="slidenum">
              <a:rPr spc="10" dirty="0"/>
              <a:t>2</a:t>
            </a:fld>
            <a:endParaRPr spc="10" dirty="0"/>
          </a:p>
        </p:txBody>
      </p:sp>
      <p:sp>
        <p:nvSpPr>
          <p:cNvPr id="8" name="object 8"/>
          <p:cNvSpPr txBox="1"/>
          <p:nvPr/>
        </p:nvSpPr>
        <p:spPr>
          <a:xfrm>
            <a:off x="887299" y="1555686"/>
            <a:ext cx="5012055" cy="5913755"/>
          </a:xfrm>
          <a:prstGeom prst="rect">
            <a:avLst/>
          </a:prstGeom>
        </p:spPr>
        <p:txBody>
          <a:bodyPr vert="horz" wrap="square" lIns="0" tIns="12700" rIns="0" bIns="0" rtlCol="0">
            <a:spAutoFit/>
          </a:bodyPr>
          <a:lstStyle/>
          <a:p>
            <a:pPr marL="12700" algn="just">
              <a:lnSpc>
                <a:spcPct val="100000"/>
              </a:lnSpc>
              <a:spcBef>
                <a:spcPts val="100"/>
              </a:spcBef>
            </a:pPr>
            <a:r>
              <a:rPr sz="1100" b="1" spc="20" dirty="0">
                <a:solidFill>
                  <a:srgbClr val="B38E5D"/>
                </a:solidFill>
                <a:latin typeface="Lucida Sans"/>
                <a:cs typeface="Lucida Sans"/>
              </a:rPr>
              <a:t>Estimadas </a:t>
            </a:r>
            <a:r>
              <a:rPr sz="1100" b="1" spc="15" dirty="0">
                <a:solidFill>
                  <a:srgbClr val="B38E5D"/>
                </a:solidFill>
                <a:latin typeface="Lucida Sans"/>
                <a:cs typeface="Lucida Sans"/>
              </a:rPr>
              <a:t>maestras, estimados</a:t>
            </a:r>
            <a:r>
              <a:rPr sz="1100" b="1" spc="-55" dirty="0">
                <a:solidFill>
                  <a:srgbClr val="B38E5D"/>
                </a:solidFill>
                <a:latin typeface="Lucida Sans"/>
                <a:cs typeface="Lucida Sans"/>
              </a:rPr>
              <a:t> </a:t>
            </a:r>
            <a:r>
              <a:rPr sz="1100" b="1" spc="10" dirty="0">
                <a:solidFill>
                  <a:srgbClr val="B38E5D"/>
                </a:solidFill>
                <a:latin typeface="Lucida Sans"/>
                <a:cs typeface="Lucida Sans"/>
              </a:rPr>
              <a:t>maestros:</a:t>
            </a:r>
            <a:endParaRPr sz="1100">
              <a:latin typeface="Lucida Sans"/>
              <a:cs typeface="Lucida Sans"/>
            </a:endParaRPr>
          </a:p>
          <a:p>
            <a:pPr>
              <a:lnSpc>
                <a:spcPct val="100000"/>
              </a:lnSpc>
              <a:spcBef>
                <a:spcPts val="50"/>
              </a:spcBef>
            </a:pPr>
            <a:endParaRPr sz="1400">
              <a:latin typeface="Lucida Sans"/>
              <a:cs typeface="Lucida Sans"/>
            </a:endParaRPr>
          </a:p>
          <a:p>
            <a:pPr marL="12700" marR="5715" algn="just">
              <a:lnSpc>
                <a:spcPct val="113700"/>
              </a:lnSpc>
            </a:pPr>
            <a:r>
              <a:rPr sz="1100" spc="155" dirty="0">
                <a:latin typeface="Calibri"/>
                <a:cs typeface="Calibri"/>
              </a:rPr>
              <a:t>La</a:t>
            </a:r>
            <a:r>
              <a:rPr sz="1100" spc="50" dirty="0">
                <a:latin typeface="Calibri"/>
                <a:cs typeface="Calibri"/>
              </a:rPr>
              <a:t> </a:t>
            </a:r>
            <a:r>
              <a:rPr sz="1100" spc="110" dirty="0">
                <a:latin typeface="Calibri"/>
                <a:cs typeface="Calibri"/>
              </a:rPr>
              <a:t>transformación</a:t>
            </a:r>
            <a:r>
              <a:rPr sz="1100" spc="50" dirty="0">
                <a:latin typeface="Calibri"/>
                <a:cs typeface="Calibri"/>
              </a:rPr>
              <a:t> </a:t>
            </a:r>
            <a:r>
              <a:rPr sz="1100" spc="114" dirty="0">
                <a:latin typeface="Calibri"/>
                <a:cs typeface="Calibri"/>
              </a:rPr>
              <a:t>educativa</a:t>
            </a:r>
            <a:r>
              <a:rPr sz="1100" spc="50" dirty="0">
                <a:latin typeface="Calibri"/>
                <a:cs typeface="Calibri"/>
              </a:rPr>
              <a:t> </a:t>
            </a:r>
            <a:r>
              <a:rPr sz="1100" spc="125" dirty="0">
                <a:latin typeface="Calibri"/>
                <a:cs typeface="Calibri"/>
              </a:rPr>
              <a:t>apuesta</a:t>
            </a:r>
            <a:r>
              <a:rPr sz="1100" spc="55" dirty="0">
                <a:latin typeface="Calibri"/>
                <a:cs typeface="Calibri"/>
              </a:rPr>
              <a:t> </a:t>
            </a:r>
            <a:r>
              <a:rPr sz="1100" spc="110" dirty="0">
                <a:latin typeface="Calibri"/>
                <a:cs typeface="Calibri"/>
              </a:rPr>
              <a:t>por</a:t>
            </a:r>
            <a:r>
              <a:rPr sz="1100" spc="50" dirty="0">
                <a:latin typeface="Calibri"/>
                <a:cs typeface="Calibri"/>
              </a:rPr>
              <a:t> </a:t>
            </a:r>
            <a:r>
              <a:rPr sz="1100" spc="150" dirty="0">
                <a:latin typeface="Calibri"/>
                <a:cs typeface="Calibri"/>
              </a:rPr>
              <a:t>una</a:t>
            </a:r>
            <a:r>
              <a:rPr sz="1100" spc="50" dirty="0">
                <a:latin typeface="Calibri"/>
                <a:cs typeface="Calibri"/>
              </a:rPr>
              <a:t> </a:t>
            </a:r>
            <a:r>
              <a:rPr sz="1100" spc="114" dirty="0">
                <a:latin typeface="Calibri"/>
                <a:cs typeface="Calibri"/>
              </a:rPr>
              <a:t>escuela</a:t>
            </a:r>
            <a:r>
              <a:rPr sz="1100" spc="50" dirty="0">
                <a:latin typeface="Calibri"/>
                <a:cs typeface="Calibri"/>
              </a:rPr>
              <a:t> </a:t>
            </a:r>
            <a:r>
              <a:rPr sz="1100" spc="145" dirty="0">
                <a:latin typeface="Calibri"/>
                <a:cs typeface="Calibri"/>
              </a:rPr>
              <a:t>que</a:t>
            </a:r>
            <a:r>
              <a:rPr sz="1100" spc="55" dirty="0">
                <a:latin typeface="Calibri"/>
                <a:cs typeface="Calibri"/>
              </a:rPr>
              <a:t> </a:t>
            </a:r>
            <a:r>
              <a:rPr sz="1100" spc="114" dirty="0">
                <a:latin typeface="Calibri"/>
                <a:cs typeface="Calibri"/>
              </a:rPr>
              <a:t>forme</a:t>
            </a:r>
            <a:r>
              <a:rPr sz="1100" spc="50" dirty="0">
                <a:latin typeface="Calibri"/>
                <a:cs typeface="Calibri"/>
              </a:rPr>
              <a:t> </a:t>
            </a:r>
            <a:r>
              <a:rPr sz="1100" spc="90" dirty="0">
                <a:latin typeface="Calibri"/>
                <a:cs typeface="Calibri"/>
              </a:rPr>
              <a:t>niñas,  </a:t>
            </a:r>
            <a:r>
              <a:rPr sz="1100" spc="120" dirty="0">
                <a:latin typeface="Calibri"/>
                <a:cs typeface="Calibri"/>
              </a:rPr>
              <a:t>niños </a:t>
            </a:r>
            <a:r>
              <a:rPr sz="1100" spc="95" dirty="0">
                <a:latin typeface="Calibri"/>
                <a:cs typeface="Calibri"/>
              </a:rPr>
              <a:t>y </a:t>
            </a:r>
            <a:r>
              <a:rPr sz="1100" spc="114" dirty="0">
                <a:latin typeface="Calibri"/>
                <a:cs typeface="Calibri"/>
              </a:rPr>
              <a:t>adolescentes </a:t>
            </a:r>
            <a:r>
              <a:rPr sz="1100" spc="70" dirty="0">
                <a:latin typeface="Calibri"/>
                <a:cs typeface="Calibri"/>
              </a:rPr>
              <a:t>felices, </a:t>
            </a:r>
            <a:r>
              <a:rPr sz="1100" spc="135" dirty="0">
                <a:latin typeface="Calibri"/>
                <a:cs typeface="Calibri"/>
              </a:rPr>
              <a:t>capaces </a:t>
            </a:r>
            <a:r>
              <a:rPr sz="1100" spc="145" dirty="0">
                <a:latin typeface="Calibri"/>
                <a:cs typeface="Calibri"/>
              </a:rPr>
              <a:t>de </a:t>
            </a:r>
            <a:r>
              <a:rPr sz="1100" spc="105" dirty="0">
                <a:latin typeface="Calibri"/>
                <a:cs typeface="Calibri"/>
              </a:rPr>
              <a:t>participar </a:t>
            </a:r>
            <a:r>
              <a:rPr sz="1100" spc="120" dirty="0">
                <a:latin typeface="Calibri"/>
                <a:cs typeface="Calibri"/>
              </a:rPr>
              <a:t>críticamente </a:t>
            </a:r>
            <a:r>
              <a:rPr sz="1100" spc="140" dirty="0">
                <a:latin typeface="Calibri"/>
                <a:cs typeface="Calibri"/>
              </a:rPr>
              <a:t>en </a:t>
            </a:r>
            <a:r>
              <a:rPr sz="1100" spc="85" dirty="0">
                <a:latin typeface="Calibri"/>
                <a:cs typeface="Calibri"/>
              </a:rPr>
              <a:t>la  </a:t>
            </a:r>
            <a:r>
              <a:rPr sz="1100" spc="114" dirty="0">
                <a:latin typeface="Calibri"/>
                <a:cs typeface="Calibri"/>
              </a:rPr>
              <a:t>construcción</a:t>
            </a:r>
            <a:r>
              <a:rPr sz="1100" spc="20" dirty="0">
                <a:latin typeface="Calibri"/>
                <a:cs typeface="Calibri"/>
              </a:rPr>
              <a:t> </a:t>
            </a:r>
            <a:r>
              <a:rPr sz="1100" spc="90" dirty="0">
                <a:latin typeface="Calibri"/>
                <a:cs typeface="Calibri"/>
              </a:rPr>
              <a:t>social</a:t>
            </a:r>
            <a:r>
              <a:rPr sz="1100" spc="25" dirty="0">
                <a:latin typeface="Calibri"/>
                <a:cs typeface="Calibri"/>
              </a:rPr>
              <a:t> </a:t>
            </a:r>
            <a:r>
              <a:rPr sz="1100" spc="140" dirty="0">
                <a:latin typeface="Calibri"/>
                <a:cs typeface="Calibri"/>
              </a:rPr>
              <a:t>de</a:t>
            </a:r>
            <a:r>
              <a:rPr sz="1100" spc="20" dirty="0">
                <a:latin typeface="Calibri"/>
                <a:cs typeface="Calibri"/>
              </a:rPr>
              <a:t> </a:t>
            </a:r>
            <a:r>
              <a:rPr sz="1100" spc="130" dirty="0">
                <a:latin typeface="Calibri"/>
                <a:cs typeface="Calibri"/>
              </a:rPr>
              <a:t>su</a:t>
            </a:r>
            <a:r>
              <a:rPr sz="1100" spc="25" dirty="0">
                <a:latin typeface="Calibri"/>
                <a:cs typeface="Calibri"/>
              </a:rPr>
              <a:t> </a:t>
            </a:r>
            <a:r>
              <a:rPr sz="1100" spc="105" dirty="0">
                <a:latin typeface="Calibri"/>
                <a:cs typeface="Calibri"/>
              </a:rPr>
              <a:t>entorno</a:t>
            </a:r>
            <a:r>
              <a:rPr sz="1100" spc="25" dirty="0">
                <a:latin typeface="Calibri"/>
                <a:cs typeface="Calibri"/>
              </a:rPr>
              <a:t> </a:t>
            </a:r>
            <a:r>
              <a:rPr sz="1100" spc="95" dirty="0">
                <a:latin typeface="Calibri"/>
                <a:cs typeface="Calibri"/>
              </a:rPr>
              <a:t>y</a:t>
            </a:r>
            <a:r>
              <a:rPr sz="1100" spc="20" dirty="0">
                <a:latin typeface="Calibri"/>
                <a:cs typeface="Calibri"/>
              </a:rPr>
              <a:t> </a:t>
            </a:r>
            <a:r>
              <a:rPr sz="1100" spc="140" dirty="0">
                <a:latin typeface="Calibri"/>
                <a:cs typeface="Calibri"/>
              </a:rPr>
              <a:t>de</a:t>
            </a:r>
            <a:r>
              <a:rPr sz="1100" spc="25" dirty="0">
                <a:latin typeface="Calibri"/>
                <a:cs typeface="Calibri"/>
              </a:rPr>
              <a:t> </a:t>
            </a:r>
            <a:r>
              <a:rPr sz="1100" spc="120" dirty="0">
                <a:latin typeface="Calibri"/>
                <a:cs typeface="Calibri"/>
              </a:rPr>
              <a:t>tomar</a:t>
            </a:r>
            <a:r>
              <a:rPr sz="1100" spc="25" dirty="0">
                <a:latin typeface="Calibri"/>
                <a:cs typeface="Calibri"/>
              </a:rPr>
              <a:t> </a:t>
            </a:r>
            <a:r>
              <a:rPr sz="1100" spc="105" dirty="0">
                <a:latin typeface="Calibri"/>
                <a:cs typeface="Calibri"/>
              </a:rPr>
              <a:t>decisiones</a:t>
            </a:r>
            <a:r>
              <a:rPr sz="1100" spc="20" dirty="0">
                <a:latin typeface="Calibri"/>
                <a:cs typeface="Calibri"/>
              </a:rPr>
              <a:t> </a:t>
            </a:r>
            <a:r>
              <a:rPr sz="1100" spc="145" dirty="0">
                <a:latin typeface="Calibri"/>
                <a:cs typeface="Calibri"/>
              </a:rPr>
              <a:t>que</a:t>
            </a:r>
            <a:r>
              <a:rPr sz="1100" spc="25" dirty="0">
                <a:latin typeface="Calibri"/>
                <a:cs typeface="Calibri"/>
              </a:rPr>
              <a:t> </a:t>
            </a:r>
            <a:r>
              <a:rPr sz="1100" spc="114" dirty="0">
                <a:latin typeface="Calibri"/>
                <a:cs typeface="Calibri"/>
              </a:rPr>
              <a:t>beneficien  </a:t>
            </a:r>
            <a:r>
              <a:rPr sz="1100" spc="125" dirty="0">
                <a:latin typeface="Calibri"/>
                <a:cs typeface="Calibri"/>
              </a:rPr>
              <a:t>sus </a:t>
            </a:r>
            <a:r>
              <a:rPr sz="1100" spc="105" dirty="0">
                <a:latin typeface="Calibri"/>
                <a:cs typeface="Calibri"/>
              </a:rPr>
              <a:t>vidas </a:t>
            </a:r>
            <a:r>
              <a:rPr sz="1100" spc="95" dirty="0">
                <a:latin typeface="Calibri"/>
                <a:cs typeface="Calibri"/>
              </a:rPr>
              <a:t>y </a:t>
            </a:r>
            <a:r>
              <a:rPr sz="1100" spc="90" dirty="0">
                <a:latin typeface="Calibri"/>
                <a:cs typeface="Calibri"/>
              </a:rPr>
              <a:t>las </a:t>
            </a:r>
            <a:r>
              <a:rPr sz="1100" spc="140" dirty="0">
                <a:latin typeface="Calibri"/>
                <a:cs typeface="Calibri"/>
              </a:rPr>
              <a:t>de </a:t>
            </a:r>
            <a:r>
              <a:rPr sz="1100" spc="85" dirty="0">
                <a:latin typeface="Calibri"/>
                <a:cs typeface="Calibri"/>
              </a:rPr>
              <a:t>los</a:t>
            </a:r>
            <a:r>
              <a:rPr sz="1100" spc="-140" dirty="0">
                <a:latin typeface="Calibri"/>
                <a:cs typeface="Calibri"/>
              </a:rPr>
              <a:t> </a:t>
            </a:r>
            <a:r>
              <a:rPr sz="1100" spc="125" dirty="0">
                <a:latin typeface="Calibri"/>
                <a:cs typeface="Calibri"/>
              </a:rPr>
              <a:t>demás.</a:t>
            </a:r>
            <a:endParaRPr sz="1100">
              <a:latin typeface="Calibri"/>
              <a:cs typeface="Calibri"/>
            </a:endParaRPr>
          </a:p>
          <a:p>
            <a:pPr marL="12700" marR="5080" indent="253365" algn="just">
              <a:lnSpc>
                <a:spcPct val="113700"/>
              </a:lnSpc>
              <a:spcBef>
                <a:spcPts val="565"/>
              </a:spcBef>
            </a:pPr>
            <a:r>
              <a:rPr sz="1100" spc="190" dirty="0">
                <a:latin typeface="Calibri"/>
                <a:cs typeface="Calibri"/>
              </a:rPr>
              <a:t>En </a:t>
            </a:r>
            <a:r>
              <a:rPr sz="1100" spc="114" dirty="0">
                <a:latin typeface="Calibri"/>
                <a:cs typeface="Calibri"/>
              </a:rPr>
              <a:t>esta </a:t>
            </a:r>
            <a:r>
              <a:rPr sz="1100" spc="110" dirty="0">
                <a:latin typeface="Calibri"/>
                <a:cs typeface="Calibri"/>
              </a:rPr>
              <a:t>perspectiva, </a:t>
            </a:r>
            <a:r>
              <a:rPr sz="1100" spc="100" dirty="0">
                <a:latin typeface="Calibri"/>
                <a:cs typeface="Calibri"/>
              </a:rPr>
              <a:t>las </a:t>
            </a:r>
            <a:r>
              <a:rPr sz="1100" spc="155" dirty="0">
                <a:latin typeface="Calibri"/>
                <a:cs typeface="Calibri"/>
              </a:rPr>
              <a:t>alumnas </a:t>
            </a:r>
            <a:r>
              <a:rPr sz="1100" spc="95" dirty="0">
                <a:latin typeface="Calibri"/>
                <a:cs typeface="Calibri"/>
              </a:rPr>
              <a:t>y los </a:t>
            </a:r>
            <a:r>
              <a:rPr sz="1100" spc="155" dirty="0">
                <a:latin typeface="Calibri"/>
                <a:cs typeface="Calibri"/>
              </a:rPr>
              <a:t>alumnos </a:t>
            </a:r>
            <a:r>
              <a:rPr sz="1100" spc="150" dirty="0">
                <a:latin typeface="Calibri"/>
                <a:cs typeface="Calibri"/>
              </a:rPr>
              <a:t>comparten </a:t>
            </a:r>
            <a:r>
              <a:rPr sz="1100" spc="100" dirty="0">
                <a:latin typeface="Calibri"/>
                <a:cs typeface="Calibri"/>
              </a:rPr>
              <a:t>los  </a:t>
            </a:r>
            <a:r>
              <a:rPr sz="1100" spc="114" dirty="0">
                <a:latin typeface="Calibri"/>
                <a:cs typeface="Calibri"/>
              </a:rPr>
              <a:t>saberes </a:t>
            </a:r>
            <a:r>
              <a:rPr sz="1100" spc="95" dirty="0">
                <a:latin typeface="Calibri"/>
                <a:cs typeface="Calibri"/>
              </a:rPr>
              <a:t>y </a:t>
            </a:r>
            <a:r>
              <a:rPr sz="1100" spc="125" dirty="0">
                <a:latin typeface="Calibri"/>
                <a:cs typeface="Calibri"/>
              </a:rPr>
              <a:t>conocimientos </a:t>
            </a:r>
            <a:r>
              <a:rPr sz="1100" spc="150" dirty="0">
                <a:latin typeface="Calibri"/>
                <a:cs typeface="Calibri"/>
              </a:rPr>
              <a:t>que </a:t>
            </a:r>
            <a:r>
              <a:rPr sz="1100" spc="110" dirty="0">
                <a:latin typeface="Calibri"/>
                <a:cs typeface="Calibri"/>
              </a:rPr>
              <a:t>se </a:t>
            </a:r>
            <a:r>
              <a:rPr sz="1100" spc="130" dirty="0">
                <a:latin typeface="Calibri"/>
                <a:cs typeface="Calibri"/>
              </a:rPr>
              <a:t>abordan </a:t>
            </a:r>
            <a:r>
              <a:rPr sz="1100" spc="140" dirty="0">
                <a:latin typeface="Calibri"/>
                <a:cs typeface="Calibri"/>
              </a:rPr>
              <a:t>en </a:t>
            </a:r>
            <a:r>
              <a:rPr sz="1100" spc="80" dirty="0">
                <a:latin typeface="Calibri"/>
                <a:cs typeface="Calibri"/>
              </a:rPr>
              <a:t>el </a:t>
            </a:r>
            <a:r>
              <a:rPr sz="1100" spc="120" dirty="0">
                <a:latin typeface="Calibri"/>
                <a:cs typeface="Calibri"/>
              </a:rPr>
              <a:t>espacio </a:t>
            </a:r>
            <a:r>
              <a:rPr sz="1100" spc="100" dirty="0">
                <a:latin typeface="Calibri"/>
                <a:cs typeface="Calibri"/>
              </a:rPr>
              <a:t>escolar </a:t>
            </a:r>
            <a:r>
              <a:rPr sz="1100" spc="95" dirty="0">
                <a:latin typeface="Calibri"/>
                <a:cs typeface="Calibri"/>
              </a:rPr>
              <a:t>y </a:t>
            </a:r>
            <a:r>
              <a:rPr sz="1100" spc="90" dirty="0">
                <a:latin typeface="Calibri"/>
                <a:cs typeface="Calibri"/>
              </a:rPr>
              <a:t>los  </a:t>
            </a:r>
            <a:r>
              <a:rPr sz="1100" spc="105" dirty="0">
                <a:latin typeface="Calibri"/>
                <a:cs typeface="Calibri"/>
              </a:rPr>
              <a:t>relacionan</a:t>
            </a:r>
            <a:r>
              <a:rPr sz="1100" spc="55" dirty="0">
                <a:latin typeface="Calibri"/>
                <a:cs typeface="Calibri"/>
              </a:rPr>
              <a:t> </a:t>
            </a:r>
            <a:r>
              <a:rPr sz="1100" spc="140" dirty="0">
                <a:latin typeface="Calibri"/>
                <a:cs typeface="Calibri"/>
              </a:rPr>
              <a:t>con</a:t>
            </a:r>
            <a:r>
              <a:rPr sz="1100" spc="60" dirty="0">
                <a:latin typeface="Calibri"/>
                <a:cs typeface="Calibri"/>
              </a:rPr>
              <a:t> </a:t>
            </a:r>
            <a:r>
              <a:rPr sz="1100" spc="95" dirty="0">
                <a:latin typeface="Calibri"/>
                <a:cs typeface="Calibri"/>
              </a:rPr>
              <a:t>prácticas,</a:t>
            </a:r>
            <a:r>
              <a:rPr sz="1100" spc="55" dirty="0">
                <a:latin typeface="Calibri"/>
                <a:cs typeface="Calibri"/>
              </a:rPr>
              <a:t> </a:t>
            </a:r>
            <a:r>
              <a:rPr sz="1100" spc="95" dirty="0">
                <a:latin typeface="Calibri"/>
                <a:cs typeface="Calibri"/>
              </a:rPr>
              <a:t>sentidos,</a:t>
            </a:r>
            <a:r>
              <a:rPr sz="1100" spc="60" dirty="0">
                <a:latin typeface="Calibri"/>
                <a:cs typeface="Calibri"/>
              </a:rPr>
              <a:t> </a:t>
            </a:r>
            <a:r>
              <a:rPr sz="1100" spc="130" dirty="0">
                <a:latin typeface="Calibri"/>
                <a:cs typeface="Calibri"/>
              </a:rPr>
              <a:t>costumbres</a:t>
            </a:r>
            <a:r>
              <a:rPr sz="1100" spc="55" dirty="0">
                <a:latin typeface="Calibri"/>
                <a:cs typeface="Calibri"/>
              </a:rPr>
              <a:t> </a:t>
            </a:r>
            <a:r>
              <a:rPr sz="1100" spc="95" dirty="0">
                <a:latin typeface="Calibri"/>
                <a:cs typeface="Calibri"/>
              </a:rPr>
              <a:t>y</a:t>
            </a:r>
            <a:r>
              <a:rPr sz="1100" spc="60" dirty="0">
                <a:latin typeface="Calibri"/>
                <a:cs typeface="Calibri"/>
              </a:rPr>
              <a:t> </a:t>
            </a:r>
            <a:r>
              <a:rPr sz="1100" spc="85" dirty="0">
                <a:latin typeface="Calibri"/>
                <a:cs typeface="Calibri"/>
              </a:rPr>
              <a:t>valores</a:t>
            </a:r>
            <a:r>
              <a:rPr sz="1100" spc="55" dirty="0">
                <a:latin typeface="Calibri"/>
                <a:cs typeface="Calibri"/>
              </a:rPr>
              <a:t> </a:t>
            </a:r>
            <a:r>
              <a:rPr sz="1100" spc="145" dirty="0">
                <a:latin typeface="Calibri"/>
                <a:cs typeface="Calibri"/>
              </a:rPr>
              <a:t>que</a:t>
            </a:r>
            <a:r>
              <a:rPr sz="1100" spc="60" dirty="0">
                <a:latin typeface="Calibri"/>
                <a:cs typeface="Calibri"/>
              </a:rPr>
              <a:t> </a:t>
            </a:r>
            <a:r>
              <a:rPr sz="1100" spc="110" dirty="0">
                <a:latin typeface="Calibri"/>
                <a:cs typeface="Calibri"/>
              </a:rPr>
              <a:t>provienen  </a:t>
            </a:r>
            <a:r>
              <a:rPr sz="1100" spc="140" dirty="0">
                <a:latin typeface="Calibri"/>
                <a:cs typeface="Calibri"/>
              </a:rPr>
              <a:t>de</a:t>
            </a:r>
            <a:r>
              <a:rPr sz="1100" spc="50" dirty="0">
                <a:latin typeface="Calibri"/>
                <a:cs typeface="Calibri"/>
              </a:rPr>
              <a:t> </a:t>
            </a:r>
            <a:r>
              <a:rPr sz="1100" spc="135" dirty="0">
                <a:latin typeface="Calibri"/>
                <a:cs typeface="Calibri"/>
              </a:rPr>
              <a:t>su</a:t>
            </a:r>
            <a:r>
              <a:rPr sz="1100" spc="50" dirty="0">
                <a:latin typeface="Calibri"/>
                <a:cs typeface="Calibri"/>
              </a:rPr>
              <a:t> </a:t>
            </a:r>
            <a:r>
              <a:rPr sz="1100" spc="105" dirty="0">
                <a:latin typeface="Calibri"/>
                <a:cs typeface="Calibri"/>
              </a:rPr>
              <a:t>vida</a:t>
            </a:r>
            <a:r>
              <a:rPr sz="1100" spc="50" dirty="0">
                <a:latin typeface="Calibri"/>
                <a:cs typeface="Calibri"/>
              </a:rPr>
              <a:t> </a:t>
            </a:r>
            <a:r>
              <a:rPr sz="1100" spc="95" dirty="0">
                <a:latin typeface="Calibri"/>
                <a:cs typeface="Calibri"/>
              </a:rPr>
              <a:t>cotidiana,</a:t>
            </a:r>
            <a:r>
              <a:rPr sz="1100" spc="50" dirty="0">
                <a:latin typeface="Calibri"/>
                <a:cs typeface="Calibri"/>
              </a:rPr>
              <a:t> </a:t>
            </a:r>
            <a:r>
              <a:rPr sz="1100" spc="140" dirty="0">
                <a:latin typeface="Calibri"/>
                <a:cs typeface="Calibri"/>
              </a:rPr>
              <a:t>en</a:t>
            </a:r>
            <a:r>
              <a:rPr sz="1100" spc="50" dirty="0">
                <a:latin typeface="Calibri"/>
                <a:cs typeface="Calibri"/>
              </a:rPr>
              <a:t> </a:t>
            </a:r>
            <a:r>
              <a:rPr sz="1100" spc="110" dirty="0">
                <a:latin typeface="Calibri"/>
                <a:cs typeface="Calibri"/>
              </a:rPr>
              <a:t>vínculo</a:t>
            </a:r>
            <a:r>
              <a:rPr sz="1100" spc="55" dirty="0">
                <a:latin typeface="Calibri"/>
                <a:cs typeface="Calibri"/>
              </a:rPr>
              <a:t> </a:t>
            </a:r>
            <a:r>
              <a:rPr sz="1100" spc="140" dirty="0">
                <a:latin typeface="Calibri"/>
                <a:cs typeface="Calibri"/>
              </a:rPr>
              <a:t>con</a:t>
            </a:r>
            <a:r>
              <a:rPr sz="1100" spc="50" dirty="0">
                <a:latin typeface="Calibri"/>
                <a:cs typeface="Calibri"/>
              </a:rPr>
              <a:t> </a:t>
            </a:r>
            <a:r>
              <a:rPr sz="1100" spc="135" dirty="0">
                <a:latin typeface="Calibri"/>
                <a:cs typeface="Calibri"/>
              </a:rPr>
              <a:t>su</a:t>
            </a:r>
            <a:r>
              <a:rPr sz="1100" spc="50" dirty="0">
                <a:latin typeface="Calibri"/>
                <a:cs typeface="Calibri"/>
              </a:rPr>
              <a:t> </a:t>
            </a:r>
            <a:r>
              <a:rPr sz="1100" spc="85" dirty="0">
                <a:latin typeface="Calibri"/>
                <a:cs typeface="Calibri"/>
              </a:rPr>
              <a:t>historia</a:t>
            </a:r>
            <a:r>
              <a:rPr sz="1100" spc="50" dirty="0">
                <a:latin typeface="Calibri"/>
                <a:cs typeface="Calibri"/>
              </a:rPr>
              <a:t> </a:t>
            </a:r>
            <a:r>
              <a:rPr sz="1100" spc="110" dirty="0">
                <a:latin typeface="Calibri"/>
                <a:cs typeface="Calibri"/>
              </a:rPr>
              <a:t>personal</a:t>
            </a:r>
            <a:r>
              <a:rPr sz="1100" spc="50" dirty="0">
                <a:latin typeface="Calibri"/>
                <a:cs typeface="Calibri"/>
              </a:rPr>
              <a:t> </a:t>
            </a:r>
            <a:r>
              <a:rPr sz="1100" spc="95" dirty="0">
                <a:latin typeface="Calibri"/>
                <a:cs typeface="Calibri"/>
              </a:rPr>
              <a:t>y</a:t>
            </a:r>
            <a:r>
              <a:rPr sz="1100" spc="55" dirty="0">
                <a:latin typeface="Calibri"/>
                <a:cs typeface="Calibri"/>
              </a:rPr>
              <a:t> </a:t>
            </a:r>
            <a:r>
              <a:rPr sz="1100" spc="80" dirty="0">
                <a:latin typeface="Calibri"/>
                <a:cs typeface="Calibri"/>
              </a:rPr>
              <a:t>la</a:t>
            </a:r>
            <a:r>
              <a:rPr sz="1100" spc="50" dirty="0">
                <a:latin typeface="Calibri"/>
                <a:cs typeface="Calibri"/>
              </a:rPr>
              <a:t> </a:t>
            </a:r>
            <a:r>
              <a:rPr sz="1100" spc="105" dirty="0">
                <a:latin typeface="Calibri"/>
                <a:cs typeface="Calibri"/>
              </a:rPr>
              <a:t>posibilidad  </a:t>
            </a:r>
            <a:r>
              <a:rPr sz="1100" spc="140" dirty="0">
                <a:latin typeface="Calibri"/>
                <a:cs typeface="Calibri"/>
              </a:rPr>
              <a:t>de</a:t>
            </a:r>
            <a:r>
              <a:rPr sz="1100" spc="65" dirty="0">
                <a:latin typeface="Calibri"/>
                <a:cs typeface="Calibri"/>
              </a:rPr>
              <a:t> </a:t>
            </a:r>
            <a:r>
              <a:rPr sz="1100" spc="90" dirty="0">
                <a:latin typeface="Calibri"/>
                <a:cs typeface="Calibri"/>
              </a:rPr>
              <a:t>transformarla.</a:t>
            </a:r>
            <a:endParaRPr sz="1100">
              <a:latin typeface="Calibri"/>
              <a:cs typeface="Calibri"/>
            </a:endParaRPr>
          </a:p>
          <a:p>
            <a:pPr marL="12700" marR="5080" indent="253365" algn="just">
              <a:lnSpc>
                <a:spcPct val="113700"/>
              </a:lnSpc>
              <a:spcBef>
                <a:spcPts val="565"/>
              </a:spcBef>
            </a:pPr>
            <a:r>
              <a:rPr sz="1100" spc="114" dirty="0">
                <a:latin typeface="Calibri"/>
                <a:cs typeface="Calibri"/>
              </a:rPr>
              <a:t>Apropiarse </a:t>
            </a:r>
            <a:r>
              <a:rPr sz="1100" spc="145" dirty="0">
                <a:latin typeface="Calibri"/>
                <a:cs typeface="Calibri"/>
              </a:rPr>
              <a:t>de </a:t>
            </a:r>
            <a:r>
              <a:rPr sz="1100" spc="85" dirty="0">
                <a:latin typeface="Calibri"/>
                <a:cs typeface="Calibri"/>
              </a:rPr>
              <a:t>la </a:t>
            </a:r>
            <a:r>
              <a:rPr sz="1100" spc="135" dirty="0">
                <a:latin typeface="Calibri"/>
                <a:cs typeface="Calibri"/>
              </a:rPr>
              <a:t>nueva </a:t>
            </a:r>
            <a:r>
              <a:rPr sz="1100" spc="125" dirty="0">
                <a:latin typeface="Calibri"/>
                <a:cs typeface="Calibri"/>
              </a:rPr>
              <a:t>propuesta </a:t>
            </a:r>
            <a:r>
              <a:rPr sz="1100" spc="95" dirty="0">
                <a:latin typeface="Calibri"/>
                <a:cs typeface="Calibri"/>
              </a:rPr>
              <a:t>curricular, </a:t>
            </a:r>
            <a:r>
              <a:rPr sz="1100" spc="130" dirty="0">
                <a:latin typeface="Calibri"/>
                <a:cs typeface="Calibri"/>
              </a:rPr>
              <a:t>implica </a:t>
            </a:r>
            <a:r>
              <a:rPr sz="1100" spc="120" dirty="0">
                <a:latin typeface="Calibri"/>
                <a:cs typeface="Calibri"/>
              </a:rPr>
              <a:t>reconocer  a </a:t>
            </a:r>
            <a:r>
              <a:rPr sz="1100" spc="90" dirty="0">
                <a:latin typeface="Calibri"/>
                <a:cs typeface="Calibri"/>
              </a:rPr>
              <a:t>la </a:t>
            </a:r>
            <a:r>
              <a:rPr sz="1100" spc="130" dirty="0">
                <a:latin typeface="Calibri"/>
                <a:cs typeface="Calibri"/>
              </a:rPr>
              <a:t>escuela </a:t>
            </a:r>
            <a:r>
              <a:rPr sz="1100" spc="170" dirty="0">
                <a:latin typeface="Calibri"/>
                <a:cs typeface="Calibri"/>
              </a:rPr>
              <a:t>como un </a:t>
            </a:r>
            <a:r>
              <a:rPr sz="1100" spc="125" dirty="0">
                <a:latin typeface="Calibri"/>
                <a:cs typeface="Calibri"/>
              </a:rPr>
              <a:t>espacio </a:t>
            </a:r>
            <a:r>
              <a:rPr sz="1100" spc="145" dirty="0">
                <a:latin typeface="Calibri"/>
                <a:cs typeface="Calibri"/>
              </a:rPr>
              <a:t>en </a:t>
            </a:r>
            <a:r>
              <a:rPr sz="1100" spc="85" dirty="0">
                <a:latin typeface="Calibri"/>
                <a:cs typeface="Calibri"/>
              </a:rPr>
              <a:t>el </a:t>
            </a:r>
            <a:r>
              <a:rPr sz="1100" spc="155" dirty="0">
                <a:latin typeface="Calibri"/>
                <a:cs typeface="Calibri"/>
              </a:rPr>
              <a:t>que </a:t>
            </a:r>
            <a:r>
              <a:rPr sz="1100" spc="114" dirty="0">
                <a:latin typeface="Calibri"/>
                <a:cs typeface="Calibri"/>
              </a:rPr>
              <a:t>se </a:t>
            </a:r>
            <a:r>
              <a:rPr sz="1100" spc="130" dirty="0">
                <a:latin typeface="Calibri"/>
                <a:cs typeface="Calibri"/>
              </a:rPr>
              <a:t>construyen </a:t>
            </a:r>
            <a:r>
              <a:rPr sz="1100" spc="114" dirty="0">
                <a:latin typeface="Calibri"/>
                <a:cs typeface="Calibri"/>
              </a:rPr>
              <a:t>relaciones  </a:t>
            </a:r>
            <a:r>
              <a:rPr sz="1100" spc="140" dirty="0">
                <a:latin typeface="Calibri"/>
                <a:cs typeface="Calibri"/>
              </a:rPr>
              <a:t>pedagógicas</a:t>
            </a:r>
            <a:r>
              <a:rPr sz="1100" spc="35" dirty="0">
                <a:latin typeface="Calibri"/>
                <a:cs typeface="Calibri"/>
              </a:rPr>
              <a:t> </a:t>
            </a:r>
            <a:r>
              <a:rPr sz="1100" spc="145" dirty="0">
                <a:latin typeface="Calibri"/>
                <a:cs typeface="Calibri"/>
              </a:rPr>
              <a:t>que</a:t>
            </a:r>
            <a:r>
              <a:rPr sz="1100" spc="40" dirty="0">
                <a:latin typeface="Calibri"/>
                <a:cs typeface="Calibri"/>
              </a:rPr>
              <a:t> </a:t>
            </a:r>
            <a:r>
              <a:rPr sz="1100" spc="140" dirty="0">
                <a:latin typeface="Calibri"/>
                <a:cs typeface="Calibri"/>
              </a:rPr>
              <a:t>impactan</a:t>
            </a:r>
            <a:r>
              <a:rPr sz="1100" spc="35" dirty="0">
                <a:latin typeface="Calibri"/>
                <a:cs typeface="Calibri"/>
              </a:rPr>
              <a:t> </a:t>
            </a:r>
            <a:r>
              <a:rPr sz="1100" spc="140" dirty="0">
                <a:latin typeface="Calibri"/>
                <a:cs typeface="Calibri"/>
              </a:rPr>
              <a:t>en</a:t>
            </a:r>
            <a:r>
              <a:rPr sz="1100" spc="40" dirty="0">
                <a:latin typeface="Calibri"/>
                <a:cs typeface="Calibri"/>
              </a:rPr>
              <a:t> </a:t>
            </a:r>
            <a:r>
              <a:rPr sz="1100" spc="80" dirty="0">
                <a:latin typeface="Calibri"/>
                <a:cs typeface="Calibri"/>
              </a:rPr>
              <a:t>la</a:t>
            </a:r>
            <a:r>
              <a:rPr sz="1100" spc="35" dirty="0">
                <a:latin typeface="Calibri"/>
                <a:cs typeface="Calibri"/>
              </a:rPr>
              <a:t> </a:t>
            </a:r>
            <a:r>
              <a:rPr sz="1100" spc="105" dirty="0">
                <a:latin typeface="Calibri"/>
                <a:cs typeface="Calibri"/>
              </a:rPr>
              <a:t>vida</a:t>
            </a:r>
            <a:r>
              <a:rPr sz="1100" spc="40" dirty="0">
                <a:latin typeface="Calibri"/>
                <a:cs typeface="Calibri"/>
              </a:rPr>
              <a:t> </a:t>
            </a:r>
            <a:r>
              <a:rPr sz="1100" spc="110" dirty="0">
                <a:latin typeface="Calibri"/>
                <a:cs typeface="Calibri"/>
              </a:rPr>
              <a:t>cotidiana</a:t>
            </a:r>
            <a:r>
              <a:rPr sz="1100" spc="35" dirty="0">
                <a:latin typeface="Calibri"/>
                <a:cs typeface="Calibri"/>
              </a:rPr>
              <a:t> </a:t>
            </a:r>
            <a:r>
              <a:rPr sz="1100" spc="140" dirty="0">
                <a:latin typeface="Calibri"/>
                <a:cs typeface="Calibri"/>
              </a:rPr>
              <a:t>de</a:t>
            </a:r>
            <a:r>
              <a:rPr sz="1100" spc="40" dirty="0">
                <a:latin typeface="Calibri"/>
                <a:cs typeface="Calibri"/>
              </a:rPr>
              <a:t> </a:t>
            </a:r>
            <a:r>
              <a:rPr sz="1100" spc="90" dirty="0">
                <a:latin typeface="Calibri"/>
                <a:cs typeface="Calibri"/>
              </a:rPr>
              <a:t>las</a:t>
            </a:r>
            <a:r>
              <a:rPr sz="1100" spc="35" dirty="0">
                <a:latin typeface="Calibri"/>
                <a:cs typeface="Calibri"/>
              </a:rPr>
              <a:t> </a:t>
            </a:r>
            <a:r>
              <a:rPr sz="1100" spc="95" dirty="0">
                <a:latin typeface="Calibri"/>
                <a:cs typeface="Calibri"/>
              </a:rPr>
              <a:t>y</a:t>
            </a:r>
            <a:r>
              <a:rPr sz="1100" spc="40" dirty="0">
                <a:latin typeface="Calibri"/>
                <a:cs typeface="Calibri"/>
              </a:rPr>
              <a:t> </a:t>
            </a:r>
            <a:r>
              <a:rPr sz="1100" spc="85" dirty="0">
                <a:latin typeface="Calibri"/>
                <a:cs typeface="Calibri"/>
              </a:rPr>
              <a:t>los</a:t>
            </a:r>
            <a:r>
              <a:rPr sz="1100" spc="35" dirty="0">
                <a:latin typeface="Calibri"/>
                <a:cs typeface="Calibri"/>
              </a:rPr>
              <a:t> </a:t>
            </a:r>
            <a:r>
              <a:rPr sz="1100" spc="100" dirty="0">
                <a:latin typeface="Calibri"/>
                <a:cs typeface="Calibri"/>
              </a:rPr>
              <a:t>estudiantes,  </a:t>
            </a:r>
            <a:r>
              <a:rPr sz="1100" spc="150" dirty="0">
                <a:latin typeface="Calibri"/>
                <a:cs typeface="Calibri"/>
              </a:rPr>
              <a:t>de </a:t>
            </a:r>
            <a:r>
              <a:rPr sz="1100" spc="135" dirty="0">
                <a:latin typeface="Calibri"/>
                <a:cs typeface="Calibri"/>
              </a:rPr>
              <a:t>sus </a:t>
            </a:r>
            <a:r>
              <a:rPr sz="1100" spc="110" dirty="0">
                <a:latin typeface="Calibri"/>
                <a:cs typeface="Calibri"/>
              </a:rPr>
              <a:t>familias </a:t>
            </a:r>
            <a:r>
              <a:rPr sz="1100" spc="95" dirty="0">
                <a:latin typeface="Calibri"/>
                <a:cs typeface="Calibri"/>
              </a:rPr>
              <a:t>y </a:t>
            </a:r>
            <a:r>
              <a:rPr sz="1100" spc="150" dirty="0">
                <a:latin typeface="Calibri"/>
                <a:cs typeface="Calibri"/>
              </a:rPr>
              <a:t>de </a:t>
            </a:r>
            <a:r>
              <a:rPr sz="1100" spc="100" dirty="0">
                <a:latin typeface="Calibri"/>
                <a:cs typeface="Calibri"/>
              </a:rPr>
              <a:t>las </a:t>
            </a:r>
            <a:r>
              <a:rPr sz="1100" spc="105" dirty="0">
                <a:latin typeface="Calibri"/>
                <a:cs typeface="Calibri"/>
              </a:rPr>
              <a:t>profesoras </a:t>
            </a:r>
            <a:r>
              <a:rPr sz="1100" spc="95" dirty="0">
                <a:latin typeface="Calibri"/>
                <a:cs typeface="Calibri"/>
              </a:rPr>
              <a:t>y los </a:t>
            </a:r>
            <a:r>
              <a:rPr sz="1100" spc="90" dirty="0">
                <a:latin typeface="Calibri"/>
                <a:cs typeface="Calibri"/>
              </a:rPr>
              <a:t>profesores; </a:t>
            </a:r>
            <a:r>
              <a:rPr sz="1100" spc="125" dirty="0">
                <a:latin typeface="Calibri"/>
                <a:cs typeface="Calibri"/>
              </a:rPr>
              <a:t>para </a:t>
            </a:r>
            <a:r>
              <a:rPr sz="1100" spc="85" dirty="0">
                <a:latin typeface="Calibri"/>
                <a:cs typeface="Calibri"/>
              </a:rPr>
              <a:t>ello </a:t>
            </a:r>
            <a:r>
              <a:rPr sz="1100" spc="125" dirty="0">
                <a:latin typeface="Calibri"/>
                <a:cs typeface="Calibri"/>
              </a:rPr>
              <a:t>es  </a:t>
            </a:r>
            <a:r>
              <a:rPr sz="1100" spc="130" dirty="0">
                <a:latin typeface="Calibri"/>
                <a:cs typeface="Calibri"/>
              </a:rPr>
              <a:t>fundamental </a:t>
            </a:r>
            <a:r>
              <a:rPr sz="1100" spc="80" dirty="0">
                <a:latin typeface="Calibri"/>
                <a:cs typeface="Calibri"/>
              </a:rPr>
              <a:t>la </a:t>
            </a:r>
            <a:r>
              <a:rPr sz="1100" spc="85" dirty="0">
                <a:latin typeface="Calibri"/>
                <a:cs typeface="Calibri"/>
              </a:rPr>
              <a:t>reflexión </a:t>
            </a:r>
            <a:r>
              <a:rPr sz="1100" spc="135" dirty="0">
                <a:latin typeface="Calibri"/>
                <a:cs typeface="Calibri"/>
              </a:rPr>
              <a:t>desde </a:t>
            </a:r>
            <a:r>
              <a:rPr sz="1100" spc="150" dirty="0">
                <a:latin typeface="Calibri"/>
                <a:cs typeface="Calibri"/>
              </a:rPr>
              <a:t>una </a:t>
            </a:r>
            <a:r>
              <a:rPr sz="1100" spc="110" dirty="0">
                <a:latin typeface="Calibri"/>
                <a:cs typeface="Calibri"/>
              </a:rPr>
              <a:t>perspectiva </a:t>
            </a:r>
            <a:r>
              <a:rPr sz="1100" spc="90" dirty="0">
                <a:latin typeface="Calibri"/>
                <a:cs typeface="Calibri"/>
              </a:rPr>
              <a:t>crítica </a:t>
            </a:r>
            <a:r>
              <a:rPr sz="1100" spc="145" dirty="0">
                <a:latin typeface="Calibri"/>
                <a:cs typeface="Calibri"/>
              </a:rPr>
              <a:t>que </a:t>
            </a:r>
            <a:r>
              <a:rPr sz="1100" spc="95" dirty="0">
                <a:latin typeface="Calibri"/>
                <a:cs typeface="Calibri"/>
              </a:rPr>
              <a:t>privilegie </a:t>
            </a:r>
            <a:r>
              <a:rPr sz="1100" spc="120" dirty="0">
                <a:latin typeface="Calibri"/>
                <a:cs typeface="Calibri"/>
              </a:rPr>
              <a:t>a  </a:t>
            </a:r>
            <a:r>
              <a:rPr sz="1100" spc="80" dirty="0">
                <a:latin typeface="Calibri"/>
                <a:cs typeface="Calibri"/>
              </a:rPr>
              <a:t>la</a:t>
            </a:r>
            <a:r>
              <a:rPr sz="1100" spc="20" dirty="0">
                <a:latin typeface="Calibri"/>
                <a:cs typeface="Calibri"/>
              </a:rPr>
              <a:t> </a:t>
            </a:r>
            <a:r>
              <a:rPr sz="1100" spc="145" dirty="0">
                <a:latin typeface="Calibri"/>
                <a:cs typeface="Calibri"/>
              </a:rPr>
              <a:t>comunidad</a:t>
            </a:r>
            <a:r>
              <a:rPr sz="1100" spc="20" dirty="0">
                <a:latin typeface="Calibri"/>
                <a:cs typeface="Calibri"/>
              </a:rPr>
              <a:t> </a:t>
            </a:r>
            <a:r>
              <a:rPr sz="1100" spc="114" dirty="0">
                <a:latin typeface="Calibri"/>
                <a:cs typeface="Calibri"/>
              </a:rPr>
              <a:t>e</a:t>
            </a:r>
            <a:r>
              <a:rPr sz="1100" spc="20" dirty="0">
                <a:latin typeface="Calibri"/>
                <a:cs typeface="Calibri"/>
              </a:rPr>
              <a:t> </a:t>
            </a:r>
            <a:r>
              <a:rPr sz="1100" spc="80" dirty="0">
                <a:latin typeface="Calibri"/>
                <a:cs typeface="Calibri"/>
              </a:rPr>
              <a:t>invite</a:t>
            </a:r>
            <a:r>
              <a:rPr sz="1100" spc="20" dirty="0">
                <a:latin typeface="Calibri"/>
                <a:cs typeface="Calibri"/>
              </a:rPr>
              <a:t> </a:t>
            </a:r>
            <a:r>
              <a:rPr sz="1100" spc="120" dirty="0">
                <a:latin typeface="Calibri"/>
                <a:cs typeface="Calibri"/>
              </a:rPr>
              <a:t>a</a:t>
            </a:r>
            <a:r>
              <a:rPr sz="1100" spc="20" dirty="0">
                <a:latin typeface="Calibri"/>
                <a:cs typeface="Calibri"/>
              </a:rPr>
              <a:t> </a:t>
            </a:r>
            <a:r>
              <a:rPr sz="1100" spc="100" dirty="0">
                <a:latin typeface="Calibri"/>
                <a:cs typeface="Calibri"/>
              </a:rPr>
              <a:t>observar</a:t>
            </a:r>
            <a:r>
              <a:rPr sz="1100" spc="20" dirty="0">
                <a:latin typeface="Calibri"/>
                <a:cs typeface="Calibri"/>
              </a:rPr>
              <a:t> </a:t>
            </a:r>
            <a:r>
              <a:rPr sz="1100" spc="120" dirty="0">
                <a:latin typeface="Calibri"/>
                <a:cs typeface="Calibri"/>
              </a:rPr>
              <a:t>a</a:t>
            </a:r>
            <a:r>
              <a:rPr sz="1100" spc="20" dirty="0">
                <a:latin typeface="Calibri"/>
                <a:cs typeface="Calibri"/>
              </a:rPr>
              <a:t> </a:t>
            </a:r>
            <a:r>
              <a:rPr sz="1100" spc="90" dirty="0">
                <a:latin typeface="Calibri"/>
                <a:cs typeface="Calibri"/>
              </a:rPr>
              <a:t>detalle</a:t>
            </a:r>
            <a:r>
              <a:rPr sz="1100" spc="20" dirty="0">
                <a:latin typeface="Calibri"/>
                <a:cs typeface="Calibri"/>
              </a:rPr>
              <a:t> </a:t>
            </a:r>
            <a:r>
              <a:rPr sz="1100" spc="75" dirty="0">
                <a:latin typeface="Calibri"/>
                <a:cs typeface="Calibri"/>
              </a:rPr>
              <a:t>el</a:t>
            </a:r>
            <a:r>
              <a:rPr sz="1100" spc="20" dirty="0">
                <a:latin typeface="Calibri"/>
                <a:cs typeface="Calibri"/>
              </a:rPr>
              <a:t> </a:t>
            </a:r>
            <a:r>
              <a:rPr sz="1100" spc="105" dirty="0">
                <a:latin typeface="Calibri"/>
                <a:cs typeface="Calibri"/>
              </a:rPr>
              <a:t>día</a:t>
            </a:r>
            <a:r>
              <a:rPr sz="1100" spc="20" dirty="0">
                <a:latin typeface="Calibri"/>
                <a:cs typeface="Calibri"/>
              </a:rPr>
              <a:t> </a:t>
            </a:r>
            <a:r>
              <a:rPr sz="1100" spc="120" dirty="0">
                <a:latin typeface="Calibri"/>
                <a:cs typeface="Calibri"/>
              </a:rPr>
              <a:t>a</a:t>
            </a:r>
            <a:r>
              <a:rPr sz="1100" spc="20" dirty="0">
                <a:latin typeface="Calibri"/>
                <a:cs typeface="Calibri"/>
              </a:rPr>
              <a:t> </a:t>
            </a:r>
            <a:r>
              <a:rPr sz="1100" spc="105" dirty="0">
                <a:latin typeface="Calibri"/>
                <a:cs typeface="Calibri"/>
              </a:rPr>
              <a:t>día</a:t>
            </a:r>
            <a:r>
              <a:rPr sz="1100" spc="20" dirty="0">
                <a:latin typeface="Calibri"/>
                <a:cs typeface="Calibri"/>
              </a:rPr>
              <a:t> </a:t>
            </a:r>
            <a:r>
              <a:rPr sz="1100" spc="140" dirty="0">
                <a:latin typeface="Calibri"/>
                <a:cs typeface="Calibri"/>
              </a:rPr>
              <a:t>de</a:t>
            </a:r>
            <a:r>
              <a:rPr sz="1100" spc="20" dirty="0">
                <a:latin typeface="Calibri"/>
                <a:cs typeface="Calibri"/>
              </a:rPr>
              <a:t> </a:t>
            </a:r>
            <a:r>
              <a:rPr sz="1100" spc="120" dirty="0">
                <a:latin typeface="Calibri"/>
                <a:cs typeface="Calibri"/>
              </a:rPr>
              <a:t>sus</a:t>
            </a:r>
            <a:r>
              <a:rPr sz="1100" spc="20" dirty="0">
                <a:latin typeface="Calibri"/>
                <a:cs typeface="Calibri"/>
              </a:rPr>
              <a:t> </a:t>
            </a:r>
            <a:r>
              <a:rPr sz="1100" spc="90" dirty="0">
                <a:latin typeface="Calibri"/>
                <a:cs typeface="Calibri"/>
              </a:rPr>
              <a:t>integrantes.</a:t>
            </a:r>
            <a:endParaRPr sz="1100">
              <a:latin typeface="Calibri"/>
              <a:cs typeface="Calibri"/>
            </a:endParaRPr>
          </a:p>
          <a:p>
            <a:pPr marL="12700" marR="5715" indent="253365" algn="just">
              <a:lnSpc>
                <a:spcPct val="113700"/>
              </a:lnSpc>
              <a:spcBef>
                <a:spcPts val="570"/>
              </a:spcBef>
            </a:pPr>
            <a:r>
              <a:rPr sz="1100" spc="180" dirty="0">
                <a:latin typeface="Calibri"/>
                <a:cs typeface="Calibri"/>
              </a:rPr>
              <a:t>En</a:t>
            </a:r>
            <a:r>
              <a:rPr sz="1100" spc="35" dirty="0">
                <a:latin typeface="Calibri"/>
                <a:cs typeface="Calibri"/>
              </a:rPr>
              <a:t> </a:t>
            </a:r>
            <a:r>
              <a:rPr sz="1100" spc="80" dirty="0">
                <a:latin typeface="Calibri"/>
                <a:cs typeface="Calibri"/>
              </a:rPr>
              <a:t>el</a:t>
            </a:r>
            <a:r>
              <a:rPr sz="1100" spc="35" dirty="0">
                <a:latin typeface="Calibri"/>
                <a:cs typeface="Calibri"/>
              </a:rPr>
              <a:t> </a:t>
            </a:r>
            <a:r>
              <a:rPr sz="1100" spc="114" dirty="0">
                <a:latin typeface="Calibri"/>
                <a:cs typeface="Calibri"/>
              </a:rPr>
              <a:t>diálogo</a:t>
            </a:r>
            <a:r>
              <a:rPr sz="1100" spc="40" dirty="0">
                <a:latin typeface="Calibri"/>
                <a:cs typeface="Calibri"/>
              </a:rPr>
              <a:t> </a:t>
            </a:r>
            <a:r>
              <a:rPr sz="1100" spc="95" dirty="0">
                <a:latin typeface="Calibri"/>
                <a:cs typeface="Calibri"/>
              </a:rPr>
              <a:t>y</a:t>
            </a:r>
            <a:r>
              <a:rPr sz="1100" spc="35" dirty="0">
                <a:latin typeface="Calibri"/>
                <a:cs typeface="Calibri"/>
              </a:rPr>
              <a:t> </a:t>
            </a:r>
            <a:r>
              <a:rPr sz="1100" spc="80" dirty="0">
                <a:latin typeface="Calibri"/>
                <a:cs typeface="Calibri"/>
              </a:rPr>
              <a:t>la</a:t>
            </a:r>
            <a:r>
              <a:rPr sz="1100" spc="40" dirty="0">
                <a:latin typeface="Calibri"/>
                <a:cs typeface="Calibri"/>
              </a:rPr>
              <a:t> </a:t>
            </a:r>
            <a:r>
              <a:rPr sz="1100" spc="85" dirty="0">
                <a:latin typeface="Calibri"/>
                <a:cs typeface="Calibri"/>
              </a:rPr>
              <a:t>reflexión</a:t>
            </a:r>
            <a:r>
              <a:rPr sz="1100" spc="35" dirty="0">
                <a:latin typeface="Calibri"/>
                <a:cs typeface="Calibri"/>
              </a:rPr>
              <a:t> </a:t>
            </a:r>
            <a:r>
              <a:rPr sz="1100" spc="105" dirty="0">
                <a:latin typeface="Calibri"/>
                <a:cs typeface="Calibri"/>
              </a:rPr>
              <a:t>sobre</a:t>
            </a:r>
            <a:r>
              <a:rPr sz="1100" spc="40" dirty="0">
                <a:latin typeface="Calibri"/>
                <a:cs typeface="Calibri"/>
              </a:rPr>
              <a:t> </a:t>
            </a:r>
            <a:r>
              <a:rPr sz="1100" spc="80" dirty="0">
                <a:latin typeface="Calibri"/>
                <a:cs typeface="Calibri"/>
              </a:rPr>
              <a:t>la</a:t>
            </a:r>
            <a:r>
              <a:rPr sz="1100" spc="35" dirty="0">
                <a:latin typeface="Calibri"/>
                <a:cs typeface="Calibri"/>
              </a:rPr>
              <a:t> </a:t>
            </a:r>
            <a:r>
              <a:rPr sz="1100" spc="105" dirty="0">
                <a:latin typeface="Calibri"/>
                <a:cs typeface="Calibri"/>
              </a:rPr>
              <a:t>vida</a:t>
            </a:r>
            <a:r>
              <a:rPr sz="1100" spc="40" dirty="0">
                <a:latin typeface="Calibri"/>
                <a:cs typeface="Calibri"/>
              </a:rPr>
              <a:t> </a:t>
            </a:r>
            <a:r>
              <a:rPr sz="1100" spc="110" dirty="0">
                <a:latin typeface="Calibri"/>
                <a:cs typeface="Calibri"/>
              </a:rPr>
              <a:t>cotidiana</a:t>
            </a:r>
            <a:r>
              <a:rPr sz="1100" spc="35" dirty="0">
                <a:latin typeface="Calibri"/>
                <a:cs typeface="Calibri"/>
              </a:rPr>
              <a:t> </a:t>
            </a:r>
            <a:r>
              <a:rPr sz="1100" spc="140" dirty="0">
                <a:latin typeface="Calibri"/>
                <a:cs typeface="Calibri"/>
              </a:rPr>
              <a:t>de</a:t>
            </a:r>
            <a:r>
              <a:rPr sz="1100" spc="40" dirty="0">
                <a:latin typeface="Calibri"/>
                <a:cs typeface="Calibri"/>
              </a:rPr>
              <a:t> </a:t>
            </a:r>
            <a:r>
              <a:rPr sz="1100" spc="90" dirty="0">
                <a:latin typeface="Calibri"/>
                <a:cs typeface="Calibri"/>
              </a:rPr>
              <a:t>las</a:t>
            </a:r>
            <a:r>
              <a:rPr sz="1100" spc="35" dirty="0">
                <a:latin typeface="Calibri"/>
                <a:cs typeface="Calibri"/>
              </a:rPr>
              <a:t> </a:t>
            </a:r>
            <a:r>
              <a:rPr sz="1100" spc="114" dirty="0">
                <a:latin typeface="Calibri"/>
                <a:cs typeface="Calibri"/>
              </a:rPr>
              <a:t>personas</a:t>
            </a:r>
            <a:r>
              <a:rPr sz="1100" spc="40" dirty="0">
                <a:latin typeface="Calibri"/>
                <a:cs typeface="Calibri"/>
              </a:rPr>
              <a:t> </a:t>
            </a:r>
            <a:r>
              <a:rPr sz="1100" spc="140" dirty="0">
                <a:latin typeface="Calibri"/>
                <a:cs typeface="Calibri"/>
              </a:rPr>
              <a:t>de  </a:t>
            </a:r>
            <a:r>
              <a:rPr sz="1100" spc="80" dirty="0">
                <a:latin typeface="Calibri"/>
                <a:cs typeface="Calibri"/>
              </a:rPr>
              <a:t>la</a:t>
            </a:r>
            <a:r>
              <a:rPr sz="1100" spc="70" dirty="0">
                <a:latin typeface="Calibri"/>
                <a:cs typeface="Calibri"/>
              </a:rPr>
              <a:t> </a:t>
            </a:r>
            <a:r>
              <a:rPr sz="1100" spc="130" dirty="0">
                <a:latin typeface="Calibri"/>
                <a:cs typeface="Calibri"/>
              </a:rPr>
              <a:t>comunidad,</a:t>
            </a:r>
            <a:r>
              <a:rPr sz="1100" spc="70" dirty="0">
                <a:latin typeface="Calibri"/>
                <a:cs typeface="Calibri"/>
              </a:rPr>
              <a:t> </a:t>
            </a:r>
            <a:r>
              <a:rPr sz="1100" spc="80" dirty="0">
                <a:latin typeface="Calibri"/>
                <a:cs typeface="Calibri"/>
              </a:rPr>
              <a:t>al</a:t>
            </a:r>
            <a:r>
              <a:rPr sz="1100" spc="75" dirty="0">
                <a:latin typeface="Calibri"/>
                <a:cs typeface="Calibri"/>
              </a:rPr>
              <a:t> </a:t>
            </a:r>
            <a:r>
              <a:rPr sz="1100" spc="114" dirty="0">
                <a:latin typeface="Calibri"/>
                <a:cs typeface="Calibri"/>
              </a:rPr>
              <a:t>compartir</a:t>
            </a:r>
            <a:r>
              <a:rPr sz="1100" spc="70" dirty="0">
                <a:latin typeface="Calibri"/>
                <a:cs typeface="Calibri"/>
              </a:rPr>
              <a:t> </a:t>
            </a:r>
            <a:r>
              <a:rPr sz="1100" spc="125" dirty="0">
                <a:latin typeface="Calibri"/>
                <a:cs typeface="Calibri"/>
              </a:rPr>
              <a:t>sus</a:t>
            </a:r>
            <a:r>
              <a:rPr sz="1100" spc="70" dirty="0">
                <a:latin typeface="Calibri"/>
                <a:cs typeface="Calibri"/>
              </a:rPr>
              <a:t> </a:t>
            </a:r>
            <a:r>
              <a:rPr sz="1100" spc="120" dirty="0">
                <a:latin typeface="Calibri"/>
                <a:cs typeface="Calibri"/>
              </a:rPr>
              <a:t>percepciones</a:t>
            </a:r>
            <a:r>
              <a:rPr sz="1100" spc="75" dirty="0">
                <a:latin typeface="Calibri"/>
                <a:cs typeface="Calibri"/>
              </a:rPr>
              <a:t> </a:t>
            </a:r>
            <a:r>
              <a:rPr sz="1100" spc="114" dirty="0">
                <a:latin typeface="Calibri"/>
                <a:cs typeface="Calibri"/>
              </a:rPr>
              <a:t>e</a:t>
            </a:r>
            <a:r>
              <a:rPr sz="1100" spc="70" dirty="0">
                <a:latin typeface="Calibri"/>
                <a:cs typeface="Calibri"/>
              </a:rPr>
              <a:t> </a:t>
            </a:r>
            <a:r>
              <a:rPr sz="1100" spc="100" dirty="0">
                <a:latin typeface="Calibri"/>
                <a:cs typeface="Calibri"/>
              </a:rPr>
              <a:t>interpretaciones</a:t>
            </a:r>
            <a:r>
              <a:rPr sz="1100" spc="75" dirty="0">
                <a:latin typeface="Calibri"/>
                <a:cs typeface="Calibri"/>
              </a:rPr>
              <a:t> </a:t>
            </a:r>
            <a:r>
              <a:rPr sz="1100" spc="114" dirty="0">
                <a:latin typeface="Calibri"/>
                <a:cs typeface="Calibri"/>
              </a:rPr>
              <a:t>acerca  </a:t>
            </a:r>
            <a:r>
              <a:rPr sz="1100" spc="140" dirty="0">
                <a:latin typeface="Calibri"/>
                <a:cs typeface="Calibri"/>
              </a:rPr>
              <a:t>de</a:t>
            </a:r>
            <a:r>
              <a:rPr sz="1100" spc="65" dirty="0">
                <a:latin typeface="Calibri"/>
                <a:cs typeface="Calibri"/>
              </a:rPr>
              <a:t> </a:t>
            </a:r>
            <a:r>
              <a:rPr sz="1100" spc="80" dirty="0">
                <a:latin typeface="Calibri"/>
                <a:cs typeface="Calibri"/>
              </a:rPr>
              <a:t>la</a:t>
            </a:r>
            <a:r>
              <a:rPr sz="1100" spc="65" dirty="0">
                <a:latin typeface="Calibri"/>
                <a:cs typeface="Calibri"/>
              </a:rPr>
              <a:t> </a:t>
            </a:r>
            <a:r>
              <a:rPr sz="1100" spc="85" dirty="0">
                <a:latin typeface="Calibri"/>
                <a:cs typeface="Calibri"/>
              </a:rPr>
              <a:t>realidad,</a:t>
            </a:r>
            <a:r>
              <a:rPr sz="1100" spc="65" dirty="0">
                <a:latin typeface="Calibri"/>
                <a:cs typeface="Calibri"/>
              </a:rPr>
              <a:t> </a:t>
            </a:r>
            <a:r>
              <a:rPr sz="1100" spc="140" dirty="0">
                <a:latin typeface="Calibri"/>
                <a:cs typeface="Calibri"/>
              </a:rPr>
              <a:t>seguramente</a:t>
            </a:r>
            <a:r>
              <a:rPr sz="1100" spc="65" dirty="0">
                <a:latin typeface="Calibri"/>
                <a:cs typeface="Calibri"/>
              </a:rPr>
              <a:t> </a:t>
            </a:r>
            <a:r>
              <a:rPr sz="1100" spc="114" dirty="0">
                <a:latin typeface="Calibri"/>
                <a:cs typeface="Calibri"/>
              </a:rPr>
              <a:t>encontrarán</a:t>
            </a:r>
            <a:r>
              <a:rPr sz="1100" spc="65" dirty="0">
                <a:latin typeface="Calibri"/>
                <a:cs typeface="Calibri"/>
              </a:rPr>
              <a:t> </a:t>
            </a:r>
            <a:r>
              <a:rPr sz="1100" spc="125" dirty="0">
                <a:latin typeface="Calibri"/>
                <a:cs typeface="Calibri"/>
              </a:rPr>
              <a:t>elementos</a:t>
            </a:r>
            <a:r>
              <a:rPr sz="1100" spc="65" dirty="0">
                <a:latin typeface="Calibri"/>
                <a:cs typeface="Calibri"/>
              </a:rPr>
              <a:t> </a:t>
            </a:r>
            <a:r>
              <a:rPr sz="1100" spc="110" dirty="0">
                <a:latin typeface="Calibri"/>
                <a:cs typeface="Calibri"/>
              </a:rPr>
              <a:t>para</a:t>
            </a:r>
            <a:r>
              <a:rPr sz="1100" spc="70" dirty="0">
                <a:latin typeface="Calibri"/>
                <a:cs typeface="Calibri"/>
              </a:rPr>
              <a:t> </a:t>
            </a:r>
            <a:r>
              <a:rPr sz="1100" spc="110" dirty="0">
                <a:latin typeface="Calibri"/>
                <a:cs typeface="Calibri"/>
              </a:rPr>
              <a:t>avanzar</a:t>
            </a:r>
            <a:r>
              <a:rPr sz="1100" spc="65" dirty="0">
                <a:latin typeface="Calibri"/>
                <a:cs typeface="Calibri"/>
              </a:rPr>
              <a:t> </a:t>
            </a:r>
            <a:r>
              <a:rPr sz="1100" spc="140" dirty="0">
                <a:latin typeface="Calibri"/>
                <a:cs typeface="Calibri"/>
              </a:rPr>
              <a:t>en</a:t>
            </a:r>
            <a:r>
              <a:rPr sz="1100" spc="65" dirty="0">
                <a:latin typeface="Calibri"/>
                <a:cs typeface="Calibri"/>
              </a:rPr>
              <a:t> </a:t>
            </a:r>
            <a:r>
              <a:rPr sz="1100" spc="80" dirty="0">
                <a:latin typeface="Calibri"/>
                <a:cs typeface="Calibri"/>
              </a:rPr>
              <a:t>la  </a:t>
            </a:r>
            <a:r>
              <a:rPr sz="1100" spc="120" dirty="0">
                <a:latin typeface="Calibri"/>
                <a:cs typeface="Calibri"/>
              </a:rPr>
              <a:t>planeación </a:t>
            </a:r>
            <a:r>
              <a:rPr sz="1100" spc="114" dirty="0">
                <a:latin typeface="Calibri"/>
                <a:cs typeface="Calibri"/>
              </a:rPr>
              <a:t>didáctica </a:t>
            </a:r>
            <a:r>
              <a:rPr sz="1100" spc="95" dirty="0">
                <a:latin typeface="Calibri"/>
                <a:cs typeface="Calibri"/>
              </a:rPr>
              <a:t>y </a:t>
            </a:r>
            <a:r>
              <a:rPr sz="1100" spc="80" dirty="0">
                <a:latin typeface="Calibri"/>
                <a:cs typeface="Calibri"/>
              </a:rPr>
              <a:t>el </a:t>
            </a:r>
            <a:r>
              <a:rPr sz="1100" spc="114" dirty="0">
                <a:latin typeface="Calibri"/>
                <a:cs typeface="Calibri"/>
              </a:rPr>
              <a:t>diseño </a:t>
            </a:r>
            <a:r>
              <a:rPr sz="1100" spc="140" dirty="0">
                <a:latin typeface="Calibri"/>
                <a:cs typeface="Calibri"/>
              </a:rPr>
              <a:t>de</a:t>
            </a:r>
            <a:r>
              <a:rPr sz="1100" spc="-105" dirty="0">
                <a:latin typeface="Calibri"/>
                <a:cs typeface="Calibri"/>
              </a:rPr>
              <a:t> </a:t>
            </a:r>
            <a:r>
              <a:rPr sz="1100" spc="85" dirty="0">
                <a:latin typeface="Calibri"/>
                <a:cs typeface="Calibri"/>
              </a:rPr>
              <a:t>proyectos.</a:t>
            </a:r>
            <a:endParaRPr sz="1100">
              <a:latin typeface="Calibri"/>
              <a:cs typeface="Calibri"/>
            </a:endParaRPr>
          </a:p>
          <a:p>
            <a:pPr marL="12700" marR="5080" indent="253365" algn="just">
              <a:lnSpc>
                <a:spcPct val="113700"/>
              </a:lnSpc>
              <a:spcBef>
                <a:spcPts val="565"/>
              </a:spcBef>
            </a:pPr>
            <a:r>
              <a:rPr sz="1100" spc="170" dirty="0">
                <a:latin typeface="Calibri"/>
                <a:cs typeface="Calibri"/>
              </a:rPr>
              <a:t>Sigamos </a:t>
            </a:r>
            <a:r>
              <a:rPr sz="1100" spc="150" dirty="0">
                <a:latin typeface="Calibri"/>
                <a:cs typeface="Calibri"/>
              </a:rPr>
              <a:t>en </a:t>
            </a:r>
            <a:r>
              <a:rPr sz="1100" spc="90" dirty="0">
                <a:latin typeface="Calibri"/>
                <a:cs typeface="Calibri"/>
              </a:rPr>
              <a:t>el </a:t>
            </a:r>
            <a:r>
              <a:rPr sz="1100" spc="160" dirty="0">
                <a:latin typeface="Calibri"/>
                <a:cs typeface="Calibri"/>
              </a:rPr>
              <a:t>camino </a:t>
            </a:r>
            <a:r>
              <a:rPr sz="1100" spc="150" dirty="0">
                <a:latin typeface="Calibri"/>
                <a:cs typeface="Calibri"/>
              </a:rPr>
              <a:t>de </a:t>
            </a:r>
            <a:r>
              <a:rPr sz="1100" spc="90" dirty="0">
                <a:latin typeface="Calibri"/>
                <a:cs typeface="Calibri"/>
              </a:rPr>
              <a:t>la </a:t>
            </a:r>
            <a:r>
              <a:rPr sz="1100" spc="130" dirty="0">
                <a:latin typeface="Calibri"/>
                <a:cs typeface="Calibri"/>
              </a:rPr>
              <a:t>transformación educativa </a:t>
            </a:r>
            <a:r>
              <a:rPr sz="1100" spc="125" dirty="0">
                <a:latin typeface="Calibri"/>
                <a:cs typeface="Calibri"/>
              </a:rPr>
              <a:t>para  </a:t>
            </a:r>
            <a:r>
              <a:rPr sz="1100" spc="114" dirty="0">
                <a:latin typeface="Calibri"/>
                <a:cs typeface="Calibri"/>
              </a:rPr>
              <a:t>garantizar </a:t>
            </a:r>
            <a:r>
              <a:rPr sz="1100" spc="80" dirty="0">
                <a:latin typeface="Calibri"/>
                <a:cs typeface="Calibri"/>
              </a:rPr>
              <a:t>el </a:t>
            </a:r>
            <a:r>
              <a:rPr sz="1100" spc="125" dirty="0">
                <a:latin typeface="Calibri"/>
                <a:cs typeface="Calibri"/>
              </a:rPr>
              <a:t>derecho </a:t>
            </a:r>
            <a:r>
              <a:rPr sz="1100" spc="170" dirty="0">
                <a:latin typeface="Calibri"/>
                <a:cs typeface="Calibri"/>
              </a:rPr>
              <a:t>humano </a:t>
            </a:r>
            <a:r>
              <a:rPr sz="1100" spc="120" dirty="0">
                <a:latin typeface="Calibri"/>
                <a:cs typeface="Calibri"/>
              </a:rPr>
              <a:t>a </a:t>
            </a:r>
            <a:r>
              <a:rPr sz="1100" spc="85" dirty="0">
                <a:latin typeface="Calibri"/>
                <a:cs typeface="Calibri"/>
              </a:rPr>
              <a:t>la </a:t>
            </a:r>
            <a:r>
              <a:rPr sz="1100" spc="135" dirty="0">
                <a:latin typeface="Calibri"/>
                <a:cs typeface="Calibri"/>
              </a:rPr>
              <a:t>educación </a:t>
            </a:r>
            <a:r>
              <a:rPr sz="1100" spc="145" dirty="0">
                <a:latin typeface="Calibri"/>
                <a:cs typeface="Calibri"/>
              </a:rPr>
              <a:t>de </a:t>
            </a:r>
            <a:r>
              <a:rPr sz="1100" spc="114" dirty="0">
                <a:latin typeface="Calibri"/>
                <a:cs typeface="Calibri"/>
              </a:rPr>
              <a:t>todas </a:t>
            </a:r>
            <a:r>
              <a:rPr sz="1100" spc="90" dirty="0">
                <a:latin typeface="Calibri"/>
                <a:cs typeface="Calibri"/>
              </a:rPr>
              <a:t>las </a:t>
            </a:r>
            <a:r>
              <a:rPr sz="1100" spc="105" dirty="0">
                <a:latin typeface="Calibri"/>
                <a:cs typeface="Calibri"/>
              </a:rPr>
              <a:t>personas,   </a:t>
            </a:r>
            <a:r>
              <a:rPr sz="1100" spc="140" dirty="0">
                <a:latin typeface="Calibri"/>
                <a:cs typeface="Calibri"/>
              </a:rPr>
              <a:t>en </a:t>
            </a:r>
            <a:r>
              <a:rPr sz="1100" spc="80" dirty="0">
                <a:latin typeface="Calibri"/>
                <a:cs typeface="Calibri"/>
              </a:rPr>
              <a:t>el </a:t>
            </a:r>
            <a:r>
              <a:rPr sz="1100" spc="105" dirty="0">
                <a:latin typeface="Calibri"/>
                <a:cs typeface="Calibri"/>
              </a:rPr>
              <a:t>respeto </a:t>
            </a:r>
            <a:r>
              <a:rPr sz="1100" spc="145" dirty="0">
                <a:latin typeface="Calibri"/>
                <a:cs typeface="Calibri"/>
              </a:rPr>
              <a:t>de </a:t>
            </a:r>
            <a:r>
              <a:rPr sz="1100" spc="85" dirty="0">
                <a:latin typeface="Calibri"/>
                <a:cs typeface="Calibri"/>
              </a:rPr>
              <a:t>la </a:t>
            </a:r>
            <a:r>
              <a:rPr sz="1100" spc="140" dirty="0">
                <a:latin typeface="Calibri"/>
                <a:cs typeface="Calibri"/>
              </a:rPr>
              <a:t>dignidad humana; </a:t>
            </a:r>
            <a:r>
              <a:rPr sz="1100" spc="114" dirty="0">
                <a:latin typeface="Calibri"/>
                <a:cs typeface="Calibri"/>
              </a:rPr>
              <a:t>para </a:t>
            </a:r>
            <a:r>
              <a:rPr sz="1100" spc="80" dirty="0">
                <a:latin typeface="Calibri"/>
                <a:cs typeface="Calibri"/>
              </a:rPr>
              <a:t>el </a:t>
            </a:r>
            <a:r>
              <a:rPr sz="1100" spc="95" dirty="0">
                <a:latin typeface="Calibri"/>
                <a:cs typeface="Calibri"/>
              </a:rPr>
              <a:t>desarrollo </a:t>
            </a:r>
            <a:r>
              <a:rPr sz="1100" spc="125" dirty="0">
                <a:latin typeface="Calibri"/>
                <a:cs typeface="Calibri"/>
              </a:rPr>
              <a:t>pleno </a:t>
            </a:r>
            <a:r>
              <a:rPr sz="1100" spc="145" dirty="0">
                <a:latin typeface="Calibri"/>
                <a:cs typeface="Calibri"/>
              </a:rPr>
              <a:t>de </a:t>
            </a:r>
            <a:r>
              <a:rPr sz="1100" spc="95" dirty="0">
                <a:latin typeface="Calibri"/>
                <a:cs typeface="Calibri"/>
              </a:rPr>
              <a:t>las  </a:t>
            </a:r>
            <a:r>
              <a:rPr sz="1100" spc="140" dirty="0">
                <a:latin typeface="Calibri"/>
                <a:cs typeface="Calibri"/>
              </a:rPr>
              <a:t>capacidades </a:t>
            </a:r>
            <a:r>
              <a:rPr sz="1100" spc="145" dirty="0">
                <a:latin typeface="Calibri"/>
                <a:cs typeface="Calibri"/>
              </a:rPr>
              <a:t>de </a:t>
            </a:r>
            <a:r>
              <a:rPr sz="1100" spc="95" dirty="0">
                <a:latin typeface="Calibri"/>
                <a:cs typeface="Calibri"/>
              </a:rPr>
              <a:t>las </a:t>
            </a:r>
            <a:r>
              <a:rPr sz="1100" spc="105" dirty="0">
                <a:latin typeface="Calibri"/>
                <a:cs typeface="Calibri"/>
              </a:rPr>
              <a:t>personas; </a:t>
            </a:r>
            <a:r>
              <a:rPr sz="1100" spc="145" dirty="0">
                <a:latin typeface="Calibri"/>
                <a:cs typeface="Calibri"/>
              </a:rPr>
              <a:t>en </a:t>
            </a:r>
            <a:r>
              <a:rPr sz="1100" spc="85" dirty="0">
                <a:latin typeface="Calibri"/>
                <a:cs typeface="Calibri"/>
              </a:rPr>
              <a:t>la </a:t>
            </a:r>
            <a:r>
              <a:rPr sz="1100" spc="155" dirty="0">
                <a:latin typeface="Calibri"/>
                <a:cs typeface="Calibri"/>
              </a:rPr>
              <a:t>búsqueda </a:t>
            </a:r>
            <a:r>
              <a:rPr sz="1100" spc="145" dirty="0">
                <a:latin typeface="Calibri"/>
                <a:cs typeface="Calibri"/>
              </a:rPr>
              <a:t>de </a:t>
            </a:r>
            <a:r>
              <a:rPr sz="1100" spc="85" dirty="0">
                <a:latin typeface="Calibri"/>
                <a:cs typeface="Calibri"/>
              </a:rPr>
              <a:t>la </a:t>
            </a:r>
            <a:r>
              <a:rPr sz="1100" spc="114" dirty="0">
                <a:latin typeface="Calibri"/>
                <a:cs typeface="Calibri"/>
              </a:rPr>
              <a:t>excelencia </a:t>
            </a:r>
            <a:r>
              <a:rPr sz="1100" spc="95" dirty="0">
                <a:latin typeface="Calibri"/>
                <a:cs typeface="Calibri"/>
              </a:rPr>
              <a:t>y </a:t>
            </a:r>
            <a:r>
              <a:rPr sz="1100" spc="90" dirty="0">
                <a:latin typeface="Calibri"/>
                <a:cs typeface="Calibri"/>
              </a:rPr>
              <a:t>la  </a:t>
            </a:r>
            <a:r>
              <a:rPr sz="1100" spc="120" dirty="0">
                <a:latin typeface="Calibri"/>
                <a:cs typeface="Calibri"/>
              </a:rPr>
              <a:t>mejora</a:t>
            </a:r>
            <a:r>
              <a:rPr sz="1100" spc="45" dirty="0">
                <a:latin typeface="Calibri"/>
                <a:cs typeface="Calibri"/>
              </a:rPr>
              <a:t> </a:t>
            </a:r>
            <a:r>
              <a:rPr sz="1100" spc="100" dirty="0">
                <a:latin typeface="Calibri"/>
                <a:cs typeface="Calibri"/>
              </a:rPr>
              <a:t>continua;</a:t>
            </a:r>
            <a:r>
              <a:rPr sz="1100" spc="45" dirty="0">
                <a:latin typeface="Calibri"/>
                <a:cs typeface="Calibri"/>
              </a:rPr>
              <a:t> </a:t>
            </a:r>
            <a:r>
              <a:rPr sz="1100" spc="95" dirty="0">
                <a:latin typeface="Calibri"/>
                <a:cs typeface="Calibri"/>
              </a:rPr>
              <a:t>y</a:t>
            </a:r>
            <a:r>
              <a:rPr sz="1100" spc="45" dirty="0">
                <a:latin typeface="Calibri"/>
                <a:cs typeface="Calibri"/>
              </a:rPr>
              <a:t> </a:t>
            </a:r>
            <a:r>
              <a:rPr sz="1100" spc="140" dirty="0">
                <a:latin typeface="Calibri"/>
                <a:cs typeface="Calibri"/>
              </a:rPr>
              <a:t>en</a:t>
            </a:r>
            <a:r>
              <a:rPr sz="1100" spc="45" dirty="0">
                <a:latin typeface="Calibri"/>
                <a:cs typeface="Calibri"/>
              </a:rPr>
              <a:t> </a:t>
            </a:r>
            <a:r>
              <a:rPr sz="1100" spc="80" dirty="0">
                <a:latin typeface="Calibri"/>
                <a:cs typeface="Calibri"/>
              </a:rPr>
              <a:t>el</a:t>
            </a:r>
            <a:r>
              <a:rPr sz="1100" spc="45" dirty="0">
                <a:latin typeface="Calibri"/>
                <a:cs typeface="Calibri"/>
              </a:rPr>
              <a:t> </a:t>
            </a:r>
            <a:r>
              <a:rPr sz="1100" spc="114" dirty="0">
                <a:latin typeface="Calibri"/>
                <a:cs typeface="Calibri"/>
              </a:rPr>
              <a:t>reconocimiento</a:t>
            </a:r>
            <a:r>
              <a:rPr sz="1100" spc="45" dirty="0">
                <a:latin typeface="Calibri"/>
                <a:cs typeface="Calibri"/>
              </a:rPr>
              <a:t> </a:t>
            </a:r>
            <a:r>
              <a:rPr sz="1100" spc="140" dirty="0">
                <a:latin typeface="Calibri"/>
                <a:cs typeface="Calibri"/>
              </a:rPr>
              <a:t>de</a:t>
            </a:r>
            <a:r>
              <a:rPr sz="1100" spc="45" dirty="0">
                <a:latin typeface="Calibri"/>
                <a:cs typeface="Calibri"/>
              </a:rPr>
              <a:t> </a:t>
            </a:r>
            <a:r>
              <a:rPr sz="1100" spc="90" dirty="0">
                <a:latin typeface="Calibri"/>
                <a:cs typeface="Calibri"/>
              </a:rPr>
              <a:t>las</a:t>
            </a:r>
            <a:r>
              <a:rPr sz="1100" spc="50" dirty="0">
                <a:latin typeface="Calibri"/>
                <a:cs typeface="Calibri"/>
              </a:rPr>
              <a:t> </a:t>
            </a:r>
            <a:r>
              <a:rPr sz="1100" spc="120" dirty="0">
                <a:latin typeface="Calibri"/>
                <a:cs typeface="Calibri"/>
              </a:rPr>
              <a:t>maestras</a:t>
            </a:r>
            <a:r>
              <a:rPr sz="1100" spc="45" dirty="0">
                <a:latin typeface="Calibri"/>
                <a:cs typeface="Calibri"/>
              </a:rPr>
              <a:t> </a:t>
            </a:r>
            <a:r>
              <a:rPr sz="1100" spc="95" dirty="0">
                <a:latin typeface="Calibri"/>
                <a:cs typeface="Calibri"/>
              </a:rPr>
              <a:t>y</a:t>
            </a:r>
            <a:r>
              <a:rPr sz="1100" spc="45" dirty="0">
                <a:latin typeface="Calibri"/>
                <a:cs typeface="Calibri"/>
              </a:rPr>
              <a:t> </a:t>
            </a:r>
            <a:r>
              <a:rPr sz="1100" spc="85" dirty="0">
                <a:latin typeface="Calibri"/>
                <a:cs typeface="Calibri"/>
              </a:rPr>
              <a:t>los</a:t>
            </a:r>
            <a:r>
              <a:rPr sz="1100" spc="45" dirty="0">
                <a:latin typeface="Calibri"/>
                <a:cs typeface="Calibri"/>
              </a:rPr>
              <a:t> </a:t>
            </a:r>
            <a:r>
              <a:rPr sz="1100" spc="120" dirty="0">
                <a:latin typeface="Calibri"/>
                <a:cs typeface="Calibri"/>
              </a:rPr>
              <a:t>maestros  </a:t>
            </a:r>
            <a:r>
              <a:rPr sz="1100" spc="160" dirty="0">
                <a:latin typeface="Calibri"/>
                <a:cs typeface="Calibri"/>
              </a:rPr>
              <a:t>como </a:t>
            </a:r>
            <a:r>
              <a:rPr sz="1100" spc="130" dirty="0">
                <a:latin typeface="Calibri"/>
                <a:cs typeface="Calibri"/>
              </a:rPr>
              <a:t>agentes fundamentales</a:t>
            </a:r>
            <a:r>
              <a:rPr sz="1100" spc="-155" dirty="0">
                <a:latin typeface="Calibri"/>
                <a:cs typeface="Calibri"/>
              </a:rPr>
              <a:t> </a:t>
            </a:r>
            <a:r>
              <a:rPr sz="1100" spc="105" dirty="0">
                <a:latin typeface="Calibri"/>
                <a:cs typeface="Calibri"/>
              </a:rPr>
              <a:t>del </a:t>
            </a:r>
            <a:r>
              <a:rPr sz="1100" spc="110" dirty="0">
                <a:latin typeface="Calibri"/>
                <a:cs typeface="Calibri"/>
              </a:rPr>
              <a:t>proceso </a:t>
            </a:r>
            <a:r>
              <a:rPr sz="1100" spc="95" dirty="0">
                <a:latin typeface="Calibri"/>
                <a:cs typeface="Calibri"/>
              </a:rPr>
              <a:t>educativo.</a:t>
            </a:r>
            <a:endParaRPr sz="1100">
              <a:latin typeface="Calibri"/>
              <a:cs typeface="Calibri"/>
            </a:endParaRPr>
          </a:p>
          <a:p>
            <a:pPr marL="12700" marR="6350" indent="253365" algn="just">
              <a:lnSpc>
                <a:spcPct val="113700"/>
              </a:lnSpc>
              <a:spcBef>
                <a:spcPts val="565"/>
              </a:spcBef>
            </a:pPr>
            <a:r>
              <a:rPr sz="1100" spc="145" dirty="0">
                <a:latin typeface="Calibri"/>
                <a:cs typeface="Calibri"/>
              </a:rPr>
              <a:t>Desde </a:t>
            </a:r>
            <a:r>
              <a:rPr sz="1100" spc="160" dirty="0">
                <a:latin typeface="Calibri"/>
                <a:cs typeface="Calibri"/>
              </a:rPr>
              <a:t>un </a:t>
            </a:r>
            <a:r>
              <a:rPr sz="1100" spc="100" dirty="0">
                <a:latin typeface="Calibri"/>
                <a:cs typeface="Calibri"/>
              </a:rPr>
              <a:t>currículo </a:t>
            </a:r>
            <a:r>
              <a:rPr sz="1100" spc="95" dirty="0">
                <a:latin typeface="Calibri"/>
                <a:cs typeface="Calibri"/>
              </a:rPr>
              <a:t>participativo y </a:t>
            </a:r>
            <a:r>
              <a:rPr sz="1100" spc="140" dirty="0">
                <a:latin typeface="Calibri"/>
                <a:cs typeface="Calibri"/>
              </a:rPr>
              <a:t>con </a:t>
            </a:r>
            <a:r>
              <a:rPr sz="1100" spc="80" dirty="0">
                <a:latin typeface="Calibri"/>
                <a:cs typeface="Calibri"/>
              </a:rPr>
              <a:t>la </a:t>
            </a:r>
            <a:r>
              <a:rPr sz="1100" spc="130" dirty="0">
                <a:latin typeface="Calibri"/>
                <a:cs typeface="Calibri"/>
              </a:rPr>
              <a:t>autonomía </a:t>
            </a:r>
            <a:r>
              <a:rPr sz="1100" spc="95" dirty="0">
                <a:latin typeface="Calibri"/>
                <a:cs typeface="Calibri"/>
              </a:rPr>
              <a:t>profesional </a:t>
            </a:r>
            <a:r>
              <a:rPr sz="1100" spc="140" dirty="0">
                <a:latin typeface="Calibri"/>
                <a:cs typeface="Calibri"/>
              </a:rPr>
              <a:t>de  </a:t>
            </a:r>
            <a:r>
              <a:rPr sz="1100" spc="90" dirty="0">
                <a:latin typeface="Calibri"/>
                <a:cs typeface="Calibri"/>
              </a:rPr>
              <a:t>las </a:t>
            </a:r>
            <a:r>
              <a:rPr sz="1100" spc="120" dirty="0">
                <a:latin typeface="Calibri"/>
                <a:cs typeface="Calibri"/>
              </a:rPr>
              <a:t>maestras </a:t>
            </a:r>
            <a:r>
              <a:rPr sz="1100" spc="95" dirty="0">
                <a:latin typeface="Calibri"/>
                <a:cs typeface="Calibri"/>
              </a:rPr>
              <a:t>y </a:t>
            </a:r>
            <a:r>
              <a:rPr sz="1100" spc="85" dirty="0">
                <a:latin typeface="Calibri"/>
                <a:cs typeface="Calibri"/>
              </a:rPr>
              <a:t>los </a:t>
            </a:r>
            <a:r>
              <a:rPr sz="1100" spc="100" dirty="0">
                <a:latin typeface="Calibri"/>
                <a:cs typeface="Calibri"/>
              </a:rPr>
              <a:t>maestros, </a:t>
            </a:r>
            <a:r>
              <a:rPr sz="1100" spc="80" dirty="0">
                <a:latin typeface="Calibri"/>
                <a:cs typeface="Calibri"/>
              </a:rPr>
              <a:t>el </a:t>
            </a:r>
            <a:r>
              <a:rPr sz="1100" spc="145" dirty="0">
                <a:latin typeface="Calibri"/>
                <a:cs typeface="Calibri"/>
              </a:rPr>
              <a:t>cambio</a:t>
            </a:r>
            <a:r>
              <a:rPr sz="1100" spc="-135" dirty="0">
                <a:latin typeface="Calibri"/>
                <a:cs typeface="Calibri"/>
              </a:rPr>
              <a:t> </a:t>
            </a:r>
            <a:r>
              <a:rPr sz="1100" spc="105" dirty="0">
                <a:latin typeface="Calibri"/>
                <a:cs typeface="Calibri"/>
              </a:rPr>
              <a:t>verdadero </a:t>
            </a:r>
            <a:r>
              <a:rPr sz="1100" spc="110" dirty="0">
                <a:latin typeface="Calibri"/>
                <a:cs typeface="Calibri"/>
              </a:rPr>
              <a:t>es </a:t>
            </a:r>
            <a:r>
              <a:rPr sz="1100" spc="85" dirty="0">
                <a:latin typeface="Calibri"/>
                <a:cs typeface="Calibri"/>
              </a:rPr>
              <a:t>posible.</a:t>
            </a:r>
            <a:endParaRPr sz="1100">
              <a:latin typeface="Calibri"/>
              <a:cs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01200" y="226034"/>
            <a:ext cx="2781300" cy="558800"/>
          </a:xfrm>
          <a:prstGeom prst="rect">
            <a:avLst/>
          </a:prstGeom>
        </p:spPr>
        <p:txBody>
          <a:bodyPr vert="horz" wrap="square" lIns="0" tIns="12700" rIns="0" bIns="0" rtlCol="0">
            <a:spAutoFit/>
          </a:bodyPr>
          <a:lstStyle/>
          <a:p>
            <a:pPr marL="12700" marR="5080">
              <a:lnSpc>
                <a:spcPct val="116700"/>
              </a:lnSpc>
              <a:spcBef>
                <a:spcPts val="100"/>
              </a:spcBef>
            </a:pPr>
            <a:r>
              <a:rPr sz="1000" b="1" spc="5" dirty="0">
                <a:solidFill>
                  <a:srgbClr val="9F2241"/>
                </a:solidFill>
                <a:latin typeface="Lucida Sans"/>
                <a:cs typeface="Lucida Sans"/>
              </a:rPr>
              <a:t>Consejo Técnico </a:t>
            </a:r>
            <a:r>
              <a:rPr sz="1000" b="1" spc="10" dirty="0">
                <a:solidFill>
                  <a:srgbClr val="9F2241"/>
                </a:solidFill>
                <a:latin typeface="Lucida Sans"/>
                <a:cs typeface="Lucida Sans"/>
              </a:rPr>
              <a:t>Escolar </a:t>
            </a:r>
            <a:r>
              <a:rPr sz="1000" b="1" spc="15" dirty="0">
                <a:solidFill>
                  <a:srgbClr val="9F2241"/>
                </a:solidFill>
                <a:latin typeface="Lucida Sans"/>
                <a:cs typeface="Lucida Sans"/>
              </a:rPr>
              <a:t>y</a:t>
            </a:r>
            <a:r>
              <a:rPr sz="1000" b="1" spc="-220" dirty="0">
                <a:solidFill>
                  <a:srgbClr val="9F2241"/>
                </a:solidFill>
                <a:latin typeface="Lucida Sans"/>
                <a:cs typeface="Lucida Sans"/>
              </a:rPr>
              <a:t> </a:t>
            </a:r>
            <a:r>
              <a:rPr sz="1000" b="1" spc="-20" dirty="0">
                <a:solidFill>
                  <a:srgbClr val="9F2241"/>
                </a:solidFill>
                <a:latin typeface="Lucida Sans"/>
                <a:cs typeface="Lucida Sans"/>
              </a:rPr>
              <a:t>Taller </a:t>
            </a:r>
            <a:r>
              <a:rPr sz="1000" b="1" spc="5" dirty="0">
                <a:solidFill>
                  <a:srgbClr val="9F2241"/>
                </a:solidFill>
                <a:latin typeface="Lucida Sans"/>
                <a:cs typeface="Lucida Sans"/>
              </a:rPr>
              <a:t>Intensivo  </a:t>
            </a:r>
            <a:r>
              <a:rPr sz="1000" b="1" spc="35" dirty="0">
                <a:solidFill>
                  <a:srgbClr val="9F2241"/>
                </a:solidFill>
                <a:latin typeface="Lucida Sans"/>
                <a:cs typeface="Lucida Sans"/>
              </a:rPr>
              <a:t>de </a:t>
            </a:r>
            <a:r>
              <a:rPr sz="1000" b="1" spc="25" dirty="0">
                <a:solidFill>
                  <a:srgbClr val="9F2241"/>
                </a:solidFill>
                <a:latin typeface="Lucida Sans"/>
                <a:cs typeface="Lucida Sans"/>
              </a:rPr>
              <a:t>Formación </a:t>
            </a:r>
            <a:r>
              <a:rPr sz="1000" b="1" spc="15" dirty="0">
                <a:solidFill>
                  <a:srgbClr val="9F2241"/>
                </a:solidFill>
                <a:latin typeface="Lucida Sans"/>
                <a:cs typeface="Lucida Sans"/>
              </a:rPr>
              <a:t>Continua </a:t>
            </a:r>
            <a:r>
              <a:rPr sz="1000" b="1" spc="10" dirty="0">
                <a:solidFill>
                  <a:srgbClr val="9F2241"/>
                </a:solidFill>
                <a:latin typeface="Lucida Sans"/>
                <a:cs typeface="Lucida Sans"/>
              </a:rPr>
              <a:t>para </a:t>
            </a:r>
            <a:r>
              <a:rPr sz="1000" b="1" spc="20" dirty="0">
                <a:solidFill>
                  <a:srgbClr val="9F2241"/>
                </a:solidFill>
                <a:latin typeface="Lucida Sans"/>
                <a:cs typeface="Lucida Sans"/>
              </a:rPr>
              <a:t>Docentes  </a:t>
            </a:r>
            <a:r>
              <a:rPr sz="1000" spc="155" dirty="0">
                <a:solidFill>
                  <a:srgbClr val="9F2241"/>
                </a:solidFill>
                <a:latin typeface="Calibri"/>
                <a:cs typeface="Calibri"/>
              </a:rPr>
              <a:t>SEGUNDA </a:t>
            </a:r>
            <a:r>
              <a:rPr sz="1000" spc="140" dirty="0">
                <a:solidFill>
                  <a:srgbClr val="9F2241"/>
                </a:solidFill>
                <a:latin typeface="Calibri"/>
                <a:cs typeface="Calibri"/>
              </a:rPr>
              <a:t>SESIÓN</a:t>
            </a:r>
            <a:r>
              <a:rPr sz="1000" spc="-100" dirty="0">
                <a:solidFill>
                  <a:srgbClr val="9F2241"/>
                </a:solidFill>
                <a:latin typeface="Calibri"/>
                <a:cs typeface="Calibri"/>
              </a:rPr>
              <a:t> </a:t>
            </a:r>
            <a:r>
              <a:rPr sz="1000" spc="135" dirty="0">
                <a:solidFill>
                  <a:srgbClr val="9F2241"/>
                </a:solidFill>
                <a:latin typeface="Calibri"/>
                <a:cs typeface="Calibri"/>
              </a:rPr>
              <a:t>ORDINARIA</a:t>
            </a:r>
            <a:endParaRPr sz="1000">
              <a:latin typeface="Calibri"/>
              <a:cs typeface="Calibri"/>
            </a:endParaRPr>
          </a:p>
        </p:txBody>
      </p:sp>
      <p:sp>
        <p:nvSpPr>
          <p:cNvPr id="3" name="object 3"/>
          <p:cNvSpPr/>
          <p:nvPr/>
        </p:nvSpPr>
        <p:spPr>
          <a:xfrm>
            <a:off x="0" y="0"/>
            <a:ext cx="3886200" cy="201930"/>
          </a:xfrm>
          <a:custGeom>
            <a:avLst/>
            <a:gdLst/>
            <a:ahLst/>
            <a:cxnLst/>
            <a:rect l="l" t="t" r="r" b="b"/>
            <a:pathLst>
              <a:path w="3886200" h="201930">
                <a:moveTo>
                  <a:pt x="0" y="201599"/>
                </a:moveTo>
                <a:lnTo>
                  <a:pt x="3886200" y="201599"/>
                </a:lnTo>
                <a:lnTo>
                  <a:pt x="3886200" y="0"/>
                </a:lnTo>
                <a:lnTo>
                  <a:pt x="0" y="0"/>
                </a:lnTo>
                <a:lnTo>
                  <a:pt x="0" y="201599"/>
                </a:lnTo>
                <a:close/>
              </a:path>
            </a:pathLst>
          </a:custGeom>
          <a:solidFill>
            <a:srgbClr val="C2A47D"/>
          </a:solidFill>
        </p:spPr>
        <p:txBody>
          <a:bodyPr wrap="square" lIns="0" tIns="0" rIns="0" bIns="0" rtlCol="0"/>
          <a:lstStyle/>
          <a:p>
            <a:endParaRPr/>
          </a:p>
        </p:txBody>
      </p:sp>
      <p:sp>
        <p:nvSpPr>
          <p:cNvPr id="4" name="object 4"/>
          <p:cNvSpPr/>
          <p:nvPr/>
        </p:nvSpPr>
        <p:spPr>
          <a:xfrm>
            <a:off x="0" y="9898202"/>
            <a:ext cx="7772400" cy="160655"/>
          </a:xfrm>
          <a:custGeom>
            <a:avLst/>
            <a:gdLst/>
            <a:ahLst/>
            <a:cxnLst/>
            <a:rect l="l" t="t" r="r" b="b"/>
            <a:pathLst>
              <a:path w="7772400" h="160654">
                <a:moveTo>
                  <a:pt x="7772400" y="0"/>
                </a:moveTo>
                <a:lnTo>
                  <a:pt x="0" y="0"/>
                </a:lnTo>
                <a:lnTo>
                  <a:pt x="0" y="160197"/>
                </a:lnTo>
                <a:lnTo>
                  <a:pt x="7772400" y="160197"/>
                </a:lnTo>
                <a:lnTo>
                  <a:pt x="7772400" y="0"/>
                </a:lnTo>
                <a:close/>
              </a:path>
            </a:pathLst>
          </a:custGeom>
          <a:solidFill>
            <a:srgbClr val="B24E67"/>
          </a:solidFill>
        </p:spPr>
        <p:txBody>
          <a:bodyPr wrap="square" lIns="0" tIns="0" rIns="0" bIns="0" rtlCol="0"/>
          <a:lstStyle/>
          <a:p>
            <a:endParaRPr/>
          </a:p>
        </p:txBody>
      </p:sp>
      <p:sp>
        <p:nvSpPr>
          <p:cNvPr id="5" name="object 5"/>
          <p:cNvSpPr/>
          <p:nvPr/>
        </p:nvSpPr>
        <p:spPr>
          <a:xfrm>
            <a:off x="908442" y="935998"/>
            <a:ext cx="0" cy="377190"/>
          </a:xfrm>
          <a:custGeom>
            <a:avLst/>
            <a:gdLst/>
            <a:ahLst/>
            <a:cxnLst/>
            <a:rect l="l" t="t" r="r" b="b"/>
            <a:pathLst>
              <a:path h="377190">
                <a:moveTo>
                  <a:pt x="0" y="376796"/>
                </a:moveTo>
                <a:lnTo>
                  <a:pt x="0" y="0"/>
                </a:lnTo>
              </a:path>
            </a:pathLst>
          </a:custGeom>
          <a:ln w="8483">
            <a:solidFill>
              <a:srgbClr val="B24E67"/>
            </a:solidFill>
          </a:ln>
        </p:spPr>
        <p:txBody>
          <a:bodyPr wrap="square" lIns="0" tIns="0" rIns="0" bIns="0" rtlCol="0"/>
          <a:lstStyle/>
          <a:p>
            <a:endParaRPr/>
          </a:p>
        </p:txBody>
      </p:sp>
      <p:sp>
        <p:nvSpPr>
          <p:cNvPr id="6" name="object 6"/>
          <p:cNvSpPr/>
          <p:nvPr/>
        </p:nvSpPr>
        <p:spPr>
          <a:xfrm>
            <a:off x="942300" y="935998"/>
            <a:ext cx="0" cy="377190"/>
          </a:xfrm>
          <a:custGeom>
            <a:avLst/>
            <a:gdLst/>
            <a:ahLst/>
            <a:cxnLst/>
            <a:rect l="l" t="t" r="r" b="b"/>
            <a:pathLst>
              <a:path h="377190">
                <a:moveTo>
                  <a:pt x="0" y="376796"/>
                </a:moveTo>
                <a:lnTo>
                  <a:pt x="0" y="0"/>
                </a:lnTo>
              </a:path>
            </a:pathLst>
          </a:custGeom>
          <a:ln w="25400">
            <a:solidFill>
              <a:srgbClr val="B24E67"/>
            </a:solidFill>
          </a:ln>
        </p:spPr>
        <p:txBody>
          <a:bodyPr wrap="square" lIns="0" tIns="0" rIns="0" bIns="0" rtlCol="0"/>
          <a:lstStyle/>
          <a:p>
            <a:endParaRPr/>
          </a:p>
        </p:txBody>
      </p:sp>
      <p:sp>
        <p:nvSpPr>
          <p:cNvPr id="7" name="object 7"/>
          <p:cNvSpPr txBox="1">
            <a:spLocks noGrp="1"/>
          </p:cNvSpPr>
          <p:nvPr>
            <p:ph type="title"/>
          </p:nvPr>
        </p:nvSpPr>
        <p:spPr>
          <a:xfrm>
            <a:off x="988899" y="876086"/>
            <a:ext cx="2377440" cy="391160"/>
          </a:xfrm>
          <a:prstGeom prst="rect">
            <a:avLst/>
          </a:prstGeom>
        </p:spPr>
        <p:txBody>
          <a:bodyPr vert="horz" wrap="square" lIns="0" tIns="12700" rIns="0" bIns="0" rtlCol="0">
            <a:spAutoFit/>
          </a:bodyPr>
          <a:lstStyle/>
          <a:p>
            <a:pPr marL="12700">
              <a:lnSpc>
                <a:spcPct val="100000"/>
              </a:lnSpc>
              <a:spcBef>
                <a:spcPts val="100"/>
              </a:spcBef>
            </a:pPr>
            <a:r>
              <a:rPr spc="-145" dirty="0"/>
              <a:t>Agenda de</a:t>
            </a:r>
            <a:r>
              <a:rPr spc="65" dirty="0"/>
              <a:t> </a:t>
            </a:r>
            <a:r>
              <a:rPr spc="-75" dirty="0"/>
              <a:t>trabajo</a:t>
            </a:r>
          </a:p>
        </p:txBody>
      </p:sp>
      <p:sp>
        <p:nvSpPr>
          <p:cNvPr id="8" name="object 8"/>
          <p:cNvSpPr txBox="1"/>
          <p:nvPr/>
        </p:nvSpPr>
        <p:spPr>
          <a:xfrm>
            <a:off x="887299" y="1496774"/>
            <a:ext cx="5008880" cy="597535"/>
          </a:xfrm>
          <a:prstGeom prst="rect">
            <a:avLst/>
          </a:prstGeom>
        </p:spPr>
        <p:txBody>
          <a:bodyPr vert="horz" wrap="square" lIns="0" tIns="12700" rIns="0" bIns="0" rtlCol="0">
            <a:spAutoFit/>
          </a:bodyPr>
          <a:lstStyle/>
          <a:p>
            <a:pPr marL="12700" marR="5080" algn="just">
              <a:lnSpc>
                <a:spcPct val="113700"/>
              </a:lnSpc>
              <a:spcBef>
                <a:spcPts val="100"/>
              </a:spcBef>
            </a:pPr>
            <a:r>
              <a:rPr sz="1100" spc="180" dirty="0">
                <a:latin typeface="Calibri"/>
                <a:cs typeface="Calibri"/>
              </a:rPr>
              <a:t>En</a:t>
            </a:r>
            <a:r>
              <a:rPr sz="1100" spc="25" dirty="0">
                <a:latin typeface="Calibri"/>
                <a:cs typeface="Calibri"/>
              </a:rPr>
              <a:t> </a:t>
            </a:r>
            <a:r>
              <a:rPr sz="1100" spc="100" dirty="0">
                <a:latin typeface="Calibri"/>
                <a:cs typeface="Calibri"/>
              </a:rPr>
              <a:t>esta</a:t>
            </a:r>
            <a:r>
              <a:rPr sz="1100" spc="30" dirty="0">
                <a:latin typeface="Calibri"/>
                <a:cs typeface="Calibri"/>
              </a:rPr>
              <a:t> </a:t>
            </a:r>
            <a:r>
              <a:rPr sz="1100" spc="155" dirty="0">
                <a:latin typeface="Calibri"/>
                <a:cs typeface="Calibri"/>
              </a:rPr>
              <a:t>Segunda</a:t>
            </a:r>
            <a:r>
              <a:rPr sz="1100" spc="30" dirty="0">
                <a:latin typeface="Calibri"/>
                <a:cs typeface="Calibri"/>
              </a:rPr>
              <a:t> </a:t>
            </a:r>
            <a:r>
              <a:rPr sz="1100" spc="114" dirty="0">
                <a:latin typeface="Calibri"/>
                <a:cs typeface="Calibri"/>
              </a:rPr>
              <a:t>Sesión</a:t>
            </a:r>
            <a:r>
              <a:rPr sz="1100" spc="30" dirty="0">
                <a:latin typeface="Calibri"/>
                <a:cs typeface="Calibri"/>
              </a:rPr>
              <a:t> </a:t>
            </a:r>
            <a:r>
              <a:rPr sz="1100" spc="100" dirty="0">
                <a:latin typeface="Calibri"/>
                <a:cs typeface="Calibri"/>
              </a:rPr>
              <a:t>Ordinaria</a:t>
            </a:r>
            <a:r>
              <a:rPr sz="1100" spc="30" dirty="0">
                <a:latin typeface="Calibri"/>
                <a:cs typeface="Calibri"/>
              </a:rPr>
              <a:t> </a:t>
            </a:r>
            <a:r>
              <a:rPr sz="1100" spc="105" dirty="0">
                <a:latin typeface="Calibri"/>
                <a:cs typeface="Calibri"/>
              </a:rPr>
              <a:t>del</a:t>
            </a:r>
            <a:r>
              <a:rPr sz="1100" spc="30" dirty="0">
                <a:latin typeface="Calibri"/>
                <a:cs typeface="Calibri"/>
              </a:rPr>
              <a:t> </a:t>
            </a:r>
            <a:r>
              <a:rPr sz="1100" spc="110" dirty="0">
                <a:latin typeface="Calibri"/>
                <a:cs typeface="Calibri"/>
              </a:rPr>
              <a:t>Consejo</a:t>
            </a:r>
            <a:r>
              <a:rPr sz="1100" spc="25" dirty="0">
                <a:latin typeface="Calibri"/>
                <a:cs typeface="Calibri"/>
              </a:rPr>
              <a:t> </a:t>
            </a:r>
            <a:r>
              <a:rPr sz="1100" spc="105" dirty="0">
                <a:latin typeface="Calibri"/>
                <a:cs typeface="Calibri"/>
              </a:rPr>
              <a:t>Técnico</a:t>
            </a:r>
            <a:r>
              <a:rPr sz="1100" spc="30" dirty="0">
                <a:latin typeface="Calibri"/>
                <a:cs typeface="Calibri"/>
              </a:rPr>
              <a:t> </a:t>
            </a:r>
            <a:r>
              <a:rPr sz="1100" spc="105" dirty="0">
                <a:latin typeface="Calibri"/>
                <a:cs typeface="Calibri"/>
              </a:rPr>
              <a:t>Escolar</a:t>
            </a:r>
            <a:r>
              <a:rPr sz="1100" spc="30" dirty="0">
                <a:latin typeface="Calibri"/>
                <a:cs typeface="Calibri"/>
              </a:rPr>
              <a:t> </a:t>
            </a:r>
            <a:r>
              <a:rPr sz="1100" spc="95" dirty="0">
                <a:latin typeface="Calibri"/>
                <a:cs typeface="Calibri"/>
              </a:rPr>
              <a:t>y</a:t>
            </a:r>
            <a:r>
              <a:rPr sz="1100" spc="30" dirty="0">
                <a:latin typeface="Calibri"/>
                <a:cs typeface="Calibri"/>
              </a:rPr>
              <a:t> </a:t>
            </a:r>
            <a:r>
              <a:rPr sz="1100" spc="75" dirty="0">
                <a:latin typeface="Calibri"/>
                <a:cs typeface="Calibri"/>
              </a:rPr>
              <a:t>el</a:t>
            </a:r>
            <a:r>
              <a:rPr sz="1100" spc="30" dirty="0">
                <a:latin typeface="Calibri"/>
                <a:cs typeface="Calibri"/>
              </a:rPr>
              <a:t> </a:t>
            </a:r>
            <a:r>
              <a:rPr sz="1100" spc="65" dirty="0">
                <a:latin typeface="Calibri"/>
                <a:cs typeface="Calibri"/>
              </a:rPr>
              <a:t>Taller  </a:t>
            </a:r>
            <a:r>
              <a:rPr sz="1100" spc="105" dirty="0">
                <a:latin typeface="Calibri"/>
                <a:cs typeface="Calibri"/>
              </a:rPr>
              <a:t>Intensivo </a:t>
            </a:r>
            <a:r>
              <a:rPr sz="1100" spc="145" dirty="0">
                <a:latin typeface="Calibri"/>
                <a:cs typeface="Calibri"/>
              </a:rPr>
              <a:t>de </a:t>
            </a:r>
            <a:r>
              <a:rPr sz="1100" spc="135" dirty="0">
                <a:latin typeface="Calibri"/>
                <a:cs typeface="Calibri"/>
              </a:rPr>
              <a:t>Formación </a:t>
            </a:r>
            <a:r>
              <a:rPr sz="1100" spc="130" dirty="0">
                <a:latin typeface="Calibri"/>
                <a:cs typeface="Calibri"/>
              </a:rPr>
              <a:t>Continua </a:t>
            </a:r>
            <a:r>
              <a:rPr sz="1100" spc="114" dirty="0">
                <a:latin typeface="Calibri"/>
                <a:cs typeface="Calibri"/>
              </a:rPr>
              <a:t>para </a:t>
            </a:r>
            <a:r>
              <a:rPr sz="1100" spc="135" dirty="0">
                <a:latin typeface="Calibri"/>
                <a:cs typeface="Calibri"/>
              </a:rPr>
              <a:t>Docentes </a:t>
            </a:r>
            <a:r>
              <a:rPr sz="1100" spc="110" dirty="0">
                <a:latin typeface="Calibri"/>
                <a:cs typeface="Calibri"/>
              </a:rPr>
              <a:t>se </a:t>
            </a:r>
            <a:r>
              <a:rPr sz="1100" spc="130" dirty="0">
                <a:latin typeface="Calibri"/>
                <a:cs typeface="Calibri"/>
              </a:rPr>
              <a:t>propone </a:t>
            </a:r>
            <a:r>
              <a:rPr sz="1100" spc="114" dirty="0">
                <a:latin typeface="Calibri"/>
                <a:cs typeface="Calibri"/>
              </a:rPr>
              <a:t>abordar  </a:t>
            </a:r>
            <a:r>
              <a:rPr sz="1100" spc="85" dirty="0">
                <a:latin typeface="Calibri"/>
                <a:cs typeface="Calibri"/>
              </a:rPr>
              <a:t>los </a:t>
            </a:r>
            <a:r>
              <a:rPr sz="1100" spc="114" dirty="0">
                <a:latin typeface="Calibri"/>
                <a:cs typeface="Calibri"/>
              </a:rPr>
              <a:t>siguientes</a:t>
            </a:r>
            <a:r>
              <a:rPr sz="1100" spc="50" dirty="0">
                <a:latin typeface="Calibri"/>
                <a:cs typeface="Calibri"/>
              </a:rPr>
              <a:t> </a:t>
            </a:r>
            <a:r>
              <a:rPr sz="1100" spc="105" dirty="0">
                <a:latin typeface="Calibri"/>
                <a:cs typeface="Calibri"/>
              </a:rPr>
              <a:t>temas:</a:t>
            </a:r>
            <a:endParaRPr sz="1100">
              <a:latin typeface="Calibri"/>
              <a:cs typeface="Calibri"/>
            </a:endParaRPr>
          </a:p>
        </p:txBody>
      </p:sp>
      <p:sp>
        <p:nvSpPr>
          <p:cNvPr id="9" name="object 9"/>
          <p:cNvSpPr/>
          <p:nvPr/>
        </p:nvSpPr>
        <p:spPr>
          <a:xfrm>
            <a:off x="1509000" y="2711145"/>
            <a:ext cx="4815776" cy="873755"/>
          </a:xfrm>
          <a:prstGeom prst="rect">
            <a:avLst/>
          </a:prstGeom>
          <a:blipFill>
            <a:blip r:embed="rId2" cstate="print"/>
            <a:stretch>
              <a:fillRect/>
            </a:stretch>
          </a:blipFill>
        </p:spPr>
        <p:txBody>
          <a:bodyPr wrap="square" lIns="0" tIns="0" rIns="0" bIns="0" rtlCol="0"/>
          <a:lstStyle/>
          <a:p>
            <a:endParaRPr/>
          </a:p>
        </p:txBody>
      </p:sp>
      <p:sp>
        <p:nvSpPr>
          <p:cNvPr id="10" name="object 10"/>
          <p:cNvSpPr/>
          <p:nvPr/>
        </p:nvSpPr>
        <p:spPr>
          <a:xfrm>
            <a:off x="1654403" y="2785597"/>
            <a:ext cx="4524375" cy="569595"/>
          </a:xfrm>
          <a:custGeom>
            <a:avLst/>
            <a:gdLst/>
            <a:ahLst/>
            <a:cxnLst/>
            <a:rect l="l" t="t" r="r" b="b"/>
            <a:pathLst>
              <a:path w="4524375" h="569595">
                <a:moveTo>
                  <a:pt x="4239425" y="0"/>
                </a:moveTo>
                <a:lnTo>
                  <a:pt x="284505" y="0"/>
                </a:lnTo>
                <a:lnTo>
                  <a:pt x="238358" y="3723"/>
                </a:lnTo>
                <a:lnTo>
                  <a:pt x="194581" y="14504"/>
                </a:lnTo>
                <a:lnTo>
                  <a:pt x="153760" y="31756"/>
                </a:lnTo>
                <a:lnTo>
                  <a:pt x="116481" y="54894"/>
                </a:lnTo>
                <a:lnTo>
                  <a:pt x="83331" y="83331"/>
                </a:lnTo>
                <a:lnTo>
                  <a:pt x="54894" y="116481"/>
                </a:lnTo>
                <a:lnTo>
                  <a:pt x="31756" y="153760"/>
                </a:lnTo>
                <a:lnTo>
                  <a:pt x="14504" y="194581"/>
                </a:lnTo>
                <a:lnTo>
                  <a:pt x="3723" y="238358"/>
                </a:lnTo>
                <a:lnTo>
                  <a:pt x="0" y="284505"/>
                </a:lnTo>
                <a:lnTo>
                  <a:pt x="3723" y="330656"/>
                </a:lnTo>
                <a:lnTo>
                  <a:pt x="14504" y="374435"/>
                </a:lnTo>
                <a:lnTo>
                  <a:pt x="31756" y="415258"/>
                </a:lnTo>
                <a:lnTo>
                  <a:pt x="54894" y="452538"/>
                </a:lnTo>
                <a:lnTo>
                  <a:pt x="83331" y="485690"/>
                </a:lnTo>
                <a:lnTo>
                  <a:pt x="116481" y="514128"/>
                </a:lnTo>
                <a:lnTo>
                  <a:pt x="153760" y="537266"/>
                </a:lnTo>
                <a:lnTo>
                  <a:pt x="194581" y="554518"/>
                </a:lnTo>
                <a:lnTo>
                  <a:pt x="238358" y="565299"/>
                </a:lnTo>
                <a:lnTo>
                  <a:pt x="284505" y="569023"/>
                </a:lnTo>
                <a:lnTo>
                  <a:pt x="4239425" y="569023"/>
                </a:lnTo>
                <a:lnTo>
                  <a:pt x="4285572" y="565299"/>
                </a:lnTo>
                <a:lnTo>
                  <a:pt x="4329350" y="554518"/>
                </a:lnTo>
                <a:lnTo>
                  <a:pt x="4370172" y="537266"/>
                </a:lnTo>
                <a:lnTo>
                  <a:pt x="4407453" y="514128"/>
                </a:lnTo>
                <a:lnTo>
                  <a:pt x="4440605" y="485690"/>
                </a:lnTo>
                <a:lnTo>
                  <a:pt x="4469044" y="452538"/>
                </a:lnTo>
                <a:lnTo>
                  <a:pt x="4492183" y="415258"/>
                </a:lnTo>
                <a:lnTo>
                  <a:pt x="4509437" y="374435"/>
                </a:lnTo>
                <a:lnTo>
                  <a:pt x="4520219" y="330656"/>
                </a:lnTo>
                <a:lnTo>
                  <a:pt x="4523943" y="284505"/>
                </a:lnTo>
                <a:lnTo>
                  <a:pt x="4520219" y="238358"/>
                </a:lnTo>
                <a:lnTo>
                  <a:pt x="4509437" y="194581"/>
                </a:lnTo>
                <a:lnTo>
                  <a:pt x="4492183" y="153760"/>
                </a:lnTo>
                <a:lnTo>
                  <a:pt x="4469044" y="116481"/>
                </a:lnTo>
                <a:lnTo>
                  <a:pt x="4440605" y="83331"/>
                </a:lnTo>
                <a:lnTo>
                  <a:pt x="4407453" y="54894"/>
                </a:lnTo>
                <a:lnTo>
                  <a:pt x="4370172" y="31756"/>
                </a:lnTo>
                <a:lnTo>
                  <a:pt x="4329350" y="14504"/>
                </a:lnTo>
                <a:lnTo>
                  <a:pt x="4285572" y="3723"/>
                </a:lnTo>
                <a:lnTo>
                  <a:pt x="4239425" y="0"/>
                </a:lnTo>
                <a:close/>
              </a:path>
            </a:pathLst>
          </a:custGeom>
          <a:solidFill>
            <a:srgbClr val="FAF4F4"/>
          </a:solidFill>
        </p:spPr>
        <p:txBody>
          <a:bodyPr wrap="square" lIns="0" tIns="0" rIns="0" bIns="0" rtlCol="0"/>
          <a:lstStyle/>
          <a:p>
            <a:endParaRPr/>
          </a:p>
        </p:txBody>
      </p:sp>
      <p:sp>
        <p:nvSpPr>
          <p:cNvPr id="11" name="object 11"/>
          <p:cNvSpPr/>
          <p:nvPr/>
        </p:nvSpPr>
        <p:spPr>
          <a:xfrm>
            <a:off x="1654403" y="2785597"/>
            <a:ext cx="4524375" cy="569595"/>
          </a:xfrm>
          <a:custGeom>
            <a:avLst/>
            <a:gdLst/>
            <a:ahLst/>
            <a:cxnLst/>
            <a:rect l="l" t="t" r="r" b="b"/>
            <a:pathLst>
              <a:path w="4524375" h="569595">
                <a:moveTo>
                  <a:pt x="4239425" y="569023"/>
                </a:moveTo>
                <a:lnTo>
                  <a:pt x="284505" y="569023"/>
                </a:lnTo>
                <a:lnTo>
                  <a:pt x="238358" y="565299"/>
                </a:lnTo>
                <a:lnTo>
                  <a:pt x="194581" y="554518"/>
                </a:lnTo>
                <a:lnTo>
                  <a:pt x="153760" y="537266"/>
                </a:lnTo>
                <a:lnTo>
                  <a:pt x="116481" y="514128"/>
                </a:lnTo>
                <a:lnTo>
                  <a:pt x="83331" y="485690"/>
                </a:lnTo>
                <a:lnTo>
                  <a:pt x="54894" y="452538"/>
                </a:lnTo>
                <a:lnTo>
                  <a:pt x="31756" y="415258"/>
                </a:lnTo>
                <a:lnTo>
                  <a:pt x="14504" y="374435"/>
                </a:lnTo>
                <a:lnTo>
                  <a:pt x="3723" y="330656"/>
                </a:lnTo>
                <a:lnTo>
                  <a:pt x="0" y="284505"/>
                </a:lnTo>
                <a:lnTo>
                  <a:pt x="3723" y="238358"/>
                </a:lnTo>
                <a:lnTo>
                  <a:pt x="14504" y="194581"/>
                </a:lnTo>
                <a:lnTo>
                  <a:pt x="31756" y="153760"/>
                </a:lnTo>
                <a:lnTo>
                  <a:pt x="54894" y="116481"/>
                </a:lnTo>
                <a:lnTo>
                  <a:pt x="83331" y="83331"/>
                </a:lnTo>
                <a:lnTo>
                  <a:pt x="116481" y="54894"/>
                </a:lnTo>
                <a:lnTo>
                  <a:pt x="153760" y="31756"/>
                </a:lnTo>
                <a:lnTo>
                  <a:pt x="194581" y="14504"/>
                </a:lnTo>
                <a:lnTo>
                  <a:pt x="238358" y="3723"/>
                </a:lnTo>
                <a:lnTo>
                  <a:pt x="284505" y="0"/>
                </a:lnTo>
                <a:lnTo>
                  <a:pt x="4239425" y="0"/>
                </a:lnTo>
                <a:lnTo>
                  <a:pt x="4285572" y="3723"/>
                </a:lnTo>
                <a:lnTo>
                  <a:pt x="4329350" y="14504"/>
                </a:lnTo>
                <a:lnTo>
                  <a:pt x="4370172" y="31756"/>
                </a:lnTo>
                <a:lnTo>
                  <a:pt x="4407453" y="54894"/>
                </a:lnTo>
                <a:lnTo>
                  <a:pt x="4440605" y="83331"/>
                </a:lnTo>
                <a:lnTo>
                  <a:pt x="4469044" y="116481"/>
                </a:lnTo>
                <a:lnTo>
                  <a:pt x="4492183" y="153760"/>
                </a:lnTo>
                <a:lnTo>
                  <a:pt x="4509437" y="194581"/>
                </a:lnTo>
                <a:lnTo>
                  <a:pt x="4520219" y="238358"/>
                </a:lnTo>
                <a:lnTo>
                  <a:pt x="4523943" y="284505"/>
                </a:lnTo>
                <a:lnTo>
                  <a:pt x="4520219" y="330656"/>
                </a:lnTo>
                <a:lnTo>
                  <a:pt x="4509437" y="374435"/>
                </a:lnTo>
                <a:lnTo>
                  <a:pt x="4492183" y="415258"/>
                </a:lnTo>
                <a:lnTo>
                  <a:pt x="4469044" y="452538"/>
                </a:lnTo>
                <a:lnTo>
                  <a:pt x="4440605" y="485690"/>
                </a:lnTo>
                <a:lnTo>
                  <a:pt x="4407453" y="514128"/>
                </a:lnTo>
                <a:lnTo>
                  <a:pt x="4370172" y="537266"/>
                </a:lnTo>
                <a:lnTo>
                  <a:pt x="4329350" y="554518"/>
                </a:lnTo>
                <a:lnTo>
                  <a:pt x="4285572" y="565299"/>
                </a:lnTo>
                <a:lnTo>
                  <a:pt x="4239425" y="569023"/>
                </a:lnTo>
                <a:close/>
              </a:path>
            </a:pathLst>
          </a:custGeom>
          <a:ln w="10998">
            <a:solidFill>
              <a:srgbClr val="99989A"/>
            </a:solidFill>
          </a:ln>
        </p:spPr>
        <p:txBody>
          <a:bodyPr wrap="square" lIns="0" tIns="0" rIns="0" bIns="0" rtlCol="0"/>
          <a:lstStyle/>
          <a:p>
            <a:endParaRPr/>
          </a:p>
        </p:txBody>
      </p:sp>
      <p:sp>
        <p:nvSpPr>
          <p:cNvPr id="12" name="object 12"/>
          <p:cNvSpPr/>
          <p:nvPr/>
        </p:nvSpPr>
        <p:spPr>
          <a:xfrm>
            <a:off x="932510" y="2520899"/>
            <a:ext cx="1222171" cy="1224813"/>
          </a:xfrm>
          <a:prstGeom prst="rect">
            <a:avLst/>
          </a:prstGeom>
          <a:blipFill>
            <a:blip r:embed="rId3" cstate="print"/>
            <a:stretch>
              <a:fillRect/>
            </a:stretch>
          </a:blipFill>
        </p:spPr>
        <p:txBody>
          <a:bodyPr wrap="square" lIns="0" tIns="0" rIns="0" bIns="0" rtlCol="0"/>
          <a:lstStyle/>
          <a:p>
            <a:endParaRPr/>
          </a:p>
        </p:txBody>
      </p:sp>
      <p:sp>
        <p:nvSpPr>
          <p:cNvPr id="13" name="object 13"/>
          <p:cNvSpPr/>
          <p:nvPr/>
        </p:nvSpPr>
        <p:spPr>
          <a:xfrm>
            <a:off x="1098398" y="2610650"/>
            <a:ext cx="890905" cy="890892"/>
          </a:xfrm>
          <a:prstGeom prst="rect">
            <a:avLst/>
          </a:prstGeom>
          <a:blipFill>
            <a:blip r:embed="rId4" cstate="print"/>
            <a:stretch>
              <a:fillRect/>
            </a:stretch>
          </a:blipFill>
        </p:spPr>
        <p:txBody>
          <a:bodyPr wrap="square" lIns="0" tIns="0" rIns="0" bIns="0" rtlCol="0"/>
          <a:lstStyle/>
          <a:p>
            <a:endParaRPr/>
          </a:p>
        </p:txBody>
      </p:sp>
      <p:sp>
        <p:nvSpPr>
          <p:cNvPr id="14" name="object 14"/>
          <p:cNvSpPr txBox="1"/>
          <p:nvPr/>
        </p:nvSpPr>
        <p:spPr>
          <a:xfrm>
            <a:off x="2113785" y="2891012"/>
            <a:ext cx="3607435" cy="368935"/>
          </a:xfrm>
          <a:prstGeom prst="rect">
            <a:avLst/>
          </a:prstGeom>
        </p:spPr>
        <p:txBody>
          <a:bodyPr vert="horz" wrap="square" lIns="0" tIns="12065" rIns="0" bIns="0" rtlCol="0">
            <a:spAutoFit/>
          </a:bodyPr>
          <a:lstStyle/>
          <a:p>
            <a:pPr marL="12700" marR="5080">
              <a:lnSpc>
                <a:spcPct val="102299"/>
              </a:lnSpc>
              <a:spcBef>
                <a:spcPts val="95"/>
              </a:spcBef>
            </a:pPr>
            <a:r>
              <a:rPr sz="1100" spc="130" dirty="0">
                <a:solidFill>
                  <a:srgbClr val="A02242"/>
                </a:solidFill>
                <a:latin typeface="Calibri"/>
                <a:cs typeface="Calibri"/>
              </a:rPr>
              <a:t>Proyectos</a:t>
            </a:r>
            <a:r>
              <a:rPr sz="1100" spc="45" dirty="0">
                <a:solidFill>
                  <a:srgbClr val="A02242"/>
                </a:solidFill>
                <a:latin typeface="Calibri"/>
                <a:cs typeface="Calibri"/>
              </a:rPr>
              <a:t> </a:t>
            </a:r>
            <a:r>
              <a:rPr sz="1100" spc="135" dirty="0">
                <a:solidFill>
                  <a:srgbClr val="A02242"/>
                </a:solidFill>
                <a:latin typeface="Calibri"/>
                <a:cs typeface="Calibri"/>
              </a:rPr>
              <a:t>educativos</a:t>
            </a:r>
            <a:r>
              <a:rPr sz="1100" spc="45" dirty="0">
                <a:solidFill>
                  <a:srgbClr val="A02242"/>
                </a:solidFill>
                <a:latin typeface="Calibri"/>
                <a:cs typeface="Calibri"/>
              </a:rPr>
              <a:t> </a:t>
            </a:r>
            <a:r>
              <a:rPr sz="1100" spc="130" dirty="0">
                <a:solidFill>
                  <a:srgbClr val="A02242"/>
                </a:solidFill>
                <a:latin typeface="Calibri"/>
                <a:cs typeface="Calibri"/>
              </a:rPr>
              <a:t>y</a:t>
            </a:r>
            <a:r>
              <a:rPr sz="1100" spc="45" dirty="0">
                <a:solidFill>
                  <a:srgbClr val="A02242"/>
                </a:solidFill>
                <a:latin typeface="Calibri"/>
                <a:cs typeface="Calibri"/>
              </a:rPr>
              <a:t> </a:t>
            </a:r>
            <a:r>
              <a:rPr sz="1100" spc="130" dirty="0">
                <a:solidFill>
                  <a:srgbClr val="A02242"/>
                </a:solidFill>
                <a:latin typeface="Calibri"/>
                <a:cs typeface="Calibri"/>
              </a:rPr>
              <a:t>vida</a:t>
            </a:r>
            <a:r>
              <a:rPr sz="1100" spc="45" dirty="0">
                <a:solidFill>
                  <a:srgbClr val="A02242"/>
                </a:solidFill>
                <a:latin typeface="Calibri"/>
                <a:cs typeface="Calibri"/>
              </a:rPr>
              <a:t> </a:t>
            </a:r>
            <a:r>
              <a:rPr sz="1100" spc="114" dirty="0">
                <a:solidFill>
                  <a:srgbClr val="A02242"/>
                </a:solidFill>
                <a:latin typeface="Calibri"/>
                <a:cs typeface="Calibri"/>
              </a:rPr>
              <a:t>cotidiana;</a:t>
            </a:r>
            <a:r>
              <a:rPr sz="1100" spc="50" dirty="0">
                <a:solidFill>
                  <a:srgbClr val="A02242"/>
                </a:solidFill>
                <a:latin typeface="Calibri"/>
                <a:cs typeface="Calibri"/>
              </a:rPr>
              <a:t> </a:t>
            </a:r>
            <a:r>
              <a:rPr sz="1100" spc="100" dirty="0">
                <a:solidFill>
                  <a:srgbClr val="A02242"/>
                </a:solidFill>
                <a:latin typeface="Calibri"/>
                <a:cs typeface="Calibri"/>
              </a:rPr>
              <a:t>la</a:t>
            </a:r>
            <a:r>
              <a:rPr sz="1100" spc="45" dirty="0">
                <a:solidFill>
                  <a:srgbClr val="A02242"/>
                </a:solidFill>
                <a:latin typeface="Calibri"/>
                <a:cs typeface="Calibri"/>
              </a:rPr>
              <a:t> </a:t>
            </a:r>
            <a:r>
              <a:rPr sz="1100" spc="185" dirty="0">
                <a:solidFill>
                  <a:srgbClr val="A02242"/>
                </a:solidFill>
                <a:latin typeface="Calibri"/>
                <a:cs typeface="Calibri"/>
              </a:rPr>
              <a:t>NEM</a:t>
            </a:r>
            <a:r>
              <a:rPr sz="1100" spc="45" dirty="0">
                <a:solidFill>
                  <a:srgbClr val="A02242"/>
                </a:solidFill>
                <a:latin typeface="Calibri"/>
                <a:cs typeface="Calibri"/>
              </a:rPr>
              <a:t> </a:t>
            </a:r>
            <a:r>
              <a:rPr sz="1100" spc="130" dirty="0">
                <a:solidFill>
                  <a:srgbClr val="A02242"/>
                </a:solidFill>
                <a:latin typeface="Calibri"/>
                <a:cs typeface="Calibri"/>
              </a:rPr>
              <a:t>y</a:t>
            </a:r>
            <a:r>
              <a:rPr sz="1100" spc="45" dirty="0">
                <a:solidFill>
                  <a:srgbClr val="A02242"/>
                </a:solidFill>
                <a:latin typeface="Calibri"/>
                <a:cs typeface="Calibri"/>
              </a:rPr>
              <a:t> </a:t>
            </a:r>
            <a:r>
              <a:rPr sz="1100" spc="100" dirty="0">
                <a:solidFill>
                  <a:srgbClr val="A02242"/>
                </a:solidFill>
                <a:latin typeface="Calibri"/>
                <a:cs typeface="Calibri"/>
              </a:rPr>
              <a:t>el  </a:t>
            </a:r>
            <a:r>
              <a:rPr sz="1100" spc="170" dirty="0">
                <a:solidFill>
                  <a:srgbClr val="A02242"/>
                </a:solidFill>
                <a:latin typeface="Calibri"/>
                <a:cs typeface="Calibri"/>
              </a:rPr>
              <a:t>cambio </a:t>
            </a:r>
            <a:r>
              <a:rPr sz="1100" spc="165" dirty="0">
                <a:solidFill>
                  <a:srgbClr val="A02242"/>
                </a:solidFill>
                <a:latin typeface="Calibri"/>
                <a:cs typeface="Calibri"/>
              </a:rPr>
              <a:t>de</a:t>
            </a:r>
            <a:r>
              <a:rPr sz="1100" spc="-75" dirty="0">
                <a:solidFill>
                  <a:srgbClr val="A02242"/>
                </a:solidFill>
                <a:latin typeface="Calibri"/>
                <a:cs typeface="Calibri"/>
              </a:rPr>
              <a:t> </a:t>
            </a:r>
            <a:r>
              <a:rPr sz="1100" spc="155" dirty="0">
                <a:solidFill>
                  <a:srgbClr val="A02242"/>
                </a:solidFill>
                <a:latin typeface="Calibri"/>
                <a:cs typeface="Calibri"/>
              </a:rPr>
              <a:t>época</a:t>
            </a:r>
            <a:endParaRPr sz="1100">
              <a:latin typeface="Calibri"/>
              <a:cs typeface="Calibri"/>
            </a:endParaRPr>
          </a:p>
        </p:txBody>
      </p:sp>
      <p:sp>
        <p:nvSpPr>
          <p:cNvPr id="15" name="object 15"/>
          <p:cNvSpPr/>
          <p:nvPr/>
        </p:nvSpPr>
        <p:spPr>
          <a:xfrm>
            <a:off x="1509000" y="4580052"/>
            <a:ext cx="4815776" cy="870710"/>
          </a:xfrm>
          <a:prstGeom prst="rect">
            <a:avLst/>
          </a:prstGeom>
          <a:blipFill>
            <a:blip r:embed="rId5" cstate="print"/>
            <a:stretch>
              <a:fillRect/>
            </a:stretch>
          </a:blipFill>
        </p:spPr>
        <p:txBody>
          <a:bodyPr wrap="square" lIns="0" tIns="0" rIns="0" bIns="0" rtlCol="0"/>
          <a:lstStyle/>
          <a:p>
            <a:endParaRPr/>
          </a:p>
        </p:txBody>
      </p:sp>
      <p:sp>
        <p:nvSpPr>
          <p:cNvPr id="16" name="object 16"/>
          <p:cNvSpPr/>
          <p:nvPr/>
        </p:nvSpPr>
        <p:spPr>
          <a:xfrm>
            <a:off x="1654403" y="4653060"/>
            <a:ext cx="4524375" cy="569595"/>
          </a:xfrm>
          <a:custGeom>
            <a:avLst/>
            <a:gdLst/>
            <a:ahLst/>
            <a:cxnLst/>
            <a:rect l="l" t="t" r="r" b="b"/>
            <a:pathLst>
              <a:path w="4524375" h="569595">
                <a:moveTo>
                  <a:pt x="4239425" y="0"/>
                </a:moveTo>
                <a:lnTo>
                  <a:pt x="284505" y="0"/>
                </a:lnTo>
                <a:lnTo>
                  <a:pt x="238358" y="3723"/>
                </a:lnTo>
                <a:lnTo>
                  <a:pt x="194581" y="14504"/>
                </a:lnTo>
                <a:lnTo>
                  <a:pt x="153760" y="31756"/>
                </a:lnTo>
                <a:lnTo>
                  <a:pt x="116481" y="54894"/>
                </a:lnTo>
                <a:lnTo>
                  <a:pt x="83331" y="83331"/>
                </a:lnTo>
                <a:lnTo>
                  <a:pt x="54894" y="116481"/>
                </a:lnTo>
                <a:lnTo>
                  <a:pt x="31756" y="153760"/>
                </a:lnTo>
                <a:lnTo>
                  <a:pt x="14504" y="194581"/>
                </a:lnTo>
                <a:lnTo>
                  <a:pt x="3723" y="238358"/>
                </a:lnTo>
                <a:lnTo>
                  <a:pt x="0" y="284505"/>
                </a:lnTo>
                <a:lnTo>
                  <a:pt x="3723" y="330656"/>
                </a:lnTo>
                <a:lnTo>
                  <a:pt x="14504" y="374435"/>
                </a:lnTo>
                <a:lnTo>
                  <a:pt x="31756" y="415258"/>
                </a:lnTo>
                <a:lnTo>
                  <a:pt x="54894" y="452538"/>
                </a:lnTo>
                <a:lnTo>
                  <a:pt x="83331" y="485690"/>
                </a:lnTo>
                <a:lnTo>
                  <a:pt x="116481" y="514128"/>
                </a:lnTo>
                <a:lnTo>
                  <a:pt x="153760" y="537266"/>
                </a:lnTo>
                <a:lnTo>
                  <a:pt x="194581" y="554518"/>
                </a:lnTo>
                <a:lnTo>
                  <a:pt x="238358" y="565299"/>
                </a:lnTo>
                <a:lnTo>
                  <a:pt x="284505" y="569023"/>
                </a:lnTo>
                <a:lnTo>
                  <a:pt x="4239425" y="569023"/>
                </a:lnTo>
                <a:lnTo>
                  <a:pt x="4285572" y="565299"/>
                </a:lnTo>
                <a:lnTo>
                  <a:pt x="4329350" y="554518"/>
                </a:lnTo>
                <a:lnTo>
                  <a:pt x="4370172" y="537266"/>
                </a:lnTo>
                <a:lnTo>
                  <a:pt x="4407453" y="514128"/>
                </a:lnTo>
                <a:lnTo>
                  <a:pt x="4440605" y="485690"/>
                </a:lnTo>
                <a:lnTo>
                  <a:pt x="4469044" y="452538"/>
                </a:lnTo>
                <a:lnTo>
                  <a:pt x="4492183" y="415258"/>
                </a:lnTo>
                <a:lnTo>
                  <a:pt x="4509437" y="374435"/>
                </a:lnTo>
                <a:lnTo>
                  <a:pt x="4520219" y="330656"/>
                </a:lnTo>
                <a:lnTo>
                  <a:pt x="4523943" y="284505"/>
                </a:lnTo>
                <a:lnTo>
                  <a:pt x="4520219" y="238358"/>
                </a:lnTo>
                <a:lnTo>
                  <a:pt x="4509437" y="194581"/>
                </a:lnTo>
                <a:lnTo>
                  <a:pt x="4492183" y="153760"/>
                </a:lnTo>
                <a:lnTo>
                  <a:pt x="4469044" y="116481"/>
                </a:lnTo>
                <a:lnTo>
                  <a:pt x="4440605" y="83331"/>
                </a:lnTo>
                <a:lnTo>
                  <a:pt x="4407453" y="54894"/>
                </a:lnTo>
                <a:lnTo>
                  <a:pt x="4370172" y="31756"/>
                </a:lnTo>
                <a:lnTo>
                  <a:pt x="4329350" y="14504"/>
                </a:lnTo>
                <a:lnTo>
                  <a:pt x="4285572" y="3723"/>
                </a:lnTo>
                <a:lnTo>
                  <a:pt x="4239425" y="0"/>
                </a:lnTo>
                <a:close/>
              </a:path>
            </a:pathLst>
          </a:custGeom>
          <a:solidFill>
            <a:srgbClr val="F4F5F5"/>
          </a:solidFill>
        </p:spPr>
        <p:txBody>
          <a:bodyPr wrap="square" lIns="0" tIns="0" rIns="0" bIns="0" rtlCol="0"/>
          <a:lstStyle/>
          <a:p>
            <a:endParaRPr/>
          </a:p>
        </p:txBody>
      </p:sp>
      <p:sp>
        <p:nvSpPr>
          <p:cNvPr id="17" name="object 17"/>
          <p:cNvSpPr/>
          <p:nvPr/>
        </p:nvSpPr>
        <p:spPr>
          <a:xfrm>
            <a:off x="1654403" y="4653060"/>
            <a:ext cx="4524375" cy="569595"/>
          </a:xfrm>
          <a:custGeom>
            <a:avLst/>
            <a:gdLst/>
            <a:ahLst/>
            <a:cxnLst/>
            <a:rect l="l" t="t" r="r" b="b"/>
            <a:pathLst>
              <a:path w="4524375" h="569595">
                <a:moveTo>
                  <a:pt x="4239425" y="569023"/>
                </a:moveTo>
                <a:lnTo>
                  <a:pt x="284505" y="569023"/>
                </a:lnTo>
                <a:lnTo>
                  <a:pt x="238358" y="565299"/>
                </a:lnTo>
                <a:lnTo>
                  <a:pt x="194581" y="554518"/>
                </a:lnTo>
                <a:lnTo>
                  <a:pt x="153760" y="537266"/>
                </a:lnTo>
                <a:lnTo>
                  <a:pt x="116481" y="514128"/>
                </a:lnTo>
                <a:lnTo>
                  <a:pt x="83331" y="485690"/>
                </a:lnTo>
                <a:lnTo>
                  <a:pt x="54894" y="452538"/>
                </a:lnTo>
                <a:lnTo>
                  <a:pt x="31756" y="415258"/>
                </a:lnTo>
                <a:lnTo>
                  <a:pt x="14504" y="374435"/>
                </a:lnTo>
                <a:lnTo>
                  <a:pt x="3723" y="330656"/>
                </a:lnTo>
                <a:lnTo>
                  <a:pt x="0" y="284505"/>
                </a:lnTo>
                <a:lnTo>
                  <a:pt x="3723" y="238358"/>
                </a:lnTo>
                <a:lnTo>
                  <a:pt x="14504" y="194581"/>
                </a:lnTo>
                <a:lnTo>
                  <a:pt x="31756" y="153760"/>
                </a:lnTo>
                <a:lnTo>
                  <a:pt x="54894" y="116481"/>
                </a:lnTo>
                <a:lnTo>
                  <a:pt x="83331" y="83331"/>
                </a:lnTo>
                <a:lnTo>
                  <a:pt x="116481" y="54894"/>
                </a:lnTo>
                <a:lnTo>
                  <a:pt x="153760" y="31756"/>
                </a:lnTo>
                <a:lnTo>
                  <a:pt x="194581" y="14504"/>
                </a:lnTo>
                <a:lnTo>
                  <a:pt x="238358" y="3723"/>
                </a:lnTo>
                <a:lnTo>
                  <a:pt x="284505" y="0"/>
                </a:lnTo>
                <a:lnTo>
                  <a:pt x="4239425" y="0"/>
                </a:lnTo>
                <a:lnTo>
                  <a:pt x="4285572" y="3723"/>
                </a:lnTo>
                <a:lnTo>
                  <a:pt x="4329350" y="14504"/>
                </a:lnTo>
                <a:lnTo>
                  <a:pt x="4370172" y="31756"/>
                </a:lnTo>
                <a:lnTo>
                  <a:pt x="4407453" y="54894"/>
                </a:lnTo>
                <a:lnTo>
                  <a:pt x="4440605" y="83331"/>
                </a:lnTo>
                <a:lnTo>
                  <a:pt x="4469044" y="116481"/>
                </a:lnTo>
                <a:lnTo>
                  <a:pt x="4492183" y="153760"/>
                </a:lnTo>
                <a:lnTo>
                  <a:pt x="4509437" y="194581"/>
                </a:lnTo>
                <a:lnTo>
                  <a:pt x="4520219" y="238358"/>
                </a:lnTo>
                <a:lnTo>
                  <a:pt x="4523943" y="284505"/>
                </a:lnTo>
                <a:lnTo>
                  <a:pt x="4520219" y="330656"/>
                </a:lnTo>
                <a:lnTo>
                  <a:pt x="4509437" y="374435"/>
                </a:lnTo>
                <a:lnTo>
                  <a:pt x="4492183" y="415258"/>
                </a:lnTo>
                <a:lnTo>
                  <a:pt x="4469044" y="452538"/>
                </a:lnTo>
                <a:lnTo>
                  <a:pt x="4440605" y="485690"/>
                </a:lnTo>
                <a:lnTo>
                  <a:pt x="4407453" y="514128"/>
                </a:lnTo>
                <a:lnTo>
                  <a:pt x="4370172" y="537266"/>
                </a:lnTo>
                <a:lnTo>
                  <a:pt x="4329350" y="554518"/>
                </a:lnTo>
                <a:lnTo>
                  <a:pt x="4285572" y="565299"/>
                </a:lnTo>
                <a:lnTo>
                  <a:pt x="4239425" y="569023"/>
                </a:lnTo>
                <a:close/>
              </a:path>
            </a:pathLst>
          </a:custGeom>
          <a:ln w="10998">
            <a:solidFill>
              <a:srgbClr val="99989A"/>
            </a:solidFill>
          </a:ln>
        </p:spPr>
        <p:txBody>
          <a:bodyPr wrap="square" lIns="0" tIns="0" rIns="0" bIns="0" rtlCol="0"/>
          <a:lstStyle/>
          <a:p>
            <a:endParaRPr/>
          </a:p>
        </p:txBody>
      </p:sp>
      <p:sp>
        <p:nvSpPr>
          <p:cNvPr id="18" name="object 18"/>
          <p:cNvSpPr/>
          <p:nvPr/>
        </p:nvSpPr>
        <p:spPr>
          <a:xfrm>
            <a:off x="932510" y="4389797"/>
            <a:ext cx="1222171" cy="1222178"/>
          </a:xfrm>
          <a:prstGeom prst="rect">
            <a:avLst/>
          </a:prstGeom>
          <a:blipFill>
            <a:blip r:embed="rId6" cstate="print"/>
            <a:stretch>
              <a:fillRect/>
            </a:stretch>
          </a:blipFill>
        </p:spPr>
        <p:txBody>
          <a:bodyPr wrap="square" lIns="0" tIns="0" rIns="0" bIns="0" rtlCol="0"/>
          <a:lstStyle/>
          <a:p>
            <a:endParaRPr/>
          </a:p>
        </p:txBody>
      </p:sp>
      <p:sp>
        <p:nvSpPr>
          <p:cNvPr id="19" name="object 19"/>
          <p:cNvSpPr/>
          <p:nvPr/>
        </p:nvSpPr>
        <p:spPr>
          <a:xfrm>
            <a:off x="1098398" y="4478112"/>
            <a:ext cx="890905" cy="890905"/>
          </a:xfrm>
          <a:custGeom>
            <a:avLst/>
            <a:gdLst/>
            <a:ahLst/>
            <a:cxnLst/>
            <a:rect l="l" t="t" r="r" b="b"/>
            <a:pathLst>
              <a:path w="890905" h="890904">
                <a:moveTo>
                  <a:pt x="445452" y="0"/>
                </a:moveTo>
                <a:lnTo>
                  <a:pt x="396914" y="2613"/>
                </a:lnTo>
                <a:lnTo>
                  <a:pt x="349890" y="10273"/>
                </a:lnTo>
                <a:lnTo>
                  <a:pt x="304652" y="22708"/>
                </a:lnTo>
                <a:lnTo>
                  <a:pt x="261471" y="39646"/>
                </a:lnTo>
                <a:lnTo>
                  <a:pt x="220620" y="60815"/>
                </a:lnTo>
                <a:lnTo>
                  <a:pt x="182370" y="85943"/>
                </a:lnTo>
                <a:lnTo>
                  <a:pt x="146993" y="114759"/>
                </a:lnTo>
                <a:lnTo>
                  <a:pt x="114760" y="146991"/>
                </a:lnTo>
                <a:lnTo>
                  <a:pt x="85944" y="182367"/>
                </a:lnTo>
                <a:lnTo>
                  <a:pt x="60815" y="220616"/>
                </a:lnTo>
                <a:lnTo>
                  <a:pt x="39646" y="261466"/>
                </a:lnTo>
                <a:lnTo>
                  <a:pt x="22708" y="304645"/>
                </a:lnTo>
                <a:lnTo>
                  <a:pt x="10273" y="349881"/>
                </a:lnTo>
                <a:lnTo>
                  <a:pt x="2613" y="396903"/>
                </a:lnTo>
                <a:lnTo>
                  <a:pt x="0" y="445439"/>
                </a:lnTo>
                <a:lnTo>
                  <a:pt x="2613" y="493978"/>
                </a:lnTo>
                <a:lnTo>
                  <a:pt x="10273" y="541002"/>
                </a:lnTo>
                <a:lnTo>
                  <a:pt x="22708" y="586240"/>
                </a:lnTo>
                <a:lnTo>
                  <a:pt x="39646" y="629420"/>
                </a:lnTo>
                <a:lnTo>
                  <a:pt x="60815" y="670271"/>
                </a:lnTo>
                <a:lnTo>
                  <a:pt x="85944" y="708521"/>
                </a:lnTo>
                <a:lnTo>
                  <a:pt x="114760" y="743898"/>
                </a:lnTo>
                <a:lnTo>
                  <a:pt x="146993" y="776131"/>
                </a:lnTo>
                <a:lnTo>
                  <a:pt x="182370" y="804948"/>
                </a:lnTo>
                <a:lnTo>
                  <a:pt x="220620" y="830076"/>
                </a:lnTo>
                <a:lnTo>
                  <a:pt x="261471" y="851245"/>
                </a:lnTo>
                <a:lnTo>
                  <a:pt x="304652" y="868183"/>
                </a:lnTo>
                <a:lnTo>
                  <a:pt x="349890" y="880618"/>
                </a:lnTo>
                <a:lnTo>
                  <a:pt x="396914" y="888278"/>
                </a:lnTo>
                <a:lnTo>
                  <a:pt x="445452" y="890892"/>
                </a:lnTo>
                <a:lnTo>
                  <a:pt x="493990" y="888278"/>
                </a:lnTo>
                <a:lnTo>
                  <a:pt x="541014" y="880618"/>
                </a:lnTo>
                <a:lnTo>
                  <a:pt x="586252" y="868183"/>
                </a:lnTo>
                <a:lnTo>
                  <a:pt x="629433" y="851245"/>
                </a:lnTo>
                <a:lnTo>
                  <a:pt x="670284" y="830076"/>
                </a:lnTo>
                <a:lnTo>
                  <a:pt x="708534" y="804948"/>
                </a:lnTo>
                <a:lnTo>
                  <a:pt x="743911" y="776131"/>
                </a:lnTo>
                <a:lnTo>
                  <a:pt x="776144" y="743898"/>
                </a:lnTo>
                <a:lnTo>
                  <a:pt x="804960" y="708521"/>
                </a:lnTo>
                <a:lnTo>
                  <a:pt x="830089" y="670271"/>
                </a:lnTo>
                <a:lnTo>
                  <a:pt x="851258" y="629420"/>
                </a:lnTo>
                <a:lnTo>
                  <a:pt x="868196" y="586240"/>
                </a:lnTo>
                <a:lnTo>
                  <a:pt x="880631" y="541002"/>
                </a:lnTo>
                <a:lnTo>
                  <a:pt x="888291" y="493978"/>
                </a:lnTo>
                <a:lnTo>
                  <a:pt x="890905" y="445439"/>
                </a:lnTo>
                <a:lnTo>
                  <a:pt x="888291" y="396903"/>
                </a:lnTo>
                <a:lnTo>
                  <a:pt x="880631" y="349881"/>
                </a:lnTo>
                <a:lnTo>
                  <a:pt x="868196" y="304645"/>
                </a:lnTo>
                <a:lnTo>
                  <a:pt x="851258" y="261466"/>
                </a:lnTo>
                <a:lnTo>
                  <a:pt x="830089" y="220616"/>
                </a:lnTo>
                <a:lnTo>
                  <a:pt x="804960" y="182367"/>
                </a:lnTo>
                <a:lnTo>
                  <a:pt x="776144" y="146991"/>
                </a:lnTo>
                <a:lnTo>
                  <a:pt x="743911" y="114759"/>
                </a:lnTo>
                <a:lnTo>
                  <a:pt x="708534" y="85943"/>
                </a:lnTo>
                <a:lnTo>
                  <a:pt x="670284" y="60815"/>
                </a:lnTo>
                <a:lnTo>
                  <a:pt x="629433" y="39646"/>
                </a:lnTo>
                <a:lnTo>
                  <a:pt x="586252" y="22708"/>
                </a:lnTo>
                <a:lnTo>
                  <a:pt x="541014" y="10273"/>
                </a:lnTo>
                <a:lnTo>
                  <a:pt x="493990" y="2613"/>
                </a:lnTo>
                <a:lnTo>
                  <a:pt x="445452" y="0"/>
                </a:lnTo>
                <a:close/>
              </a:path>
            </a:pathLst>
          </a:custGeom>
          <a:solidFill>
            <a:srgbClr val="FFFFFF"/>
          </a:solidFill>
        </p:spPr>
        <p:txBody>
          <a:bodyPr wrap="square" lIns="0" tIns="0" rIns="0" bIns="0" rtlCol="0"/>
          <a:lstStyle/>
          <a:p>
            <a:endParaRPr/>
          </a:p>
        </p:txBody>
      </p:sp>
      <p:sp>
        <p:nvSpPr>
          <p:cNvPr id="20" name="object 20"/>
          <p:cNvSpPr txBox="1"/>
          <p:nvPr/>
        </p:nvSpPr>
        <p:spPr>
          <a:xfrm>
            <a:off x="2113785" y="4813308"/>
            <a:ext cx="3739515" cy="197485"/>
          </a:xfrm>
          <a:prstGeom prst="rect">
            <a:avLst/>
          </a:prstGeom>
        </p:spPr>
        <p:txBody>
          <a:bodyPr vert="horz" wrap="square" lIns="0" tIns="15875" rIns="0" bIns="0" rtlCol="0">
            <a:spAutoFit/>
          </a:bodyPr>
          <a:lstStyle/>
          <a:p>
            <a:pPr marL="12700">
              <a:lnSpc>
                <a:spcPct val="100000"/>
              </a:lnSpc>
              <a:spcBef>
                <a:spcPts val="125"/>
              </a:spcBef>
            </a:pPr>
            <a:r>
              <a:rPr sz="1100" spc="130" dirty="0">
                <a:solidFill>
                  <a:srgbClr val="235C50"/>
                </a:solidFill>
                <a:latin typeface="Calibri"/>
                <a:cs typeface="Calibri"/>
              </a:rPr>
              <a:t>Gestión</a:t>
            </a:r>
            <a:r>
              <a:rPr sz="1100" spc="50" dirty="0">
                <a:solidFill>
                  <a:srgbClr val="235C50"/>
                </a:solidFill>
                <a:latin typeface="Calibri"/>
                <a:cs typeface="Calibri"/>
              </a:rPr>
              <a:t> </a:t>
            </a:r>
            <a:r>
              <a:rPr sz="1100" spc="120" dirty="0">
                <a:solidFill>
                  <a:srgbClr val="235C50"/>
                </a:solidFill>
                <a:latin typeface="Calibri"/>
                <a:cs typeface="Calibri"/>
              </a:rPr>
              <a:t>escolar</a:t>
            </a:r>
            <a:r>
              <a:rPr sz="1100" spc="55" dirty="0">
                <a:solidFill>
                  <a:srgbClr val="235C50"/>
                </a:solidFill>
                <a:latin typeface="Calibri"/>
                <a:cs typeface="Calibri"/>
              </a:rPr>
              <a:t> </a:t>
            </a:r>
            <a:r>
              <a:rPr sz="1100" spc="130" dirty="0">
                <a:solidFill>
                  <a:srgbClr val="235C50"/>
                </a:solidFill>
                <a:latin typeface="Calibri"/>
                <a:cs typeface="Calibri"/>
              </a:rPr>
              <a:t>y</a:t>
            </a:r>
            <a:r>
              <a:rPr sz="1100" spc="55" dirty="0">
                <a:solidFill>
                  <a:srgbClr val="235C50"/>
                </a:solidFill>
                <a:latin typeface="Calibri"/>
                <a:cs typeface="Calibri"/>
              </a:rPr>
              <a:t> </a:t>
            </a:r>
            <a:r>
              <a:rPr sz="1100" spc="140" dirty="0">
                <a:solidFill>
                  <a:srgbClr val="235C50"/>
                </a:solidFill>
                <a:latin typeface="Calibri"/>
                <a:cs typeface="Calibri"/>
              </a:rPr>
              <a:t>asuntos</a:t>
            </a:r>
            <a:r>
              <a:rPr sz="1100" spc="55" dirty="0">
                <a:solidFill>
                  <a:srgbClr val="235C50"/>
                </a:solidFill>
                <a:latin typeface="Calibri"/>
                <a:cs typeface="Calibri"/>
              </a:rPr>
              <a:t> </a:t>
            </a:r>
            <a:r>
              <a:rPr sz="1100" spc="120" dirty="0">
                <a:solidFill>
                  <a:srgbClr val="235C50"/>
                </a:solidFill>
                <a:latin typeface="Calibri"/>
                <a:cs typeface="Calibri"/>
              </a:rPr>
              <a:t>particulares</a:t>
            </a:r>
            <a:r>
              <a:rPr sz="1100" spc="50" dirty="0">
                <a:solidFill>
                  <a:srgbClr val="235C50"/>
                </a:solidFill>
                <a:latin typeface="Calibri"/>
                <a:cs typeface="Calibri"/>
              </a:rPr>
              <a:t> </a:t>
            </a:r>
            <a:r>
              <a:rPr sz="1100" spc="165" dirty="0">
                <a:solidFill>
                  <a:srgbClr val="235C50"/>
                </a:solidFill>
                <a:latin typeface="Calibri"/>
                <a:cs typeface="Calibri"/>
              </a:rPr>
              <a:t>de</a:t>
            </a:r>
            <a:r>
              <a:rPr sz="1100" spc="55" dirty="0">
                <a:solidFill>
                  <a:srgbClr val="235C50"/>
                </a:solidFill>
                <a:latin typeface="Calibri"/>
                <a:cs typeface="Calibri"/>
              </a:rPr>
              <a:t> </a:t>
            </a:r>
            <a:r>
              <a:rPr sz="1100" spc="100" dirty="0">
                <a:solidFill>
                  <a:srgbClr val="235C50"/>
                </a:solidFill>
                <a:latin typeface="Calibri"/>
                <a:cs typeface="Calibri"/>
              </a:rPr>
              <a:t>la</a:t>
            </a:r>
            <a:r>
              <a:rPr sz="1100" spc="55" dirty="0">
                <a:solidFill>
                  <a:srgbClr val="235C50"/>
                </a:solidFill>
                <a:latin typeface="Calibri"/>
                <a:cs typeface="Calibri"/>
              </a:rPr>
              <a:t> </a:t>
            </a:r>
            <a:r>
              <a:rPr sz="1100" spc="140" dirty="0">
                <a:solidFill>
                  <a:srgbClr val="235C50"/>
                </a:solidFill>
                <a:latin typeface="Calibri"/>
                <a:cs typeface="Calibri"/>
              </a:rPr>
              <a:t>escuela</a:t>
            </a:r>
            <a:endParaRPr sz="1100">
              <a:latin typeface="Calibri"/>
              <a:cs typeface="Calibri"/>
            </a:endParaRPr>
          </a:p>
        </p:txBody>
      </p:sp>
      <p:sp>
        <p:nvSpPr>
          <p:cNvPr id="21" name="object 21"/>
          <p:cNvSpPr/>
          <p:nvPr/>
        </p:nvSpPr>
        <p:spPr>
          <a:xfrm>
            <a:off x="1200210" y="4576427"/>
            <a:ext cx="694690" cy="694690"/>
          </a:xfrm>
          <a:custGeom>
            <a:avLst/>
            <a:gdLst/>
            <a:ahLst/>
            <a:cxnLst/>
            <a:rect l="l" t="t" r="r" b="b"/>
            <a:pathLst>
              <a:path w="694689" h="694689">
                <a:moveTo>
                  <a:pt x="347129" y="0"/>
                </a:moveTo>
                <a:lnTo>
                  <a:pt x="300024" y="3168"/>
                </a:lnTo>
                <a:lnTo>
                  <a:pt x="254846" y="12399"/>
                </a:lnTo>
                <a:lnTo>
                  <a:pt x="212008" y="27278"/>
                </a:lnTo>
                <a:lnTo>
                  <a:pt x="171924" y="47392"/>
                </a:lnTo>
                <a:lnTo>
                  <a:pt x="135006" y="72327"/>
                </a:lnTo>
                <a:lnTo>
                  <a:pt x="101669" y="101669"/>
                </a:lnTo>
                <a:lnTo>
                  <a:pt x="72327" y="135006"/>
                </a:lnTo>
                <a:lnTo>
                  <a:pt x="47392" y="171924"/>
                </a:lnTo>
                <a:lnTo>
                  <a:pt x="27278" y="212008"/>
                </a:lnTo>
                <a:lnTo>
                  <a:pt x="12399" y="254846"/>
                </a:lnTo>
                <a:lnTo>
                  <a:pt x="3168" y="300024"/>
                </a:lnTo>
                <a:lnTo>
                  <a:pt x="0" y="347129"/>
                </a:lnTo>
                <a:lnTo>
                  <a:pt x="3168" y="394233"/>
                </a:lnTo>
                <a:lnTo>
                  <a:pt x="12399" y="439411"/>
                </a:lnTo>
                <a:lnTo>
                  <a:pt x="27278" y="482249"/>
                </a:lnTo>
                <a:lnTo>
                  <a:pt x="47392" y="522334"/>
                </a:lnTo>
                <a:lnTo>
                  <a:pt x="72327" y="559251"/>
                </a:lnTo>
                <a:lnTo>
                  <a:pt x="101669" y="592588"/>
                </a:lnTo>
                <a:lnTo>
                  <a:pt x="135006" y="621931"/>
                </a:lnTo>
                <a:lnTo>
                  <a:pt x="171924" y="646866"/>
                </a:lnTo>
                <a:lnTo>
                  <a:pt x="212008" y="666979"/>
                </a:lnTo>
                <a:lnTo>
                  <a:pt x="254846" y="681858"/>
                </a:lnTo>
                <a:lnTo>
                  <a:pt x="300024" y="691089"/>
                </a:lnTo>
                <a:lnTo>
                  <a:pt x="347129" y="694258"/>
                </a:lnTo>
                <a:lnTo>
                  <a:pt x="394233" y="691089"/>
                </a:lnTo>
                <a:lnTo>
                  <a:pt x="439411" y="681858"/>
                </a:lnTo>
                <a:lnTo>
                  <a:pt x="482249" y="666979"/>
                </a:lnTo>
                <a:lnTo>
                  <a:pt x="522334" y="646866"/>
                </a:lnTo>
                <a:lnTo>
                  <a:pt x="559251" y="621931"/>
                </a:lnTo>
                <a:lnTo>
                  <a:pt x="592588" y="592588"/>
                </a:lnTo>
                <a:lnTo>
                  <a:pt x="621931" y="559251"/>
                </a:lnTo>
                <a:lnTo>
                  <a:pt x="646866" y="522334"/>
                </a:lnTo>
                <a:lnTo>
                  <a:pt x="666979" y="482249"/>
                </a:lnTo>
                <a:lnTo>
                  <a:pt x="681858" y="439411"/>
                </a:lnTo>
                <a:lnTo>
                  <a:pt x="691089" y="394233"/>
                </a:lnTo>
                <a:lnTo>
                  <a:pt x="694258" y="347129"/>
                </a:lnTo>
                <a:lnTo>
                  <a:pt x="691089" y="300024"/>
                </a:lnTo>
                <a:lnTo>
                  <a:pt x="681858" y="254846"/>
                </a:lnTo>
                <a:lnTo>
                  <a:pt x="666979" y="212008"/>
                </a:lnTo>
                <a:lnTo>
                  <a:pt x="646866" y="171924"/>
                </a:lnTo>
                <a:lnTo>
                  <a:pt x="621931" y="135006"/>
                </a:lnTo>
                <a:lnTo>
                  <a:pt x="592588" y="101669"/>
                </a:lnTo>
                <a:lnTo>
                  <a:pt x="559251" y="72327"/>
                </a:lnTo>
                <a:lnTo>
                  <a:pt x="522334" y="47392"/>
                </a:lnTo>
                <a:lnTo>
                  <a:pt x="482249" y="27278"/>
                </a:lnTo>
                <a:lnTo>
                  <a:pt x="439411" y="12399"/>
                </a:lnTo>
                <a:lnTo>
                  <a:pt x="394233" y="3168"/>
                </a:lnTo>
                <a:lnTo>
                  <a:pt x="347129" y="0"/>
                </a:lnTo>
                <a:close/>
              </a:path>
            </a:pathLst>
          </a:custGeom>
          <a:solidFill>
            <a:srgbClr val="235C50"/>
          </a:solidFill>
        </p:spPr>
        <p:txBody>
          <a:bodyPr wrap="square" lIns="0" tIns="0" rIns="0" bIns="0" rtlCol="0"/>
          <a:lstStyle/>
          <a:p>
            <a:endParaRPr/>
          </a:p>
        </p:txBody>
      </p:sp>
      <p:sp>
        <p:nvSpPr>
          <p:cNvPr id="22" name="object 22"/>
          <p:cNvSpPr/>
          <p:nvPr/>
        </p:nvSpPr>
        <p:spPr>
          <a:xfrm>
            <a:off x="1200210" y="4576427"/>
            <a:ext cx="694690" cy="694690"/>
          </a:xfrm>
          <a:custGeom>
            <a:avLst/>
            <a:gdLst/>
            <a:ahLst/>
            <a:cxnLst/>
            <a:rect l="l" t="t" r="r" b="b"/>
            <a:pathLst>
              <a:path w="694689" h="694689">
                <a:moveTo>
                  <a:pt x="347129" y="0"/>
                </a:moveTo>
                <a:lnTo>
                  <a:pt x="300024" y="3168"/>
                </a:lnTo>
                <a:lnTo>
                  <a:pt x="254846" y="12399"/>
                </a:lnTo>
                <a:lnTo>
                  <a:pt x="212008" y="27278"/>
                </a:lnTo>
                <a:lnTo>
                  <a:pt x="171924" y="47392"/>
                </a:lnTo>
                <a:lnTo>
                  <a:pt x="135006" y="72327"/>
                </a:lnTo>
                <a:lnTo>
                  <a:pt x="101669" y="101669"/>
                </a:lnTo>
                <a:lnTo>
                  <a:pt x="72327" y="135006"/>
                </a:lnTo>
                <a:lnTo>
                  <a:pt x="47392" y="171924"/>
                </a:lnTo>
                <a:lnTo>
                  <a:pt x="27278" y="212008"/>
                </a:lnTo>
                <a:lnTo>
                  <a:pt x="12399" y="254846"/>
                </a:lnTo>
                <a:lnTo>
                  <a:pt x="3168" y="300024"/>
                </a:lnTo>
                <a:lnTo>
                  <a:pt x="0" y="347129"/>
                </a:lnTo>
                <a:lnTo>
                  <a:pt x="3168" y="394233"/>
                </a:lnTo>
                <a:lnTo>
                  <a:pt x="12399" y="439411"/>
                </a:lnTo>
                <a:lnTo>
                  <a:pt x="27278" y="482249"/>
                </a:lnTo>
                <a:lnTo>
                  <a:pt x="47392" y="522334"/>
                </a:lnTo>
                <a:lnTo>
                  <a:pt x="72327" y="559251"/>
                </a:lnTo>
                <a:lnTo>
                  <a:pt x="101669" y="592588"/>
                </a:lnTo>
                <a:lnTo>
                  <a:pt x="135006" y="621931"/>
                </a:lnTo>
                <a:lnTo>
                  <a:pt x="171924" y="646866"/>
                </a:lnTo>
                <a:lnTo>
                  <a:pt x="212008" y="666979"/>
                </a:lnTo>
                <a:lnTo>
                  <a:pt x="254846" y="681858"/>
                </a:lnTo>
                <a:lnTo>
                  <a:pt x="300024" y="691089"/>
                </a:lnTo>
                <a:lnTo>
                  <a:pt x="347129" y="694258"/>
                </a:lnTo>
                <a:lnTo>
                  <a:pt x="394233" y="691089"/>
                </a:lnTo>
                <a:lnTo>
                  <a:pt x="439411" y="681858"/>
                </a:lnTo>
                <a:lnTo>
                  <a:pt x="482249" y="666979"/>
                </a:lnTo>
                <a:lnTo>
                  <a:pt x="522334" y="646866"/>
                </a:lnTo>
                <a:lnTo>
                  <a:pt x="559251" y="621931"/>
                </a:lnTo>
                <a:lnTo>
                  <a:pt x="592588" y="592588"/>
                </a:lnTo>
                <a:lnTo>
                  <a:pt x="621931" y="559251"/>
                </a:lnTo>
                <a:lnTo>
                  <a:pt x="646866" y="522334"/>
                </a:lnTo>
                <a:lnTo>
                  <a:pt x="666979" y="482249"/>
                </a:lnTo>
                <a:lnTo>
                  <a:pt x="681858" y="439411"/>
                </a:lnTo>
                <a:lnTo>
                  <a:pt x="691089" y="394233"/>
                </a:lnTo>
                <a:lnTo>
                  <a:pt x="694258" y="347129"/>
                </a:lnTo>
                <a:lnTo>
                  <a:pt x="691089" y="300024"/>
                </a:lnTo>
                <a:lnTo>
                  <a:pt x="681858" y="254846"/>
                </a:lnTo>
                <a:lnTo>
                  <a:pt x="666979" y="212008"/>
                </a:lnTo>
                <a:lnTo>
                  <a:pt x="646866" y="171924"/>
                </a:lnTo>
                <a:lnTo>
                  <a:pt x="621931" y="135006"/>
                </a:lnTo>
                <a:lnTo>
                  <a:pt x="592588" y="101669"/>
                </a:lnTo>
                <a:lnTo>
                  <a:pt x="559251" y="72327"/>
                </a:lnTo>
                <a:lnTo>
                  <a:pt x="522334" y="47392"/>
                </a:lnTo>
                <a:lnTo>
                  <a:pt x="482249" y="27278"/>
                </a:lnTo>
                <a:lnTo>
                  <a:pt x="439411" y="12399"/>
                </a:lnTo>
                <a:lnTo>
                  <a:pt x="394233" y="3168"/>
                </a:lnTo>
                <a:lnTo>
                  <a:pt x="347129" y="0"/>
                </a:lnTo>
                <a:close/>
              </a:path>
            </a:pathLst>
          </a:custGeom>
          <a:solidFill>
            <a:srgbClr val="331E1E">
              <a:alpha val="50000"/>
            </a:srgbClr>
          </a:solidFill>
        </p:spPr>
        <p:txBody>
          <a:bodyPr wrap="square" lIns="0" tIns="0" rIns="0" bIns="0" rtlCol="0"/>
          <a:lstStyle/>
          <a:p>
            <a:endParaRPr/>
          </a:p>
        </p:txBody>
      </p:sp>
      <p:sp>
        <p:nvSpPr>
          <p:cNvPr id="23" name="object 23"/>
          <p:cNvSpPr/>
          <p:nvPr/>
        </p:nvSpPr>
        <p:spPr>
          <a:xfrm>
            <a:off x="1448574" y="3621659"/>
            <a:ext cx="4867590" cy="913320"/>
          </a:xfrm>
          <a:prstGeom prst="rect">
            <a:avLst/>
          </a:prstGeom>
          <a:blipFill>
            <a:blip r:embed="rId7" cstate="print"/>
            <a:stretch>
              <a:fillRect/>
            </a:stretch>
          </a:blipFill>
        </p:spPr>
        <p:txBody>
          <a:bodyPr wrap="square" lIns="0" tIns="0" rIns="0" bIns="0" rtlCol="0"/>
          <a:lstStyle/>
          <a:p>
            <a:endParaRPr/>
          </a:p>
        </p:txBody>
      </p:sp>
      <p:sp>
        <p:nvSpPr>
          <p:cNvPr id="24" name="object 24"/>
          <p:cNvSpPr/>
          <p:nvPr/>
        </p:nvSpPr>
        <p:spPr>
          <a:xfrm>
            <a:off x="1621407" y="3717668"/>
            <a:ext cx="4524375" cy="569595"/>
          </a:xfrm>
          <a:custGeom>
            <a:avLst/>
            <a:gdLst/>
            <a:ahLst/>
            <a:cxnLst/>
            <a:rect l="l" t="t" r="r" b="b"/>
            <a:pathLst>
              <a:path w="4524375" h="569595">
                <a:moveTo>
                  <a:pt x="4239425" y="0"/>
                </a:moveTo>
                <a:lnTo>
                  <a:pt x="284505" y="0"/>
                </a:lnTo>
                <a:lnTo>
                  <a:pt x="238358" y="3723"/>
                </a:lnTo>
                <a:lnTo>
                  <a:pt x="194581" y="14504"/>
                </a:lnTo>
                <a:lnTo>
                  <a:pt x="153760" y="31756"/>
                </a:lnTo>
                <a:lnTo>
                  <a:pt x="116481" y="54894"/>
                </a:lnTo>
                <a:lnTo>
                  <a:pt x="83331" y="83331"/>
                </a:lnTo>
                <a:lnTo>
                  <a:pt x="54894" y="116481"/>
                </a:lnTo>
                <a:lnTo>
                  <a:pt x="31756" y="153760"/>
                </a:lnTo>
                <a:lnTo>
                  <a:pt x="14504" y="194581"/>
                </a:lnTo>
                <a:lnTo>
                  <a:pt x="3723" y="238358"/>
                </a:lnTo>
                <a:lnTo>
                  <a:pt x="0" y="284505"/>
                </a:lnTo>
                <a:lnTo>
                  <a:pt x="3723" y="330656"/>
                </a:lnTo>
                <a:lnTo>
                  <a:pt x="14504" y="374435"/>
                </a:lnTo>
                <a:lnTo>
                  <a:pt x="31756" y="415258"/>
                </a:lnTo>
                <a:lnTo>
                  <a:pt x="54894" y="452538"/>
                </a:lnTo>
                <a:lnTo>
                  <a:pt x="83331" y="485690"/>
                </a:lnTo>
                <a:lnTo>
                  <a:pt x="116481" y="514128"/>
                </a:lnTo>
                <a:lnTo>
                  <a:pt x="153760" y="537266"/>
                </a:lnTo>
                <a:lnTo>
                  <a:pt x="194581" y="554518"/>
                </a:lnTo>
                <a:lnTo>
                  <a:pt x="238358" y="565299"/>
                </a:lnTo>
                <a:lnTo>
                  <a:pt x="284505" y="569023"/>
                </a:lnTo>
                <a:lnTo>
                  <a:pt x="4239425" y="569023"/>
                </a:lnTo>
                <a:lnTo>
                  <a:pt x="4285572" y="565299"/>
                </a:lnTo>
                <a:lnTo>
                  <a:pt x="4329350" y="554518"/>
                </a:lnTo>
                <a:lnTo>
                  <a:pt x="4370172" y="537266"/>
                </a:lnTo>
                <a:lnTo>
                  <a:pt x="4407453" y="514128"/>
                </a:lnTo>
                <a:lnTo>
                  <a:pt x="4440605" y="485690"/>
                </a:lnTo>
                <a:lnTo>
                  <a:pt x="4469044" y="452538"/>
                </a:lnTo>
                <a:lnTo>
                  <a:pt x="4492183" y="415258"/>
                </a:lnTo>
                <a:lnTo>
                  <a:pt x="4509437" y="374435"/>
                </a:lnTo>
                <a:lnTo>
                  <a:pt x="4520219" y="330656"/>
                </a:lnTo>
                <a:lnTo>
                  <a:pt x="4523943" y="284505"/>
                </a:lnTo>
                <a:lnTo>
                  <a:pt x="4520219" y="238358"/>
                </a:lnTo>
                <a:lnTo>
                  <a:pt x="4509437" y="194581"/>
                </a:lnTo>
                <a:lnTo>
                  <a:pt x="4492183" y="153760"/>
                </a:lnTo>
                <a:lnTo>
                  <a:pt x="4469044" y="116481"/>
                </a:lnTo>
                <a:lnTo>
                  <a:pt x="4440605" y="83331"/>
                </a:lnTo>
                <a:lnTo>
                  <a:pt x="4407453" y="54894"/>
                </a:lnTo>
                <a:lnTo>
                  <a:pt x="4370172" y="31756"/>
                </a:lnTo>
                <a:lnTo>
                  <a:pt x="4329350" y="14504"/>
                </a:lnTo>
                <a:lnTo>
                  <a:pt x="4285572" y="3723"/>
                </a:lnTo>
                <a:lnTo>
                  <a:pt x="4239425" y="0"/>
                </a:lnTo>
                <a:close/>
              </a:path>
            </a:pathLst>
          </a:custGeom>
          <a:solidFill>
            <a:srgbClr val="F7F4EF"/>
          </a:solidFill>
        </p:spPr>
        <p:txBody>
          <a:bodyPr wrap="square" lIns="0" tIns="0" rIns="0" bIns="0" rtlCol="0"/>
          <a:lstStyle/>
          <a:p>
            <a:endParaRPr/>
          </a:p>
        </p:txBody>
      </p:sp>
      <p:sp>
        <p:nvSpPr>
          <p:cNvPr id="25" name="object 25"/>
          <p:cNvSpPr/>
          <p:nvPr/>
        </p:nvSpPr>
        <p:spPr>
          <a:xfrm>
            <a:off x="1621407" y="3717668"/>
            <a:ext cx="4524375" cy="569595"/>
          </a:xfrm>
          <a:custGeom>
            <a:avLst/>
            <a:gdLst/>
            <a:ahLst/>
            <a:cxnLst/>
            <a:rect l="l" t="t" r="r" b="b"/>
            <a:pathLst>
              <a:path w="4524375" h="569595">
                <a:moveTo>
                  <a:pt x="4239425" y="569023"/>
                </a:moveTo>
                <a:lnTo>
                  <a:pt x="284505" y="569023"/>
                </a:lnTo>
                <a:lnTo>
                  <a:pt x="238358" y="565299"/>
                </a:lnTo>
                <a:lnTo>
                  <a:pt x="194581" y="554518"/>
                </a:lnTo>
                <a:lnTo>
                  <a:pt x="153760" y="537266"/>
                </a:lnTo>
                <a:lnTo>
                  <a:pt x="116481" y="514128"/>
                </a:lnTo>
                <a:lnTo>
                  <a:pt x="83331" y="485690"/>
                </a:lnTo>
                <a:lnTo>
                  <a:pt x="54894" y="452538"/>
                </a:lnTo>
                <a:lnTo>
                  <a:pt x="31756" y="415258"/>
                </a:lnTo>
                <a:lnTo>
                  <a:pt x="14504" y="374435"/>
                </a:lnTo>
                <a:lnTo>
                  <a:pt x="3723" y="330656"/>
                </a:lnTo>
                <a:lnTo>
                  <a:pt x="0" y="284505"/>
                </a:lnTo>
                <a:lnTo>
                  <a:pt x="3723" y="238358"/>
                </a:lnTo>
                <a:lnTo>
                  <a:pt x="14504" y="194581"/>
                </a:lnTo>
                <a:lnTo>
                  <a:pt x="31756" y="153760"/>
                </a:lnTo>
                <a:lnTo>
                  <a:pt x="54894" y="116481"/>
                </a:lnTo>
                <a:lnTo>
                  <a:pt x="83331" y="83331"/>
                </a:lnTo>
                <a:lnTo>
                  <a:pt x="116481" y="54894"/>
                </a:lnTo>
                <a:lnTo>
                  <a:pt x="153760" y="31756"/>
                </a:lnTo>
                <a:lnTo>
                  <a:pt x="194581" y="14504"/>
                </a:lnTo>
                <a:lnTo>
                  <a:pt x="238358" y="3723"/>
                </a:lnTo>
                <a:lnTo>
                  <a:pt x="284505" y="0"/>
                </a:lnTo>
                <a:lnTo>
                  <a:pt x="4239425" y="0"/>
                </a:lnTo>
                <a:lnTo>
                  <a:pt x="4285572" y="3723"/>
                </a:lnTo>
                <a:lnTo>
                  <a:pt x="4329350" y="14504"/>
                </a:lnTo>
                <a:lnTo>
                  <a:pt x="4370172" y="31756"/>
                </a:lnTo>
                <a:lnTo>
                  <a:pt x="4407453" y="54894"/>
                </a:lnTo>
                <a:lnTo>
                  <a:pt x="4440605" y="83331"/>
                </a:lnTo>
                <a:lnTo>
                  <a:pt x="4469044" y="116481"/>
                </a:lnTo>
                <a:lnTo>
                  <a:pt x="4492183" y="153760"/>
                </a:lnTo>
                <a:lnTo>
                  <a:pt x="4509437" y="194581"/>
                </a:lnTo>
                <a:lnTo>
                  <a:pt x="4520219" y="238358"/>
                </a:lnTo>
                <a:lnTo>
                  <a:pt x="4523943" y="284505"/>
                </a:lnTo>
                <a:lnTo>
                  <a:pt x="4520219" y="330656"/>
                </a:lnTo>
                <a:lnTo>
                  <a:pt x="4509437" y="374435"/>
                </a:lnTo>
                <a:lnTo>
                  <a:pt x="4492183" y="415258"/>
                </a:lnTo>
                <a:lnTo>
                  <a:pt x="4469044" y="452538"/>
                </a:lnTo>
                <a:lnTo>
                  <a:pt x="4440605" y="485690"/>
                </a:lnTo>
                <a:lnTo>
                  <a:pt x="4407453" y="514128"/>
                </a:lnTo>
                <a:lnTo>
                  <a:pt x="4370172" y="537266"/>
                </a:lnTo>
                <a:lnTo>
                  <a:pt x="4329350" y="554518"/>
                </a:lnTo>
                <a:lnTo>
                  <a:pt x="4285572" y="565299"/>
                </a:lnTo>
                <a:lnTo>
                  <a:pt x="4239425" y="569023"/>
                </a:lnTo>
                <a:close/>
              </a:path>
            </a:pathLst>
          </a:custGeom>
          <a:ln w="10998">
            <a:solidFill>
              <a:srgbClr val="99989A"/>
            </a:solidFill>
          </a:ln>
        </p:spPr>
        <p:txBody>
          <a:bodyPr wrap="square" lIns="0" tIns="0" rIns="0" bIns="0" rtlCol="0"/>
          <a:lstStyle/>
          <a:p>
            <a:endParaRPr/>
          </a:p>
        </p:txBody>
      </p:sp>
      <p:sp>
        <p:nvSpPr>
          <p:cNvPr id="26" name="object 26"/>
          <p:cNvSpPr/>
          <p:nvPr/>
        </p:nvSpPr>
        <p:spPr>
          <a:xfrm>
            <a:off x="5604767" y="3452710"/>
            <a:ext cx="1224810" cy="1224813"/>
          </a:xfrm>
          <a:prstGeom prst="rect">
            <a:avLst/>
          </a:prstGeom>
          <a:blipFill>
            <a:blip r:embed="rId8" cstate="print"/>
            <a:stretch>
              <a:fillRect/>
            </a:stretch>
          </a:blipFill>
        </p:spPr>
        <p:txBody>
          <a:bodyPr wrap="square" lIns="0" tIns="0" rIns="0" bIns="0" rtlCol="0"/>
          <a:lstStyle/>
          <a:p>
            <a:endParaRPr/>
          </a:p>
        </p:txBody>
      </p:sp>
      <p:sp>
        <p:nvSpPr>
          <p:cNvPr id="27" name="object 27"/>
          <p:cNvSpPr/>
          <p:nvPr/>
        </p:nvSpPr>
        <p:spPr>
          <a:xfrm>
            <a:off x="5771638" y="3542720"/>
            <a:ext cx="890905" cy="890905"/>
          </a:xfrm>
          <a:custGeom>
            <a:avLst/>
            <a:gdLst/>
            <a:ahLst/>
            <a:cxnLst/>
            <a:rect l="l" t="t" r="r" b="b"/>
            <a:pathLst>
              <a:path w="890904" h="890904">
                <a:moveTo>
                  <a:pt x="445452" y="0"/>
                </a:moveTo>
                <a:lnTo>
                  <a:pt x="396914" y="2613"/>
                </a:lnTo>
                <a:lnTo>
                  <a:pt x="349890" y="10273"/>
                </a:lnTo>
                <a:lnTo>
                  <a:pt x="304652" y="22708"/>
                </a:lnTo>
                <a:lnTo>
                  <a:pt x="261471" y="39646"/>
                </a:lnTo>
                <a:lnTo>
                  <a:pt x="220620" y="60815"/>
                </a:lnTo>
                <a:lnTo>
                  <a:pt x="182370" y="85943"/>
                </a:lnTo>
                <a:lnTo>
                  <a:pt x="146993" y="114759"/>
                </a:lnTo>
                <a:lnTo>
                  <a:pt x="114760" y="146991"/>
                </a:lnTo>
                <a:lnTo>
                  <a:pt x="85944" y="182367"/>
                </a:lnTo>
                <a:lnTo>
                  <a:pt x="60815" y="220616"/>
                </a:lnTo>
                <a:lnTo>
                  <a:pt x="39646" y="261466"/>
                </a:lnTo>
                <a:lnTo>
                  <a:pt x="22708" y="304645"/>
                </a:lnTo>
                <a:lnTo>
                  <a:pt x="10273" y="349881"/>
                </a:lnTo>
                <a:lnTo>
                  <a:pt x="2613" y="396903"/>
                </a:lnTo>
                <a:lnTo>
                  <a:pt x="0" y="445439"/>
                </a:lnTo>
                <a:lnTo>
                  <a:pt x="2613" y="493978"/>
                </a:lnTo>
                <a:lnTo>
                  <a:pt x="10273" y="541002"/>
                </a:lnTo>
                <a:lnTo>
                  <a:pt x="22708" y="586240"/>
                </a:lnTo>
                <a:lnTo>
                  <a:pt x="39646" y="629420"/>
                </a:lnTo>
                <a:lnTo>
                  <a:pt x="60815" y="670271"/>
                </a:lnTo>
                <a:lnTo>
                  <a:pt x="85944" y="708521"/>
                </a:lnTo>
                <a:lnTo>
                  <a:pt x="114760" y="743898"/>
                </a:lnTo>
                <a:lnTo>
                  <a:pt x="146993" y="776131"/>
                </a:lnTo>
                <a:lnTo>
                  <a:pt x="182370" y="804948"/>
                </a:lnTo>
                <a:lnTo>
                  <a:pt x="220620" y="830076"/>
                </a:lnTo>
                <a:lnTo>
                  <a:pt x="261471" y="851245"/>
                </a:lnTo>
                <a:lnTo>
                  <a:pt x="304652" y="868183"/>
                </a:lnTo>
                <a:lnTo>
                  <a:pt x="349890" y="880618"/>
                </a:lnTo>
                <a:lnTo>
                  <a:pt x="396914" y="888278"/>
                </a:lnTo>
                <a:lnTo>
                  <a:pt x="445452" y="890892"/>
                </a:lnTo>
                <a:lnTo>
                  <a:pt x="493988" y="888278"/>
                </a:lnTo>
                <a:lnTo>
                  <a:pt x="541011" y="880618"/>
                </a:lnTo>
                <a:lnTo>
                  <a:pt x="586248" y="868183"/>
                </a:lnTo>
                <a:lnTo>
                  <a:pt x="629427" y="851245"/>
                </a:lnTo>
                <a:lnTo>
                  <a:pt x="670278" y="830076"/>
                </a:lnTo>
                <a:lnTo>
                  <a:pt x="708528" y="804948"/>
                </a:lnTo>
                <a:lnTo>
                  <a:pt x="743906" y="776131"/>
                </a:lnTo>
                <a:lnTo>
                  <a:pt x="776139" y="743898"/>
                </a:lnTo>
                <a:lnTo>
                  <a:pt x="804957" y="708521"/>
                </a:lnTo>
                <a:lnTo>
                  <a:pt x="830086" y="670271"/>
                </a:lnTo>
                <a:lnTo>
                  <a:pt x="851256" y="629420"/>
                </a:lnTo>
                <a:lnTo>
                  <a:pt x="868195" y="586240"/>
                </a:lnTo>
                <a:lnTo>
                  <a:pt x="880630" y="541002"/>
                </a:lnTo>
                <a:lnTo>
                  <a:pt x="888291" y="493978"/>
                </a:lnTo>
                <a:lnTo>
                  <a:pt x="890904" y="445439"/>
                </a:lnTo>
                <a:lnTo>
                  <a:pt x="888291" y="396903"/>
                </a:lnTo>
                <a:lnTo>
                  <a:pt x="880630" y="349881"/>
                </a:lnTo>
                <a:lnTo>
                  <a:pt x="868195" y="304645"/>
                </a:lnTo>
                <a:lnTo>
                  <a:pt x="851256" y="261466"/>
                </a:lnTo>
                <a:lnTo>
                  <a:pt x="830086" y="220616"/>
                </a:lnTo>
                <a:lnTo>
                  <a:pt x="804957" y="182367"/>
                </a:lnTo>
                <a:lnTo>
                  <a:pt x="776139" y="146991"/>
                </a:lnTo>
                <a:lnTo>
                  <a:pt x="743906" y="114759"/>
                </a:lnTo>
                <a:lnTo>
                  <a:pt x="708528" y="85943"/>
                </a:lnTo>
                <a:lnTo>
                  <a:pt x="670278" y="60815"/>
                </a:lnTo>
                <a:lnTo>
                  <a:pt x="629427" y="39646"/>
                </a:lnTo>
                <a:lnTo>
                  <a:pt x="586248" y="22708"/>
                </a:lnTo>
                <a:lnTo>
                  <a:pt x="541011" y="10273"/>
                </a:lnTo>
                <a:lnTo>
                  <a:pt x="493988" y="2613"/>
                </a:lnTo>
                <a:lnTo>
                  <a:pt x="445452" y="0"/>
                </a:lnTo>
                <a:close/>
              </a:path>
            </a:pathLst>
          </a:custGeom>
          <a:solidFill>
            <a:srgbClr val="FFFFFF"/>
          </a:solidFill>
        </p:spPr>
        <p:txBody>
          <a:bodyPr wrap="square" lIns="0" tIns="0" rIns="0" bIns="0" rtlCol="0"/>
          <a:lstStyle/>
          <a:p>
            <a:endParaRPr/>
          </a:p>
        </p:txBody>
      </p:sp>
      <p:sp>
        <p:nvSpPr>
          <p:cNvPr id="28" name="object 28"/>
          <p:cNvSpPr txBox="1"/>
          <p:nvPr/>
        </p:nvSpPr>
        <p:spPr>
          <a:xfrm>
            <a:off x="1904809" y="3816903"/>
            <a:ext cx="3722370" cy="368935"/>
          </a:xfrm>
          <a:prstGeom prst="rect">
            <a:avLst/>
          </a:prstGeom>
        </p:spPr>
        <p:txBody>
          <a:bodyPr vert="horz" wrap="square" lIns="0" tIns="12065" rIns="0" bIns="0" rtlCol="0">
            <a:spAutoFit/>
          </a:bodyPr>
          <a:lstStyle/>
          <a:p>
            <a:pPr marL="12700" marR="5080">
              <a:lnSpc>
                <a:spcPct val="102299"/>
              </a:lnSpc>
              <a:spcBef>
                <a:spcPts val="95"/>
              </a:spcBef>
            </a:pPr>
            <a:r>
              <a:rPr sz="1100" spc="130" dirty="0">
                <a:solidFill>
                  <a:srgbClr val="B48F5D"/>
                </a:solidFill>
                <a:latin typeface="Calibri"/>
                <a:cs typeface="Calibri"/>
              </a:rPr>
              <a:t>Ajustes</a:t>
            </a:r>
            <a:r>
              <a:rPr sz="1100" spc="45" dirty="0">
                <a:solidFill>
                  <a:srgbClr val="B48F5D"/>
                </a:solidFill>
                <a:latin typeface="Calibri"/>
                <a:cs typeface="Calibri"/>
              </a:rPr>
              <a:t> </a:t>
            </a:r>
            <a:r>
              <a:rPr sz="1100" spc="145" dirty="0">
                <a:solidFill>
                  <a:srgbClr val="B48F5D"/>
                </a:solidFill>
                <a:latin typeface="Calibri"/>
                <a:cs typeface="Calibri"/>
              </a:rPr>
              <a:t>a</a:t>
            </a:r>
            <a:r>
              <a:rPr sz="1100" spc="50" dirty="0">
                <a:solidFill>
                  <a:srgbClr val="B48F5D"/>
                </a:solidFill>
                <a:latin typeface="Calibri"/>
                <a:cs typeface="Calibri"/>
              </a:rPr>
              <a:t> </a:t>
            </a:r>
            <a:r>
              <a:rPr sz="1100" spc="100" dirty="0">
                <a:solidFill>
                  <a:srgbClr val="B48F5D"/>
                </a:solidFill>
                <a:latin typeface="Calibri"/>
                <a:cs typeface="Calibri"/>
              </a:rPr>
              <a:t>la</a:t>
            </a:r>
            <a:r>
              <a:rPr sz="1100" spc="50" dirty="0">
                <a:solidFill>
                  <a:srgbClr val="B48F5D"/>
                </a:solidFill>
                <a:latin typeface="Calibri"/>
                <a:cs typeface="Calibri"/>
              </a:rPr>
              <a:t> </a:t>
            </a:r>
            <a:r>
              <a:rPr sz="1100" spc="140" dirty="0">
                <a:solidFill>
                  <a:srgbClr val="B48F5D"/>
                </a:solidFill>
                <a:latin typeface="Calibri"/>
                <a:cs typeface="Calibri"/>
              </a:rPr>
              <a:t>planeación</a:t>
            </a:r>
            <a:r>
              <a:rPr sz="1100" spc="45" dirty="0">
                <a:solidFill>
                  <a:srgbClr val="B48F5D"/>
                </a:solidFill>
                <a:latin typeface="Calibri"/>
                <a:cs typeface="Calibri"/>
              </a:rPr>
              <a:t> </a:t>
            </a:r>
            <a:r>
              <a:rPr sz="1100" spc="135" dirty="0">
                <a:solidFill>
                  <a:srgbClr val="B48F5D"/>
                </a:solidFill>
                <a:latin typeface="Calibri"/>
                <a:cs typeface="Calibri"/>
              </a:rPr>
              <a:t>didáctica</a:t>
            </a:r>
            <a:r>
              <a:rPr sz="1100" spc="50" dirty="0">
                <a:solidFill>
                  <a:srgbClr val="B48F5D"/>
                </a:solidFill>
                <a:latin typeface="Calibri"/>
                <a:cs typeface="Calibri"/>
              </a:rPr>
              <a:t> </a:t>
            </a:r>
            <a:r>
              <a:rPr sz="1100" spc="130" dirty="0">
                <a:solidFill>
                  <a:srgbClr val="B48F5D"/>
                </a:solidFill>
                <a:latin typeface="Calibri"/>
                <a:cs typeface="Calibri"/>
              </a:rPr>
              <a:t>y</a:t>
            </a:r>
            <a:r>
              <a:rPr sz="1100" spc="50" dirty="0">
                <a:solidFill>
                  <a:srgbClr val="B48F5D"/>
                </a:solidFill>
                <a:latin typeface="Calibri"/>
                <a:cs typeface="Calibri"/>
              </a:rPr>
              <a:t> </a:t>
            </a:r>
            <a:r>
              <a:rPr sz="1100" spc="110" dirty="0">
                <a:solidFill>
                  <a:srgbClr val="B48F5D"/>
                </a:solidFill>
                <a:latin typeface="Calibri"/>
                <a:cs typeface="Calibri"/>
              </a:rPr>
              <a:t>los</a:t>
            </a:r>
            <a:r>
              <a:rPr sz="1100" spc="50" dirty="0">
                <a:solidFill>
                  <a:srgbClr val="B48F5D"/>
                </a:solidFill>
                <a:latin typeface="Calibri"/>
                <a:cs typeface="Calibri"/>
              </a:rPr>
              <a:t> </a:t>
            </a:r>
            <a:r>
              <a:rPr sz="1100" spc="125" dirty="0">
                <a:solidFill>
                  <a:srgbClr val="B48F5D"/>
                </a:solidFill>
                <a:latin typeface="Calibri"/>
                <a:cs typeface="Calibri"/>
              </a:rPr>
              <a:t>proyectos</a:t>
            </a:r>
            <a:r>
              <a:rPr sz="1100" spc="45" dirty="0">
                <a:solidFill>
                  <a:srgbClr val="B48F5D"/>
                </a:solidFill>
                <a:latin typeface="Calibri"/>
                <a:cs typeface="Calibri"/>
              </a:rPr>
              <a:t> </a:t>
            </a:r>
            <a:r>
              <a:rPr sz="1100" spc="165" dirty="0">
                <a:solidFill>
                  <a:srgbClr val="B48F5D"/>
                </a:solidFill>
                <a:latin typeface="Calibri"/>
                <a:cs typeface="Calibri"/>
              </a:rPr>
              <a:t>en  </a:t>
            </a:r>
            <a:r>
              <a:rPr sz="1100" spc="110" dirty="0">
                <a:solidFill>
                  <a:srgbClr val="B48F5D"/>
                </a:solidFill>
                <a:latin typeface="Calibri"/>
                <a:cs typeface="Calibri"/>
              </a:rPr>
              <a:t>desarrollo</a:t>
            </a:r>
            <a:endParaRPr sz="1100">
              <a:latin typeface="Calibri"/>
              <a:cs typeface="Calibri"/>
            </a:endParaRPr>
          </a:p>
        </p:txBody>
      </p:sp>
      <p:sp>
        <p:nvSpPr>
          <p:cNvPr id="29" name="object 29"/>
          <p:cNvSpPr/>
          <p:nvPr/>
        </p:nvSpPr>
        <p:spPr>
          <a:xfrm>
            <a:off x="5873448" y="3641035"/>
            <a:ext cx="694690" cy="694690"/>
          </a:xfrm>
          <a:custGeom>
            <a:avLst/>
            <a:gdLst/>
            <a:ahLst/>
            <a:cxnLst/>
            <a:rect l="l" t="t" r="r" b="b"/>
            <a:pathLst>
              <a:path w="694690" h="694689">
                <a:moveTo>
                  <a:pt x="347129" y="0"/>
                </a:moveTo>
                <a:lnTo>
                  <a:pt x="300024" y="3168"/>
                </a:lnTo>
                <a:lnTo>
                  <a:pt x="254846" y="12399"/>
                </a:lnTo>
                <a:lnTo>
                  <a:pt x="212008" y="27278"/>
                </a:lnTo>
                <a:lnTo>
                  <a:pt x="171924" y="47392"/>
                </a:lnTo>
                <a:lnTo>
                  <a:pt x="135006" y="72327"/>
                </a:lnTo>
                <a:lnTo>
                  <a:pt x="101669" y="101669"/>
                </a:lnTo>
                <a:lnTo>
                  <a:pt x="72327" y="135006"/>
                </a:lnTo>
                <a:lnTo>
                  <a:pt x="47392" y="171924"/>
                </a:lnTo>
                <a:lnTo>
                  <a:pt x="27278" y="212008"/>
                </a:lnTo>
                <a:lnTo>
                  <a:pt x="12399" y="254846"/>
                </a:lnTo>
                <a:lnTo>
                  <a:pt x="3168" y="300024"/>
                </a:lnTo>
                <a:lnTo>
                  <a:pt x="0" y="347129"/>
                </a:lnTo>
                <a:lnTo>
                  <a:pt x="3168" y="394233"/>
                </a:lnTo>
                <a:lnTo>
                  <a:pt x="12399" y="439411"/>
                </a:lnTo>
                <a:lnTo>
                  <a:pt x="27278" y="482249"/>
                </a:lnTo>
                <a:lnTo>
                  <a:pt x="47392" y="522334"/>
                </a:lnTo>
                <a:lnTo>
                  <a:pt x="72327" y="559251"/>
                </a:lnTo>
                <a:lnTo>
                  <a:pt x="101669" y="592588"/>
                </a:lnTo>
                <a:lnTo>
                  <a:pt x="135006" y="621931"/>
                </a:lnTo>
                <a:lnTo>
                  <a:pt x="171924" y="646866"/>
                </a:lnTo>
                <a:lnTo>
                  <a:pt x="212008" y="666979"/>
                </a:lnTo>
                <a:lnTo>
                  <a:pt x="254846" y="681858"/>
                </a:lnTo>
                <a:lnTo>
                  <a:pt x="300024" y="691089"/>
                </a:lnTo>
                <a:lnTo>
                  <a:pt x="347129" y="694258"/>
                </a:lnTo>
                <a:lnTo>
                  <a:pt x="394233" y="691089"/>
                </a:lnTo>
                <a:lnTo>
                  <a:pt x="439411" y="681858"/>
                </a:lnTo>
                <a:lnTo>
                  <a:pt x="482249" y="666979"/>
                </a:lnTo>
                <a:lnTo>
                  <a:pt x="522334" y="646866"/>
                </a:lnTo>
                <a:lnTo>
                  <a:pt x="559251" y="621931"/>
                </a:lnTo>
                <a:lnTo>
                  <a:pt x="592588" y="592588"/>
                </a:lnTo>
                <a:lnTo>
                  <a:pt x="621931" y="559251"/>
                </a:lnTo>
                <a:lnTo>
                  <a:pt x="646866" y="522334"/>
                </a:lnTo>
                <a:lnTo>
                  <a:pt x="666979" y="482249"/>
                </a:lnTo>
                <a:lnTo>
                  <a:pt x="681858" y="439411"/>
                </a:lnTo>
                <a:lnTo>
                  <a:pt x="691089" y="394233"/>
                </a:lnTo>
                <a:lnTo>
                  <a:pt x="694258" y="347129"/>
                </a:lnTo>
                <a:lnTo>
                  <a:pt x="691089" y="300024"/>
                </a:lnTo>
                <a:lnTo>
                  <a:pt x="681858" y="254846"/>
                </a:lnTo>
                <a:lnTo>
                  <a:pt x="666979" y="212008"/>
                </a:lnTo>
                <a:lnTo>
                  <a:pt x="646866" y="171924"/>
                </a:lnTo>
                <a:lnTo>
                  <a:pt x="621931" y="135006"/>
                </a:lnTo>
                <a:lnTo>
                  <a:pt x="592588" y="101669"/>
                </a:lnTo>
                <a:lnTo>
                  <a:pt x="559251" y="72327"/>
                </a:lnTo>
                <a:lnTo>
                  <a:pt x="522334" y="47392"/>
                </a:lnTo>
                <a:lnTo>
                  <a:pt x="482249" y="27278"/>
                </a:lnTo>
                <a:lnTo>
                  <a:pt x="439411" y="12399"/>
                </a:lnTo>
                <a:lnTo>
                  <a:pt x="394233" y="3168"/>
                </a:lnTo>
                <a:lnTo>
                  <a:pt x="347129" y="0"/>
                </a:lnTo>
                <a:close/>
              </a:path>
            </a:pathLst>
          </a:custGeom>
          <a:solidFill>
            <a:srgbClr val="B48F5D"/>
          </a:solidFill>
        </p:spPr>
        <p:txBody>
          <a:bodyPr wrap="square" lIns="0" tIns="0" rIns="0" bIns="0" rtlCol="0"/>
          <a:lstStyle/>
          <a:p>
            <a:endParaRPr/>
          </a:p>
        </p:txBody>
      </p:sp>
      <p:sp>
        <p:nvSpPr>
          <p:cNvPr id="30" name="object 30"/>
          <p:cNvSpPr/>
          <p:nvPr/>
        </p:nvSpPr>
        <p:spPr>
          <a:xfrm>
            <a:off x="5873448" y="3641035"/>
            <a:ext cx="694690" cy="694690"/>
          </a:xfrm>
          <a:custGeom>
            <a:avLst/>
            <a:gdLst/>
            <a:ahLst/>
            <a:cxnLst/>
            <a:rect l="l" t="t" r="r" b="b"/>
            <a:pathLst>
              <a:path w="694690" h="694689">
                <a:moveTo>
                  <a:pt x="347129" y="0"/>
                </a:moveTo>
                <a:lnTo>
                  <a:pt x="300024" y="3168"/>
                </a:lnTo>
                <a:lnTo>
                  <a:pt x="254846" y="12399"/>
                </a:lnTo>
                <a:lnTo>
                  <a:pt x="212008" y="27278"/>
                </a:lnTo>
                <a:lnTo>
                  <a:pt x="171924" y="47392"/>
                </a:lnTo>
                <a:lnTo>
                  <a:pt x="135006" y="72327"/>
                </a:lnTo>
                <a:lnTo>
                  <a:pt x="101669" y="101669"/>
                </a:lnTo>
                <a:lnTo>
                  <a:pt x="72327" y="135006"/>
                </a:lnTo>
                <a:lnTo>
                  <a:pt x="47392" y="171924"/>
                </a:lnTo>
                <a:lnTo>
                  <a:pt x="27278" y="212008"/>
                </a:lnTo>
                <a:lnTo>
                  <a:pt x="12399" y="254846"/>
                </a:lnTo>
                <a:lnTo>
                  <a:pt x="3168" y="300024"/>
                </a:lnTo>
                <a:lnTo>
                  <a:pt x="0" y="347129"/>
                </a:lnTo>
                <a:lnTo>
                  <a:pt x="3168" y="394233"/>
                </a:lnTo>
                <a:lnTo>
                  <a:pt x="12399" y="439411"/>
                </a:lnTo>
                <a:lnTo>
                  <a:pt x="27278" y="482249"/>
                </a:lnTo>
                <a:lnTo>
                  <a:pt x="47392" y="522334"/>
                </a:lnTo>
                <a:lnTo>
                  <a:pt x="72327" y="559251"/>
                </a:lnTo>
                <a:lnTo>
                  <a:pt x="101669" y="592588"/>
                </a:lnTo>
                <a:lnTo>
                  <a:pt x="135006" y="621931"/>
                </a:lnTo>
                <a:lnTo>
                  <a:pt x="171924" y="646866"/>
                </a:lnTo>
                <a:lnTo>
                  <a:pt x="212008" y="666979"/>
                </a:lnTo>
                <a:lnTo>
                  <a:pt x="254846" y="681858"/>
                </a:lnTo>
                <a:lnTo>
                  <a:pt x="300024" y="691089"/>
                </a:lnTo>
                <a:lnTo>
                  <a:pt x="347129" y="694258"/>
                </a:lnTo>
                <a:lnTo>
                  <a:pt x="394233" y="691089"/>
                </a:lnTo>
                <a:lnTo>
                  <a:pt x="439411" y="681858"/>
                </a:lnTo>
                <a:lnTo>
                  <a:pt x="482249" y="666979"/>
                </a:lnTo>
                <a:lnTo>
                  <a:pt x="522334" y="646866"/>
                </a:lnTo>
                <a:lnTo>
                  <a:pt x="559251" y="621931"/>
                </a:lnTo>
                <a:lnTo>
                  <a:pt x="592588" y="592588"/>
                </a:lnTo>
                <a:lnTo>
                  <a:pt x="621931" y="559251"/>
                </a:lnTo>
                <a:lnTo>
                  <a:pt x="646866" y="522334"/>
                </a:lnTo>
                <a:lnTo>
                  <a:pt x="666979" y="482249"/>
                </a:lnTo>
                <a:lnTo>
                  <a:pt x="681858" y="439411"/>
                </a:lnTo>
                <a:lnTo>
                  <a:pt x="691089" y="394233"/>
                </a:lnTo>
                <a:lnTo>
                  <a:pt x="694258" y="347129"/>
                </a:lnTo>
                <a:lnTo>
                  <a:pt x="691089" y="300024"/>
                </a:lnTo>
                <a:lnTo>
                  <a:pt x="681858" y="254846"/>
                </a:lnTo>
                <a:lnTo>
                  <a:pt x="666979" y="212008"/>
                </a:lnTo>
                <a:lnTo>
                  <a:pt x="646866" y="171924"/>
                </a:lnTo>
                <a:lnTo>
                  <a:pt x="621931" y="135006"/>
                </a:lnTo>
                <a:lnTo>
                  <a:pt x="592588" y="101669"/>
                </a:lnTo>
                <a:lnTo>
                  <a:pt x="559251" y="72327"/>
                </a:lnTo>
                <a:lnTo>
                  <a:pt x="522334" y="47392"/>
                </a:lnTo>
                <a:lnTo>
                  <a:pt x="482249" y="27278"/>
                </a:lnTo>
                <a:lnTo>
                  <a:pt x="439411" y="12399"/>
                </a:lnTo>
                <a:lnTo>
                  <a:pt x="394233" y="3168"/>
                </a:lnTo>
                <a:lnTo>
                  <a:pt x="347129" y="0"/>
                </a:lnTo>
                <a:close/>
              </a:path>
            </a:pathLst>
          </a:custGeom>
          <a:solidFill>
            <a:srgbClr val="331E1E">
              <a:alpha val="50000"/>
            </a:srgbClr>
          </a:solidFill>
        </p:spPr>
        <p:txBody>
          <a:bodyPr wrap="square" lIns="0" tIns="0" rIns="0" bIns="0" rtlCol="0"/>
          <a:lstStyle/>
          <a:p>
            <a:endParaRPr/>
          </a:p>
        </p:txBody>
      </p:sp>
      <p:sp>
        <p:nvSpPr>
          <p:cNvPr id="31" name="object 31"/>
          <p:cNvSpPr/>
          <p:nvPr/>
        </p:nvSpPr>
        <p:spPr>
          <a:xfrm>
            <a:off x="6031384" y="3701242"/>
            <a:ext cx="401955" cy="538480"/>
          </a:xfrm>
          <a:custGeom>
            <a:avLst/>
            <a:gdLst/>
            <a:ahLst/>
            <a:cxnLst/>
            <a:rect l="l" t="t" r="r" b="b"/>
            <a:pathLst>
              <a:path w="401954" h="538479">
                <a:moveTo>
                  <a:pt x="251266" y="502869"/>
                </a:moveTo>
                <a:lnTo>
                  <a:pt x="226999" y="502869"/>
                </a:lnTo>
                <a:lnTo>
                  <a:pt x="229438" y="504012"/>
                </a:lnTo>
                <a:lnTo>
                  <a:pt x="232054" y="506793"/>
                </a:lnTo>
                <a:lnTo>
                  <a:pt x="250588" y="522756"/>
                </a:lnTo>
                <a:lnTo>
                  <a:pt x="271103" y="533349"/>
                </a:lnTo>
                <a:lnTo>
                  <a:pt x="293604" y="538465"/>
                </a:lnTo>
                <a:lnTo>
                  <a:pt x="318096" y="537997"/>
                </a:lnTo>
                <a:lnTo>
                  <a:pt x="348338" y="528849"/>
                </a:lnTo>
                <a:lnTo>
                  <a:pt x="355491" y="523709"/>
                </a:lnTo>
                <a:lnTo>
                  <a:pt x="304330" y="523709"/>
                </a:lnTo>
                <a:lnTo>
                  <a:pt x="272319" y="517167"/>
                </a:lnTo>
                <a:lnTo>
                  <a:pt x="251266" y="502869"/>
                </a:lnTo>
                <a:close/>
              </a:path>
              <a:path w="401954" h="538479">
                <a:moveTo>
                  <a:pt x="355036" y="358863"/>
                </a:moveTo>
                <a:lnTo>
                  <a:pt x="304876" y="358863"/>
                </a:lnTo>
                <a:lnTo>
                  <a:pt x="336828" y="365379"/>
                </a:lnTo>
                <a:lnTo>
                  <a:pt x="362867" y="383016"/>
                </a:lnTo>
                <a:lnTo>
                  <a:pt x="380396" y="409163"/>
                </a:lnTo>
                <a:lnTo>
                  <a:pt x="386816" y="441210"/>
                </a:lnTo>
                <a:lnTo>
                  <a:pt x="380337" y="473335"/>
                </a:lnTo>
                <a:lnTo>
                  <a:pt x="362665" y="499557"/>
                </a:lnTo>
                <a:lnTo>
                  <a:pt x="336447" y="517230"/>
                </a:lnTo>
                <a:lnTo>
                  <a:pt x="304330" y="523709"/>
                </a:lnTo>
                <a:lnTo>
                  <a:pt x="355491" y="523709"/>
                </a:lnTo>
                <a:lnTo>
                  <a:pt x="373456" y="510800"/>
                </a:lnTo>
                <a:lnTo>
                  <a:pt x="391706" y="485397"/>
                </a:lnTo>
                <a:lnTo>
                  <a:pt x="401345" y="454190"/>
                </a:lnTo>
                <a:lnTo>
                  <a:pt x="400635" y="422196"/>
                </a:lnTo>
                <a:lnTo>
                  <a:pt x="390155" y="393569"/>
                </a:lnTo>
                <a:lnTo>
                  <a:pt x="371432" y="369900"/>
                </a:lnTo>
                <a:lnTo>
                  <a:pt x="355036" y="358863"/>
                </a:lnTo>
                <a:close/>
              </a:path>
              <a:path w="401954" h="538479">
                <a:moveTo>
                  <a:pt x="103847" y="32321"/>
                </a:moveTo>
                <a:lnTo>
                  <a:pt x="91185" y="32600"/>
                </a:lnTo>
                <a:lnTo>
                  <a:pt x="88785" y="35102"/>
                </a:lnTo>
                <a:lnTo>
                  <a:pt x="88624" y="40525"/>
                </a:lnTo>
                <a:lnTo>
                  <a:pt x="88595" y="52425"/>
                </a:lnTo>
                <a:lnTo>
                  <a:pt x="2120" y="52451"/>
                </a:lnTo>
                <a:lnTo>
                  <a:pt x="0" y="54546"/>
                </a:lnTo>
                <a:lnTo>
                  <a:pt x="0" y="501002"/>
                </a:lnTo>
                <a:lnTo>
                  <a:pt x="1981" y="502958"/>
                </a:lnTo>
                <a:lnTo>
                  <a:pt x="251266" y="502869"/>
                </a:lnTo>
                <a:lnTo>
                  <a:pt x="246110" y="499367"/>
                </a:lnTo>
                <a:lnTo>
                  <a:pt x="238135" y="487502"/>
                </a:lnTo>
                <a:lnTo>
                  <a:pt x="15608" y="487502"/>
                </a:lnTo>
                <a:lnTo>
                  <a:pt x="15608" y="68211"/>
                </a:lnTo>
                <a:lnTo>
                  <a:pt x="104279" y="68211"/>
                </a:lnTo>
                <a:lnTo>
                  <a:pt x="104279" y="47828"/>
                </a:lnTo>
                <a:lnTo>
                  <a:pt x="111213" y="47828"/>
                </a:lnTo>
                <a:lnTo>
                  <a:pt x="117894" y="47688"/>
                </a:lnTo>
                <a:lnTo>
                  <a:pt x="130524" y="47675"/>
                </a:lnTo>
                <a:lnTo>
                  <a:pt x="133197" y="45783"/>
                </a:lnTo>
                <a:lnTo>
                  <a:pt x="135127" y="40525"/>
                </a:lnTo>
                <a:lnTo>
                  <a:pt x="139372" y="32651"/>
                </a:lnTo>
                <a:lnTo>
                  <a:pt x="110782" y="32651"/>
                </a:lnTo>
                <a:lnTo>
                  <a:pt x="103847" y="32321"/>
                </a:lnTo>
                <a:close/>
              </a:path>
              <a:path w="401954" h="538479">
                <a:moveTo>
                  <a:pt x="228456" y="473100"/>
                </a:moveTo>
                <a:lnTo>
                  <a:pt x="209181" y="473100"/>
                </a:lnTo>
                <a:lnTo>
                  <a:pt x="214033" y="474116"/>
                </a:lnTo>
                <a:lnTo>
                  <a:pt x="215874" y="483616"/>
                </a:lnTo>
                <a:lnTo>
                  <a:pt x="217030" y="485317"/>
                </a:lnTo>
                <a:lnTo>
                  <a:pt x="217970" y="487502"/>
                </a:lnTo>
                <a:lnTo>
                  <a:pt x="238135" y="487502"/>
                </a:lnTo>
                <a:lnTo>
                  <a:pt x="228456" y="473100"/>
                </a:lnTo>
                <a:close/>
              </a:path>
              <a:path w="401954" h="538479">
                <a:moveTo>
                  <a:pt x="60958" y="82500"/>
                </a:moveTo>
                <a:lnTo>
                  <a:pt x="32194" y="82562"/>
                </a:lnTo>
                <a:lnTo>
                  <a:pt x="29820" y="84899"/>
                </a:lnTo>
                <a:lnTo>
                  <a:pt x="29781" y="470966"/>
                </a:lnTo>
                <a:lnTo>
                  <a:pt x="32448" y="473290"/>
                </a:lnTo>
                <a:lnTo>
                  <a:pt x="121686" y="473332"/>
                </a:lnTo>
                <a:lnTo>
                  <a:pt x="228456" y="473100"/>
                </a:lnTo>
                <a:lnTo>
                  <a:pt x="225328" y="457657"/>
                </a:lnTo>
                <a:lnTo>
                  <a:pt x="45364" y="457657"/>
                </a:lnTo>
                <a:lnTo>
                  <a:pt x="45364" y="98018"/>
                </a:lnTo>
                <a:lnTo>
                  <a:pt x="310870" y="98018"/>
                </a:lnTo>
                <a:lnTo>
                  <a:pt x="310908" y="94246"/>
                </a:lnTo>
                <a:lnTo>
                  <a:pt x="310641" y="84899"/>
                </a:lnTo>
                <a:lnTo>
                  <a:pt x="308504" y="82689"/>
                </a:lnTo>
                <a:lnTo>
                  <a:pt x="232702" y="82689"/>
                </a:lnTo>
                <a:lnTo>
                  <a:pt x="231894" y="82511"/>
                </a:lnTo>
                <a:lnTo>
                  <a:pt x="60958" y="82500"/>
                </a:lnTo>
                <a:close/>
              </a:path>
              <a:path w="401954" h="538479">
                <a:moveTo>
                  <a:pt x="310870" y="98018"/>
                </a:moveTo>
                <a:lnTo>
                  <a:pt x="295249" y="98018"/>
                </a:lnTo>
                <a:lnTo>
                  <a:pt x="295249" y="343649"/>
                </a:lnTo>
                <a:lnTo>
                  <a:pt x="275267" y="347891"/>
                </a:lnTo>
                <a:lnTo>
                  <a:pt x="240985" y="366811"/>
                </a:lnTo>
                <a:lnTo>
                  <a:pt x="216194" y="399080"/>
                </a:lnTo>
                <a:lnTo>
                  <a:pt x="206777" y="437059"/>
                </a:lnTo>
                <a:lnTo>
                  <a:pt x="207911" y="457657"/>
                </a:lnTo>
                <a:lnTo>
                  <a:pt x="225328" y="457657"/>
                </a:lnTo>
                <a:lnTo>
                  <a:pt x="221970" y="440944"/>
                </a:lnTo>
                <a:lnTo>
                  <a:pt x="228557" y="408932"/>
                </a:lnTo>
                <a:lnTo>
                  <a:pt x="246349" y="382820"/>
                </a:lnTo>
                <a:lnTo>
                  <a:pt x="272678" y="365250"/>
                </a:lnTo>
                <a:lnTo>
                  <a:pt x="304876" y="358863"/>
                </a:lnTo>
                <a:lnTo>
                  <a:pt x="355036" y="358863"/>
                </a:lnTo>
                <a:lnTo>
                  <a:pt x="345998" y="352780"/>
                </a:lnTo>
                <a:lnTo>
                  <a:pt x="341782" y="350799"/>
                </a:lnTo>
                <a:lnTo>
                  <a:pt x="340652" y="348615"/>
                </a:lnTo>
                <a:lnTo>
                  <a:pt x="340654" y="345274"/>
                </a:lnTo>
                <a:lnTo>
                  <a:pt x="325018" y="345274"/>
                </a:lnTo>
                <a:lnTo>
                  <a:pt x="310870" y="343408"/>
                </a:lnTo>
                <a:lnTo>
                  <a:pt x="310870" y="98018"/>
                </a:lnTo>
                <a:close/>
              </a:path>
              <a:path w="401954" h="538479">
                <a:moveTo>
                  <a:pt x="340740" y="68122"/>
                </a:moveTo>
                <a:lnTo>
                  <a:pt x="325018" y="68122"/>
                </a:lnTo>
                <a:lnTo>
                  <a:pt x="325018" y="345274"/>
                </a:lnTo>
                <a:lnTo>
                  <a:pt x="340654" y="345274"/>
                </a:lnTo>
                <a:lnTo>
                  <a:pt x="340740" y="68122"/>
                </a:lnTo>
                <a:close/>
              </a:path>
              <a:path w="401954" h="538479">
                <a:moveTo>
                  <a:pt x="252261" y="47675"/>
                </a:moveTo>
                <a:lnTo>
                  <a:pt x="222757" y="47675"/>
                </a:lnTo>
                <a:lnTo>
                  <a:pt x="229438" y="47828"/>
                </a:lnTo>
                <a:lnTo>
                  <a:pt x="236727" y="47828"/>
                </a:lnTo>
                <a:lnTo>
                  <a:pt x="236717" y="71988"/>
                </a:lnTo>
                <a:lnTo>
                  <a:pt x="236600" y="80708"/>
                </a:lnTo>
                <a:lnTo>
                  <a:pt x="234937" y="81838"/>
                </a:lnTo>
                <a:lnTo>
                  <a:pt x="232702" y="82689"/>
                </a:lnTo>
                <a:lnTo>
                  <a:pt x="308504" y="82689"/>
                </a:lnTo>
                <a:lnTo>
                  <a:pt x="308381" y="82562"/>
                </a:lnTo>
                <a:lnTo>
                  <a:pt x="252539" y="82511"/>
                </a:lnTo>
                <a:lnTo>
                  <a:pt x="252539" y="68122"/>
                </a:lnTo>
                <a:lnTo>
                  <a:pt x="340740" y="68122"/>
                </a:lnTo>
                <a:lnTo>
                  <a:pt x="340740" y="54889"/>
                </a:lnTo>
                <a:lnTo>
                  <a:pt x="338327" y="52451"/>
                </a:lnTo>
                <a:lnTo>
                  <a:pt x="252247" y="52425"/>
                </a:lnTo>
                <a:lnTo>
                  <a:pt x="252261" y="47675"/>
                </a:lnTo>
                <a:close/>
              </a:path>
              <a:path w="401954" h="538479">
                <a:moveTo>
                  <a:pt x="104279" y="68211"/>
                </a:moveTo>
                <a:lnTo>
                  <a:pt x="88264" y="68211"/>
                </a:lnTo>
                <a:lnTo>
                  <a:pt x="88264" y="82511"/>
                </a:lnTo>
                <a:lnTo>
                  <a:pt x="231894" y="82511"/>
                </a:lnTo>
                <a:lnTo>
                  <a:pt x="231317" y="82384"/>
                </a:lnTo>
                <a:lnTo>
                  <a:pt x="104279" y="82384"/>
                </a:lnTo>
                <a:lnTo>
                  <a:pt x="104279" y="68211"/>
                </a:lnTo>
                <a:close/>
              </a:path>
              <a:path w="401954" h="538479">
                <a:moveTo>
                  <a:pt x="290615" y="82506"/>
                </a:moveTo>
                <a:lnTo>
                  <a:pt x="252539" y="82511"/>
                </a:lnTo>
                <a:lnTo>
                  <a:pt x="292310" y="82511"/>
                </a:lnTo>
                <a:lnTo>
                  <a:pt x="290615" y="82506"/>
                </a:lnTo>
                <a:close/>
              </a:path>
              <a:path w="401954" h="538479">
                <a:moveTo>
                  <a:pt x="207110" y="15201"/>
                </a:moveTo>
                <a:lnTo>
                  <a:pt x="170319" y="15201"/>
                </a:lnTo>
                <a:lnTo>
                  <a:pt x="181701" y="16965"/>
                </a:lnTo>
                <a:lnTo>
                  <a:pt x="191669" y="21996"/>
                </a:lnTo>
                <a:lnTo>
                  <a:pt x="199778" y="29996"/>
                </a:lnTo>
                <a:lnTo>
                  <a:pt x="205447" y="40601"/>
                </a:lnTo>
                <a:lnTo>
                  <a:pt x="207340" y="45847"/>
                </a:lnTo>
                <a:lnTo>
                  <a:pt x="210616" y="48044"/>
                </a:lnTo>
                <a:lnTo>
                  <a:pt x="222757" y="47675"/>
                </a:lnTo>
                <a:lnTo>
                  <a:pt x="252261" y="47675"/>
                </a:lnTo>
                <a:lnTo>
                  <a:pt x="252196" y="40525"/>
                </a:lnTo>
                <a:lnTo>
                  <a:pt x="252044" y="35293"/>
                </a:lnTo>
                <a:lnTo>
                  <a:pt x="249451" y="32651"/>
                </a:lnTo>
                <a:lnTo>
                  <a:pt x="229704" y="32651"/>
                </a:lnTo>
                <a:lnTo>
                  <a:pt x="221132" y="32169"/>
                </a:lnTo>
                <a:lnTo>
                  <a:pt x="218528" y="30759"/>
                </a:lnTo>
                <a:lnTo>
                  <a:pt x="217602" y="29095"/>
                </a:lnTo>
                <a:lnTo>
                  <a:pt x="208986" y="16803"/>
                </a:lnTo>
                <a:lnTo>
                  <a:pt x="207110" y="15201"/>
                </a:lnTo>
                <a:close/>
              </a:path>
              <a:path w="401954" h="538479">
                <a:moveTo>
                  <a:pt x="130506" y="47688"/>
                </a:moveTo>
                <a:lnTo>
                  <a:pt x="117894" y="47688"/>
                </a:lnTo>
                <a:lnTo>
                  <a:pt x="130022" y="48031"/>
                </a:lnTo>
                <a:lnTo>
                  <a:pt x="130506" y="47688"/>
                </a:lnTo>
                <a:close/>
              </a:path>
              <a:path w="401954" h="538479">
                <a:moveTo>
                  <a:pt x="170611" y="0"/>
                </a:moveTo>
                <a:lnTo>
                  <a:pt x="131762" y="16619"/>
                </a:lnTo>
                <a:lnTo>
                  <a:pt x="122072" y="30683"/>
                </a:lnTo>
                <a:lnTo>
                  <a:pt x="119519" y="32169"/>
                </a:lnTo>
                <a:lnTo>
                  <a:pt x="110782" y="32651"/>
                </a:lnTo>
                <a:lnTo>
                  <a:pt x="139372" y="32651"/>
                </a:lnTo>
                <a:lnTo>
                  <a:pt x="140823" y="29960"/>
                </a:lnTo>
                <a:lnTo>
                  <a:pt x="148951" y="21996"/>
                </a:lnTo>
                <a:lnTo>
                  <a:pt x="158966" y="16965"/>
                </a:lnTo>
                <a:lnTo>
                  <a:pt x="170319" y="15201"/>
                </a:lnTo>
                <a:lnTo>
                  <a:pt x="207110" y="15201"/>
                </a:lnTo>
                <a:lnTo>
                  <a:pt x="198296" y="7672"/>
                </a:lnTo>
                <a:lnTo>
                  <a:pt x="185527" y="2000"/>
                </a:lnTo>
                <a:lnTo>
                  <a:pt x="170611" y="0"/>
                </a:lnTo>
                <a:close/>
              </a:path>
              <a:path w="401954" h="538479">
                <a:moveTo>
                  <a:pt x="236448" y="32346"/>
                </a:moveTo>
                <a:lnTo>
                  <a:pt x="229704" y="32651"/>
                </a:lnTo>
                <a:lnTo>
                  <a:pt x="249451" y="32651"/>
                </a:lnTo>
                <a:lnTo>
                  <a:pt x="236448" y="32346"/>
                </a:lnTo>
                <a:close/>
              </a:path>
            </a:pathLst>
          </a:custGeom>
          <a:solidFill>
            <a:srgbClr val="FFFFFF"/>
          </a:solidFill>
        </p:spPr>
        <p:txBody>
          <a:bodyPr wrap="square" lIns="0" tIns="0" rIns="0" bIns="0" rtlCol="0"/>
          <a:lstStyle/>
          <a:p>
            <a:endParaRPr/>
          </a:p>
        </p:txBody>
      </p:sp>
      <p:sp>
        <p:nvSpPr>
          <p:cNvPr id="32" name="object 32"/>
          <p:cNvSpPr/>
          <p:nvPr/>
        </p:nvSpPr>
        <p:spPr>
          <a:xfrm>
            <a:off x="6095129" y="3855088"/>
            <a:ext cx="53975" cy="54610"/>
          </a:xfrm>
          <a:custGeom>
            <a:avLst/>
            <a:gdLst/>
            <a:ahLst/>
            <a:cxnLst/>
            <a:rect l="l" t="t" r="r" b="b"/>
            <a:pathLst>
              <a:path w="53975" h="54610">
                <a:moveTo>
                  <a:pt x="26884" y="0"/>
                </a:moveTo>
                <a:lnTo>
                  <a:pt x="2781" y="95"/>
                </a:lnTo>
                <a:lnTo>
                  <a:pt x="0" y="2800"/>
                </a:lnTo>
                <a:lnTo>
                  <a:pt x="0" y="51060"/>
                </a:lnTo>
                <a:lnTo>
                  <a:pt x="2628" y="53803"/>
                </a:lnTo>
                <a:lnTo>
                  <a:pt x="14973" y="54209"/>
                </a:lnTo>
                <a:lnTo>
                  <a:pt x="20802" y="54044"/>
                </a:lnTo>
                <a:lnTo>
                  <a:pt x="26619" y="54044"/>
                </a:lnTo>
                <a:lnTo>
                  <a:pt x="43385" y="53955"/>
                </a:lnTo>
                <a:lnTo>
                  <a:pt x="51447" y="53676"/>
                </a:lnTo>
                <a:lnTo>
                  <a:pt x="53708" y="51339"/>
                </a:lnTo>
                <a:lnTo>
                  <a:pt x="53807" y="38500"/>
                </a:lnTo>
                <a:lnTo>
                  <a:pt x="36944" y="38500"/>
                </a:lnTo>
                <a:lnTo>
                  <a:pt x="34601" y="38334"/>
                </a:lnTo>
                <a:lnTo>
                  <a:pt x="33883" y="38334"/>
                </a:lnTo>
                <a:lnTo>
                  <a:pt x="15976" y="37395"/>
                </a:lnTo>
                <a:lnTo>
                  <a:pt x="15976" y="15576"/>
                </a:lnTo>
                <a:lnTo>
                  <a:pt x="22504" y="15576"/>
                </a:lnTo>
                <a:lnTo>
                  <a:pt x="28663" y="15373"/>
                </a:lnTo>
                <a:lnTo>
                  <a:pt x="53806" y="15373"/>
                </a:lnTo>
                <a:lnTo>
                  <a:pt x="53708" y="2660"/>
                </a:lnTo>
                <a:lnTo>
                  <a:pt x="51028" y="95"/>
                </a:lnTo>
                <a:lnTo>
                  <a:pt x="26884" y="0"/>
                </a:lnTo>
                <a:close/>
              </a:path>
              <a:path w="53975" h="54610">
                <a:moveTo>
                  <a:pt x="43385" y="53955"/>
                </a:moveTo>
                <a:lnTo>
                  <a:pt x="32613" y="53955"/>
                </a:lnTo>
                <a:lnTo>
                  <a:pt x="38620" y="54121"/>
                </a:lnTo>
                <a:lnTo>
                  <a:pt x="43385" y="53955"/>
                </a:lnTo>
                <a:close/>
              </a:path>
              <a:path w="53975" h="54610">
                <a:moveTo>
                  <a:pt x="53806" y="15373"/>
                </a:moveTo>
                <a:lnTo>
                  <a:pt x="28663" y="15373"/>
                </a:lnTo>
                <a:lnTo>
                  <a:pt x="35966" y="15817"/>
                </a:lnTo>
                <a:lnTo>
                  <a:pt x="37884" y="17989"/>
                </a:lnTo>
                <a:lnTo>
                  <a:pt x="38353" y="24352"/>
                </a:lnTo>
                <a:lnTo>
                  <a:pt x="38036" y="29457"/>
                </a:lnTo>
                <a:lnTo>
                  <a:pt x="38226" y="37407"/>
                </a:lnTo>
                <a:lnTo>
                  <a:pt x="36944" y="38500"/>
                </a:lnTo>
                <a:lnTo>
                  <a:pt x="53807" y="38500"/>
                </a:lnTo>
                <a:lnTo>
                  <a:pt x="53806" y="15373"/>
                </a:lnTo>
                <a:close/>
              </a:path>
              <a:path w="53975" h="54610">
                <a:moveTo>
                  <a:pt x="34061" y="38296"/>
                </a:moveTo>
                <a:lnTo>
                  <a:pt x="33883" y="38334"/>
                </a:lnTo>
                <a:lnTo>
                  <a:pt x="34601" y="38334"/>
                </a:lnTo>
                <a:lnTo>
                  <a:pt x="34061" y="38296"/>
                </a:lnTo>
                <a:close/>
              </a:path>
            </a:pathLst>
          </a:custGeom>
          <a:solidFill>
            <a:srgbClr val="FFFFFF"/>
          </a:solidFill>
        </p:spPr>
        <p:txBody>
          <a:bodyPr wrap="square" lIns="0" tIns="0" rIns="0" bIns="0" rtlCol="0"/>
          <a:lstStyle/>
          <a:p>
            <a:endParaRPr/>
          </a:p>
        </p:txBody>
      </p:sp>
      <p:sp>
        <p:nvSpPr>
          <p:cNvPr id="33" name="object 33"/>
          <p:cNvSpPr/>
          <p:nvPr/>
        </p:nvSpPr>
        <p:spPr>
          <a:xfrm>
            <a:off x="6095136" y="4031310"/>
            <a:ext cx="53975" cy="53975"/>
          </a:xfrm>
          <a:custGeom>
            <a:avLst/>
            <a:gdLst/>
            <a:ahLst/>
            <a:cxnLst/>
            <a:rect l="l" t="t" r="r" b="b"/>
            <a:pathLst>
              <a:path w="53975" h="53975">
                <a:moveTo>
                  <a:pt x="14858" y="0"/>
                </a:moveTo>
                <a:lnTo>
                  <a:pt x="2590" y="254"/>
                </a:lnTo>
                <a:lnTo>
                  <a:pt x="0" y="2882"/>
                </a:lnTo>
                <a:lnTo>
                  <a:pt x="12" y="50914"/>
                </a:lnTo>
                <a:lnTo>
                  <a:pt x="2806" y="53784"/>
                </a:lnTo>
                <a:lnTo>
                  <a:pt x="26931" y="53933"/>
                </a:lnTo>
                <a:lnTo>
                  <a:pt x="50888" y="53784"/>
                </a:lnTo>
                <a:lnTo>
                  <a:pt x="53657" y="51117"/>
                </a:lnTo>
                <a:lnTo>
                  <a:pt x="53798" y="37960"/>
                </a:lnTo>
                <a:lnTo>
                  <a:pt x="15811" y="37960"/>
                </a:lnTo>
                <a:lnTo>
                  <a:pt x="15811" y="16078"/>
                </a:lnTo>
                <a:lnTo>
                  <a:pt x="53797" y="16078"/>
                </a:lnTo>
                <a:lnTo>
                  <a:pt x="53720" y="8610"/>
                </a:lnTo>
                <a:lnTo>
                  <a:pt x="53632" y="2514"/>
                </a:lnTo>
                <a:lnTo>
                  <a:pt x="51104" y="241"/>
                </a:lnTo>
                <a:lnTo>
                  <a:pt x="42934" y="88"/>
                </a:lnTo>
                <a:lnTo>
                  <a:pt x="20853" y="88"/>
                </a:lnTo>
                <a:lnTo>
                  <a:pt x="14858" y="0"/>
                </a:lnTo>
                <a:close/>
              </a:path>
              <a:path w="53975" h="53975">
                <a:moveTo>
                  <a:pt x="53797" y="16078"/>
                </a:moveTo>
                <a:lnTo>
                  <a:pt x="37604" y="16078"/>
                </a:lnTo>
                <a:lnTo>
                  <a:pt x="37604" y="37960"/>
                </a:lnTo>
                <a:lnTo>
                  <a:pt x="53798" y="37960"/>
                </a:lnTo>
                <a:lnTo>
                  <a:pt x="53797" y="16078"/>
                </a:lnTo>
                <a:close/>
              </a:path>
              <a:path w="53975" h="53975">
                <a:moveTo>
                  <a:pt x="38849" y="12"/>
                </a:moveTo>
                <a:lnTo>
                  <a:pt x="32842" y="88"/>
                </a:lnTo>
                <a:lnTo>
                  <a:pt x="42934" y="88"/>
                </a:lnTo>
                <a:lnTo>
                  <a:pt x="38849" y="12"/>
                </a:lnTo>
                <a:close/>
              </a:path>
            </a:pathLst>
          </a:custGeom>
          <a:solidFill>
            <a:srgbClr val="FFFFFF"/>
          </a:solidFill>
        </p:spPr>
        <p:txBody>
          <a:bodyPr wrap="square" lIns="0" tIns="0" rIns="0" bIns="0" rtlCol="0"/>
          <a:lstStyle/>
          <a:p>
            <a:endParaRPr/>
          </a:p>
        </p:txBody>
      </p:sp>
      <p:sp>
        <p:nvSpPr>
          <p:cNvPr id="34" name="object 34"/>
          <p:cNvSpPr/>
          <p:nvPr/>
        </p:nvSpPr>
        <p:spPr>
          <a:xfrm>
            <a:off x="6095046" y="3943273"/>
            <a:ext cx="53975" cy="53975"/>
          </a:xfrm>
          <a:custGeom>
            <a:avLst/>
            <a:gdLst/>
            <a:ahLst/>
            <a:cxnLst/>
            <a:rect l="l" t="t" r="r" b="b"/>
            <a:pathLst>
              <a:path w="53975" h="53975">
                <a:moveTo>
                  <a:pt x="15240" y="25"/>
                </a:moveTo>
                <a:lnTo>
                  <a:pt x="2959" y="152"/>
                </a:lnTo>
                <a:lnTo>
                  <a:pt x="115" y="2793"/>
                </a:lnTo>
                <a:lnTo>
                  <a:pt x="0" y="35918"/>
                </a:lnTo>
                <a:lnTo>
                  <a:pt x="115" y="50850"/>
                </a:lnTo>
                <a:lnTo>
                  <a:pt x="2896" y="53619"/>
                </a:lnTo>
                <a:lnTo>
                  <a:pt x="27013" y="53719"/>
                </a:lnTo>
                <a:lnTo>
                  <a:pt x="51092" y="53619"/>
                </a:lnTo>
                <a:lnTo>
                  <a:pt x="53709" y="51206"/>
                </a:lnTo>
                <a:lnTo>
                  <a:pt x="53797" y="45415"/>
                </a:lnTo>
                <a:lnTo>
                  <a:pt x="53880" y="37795"/>
                </a:lnTo>
                <a:lnTo>
                  <a:pt x="15888" y="37795"/>
                </a:lnTo>
                <a:lnTo>
                  <a:pt x="15888" y="15811"/>
                </a:lnTo>
                <a:lnTo>
                  <a:pt x="53878" y="15811"/>
                </a:lnTo>
                <a:lnTo>
                  <a:pt x="53797" y="8318"/>
                </a:lnTo>
                <a:lnTo>
                  <a:pt x="53709" y="2603"/>
                </a:lnTo>
                <a:lnTo>
                  <a:pt x="50991" y="190"/>
                </a:lnTo>
                <a:lnTo>
                  <a:pt x="43942" y="76"/>
                </a:lnTo>
                <a:lnTo>
                  <a:pt x="21235" y="76"/>
                </a:lnTo>
                <a:lnTo>
                  <a:pt x="15240" y="25"/>
                </a:lnTo>
                <a:close/>
              </a:path>
              <a:path w="53975" h="53975">
                <a:moveTo>
                  <a:pt x="53878" y="15811"/>
                </a:moveTo>
                <a:lnTo>
                  <a:pt x="37795" y="15811"/>
                </a:lnTo>
                <a:lnTo>
                  <a:pt x="37795" y="37795"/>
                </a:lnTo>
                <a:lnTo>
                  <a:pt x="53880" y="37795"/>
                </a:lnTo>
                <a:lnTo>
                  <a:pt x="53878" y="15811"/>
                </a:lnTo>
                <a:close/>
              </a:path>
              <a:path w="53975" h="53975">
                <a:moveTo>
                  <a:pt x="39243" y="0"/>
                </a:moveTo>
                <a:lnTo>
                  <a:pt x="33236" y="76"/>
                </a:lnTo>
                <a:lnTo>
                  <a:pt x="43942" y="76"/>
                </a:lnTo>
                <a:lnTo>
                  <a:pt x="39243" y="0"/>
                </a:lnTo>
                <a:close/>
              </a:path>
            </a:pathLst>
          </a:custGeom>
          <a:solidFill>
            <a:srgbClr val="FFFFFF"/>
          </a:solidFill>
        </p:spPr>
        <p:txBody>
          <a:bodyPr wrap="square" lIns="0" tIns="0" rIns="0" bIns="0" rtlCol="0"/>
          <a:lstStyle/>
          <a:p>
            <a:endParaRPr/>
          </a:p>
        </p:txBody>
      </p:sp>
      <p:sp>
        <p:nvSpPr>
          <p:cNvPr id="35" name="object 35"/>
          <p:cNvSpPr/>
          <p:nvPr/>
        </p:nvSpPr>
        <p:spPr>
          <a:xfrm>
            <a:off x="6159329" y="3946816"/>
            <a:ext cx="139700" cy="15240"/>
          </a:xfrm>
          <a:custGeom>
            <a:avLst/>
            <a:gdLst/>
            <a:ahLst/>
            <a:cxnLst/>
            <a:rect l="l" t="t" r="r" b="b"/>
            <a:pathLst>
              <a:path w="139700" h="15239">
                <a:moveTo>
                  <a:pt x="99709" y="0"/>
                </a:moveTo>
                <a:lnTo>
                  <a:pt x="3451" y="26"/>
                </a:lnTo>
                <a:lnTo>
                  <a:pt x="0" y="2922"/>
                </a:lnTo>
                <a:lnTo>
                  <a:pt x="114" y="12765"/>
                </a:lnTo>
                <a:lnTo>
                  <a:pt x="3340" y="15203"/>
                </a:lnTo>
                <a:lnTo>
                  <a:pt x="69938" y="15216"/>
                </a:lnTo>
                <a:lnTo>
                  <a:pt x="135750" y="15203"/>
                </a:lnTo>
                <a:lnTo>
                  <a:pt x="139357" y="12549"/>
                </a:lnTo>
                <a:lnTo>
                  <a:pt x="139573" y="3113"/>
                </a:lnTo>
                <a:lnTo>
                  <a:pt x="135877" y="26"/>
                </a:lnTo>
                <a:lnTo>
                  <a:pt x="99709" y="0"/>
                </a:lnTo>
                <a:close/>
              </a:path>
            </a:pathLst>
          </a:custGeom>
          <a:solidFill>
            <a:srgbClr val="FFFFFF"/>
          </a:solidFill>
        </p:spPr>
        <p:txBody>
          <a:bodyPr wrap="square" lIns="0" tIns="0" rIns="0" bIns="0" rtlCol="0"/>
          <a:lstStyle/>
          <a:p>
            <a:endParaRPr/>
          </a:p>
        </p:txBody>
      </p:sp>
      <p:sp>
        <p:nvSpPr>
          <p:cNvPr id="36" name="object 36"/>
          <p:cNvSpPr/>
          <p:nvPr/>
        </p:nvSpPr>
        <p:spPr>
          <a:xfrm>
            <a:off x="6158279" y="4035030"/>
            <a:ext cx="140970" cy="15875"/>
          </a:xfrm>
          <a:custGeom>
            <a:avLst/>
            <a:gdLst/>
            <a:ahLst/>
            <a:cxnLst/>
            <a:rect l="l" t="t" r="r" b="b"/>
            <a:pathLst>
              <a:path w="140970" h="15875">
                <a:moveTo>
                  <a:pt x="25020" y="0"/>
                </a:moveTo>
                <a:lnTo>
                  <a:pt x="3822" y="56"/>
                </a:lnTo>
                <a:lnTo>
                  <a:pt x="0" y="4043"/>
                </a:lnTo>
                <a:lnTo>
                  <a:pt x="2463" y="14013"/>
                </a:lnTo>
                <a:lnTo>
                  <a:pt x="6235" y="15258"/>
                </a:lnTo>
                <a:lnTo>
                  <a:pt x="136867" y="15219"/>
                </a:lnTo>
                <a:lnTo>
                  <a:pt x="140652" y="12260"/>
                </a:lnTo>
                <a:lnTo>
                  <a:pt x="140373" y="2672"/>
                </a:lnTo>
                <a:lnTo>
                  <a:pt x="136766" y="18"/>
                </a:lnTo>
                <a:lnTo>
                  <a:pt x="25020" y="0"/>
                </a:lnTo>
                <a:close/>
              </a:path>
            </a:pathLst>
          </a:custGeom>
          <a:solidFill>
            <a:srgbClr val="FFFFFF"/>
          </a:solidFill>
        </p:spPr>
        <p:txBody>
          <a:bodyPr wrap="square" lIns="0" tIns="0" rIns="0" bIns="0" rtlCol="0"/>
          <a:lstStyle/>
          <a:p>
            <a:endParaRPr/>
          </a:p>
        </p:txBody>
      </p:sp>
      <p:sp>
        <p:nvSpPr>
          <p:cNvPr id="37" name="object 37"/>
          <p:cNvSpPr/>
          <p:nvPr/>
        </p:nvSpPr>
        <p:spPr>
          <a:xfrm>
            <a:off x="6159356" y="3858423"/>
            <a:ext cx="139700" cy="16510"/>
          </a:xfrm>
          <a:custGeom>
            <a:avLst/>
            <a:gdLst/>
            <a:ahLst/>
            <a:cxnLst/>
            <a:rect l="l" t="t" r="r" b="b"/>
            <a:pathLst>
              <a:path w="139700" h="16510">
                <a:moveTo>
                  <a:pt x="133088" y="15659"/>
                </a:moveTo>
                <a:lnTo>
                  <a:pt x="129984" y="15659"/>
                </a:lnTo>
                <a:lnTo>
                  <a:pt x="132575" y="16078"/>
                </a:lnTo>
                <a:lnTo>
                  <a:pt x="133088" y="15659"/>
                </a:lnTo>
                <a:close/>
              </a:path>
              <a:path w="139700" h="16510">
                <a:moveTo>
                  <a:pt x="8127" y="482"/>
                </a:moveTo>
                <a:lnTo>
                  <a:pt x="2209" y="1460"/>
                </a:lnTo>
                <a:lnTo>
                  <a:pt x="126" y="4013"/>
                </a:lnTo>
                <a:lnTo>
                  <a:pt x="0" y="11912"/>
                </a:lnTo>
                <a:lnTo>
                  <a:pt x="2070" y="14503"/>
                </a:lnTo>
                <a:lnTo>
                  <a:pt x="7721" y="15671"/>
                </a:lnTo>
                <a:lnTo>
                  <a:pt x="133088" y="15659"/>
                </a:lnTo>
                <a:lnTo>
                  <a:pt x="136118" y="13182"/>
                </a:lnTo>
                <a:lnTo>
                  <a:pt x="139077" y="10312"/>
                </a:lnTo>
                <a:lnTo>
                  <a:pt x="138988" y="5524"/>
                </a:lnTo>
                <a:lnTo>
                  <a:pt x="135889" y="2794"/>
                </a:lnTo>
                <a:lnTo>
                  <a:pt x="132910" y="533"/>
                </a:lnTo>
                <a:lnTo>
                  <a:pt x="10159" y="520"/>
                </a:lnTo>
                <a:lnTo>
                  <a:pt x="8127" y="482"/>
                </a:lnTo>
                <a:close/>
              </a:path>
              <a:path w="139700" h="16510">
                <a:moveTo>
                  <a:pt x="132206" y="0"/>
                </a:moveTo>
                <a:lnTo>
                  <a:pt x="129666" y="533"/>
                </a:lnTo>
                <a:lnTo>
                  <a:pt x="132910" y="533"/>
                </a:lnTo>
                <a:lnTo>
                  <a:pt x="132206" y="0"/>
                </a:lnTo>
                <a:close/>
              </a:path>
              <a:path w="139700" h="16510">
                <a:moveTo>
                  <a:pt x="69913" y="508"/>
                </a:moveTo>
                <a:lnTo>
                  <a:pt x="10159" y="520"/>
                </a:lnTo>
                <a:lnTo>
                  <a:pt x="99790" y="520"/>
                </a:lnTo>
                <a:lnTo>
                  <a:pt x="69913" y="508"/>
                </a:lnTo>
                <a:close/>
              </a:path>
            </a:pathLst>
          </a:custGeom>
          <a:solidFill>
            <a:srgbClr val="FFFFFF"/>
          </a:solidFill>
        </p:spPr>
        <p:txBody>
          <a:bodyPr wrap="square" lIns="0" tIns="0" rIns="0" bIns="0" rtlCol="0"/>
          <a:lstStyle/>
          <a:p>
            <a:endParaRPr/>
          </a:p>
        </p:txBody>
      </p:sp>
      <p:sp>
        <p:nvSpPr>
          <p:cNvPr id="38" name="object 38"/>
          <p:cNvSpPr/>
          <p:nvPr/>
        </p:nvSpPr>
        <p:spPr>
          <a:xfrm>
            <a:off x="6159285" y="3890041"/>
            <a:ext cx="91440" cy="15240"/>
          </a:xfrm>
          <a:custGeom>
            <a:avLst/>
            <a:gdLst/>
            <a:ahLst/>
            <a:cxnLst/>
            <a:rect l="l" t="t" r="r" b="b"/>
            <a:pathLst>
              <a:path w="91439" h="15239">
                <a:moveTo>
                  <a:pt x="45453" y="0"/>
                </a:moveTo>
                <a:lnTo>
                  <a:pt x="3467" y="41"/>
                </a:lnTo>
                <a:lnTo>
                  <a:pt x="0" y="2974"/>
                </a:lnTo>
                <a:lnTo>
                  <a:pt x="203" y="12665"/>
                </a:lnTo>
                <a:lnTo>
                  <a:pt x="3352" y="15192"/>
                </a:lnTo>
                <a:lnTo>
                  <a:pt x="18529" y="15241"/>
                </a:lnTo>
                <a:lnTo>
                  <a:pt x="87697" y="15192"/>
                </a:lnTo>
                <a:lnTo>
                  <a:pt x="90754" y="12880"/>
                </a:lnTo>
                <a:lnTo>
                  <a:pt x="90881" y="2873"/>
                </a:lnTo>
                <a:lnTo>
                  <a:pt x="87515" y="41"/>
                </a:lnTo>
                <a:lnTo>
                  <a:pt x="45453" y="0"/>
                </a:lnTo>
                <a:close/>
              </a:path>
            </a:pathLst>
          </a:custGeom>
          <a:solidFill>
            <a:srgbClr val="FFFFFF"/>
          </a:solidFill>
        </p:spPr>
        <p:txBody>
          <a:bodyPr wrap="square" lIns="0" tIns="0" rIns="0" bIns="0" rtlCol="0"/>
          <a:lstStyle/>
          <a:p>
            <a:endParaRPr/>
          </a:p>
        </p:txBody>
      </p:sp>
      <p:sp>
        <p:nvSpPr>
          <p:cNvPr id="39" name="object 39"/>
          <p:cNvSpPr/>
          <p:nvPr/>
        </p:nvSpPr>
        <p:spPr>
          <a:xfrm>
            <a:off x="6159350" y="3978265"/>
            <a:ext cx="91440" cy="15875"/>
          </a:xfrm>
          <a:custGeom>
            <a:avLst/>
            <a:gdLst/>
            <a:ahLst/>
            <a:cxnLst/>
            <a:rect l="l" t="t" r="r" b="b"/>
            <a:pathLst>
              <a:path w="91439" h="15875">
                <a:moveTo>
                  <a:pt x="72319" y="0"/>
                </a:moveTo>
                <a:lnTo>
                  <a:pt x="3323" y="48"/>
                </a:lnTo>
                <a:lnTo>
                  <a:pt x="76" y="2550"/>
                </a:lnTo>
                <a:lnTo>
                  <a:pt x="0" y="12355"/>
                </a:lnTo>
                <a:lnTo>
                  <a:pt x="3492" y="15212"/>
                </a:lnTo>
                <a:lnTo>
                  <a:pt x="45491" y="15253"/>
                </a:lnTo>
                <a:lnTo>
                  <a:pt x="87502" y="15212"/>
                </a:lnTo>
                <a:lnTo>
                  <a:pt x="90824" y="12355"/>
                </a:lnTo>
                <a:lnTo>
                  <a:pt x="90750" y="7491"/>
                </a:lnTo>
                <a:lnTo>
                  <a:pt x="90627" y="2474"/>
                </a:lnTo>
                <a:lnTo>
                  <a:pt x="87579" y="48"/>
                </a:lnTo>
                <a:lnTo>
                  <a:pt x="72319" y="0"/>
                </a:lnTo>
                <a:close/>
              </a:path>
            </a:pathLst>
          </a:custGeom>
          <a:solidFill>
            <a:srgbClr val="FFFFFF"/>
          </a:solidFill>
        </p:spPr>
        <p:txBody>
          <a:bodyPr wrap="square" lIns="0" tIns="0" rIns="0" bIns="0" rtlCol="0"/>
          <a:lstStyle/>
          <a:p>
            <a:endParaRPr/>
          </a:p>
        </p:txBody>
      </p:sp>
      <p:sp>
        <p:nvSpPr>
          <p:cNvPr id="40" name="object 40"/>
          <p:cNvSpPr/>
          <p:nvPr/>
        </p:nvSpPr>
        <p:spPr>
          <a:xfrm>
            <a:off x="6159201" y="4066359"/>
            <a:ext cx="91440" cy="15240"/>
          </a:xfrm>
          <a:custGeom>
            <a:avLst/>
            <a:gdLst/>
            <a:ahLst/>
            <a:cxnLst/>
            <a:rect l="l" t="t" r="r" b="b"/>
            <a:pathLst>
              <a:path w="91439" h="15239">
                <a:moveTo>
                  <a:pt x="45610" y="0"/>
                </a:moveTo>
                <a:lnTo>
                  <a:pt x="3327" y="69"/>
                </a:lnTo>
                <a:lnTo>
                  <a:pt x="482" y="2533"/>
                </a:lnTo>
                <a:lnTo>
                  <a:pt x="0" y="11842"/>
                </a:lnTo>
                <a:lnTo>
                  <a:pt x="2743" y="14420"/>
                </a:lnTo>
                <a:lnTo>
                  <a:pt x="9017" y="15170"/>
                </a:lnTo>
                <a:lnTo>
                  <a:pt x="10655" y="15119"/>
                </a:lnTo>
                <a:lnTo>
                  <a:pt x="45516" y="15119"/>
                </a:lnTo>
                <a:lnTo>
                  <a:pt x="76489" y="15068"/>
                </a:lnTo>
                <a:lnTo>
                  <a:pt x="87668" y="14941"/>
                </a:lnTo>
                <a:lnTo>
                  <a:pt x="90678" y="12579"/>
                </a:lnTo>
                <a:lnTo>
                  <a:pt x="91059" y="3270"/>
                </a:lnTo>
                <a:lnTo>
                  <a:pt x="88303" y="120"/>
                </a:lnTo>
                <a:lnTo>
                  <a:pt x="45610" y="0"/>
                </a:lnTo>
                <a:close/>
              </a:path>
              <a:path w="91439" h="15239">
                <a:moveTo>
                  <a:pt x="45516" y="15119"/>
                </a:moveTo>
                <a:lnTo>
                  <a:pt x="12293" y="15119"/>
                </a:lnTo>
                <a:lnTo>
                  <a:pt x="45516" y="15132"/>
                </a:lnTo>
                <a:close/>
              </a:path>
              <a:path w="91439" h="15239">
                <a:moveTo>
                  <a:pt x="76489" y="15068"/>
                </a:moveTo>
                <a:lnTo>
                  <a:pt x="45516" y="15068"/>
                </a:lnTo>
                <a:lnTo>
                  <a:pt x="64306" y="15100"/>
                </a:lnTo>
                <a:lnTo>
                  <a:pt x="76489" y="15068"/>
                </a:lnTo>
                <a:close/>
              </a:path>
            </a:pathLst>
          </a:custGeom>
          <a:solidFill>
            <a:srgbClr val="FFFFFF"/>
          </a:solidFill>
        </p:spPr>
        <p:txBody>
          <a:bodyPr wrap="square" lIns="0" tIns="0" rIns="0" bIns="0" rtlCol="0"/>
          <a:lstStyle/>
          <a:p>
            <a:endParaRPr/>
          </a:p>
        </p:txBody>
      </p:sp>
      <p:sp>
        <p:nvSpPr>
          <p:cNvPr id="41" name="object 41"/>
          <p:cNvSpPr/>
          <p:nvPr/>
        </p:nvSpPr>
        <p:spPr>
          <a:xfrm>
            <a:off x="6269961" y="4091038"/>
            <a:ext cx="132080" cy="103505"/>
          </a:xfrm>
          <a:custGeom>
            <a:avLst/>
            <a:gdLst/>
            <a:ahLst/>
            <a:cxnLst/>
            <a:rect l="l" t="t" r="r" b="b"/>
            <a:pathLst>
              <a:path w="132079" h="103504">
                <a:moveTo>
                  <a:pt x="19097" y="35625"/>
                </a:moveTo>
                <a:lnTo>
                  <a:pt x="12412" y="37139"/>
                </a:lnTo>
                <a:lnTo>
                  <a:pt x="5951" y="41903"/>
                </a:lnTo>
                <a:lnTo>
                  <a:pt x="1414" y="48274"/>
                </a:lnTo>
                <a:lnTo>
                  <a:pt x="0" y="54916"/>
                </a:lnTo>
                <a:lnTo>
                  <a:pt x="1717" y="61636"/>
                </a:lnTo>
                <a:lnTo>
                  <a:pt x="6573" y="68243"/>
                </a:lnTo>
                <a:lnTo>
                  <a:pt x="34361" y="96043"/>
                </a:lnTo>
                <a:lnTo>
                  <a:pt x="41240" y="101194"/>
                </a:lnTo>
                <a:lnTo>
                  <a:pt x="48094" y="102901"/>
                </a:lnTo>
                <a:lnTo>
                  <a:pt x="54965" y="101151"/>
                </a:lnTo>
                <a:lnTo>
                  <a:pt x="61895" y="95929"/>
                </a:lnTo>
                <a:lnTo>
                  <a:pt x="71052" y="86785"/>
                </a:lnTo>
                <a:lnTo>
                  <a:pt x="47251" y="86785"/>
                </a:lnTo>
                <a:lnTo>
                  <a:pt x="31625" y="71164"/>
                </a:lnTo>
                <a:lnTo>
                  <a:pt x="24828" y="64306"/>
                </a:lnTo>
                <a:lnTo>
                  <a:pt x="16568" y="55822"/>
                </a:lnTo>
                <a:lnTo>
                  <a:pt x="17305" y="53409"/>
                </a:lnTo>
                <a:lnTo>
                  <a:pt x="17305" y="51695"/>
                </a:lnTo>
                <a:lnTo>
                  <a:pt x="19235" y="51136"/>
                </a:lnTo>
                <a:lnTo>
                  <a:pt x="41019" y="51136"/>
                </a:lnTo>
                <a:lnTo>
                  <a:pt x="37638" y="47402"/>
                </a:lnTo>
                <a:lnTo>
                  <a:pt x="32634" y="42424"/>
                </a:lnTo>
                <a:lnTo>
                  <a:pt x="25880" y="37379"/>
                </a:lnTo>
                <a:lnTo>
                  <a:pt x="19097" y="35625"/>
                </a:lnTo>
                <a:close/>
              </a:path>
              <a:path w="132079" h="103504">
                <a:moveTo>
                  <a:pt x="130813" y="14560"/>
                </a:moveTo>
                <a:lnTo>
                  <a:pt x="113723" y="14560"/>
                </a:lnTo>
                <a:lnTo>
                  <a:pt x="115704" y="18573"/>
                </a:lnTo>
                <a:lnTo>
                  <a:pt x="47251" y="86785"/>
                </a:lnTo>
                <a:lnTo>
                  <a:pt x="71052" y="86785"/>
                </a:lnTo>
                <a:lnTo>
                  <a:pt x="93565" y="64306"/>
                </a:lnTo>
                <a:lnTo>
                  <a:pt x="125179" y="32645"/>
                </a:lnTo>
                <a:lnTo>
                  <a:pt x="130141" y="25930"/>
                </a:lnTo>
                <a:lnTo>
                  <a:pt x="131852" y="19134"/>
                </a:lnTo>
                <a:lnTo>
                  <a:pt x="130813" y="14560"/>
                </a:lnTo>
                <a:close/>
              </a:path>
              <a:path w="132079" h="103504">
                <a:moveTo>
                  <a:pt x="41019" y="51136"/>
                </a:moveTo>
                <a:lnTo>
                  <a:pt x="19235" y="51136"/>
                </a:lnTo>
                <a:lnTo>
                  <a:pt x="33751" y="65589"/>
                </a:lnTo>
                <a:lnTo>
                  <a:pt x="41047" y="71166"/>
                </a:lnTo>
                <a:lnTo>
                  <a:pt x="48086" y="73026"/>
                </a:lnTo>
                <a:lnTo>
                  <a:pt x="55132" y="71164"/>
                </a:lnTo>
                <a:lnTo>
                  <a:pt x="62403" y="65576"/>
                </a:lnTo>
                <a:lnTo>
                  <a:pt x="69942" y="58045"/>
                </a:lnTo>
                <a:lnTo>
                  <a:pt x="47518" y="58045"/>
                </a:lnTo>
                <a:lnTo>
                  <a:pt x="42387" y="52647"/>
                </a:lnTo>
                <a:lnTo>
                  <a:pt x="41019" y="51136"/>
                </a:lnTo>
                <a:close/>
              </a:path>
              <a:path w="132079" h="103504">
                <a:moveTo>
                  <a:pt x="112575" y="0"/>
                </a:moveTo>
                <a:lnTo>
                  <a:pt x="105847" y="1729"/>
                </a:lnTo>
                <a:lnTo>
                  <a:pt x="99245" y="6597"/>
                </a:lnTo>
                <a:lnTo>
                  <a:pt x="51176" y="54654"/>
                </a:lnTo>
                <a:lnTo>
                  <a:pt x="49715" y="55975"/>
                </a:lnTo>
                <a:lnTo>
                  <a:pt x="47518" y="58045"/>
                </a:lnTo>
                <a:lnTo>
                  <a:pt x="69942" y="58045"/>
                </a:lnTo>
                <a:lnTo>
                  <a:pt x="111552" y="16389"/>
                </a:lnTo>
                <a:lnTo>
                  <a:pt x="113723" y="14560"/>
                </a:lnTo>
                <a:lnTo>
                  <a:pt x="130813" y="14560"/>
                </a:lnTo>
                <a:lnTo>
                  <a:pt x="130326" y="12416"/>
                </a:lnTo>
                <a:lnTo>
                  <a:pt x="125572" y="5937"/>
                </a:lnTo>
                <a:lnTo>
                  <a:pt x="119221" y="1404"/>
                </a:lnTo>
                <a:lnTo>
                  <a:pt x="112575" y="0"/>
                </a:lnTo>
                <a:close/>
              </a:path>
            </a:pathLst>
          </a:custGeom>
          <a:solidFill>
            <a:srgbClr val="FFFFFF"/>
          </a:solidFill>
        </p:spPr>
        <p:txBody>
          <a:bodyPr wrap="square" lIns="0" tIns="0" rIns="0" bIns="0" rtlCol="0"/>
          <a:lstStyle/>
          <a:p>
            <a:endParaRPr/>
          </a:p>
        </p:txBody>
      </p:sp>
      <p:sp>
        <p:nvSpPr>
          <p:cNvPr id="42" name="object 42"/>
          <p:cNvSpPr/>
          <p:nvPr/>
        </p:nvSpPr>
        <p:spPr>
          <a:xfrm>
            <a:off x="1295237" y="4678837"/>
            <a:ext cx="496806" cy="464629"/>
          </a:xfrm>
          <a:prstGeom prst="rect">
            <a:avLst/>
          </a:prstGeom>
          <a:blipFill>
            <a:blip r:embed="rId9" cstate="print"/>
            <a:stretch>
              <a:fillRect/>
            </a:stretch>
          </a:blipFill>
        </p:spPr>
        <p:txBody>
          <a:bodyPr wrap="square" lIns="0" tIns="0" rIns="0" bIns="0" rtlCol="0"/>
          <a:lstStyle/>
          <a:p>
            <a:endParaRPr/>
          </a:p>
        </p:txBody>
      </p:sp>
      <p:sp>
        <p:nvSpPr>
          <p:cNvPr id="43" name="object 43"/>
          <p:cNvSpPr txBox="1">
            <a:spLocks noGrp="1"/>
          </p:cNvSpPr>
          <p:nvPr>
            <p:ph type="ftr" sz="quarter" idx="5"/>
          </p:nvPr>
        </p:nvSpPr>
        <p:spPr>
          <a:prstGeom prst="rect">
            <a:avLst/>
          </a:prstGeom>
        </p:spPr>
        <p:txBody>
          <a:bodyPr vert="horz" wrap="square" lIns="0" tIns="8890" rIns="0" bIns="0" rtlCol="0">
            <a:spAutoFit/>
          </a:bodyPr>
          <a:lstStyle/>
          <a:p>
            <a:pPr marL="12700">
              <a:lnSpc>
                <a:spcPct val="100000"/>
              </a:lnSpc>
              <a:spcBef>
                <a:spcPts val="70"/>
              </a:spcBef>
            </a:pPr>
            <a:r>
              <a:rPr spc="15" dirty="0"/>
              <a:t>Orientaciones </a:t>
            </a:r>
            <a:r>
              <a:rPr spc="5" dirty="0"/>
              <a:t>para </a:t>
            </a:r>
            <a:r>
              <a:rPr spc="-5" dirty="0"/>
              <a:t>la </a:t>
            </a:r>
            <a:r>
              <a:rPr spc="30" dirty="0"/>
              <a:t>Segunda </a:t>
            </a:r>
            <a:r>
              <a:rPr spc="10" dirty="0"/>
              <a:t>Sesión</a:t>
            </a:r>
            <a:r>
              <a:rPr spc="-135" dirty="0"/>
              <a:t> </a:t>
            </a:r>
            <a:r>
              <a:rPr spc="10" dirty="0"/>
              <a:t>Ordinaria</a:t>
            </a:r>
          </a:p>
          <a:p>
            <a:pPr marL="12700">
              <a:lnSpc>
                <a:spcPct val="100000"/>
              </a:lnSpc>
              <a:spcBef>
                <a:spcPts val="120"/>
              </a:spcBef>
            </a:pPr>
            <a:r>
              <a:rPr b="1" spc="30" dirty="0">
                <a:latin typeface="Lucida Sans"/>
                <a:cs typeface="Lucida Sans"/>
              </a:rPr>
              <a:t>Educación </a:t>
            </a:r>
            <a:r>
              <a:rPr b="1" spc="10" dirty="0">
                <a:latin typeface="Lucida Sans"/>
                <a:cs typeface="Lucida Sans"/>
              </a:rPr>
              <a:t>Preescolar, </a:t>
            </a:r>
            <a:r>
              <a:rPr b="1" spc="15" dirty="0">
                <a:latin typeface="Lucida Sans"/>
                <a:cs typeface="Lucida Sans"/>
              </a:rPr>
              <a:t>Primaria </a:t>
            </a:r>
            <a:r>
              <a:rPr b="1" spc="10" dirty="0">
                <a:latin typeface="Lucida Sans"/>
                <a:cs typeface="Lucida Sans"/>
              </a:rPr>
              <a:t>y</a:t>
            </a:r>
            <a:r>
              <a:rPr b="1" spc="-195" dirty="0">
                <a:latin typeface="Lucida Sans"/>
                <a:cs typeface="Lucida Sans"/>
              </a:rPr>
              <a:t> </a:t>
            </a:r>
            <a:r>
              <a:rPr b="1" spc="20" dirty="0">
                <a:latin typeface="Lucida Sans"/>
                <a:cs typeface="Lucida Sans"/>
              </a:rPr>
              <a:t>Secundaria</a:t>
            </a:r>
          </a:p>
        </p:txBody>
      </p:sp>
      <p:sp>
        <p:nvSpPr>
          <p:cNvPr id="44" name="object 44"/>
          <p:cNvSpPr txBox="1">
            <a:spLocks noGrp="1"/>
          </p:cNvSpPr>
          <p:nvPr>
            <p:ph type="sldNum" sz="quarter" idx="7"/>
          </p:nvPr>
        </p:nvSpPr>
        <p:spPr>
          <a:prstGeom prst="rect">
            <a:avLst/>
          </a:prstGeom>
        </p:spPr>
        <p:txBody>
          <a:bodyPr vert="horz" wrap="square" lIns="0" tIns="7620" rIns="0" bIns="0" rtlCol="0">
            <a:spAutoFit/>
          </a:bodyPr>
          <a:lstStyle/>
          <a:p>
            <a:pPr marL="38100">
              <a:lnSpc>
                <a:spcPct val="100000"/>
              </a:lnSpc>
              <a:spcBef>
                <a:spcPts val="60"/>
              </a:spcBef>
            </a:pPr>
            <a:fld id="{81D60167-4931-47E6-BA6A-407CBD079E47}" type="slidenum">
              <a:rPr spc="10" dirty="0"/>
              <a:t>3</a:t>
            </a:fld>
            <a:endParaRPr spc="1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01200" y="226034"/>
            <a:ext cx="2781300" cy="558800"/>
          </a:xfrm>
          <a:prstGeom prst="rect">
            <a:avLst/>
          </a:prstGeom>
        </p:spPr>
        <p:txBody>
          <a:bodyPr vert="horz" wrap="square" lIns="0" tIns="12700" rIns="0" bIns="0" rtlCol="0">
            <a:spAutoFit/>
          </a:bodyPr>
          <a:lstStyle/>
          <a:p>
            <a:pPr marL="12700" marR="5080">
              <a:lnSpc>
                <a:spcPct val="116700"/>
              </a:lnSpc>
              <a:spcBef>
                <a:spcPts val="100"/>
              </a:spcBef>
            </a:pPr>
            <a:r>
              <a:rPr sz="1000" b="1" spc="5" dirty="0">
                <a:solidFill>
                  <a:srgbClr val="9F2241"/>
                </a:solidFill>
                <a:latin typeface="Lucida Sans"/>
                <a:cs typeface="Lucida Sans"/>
              </a:rPr>
              <a:t>Consejo Técnico </a:t>
            </a:r>
            <a:r>
              <a:rPr sz="1000" b="1" spc="10" dirty="0">
                <a:solidFill>
                  <a:srgbClr val="9F2241"/>
                </a:solidFill>
                <a:latin typeface="Lucida Sans"/>
                <a:cs typeface="Lucida Sans"/>
              </a:rPr>
              <a:t>Escolar </a:t>
            </a:r>
            <a:r>
              <a:rPr sz="1000" b="1" spc="15" dirty="0">
                <a:solidFill>
                  <a:srgbClr val="9F2241"/>
                </a:solidFill>
                <a:latin typeface="Lucida Sans"/>
                <a:cs typeface="Lucida Sans"/>
              </a:rPr>
              <a:t>y</a:t>
            </a:r>
            <a:r>
              <a:rPr sz="1000" b="1" spc="-220" dirty="0">
                <a:solidFill>
                  <a:srgbClr val="9F2241"/>
                </a:solidFill>
                <a:latin typeface="Lucida Sans"/>
                <a:cs typeface="Lucida Sans"/>
              </a:rPr>
              <a:t> </a:t>
            </a:r>
            <a:r>
              <a:rPr sz="1000" b="1" spc="-20" dirty="0">
                <a:solidFill>
                  <a:srgbClr val="9F2241"/>
                </a:solidFill>
                <a:latin typeface="Lucida Sans"/>
                <a:cs typeface="Lucida Sans"/>
              </a:rPr>
              <a:t>Taller </a:t>
            </a:r>
            <a:r>
              <a:rPr sz="1000" b="1" spc="5" dirty="0">
                <a:solidFill>
                  <a:srgbClr val="9F2241"/>
                </a:solidFill>
                <a:latin typeface="Lucida Sans"/>
                <a:cs typeface="Lucida Sans"/>
              </a:rPr>
              <a:t>Intensivo  </a:t>
            </a:r>
            <a:r>
              <a:rPr sz="1000" b="1" spc="35" dirty="0">
                <a:solidFill>
                  <a:srgbClr val="9F2241"/>
                </a:solidFill>
                <a:latin typeface="Lucida Sans"/>
                <a:cs typeface="Lucida Sans"/>
              </a:rPr>
              <a:t>de </a:t>
            </a:r>
            <a:r>
              <a:rPr sz="1000" b="1" spc="25" dirty="0">
                <a:solidFill>
                  <a:srgbClr val="9F2241"/>
                </a:solidFill>
                <a:latin typeface="Lucida Sans"/>
                <a:cs typeface="Lucida Sans"/>
              </a:rPr>
              <a:t>Formación </a:t>
            </a:r>
            <a:r>
              <a:rPr sz="1000" b="1" spc="15" dirty="0">
                <a:solidFill>
                  <a:srgbClr val="9F2241"/>
                </a:solidFill>
                <a:latin typeface="Lucida Sans"/>
                <a:cs typeface="Lucida Sans"/>
              </a:rPr>
              <a:t>Continua </a:t>
            </a:r>
            <a:r>
              <a:rPr sz="1000" b="1" spc="10" dirty="0">
                <a:solidFill>
                  <a:srgbClr val="9F2241"/>
                </a:solidFill>
                <a:latin typeface="Lucida Sans"/>
                <a:cs typeface="Lucida Sans"/>
              </a:rPr>
              <a:t>para </a:t>
            </a:r>
            <a:r>
              <a:rPr sz="1000" b="1" spc="20" dirty="0">
                <a:solidFill>
                  <a:srgbClr val="9F2241"/>
                </a:solidFill>
                <a:latin typeface="Lucida Sans"/>
                <a:cs typeface="Lucida Sans"/>
              </a:rPr>
              <a:t>Docentes  </a:t>
            </a:r>
            <a:r>
              <a:rPr sz="1000" spc="155" dirty="0">
                <a:solidFill>
                  <a:srgbClr val="9F2241"/>
                </a:solidFill>
                <a:latin typeface="Calibri"/>
                <a:cs typeface="Calibri"/>
              </a:rPr>
              <a:t>SEGUNDA </a:t>
            </a:r>
            <a:r>
              <a:rPr sz="1000" spc="140" dirty="0">
                <a:solidFill>
                  <a:srgbClr val="9F2241"/>
                </a:solidFill>
                <a:latin typeface="Calibri"/>
                <a:cs typeface="Calibri"/>
              </a:rPr>
              <a:t>SESIÓN</a:t>
            </a:r>
            <a:r>
              <a:rPr sz="1000" spc="-100" dirty="0">
                <a:solidFill>
                  <a:srgbClr val="9F2241"/>
                </a:solidFill>
                <a:latin typeface="Calibri"/>
                <a:cs typeface="Calibri"/>
              </a:rPr>
              <a:t> </a:t>
            </a:r>
            <a:r>
              <a:rPr sz="1000" spc="135" dirty="0">
                <a:solidFill>
                  <a:srgbClr val="9F2241"/>
                </a:solidFill>
                <a:latin typeface="Calibri"/>
                <a:cs typeface="Calibri"/>
              </a:rPr>
              <a:t>ORDINARIA</a:t>
            </a:r>
            <a:endParaRPr sz="1000">
              <a:latin typeface="Calibri"/>
              <a:cs typeface="Calibri"/>
            </a:endParaRPr>
          </a:p>
        </p:txBody>
      </p:sp>
      <p:sp>
        <p:nvSpPr>
          <p:cNvPr id="3" name="object 3"/>
          <p:cNvSpPr/>
          <p:nvPr/>
        </p:nvSpPr>
        <p:spPr>
          <a:xfrm>
            <a:off x="0" y="0"/>
            <a:ext cx="3886200" cy="201930"/>
          </a:xfrm>
          <a:custGeom>
            <a:avLst/>
            <a:gdLst/>
            <a:ahLst/>
            <a:cxnLst/>
            <a:rect l="l" t="t" r="r" b="b"/>
            <a:pathLst>
              <a:path w="3886200" h="201930">
                <a:moveTo>
                  <a:pt x="0" y="201599"/>
                </a:moveTo>
                <a:lnTo>
                  <a:pt x="3886200" y="201599"/>
                </a:lnTo>
                <a:lnTo>
                  <a:pt x="3886200" y="0"/>
                </a:lnTo>
                <a:lnTo>
                  <a:pt x="0" y="0"/>
                </a:lnTo>
                <a:lnTo>
                  <a:pt x="0" y="201599"/>
                </a:lnTo>
                <a:close/>
              </a:path>
            </a:pathLst>
          </a:custGeom>
          <a:solidFill>
            <a:srgbClr val="C2A47D"/>
          </a:solidFill>
        </p:spPr>
        <p:txBody>
          <a:bodyPr wrap="square" lIns="0" tIns="0" rIns="0" bIns="0" rtlCol="0"/>
          <a:lstStyle/>
          <a:p>
            <a:endParaRPr/>
          </a:p>
        </p:txBody>
      </p:sp>
      <p:sp>
        <p:nvSpPr>
          <p:cNvPr id="4" name="object 4"/>
          <p:cNvSpPr/>
          <p:nvPr/>
        </p:nvSpPr>
        <p:spPr>
          <a:xfrm>
            <a:off x="0" y="9898202"/>
            <a:ext cx="7772400" cy="160655"/>
          </a:xfrm>
          <a:custGeom>
            <a:avLst/>
            <a:gdLst/>
            <a:ahLst/>
            <a:cxnLst/>
            <a:rect l="l" t="t" r="r" b="b"/>
            <a:pathLst>
              <a:path w="7772400" h="160654">
                <a:moveTo>
                  <a:pt x="7772400" y="0"/>
                </a:moveTo>
                <a:lnTo>
                  <a:pt x="0" y="0"/>
                </a:lnTo>
                <a:lnTo>
                  <a:pt x="0" y="160197"/>
                </a:lnTo>
                <a:lnTo>
                  <a:pt x="7772400" y="160197"/>
                </a:lnTo>
                <a:lnTo>
                  <a:pt x="7772400" y="0"/>
                </a:lnTo>
                <a:close/>
              </a:path>
            </a:pathLst>
          </a:custGeom>
          <a:solidFill>
            <a:srgbClr val="B24E67"/>
          </a:solidFill>
        </p:spPr>
        <p:txBody>
          <a:bodyPr wrap="square" lIns="0" tIns="0" rIns="0" bIns="0" rtlCol="0"/>
          <a:lstStyle/>
          <a:p>
            <a:endParaRPr/>
          </a:p>
        </p:txBody>
      </p:sp>
      <p:sp>
        <p:nvSpPr>
          <p:cNvPr id="5" name="object 5"/>
          <p:cNvSpPr/>
          <p:nvPr/>
        </p:nvSpPr>
        <p:spPr>
          <a:xfrm>
            <a:off x="908442" y="935998"/>
            <a:ext cx="0" cy="377190"/>
          </a:xfrm>
          <a:custGeom>
            <a:avLst/>
            <a:gdLst/>
            <a:ahLst/>
            <a:cxnLst/>
            <a:rect l="l" t="t" r="r" b="b"/>
            <a:pathLst>
              <a:path h="377190">
                <a:moveTo>
                  <a:pt x="0" y="376796"/>
                </a:moveTo>
                <a:lnTo>
                  <a:pt x="0" y="0"/>
                </a:lnTo>
              </a:path>
            </a:pathLst>
          </a:custGeom>
          <a:ln w="8483">
            <a:solidFill>
              <a:srgbClr val="B24E67"/>
            </a:solidFill>
          </a:ln>
        </p:spPr>
        <p:txBody>
          <a:bodyPr wrap="square" lIns="0" tIns="0" rIns="0" bIns="0" rtlCol="0"/>
          <a:lstStyle/>
          <a:p>
            <a:endParaRPr/>
          </a:p>
        </p:txBody>
      </p:sp>
      <p:sp>
        <p:nvSpPr>
          <p:cNvPr id="6" name="object 6"/>
          <p:cNvSpPr/>
          <p:nvPr/>
        </p:nvSpPr>
        <p:spPr>
          <a:xfrm>
            <a:off x="942300" y="935998"/>
            <a:ext cx="0" cy="377190"/>
          </a:xfrm>
          <a:custGeom>
            <a:avLst/>
            <a:gdLst/>
            <a:ahLst/>
            <a:cxnLst/>
            <a:rect l="l" t="t" r="r" b="b"/>
            <a:pathLst>
              <a:path h="377190">
                <a:moveTo>
                  <a:pt x="0" y="376796"/>
                </a:moveTo>
                <a:lnTo>
                  <a:pt x="0" y="0"/>
                </a:lnTo>
              </a:path>
            </a:pathLst>
          </a:custGeom>
          <a:ln w="25400">
            <a:solidFill>
              <a:srgbClr val="B24E67"/>
            </a:solidFill>
          </a:ln>
        </p:spPr>
        <p:txBody>
          <a:bodyPr wrap="square" lIns="0" tIns="0" rIns="0" bIns="0" rtlCol="0"/>
          <a:lstStyle/>
          <a:p>
            <a:endParaRPr/>
          </a:p>
        </p:txBody>
      </p:sp>
      <p:sp>
        <p:nvSpPr>
          <p:cNvPr id="7" name="object 7"/>
          <p:cNvSpPr txBox="1">
            <a:spLocks noGrp="1"/>
          </p:cNvSpPr>
          <p:nvPr>
            <p:ph type="title"/>
          </p:nvPr>
        </p:nvSpPr>
        <p:spPr>
          <a:xfrm>
            <a:off x="988899" y="876086"/>
            <a:ext cx="1398905" cy="391160"/>
          </a:xfrm>
          <a:prstGeom prst="rect">
            <a:avLst/>
          </a:prstGeom>
        </p:spPr>
        <p:txBody>
          <a:bodyPr vert="horz" wrap="square" lIns="0" tIns="12700" rIns="0" bIns="0" rtlCol="0">
            <a:spAutoFit/>
          </a:bodyPr>
          <a:lstStyle/>
          <a:p>
            <a:pPr marL="12700">
              <a:lnSpc>
                <a:spcPct val="100000"/>
              </a:lnSpc>
              <a:spcBef>
                <a:spcPts val="100"/>
              </a:spcBef>
            </a:pPr>
            <a:r>
              <a:rPr spc="-20" dirty="0"/>
              <a:t>P</a:t>
            </a:r>
            <a:r>
              <a:rPr spc="-15" dirty="0"/>
              <a:t>r</a:t>
            </a:r>
            <a:r>
              <a:rPr spc="-90" dirty="0"/>
              <a:t>o</a:t>
            </a:r>
            <a:r>
              <a:rPr spc="-125" dirty="0"/>
              <a:t>p</a:t>
            </a:r>
            <a:r>
              <a:rPr spc="-70" dirty="0"/>
              <a:t>ó</a:t>
            </a:r>
            <a:r>
              <a:rPr spc="-155" dirty="0"/>
              <a:t>s</a:t>
            </a:r>
            <a:r>
              <a:rPr spc="-105" dirty="0"/>
              <a:t>i</a:t>
            </a:r>
            <a:r>
              <a:rPr spc="-50" dirty="0"/>
              <a:t>t</a:t>
            </a:r>
            <a:r>
              <a:rPr spc="-35" dirty="0"/>
              <a:t>o</a:t>
            </a:r>
            <a:r>
              <a:rPr spc="-150" dirty="0"/>
              <a:t>s</a:t>
            </a:r>
          </a:p>
        </p:txBody>
      </p:sp>
      <p:sp>
        <p:nvSpPr>
          <p:cNvPr id="9" name="object 9"/>
          <p:cNvSpPr txBox="1">
            <a:spLocks noGrp="1"/>
          </p:cNvSpPr>
          <p:nvPr>
            <p:ph type="ftr" sz="quarter" idx="5"/>
          </p:nvPr>
        </p:nvSpPr>
        <p:spPr>
          <a:prstGeom prst="rect">
            <a:avLst/>
          </a:prstGeom>
        </p:spPr>
        <p:txBody>
          <a:bodyPr vert="horz" wrap="square" lIns="0" tIns="8890" rIns="0" bIns="0" rtlCol="0">
            <a:spAutoFit/>
          </a:bodyPr>
          <a:lstStyle/>
          <a:p>
            <a:pPr marL="12700">
              <a:lnSpc>
                <a:spcPct val="100000"/>
              </a:lnSpc>
              <a:spcBef>
                <a:spcPts val="70"/>
              </a:spcBef>
            </a:pPr>
            <a:r>
              <a:rPr spc="15" dirty="0"/>
              <a:t>Orientaciones </a:t>
            </a:r>
            <a:r>
              <a:rPr spc="5" dirty="0"/>
              <a:t>para </a:t>
            </a:r>
            <a:r>
              <a:rPr spc="-5" dirty="0"/>
              <a:t>la </a:t>
            </a:r>
            <a:r>
              <a:rPr spc="30" dirty="0"/>
              <a:t>Segunda </a:t>
            </a:r>
            <a:r>
              <a:rPr spc="10" dirty="0"/>
              <a:t>Sesión</a:t>
            </a:r>
            <a:r>
              <a:rPr spc="-135" dirty="0"/>
              <a:t> </a:t>
            </a:r>
            <a:r>
              <a:rPr spc="10" dirty="0"/>
              <a:t>Ordinaria</a:t>
            </a:r>
          </a:p>
          <a:p>
            <a:pPr marL="12700">
              <a:lnSpc>
                <a:spcPct val="100000"/>
              </a:lnSpc>
              <a:spcBef>
                <a:spcPts val="120"/>
              </a:spcBef>
            </a:pPr>
            <a:r>
              <a:rPr b="1" spc="30" dirty="0">
                <a:latin typeface="Lucida Sans"/>
                <a:cs typeface="Lucida Sans"/>
              </a:rPr>
              <a:t>Educación </a:t>
            </a:r>
            <a:r>
              <a:rPr b="1" spc="10" dirty="0">
                <a:latin typeface="Lucida Sans"/>
                <a:cs typeface="Lucida Sans"/>
              </a:rPr>
              <a:t>Preescolar, </a:t>
            </a:r>
            <a:r>
              <a:rPr b="1" spc="15" dirty="0">
                <a:latin typeface="Lucida Sans"/>
                <a:cs typeface="Lucida Sans"/>
              </a:rPr>
              <a:t>Primaria </a:t>
            </a:r>
            <a:r>
              <a:rPr b="1" spc="10" dirty="0">
                <a:latin typeface="Lucida Sans"/>
                <a:cs typeface="Lucida Sans"/>
              </a:rPr>
              <a:t>y</a:t>
            </a:r>
            <a:r>
              <a:rPr b="1" spc="-195" dirty="0">
                <a:latin typeface="Lucida Sans"/>
                <a:cs typeface="Lucida Sans"/>
              </a:rPr>
              <a:t> </a:t>
            </a:r>
            <a:r>
              <a:rPr b="1" spc="20" dirty="0">
                <a:latin typeface="Lucida Sans"/>
                <a:cs typeface="Lucida Sans"/>
              </a:rPr>
              <a:t>Secundaria</a:t>
            </a:r>
          </a:p>
        </p:txBody>
      </p:sp>
      <p:sp>
        <p:nvSpPr>
          <p:cNvPr id="10" name="object 10"/>
          <p:cNvSpPr txBox="1">
            <a:spLocks noGrp="1"/>
          </p:cNvSpPr>
          <p:nvPr>
            <p:ph type="sldNum" sz="quarter" idx="7"/>
          </p:nvPr>
        </p:nvSpPr>
        <p:spPr>
          <a:prstGeom prst="rect">
            <a:avLst/>
          </a:prstGeom>
        </p:spPr>
        <p:txBody>
          <a:bodyPr vert="horz" wrap="square" lIns="0" tIns="7620" rIns="0" bIns="0" rtlCol="0">
            <a:spAutoFit/>
          </a:bodyPr>
          <a:lstStyle/>
          <a:p>
            <a:pPr marL="38100">
              <a:lnSpc>
                <a:spcPct val="100000"/>
              </a:lnSpc>
              <a:spcBef>
                <a:spcPts val="60"/>
              </a:spcBef>
            </a:pPr>
            <a:fld id="{81D60167-4931-47E6-BA6A-407CBD079E47}" type="slidenum">
              <a:rPr spc="10" dirty="0"/>
              <a:t>4</a:t>
            </a:fld>
            <a:endParaRPr spc="10" dirty="0"/>
          </a:p>
        </p:txBody>
      </p:sp>
      <p:sp>
        <p:nvSpPr>
          <p:cNvPr id="8" name="object 8"/>
          <p:cNvSpPr txBox="1"/>
          <p:nvPr/>
        </p:nvSpPr>
        <p:spPr>
          <a:xfrm>
            <a:off x="887299" y="1540446"/>
            <a:ext cx="6002020" cy="4526280"/>
          </a:xfrm>
          <a:prstGeom prst="rect">
            <a:avLst/>
          </a:prstGeom>
        </p:spPr>
        <p:txBody>
          <a:bodyPr vert="horz" wrap="square" lIns="0" tIns="12700" rIns="0" bIns="0" rtlCol="0">
            <a:spAutoFit/>
          </a:bodyPr>
          <a:lstStyle/>
          <a:p>
            <a:pPr marL="12700">
              <a:lnSpc>
                <a:spcPct val="100000"/>
              </a:lnSpc>
              <a:spcBef>
                <a:spcPts val="100"/>
              </a:spcBef>
            </a:pPr>
            <a:r>
              <a:rPr sz="1400" b="1" spc="15" dirty="0">
                <a:solidFill>
                  <a:srgbClr val="B38E5D"/>
                </a:solidFill>
                <a:latin typeface="Lucida Sans"/>
                <a:cs typeface="Lucida Sans"/>
              </a:rPr>
              <a:t>Propósito</a:t>
            </a:r>
            <a:r>
              <a:rPr sz="1400" b="1" spc="-10" dirty="0">
                <a:solidFill>
                  <a:srgbClr val="B38E5D"/>
                </a:solidFill>
                <a:latin typeface="Lucida Sans"/>
                <a:cs typeface="Lucida Sans"/>
              </a:rPr>
              <a:t> </a:t>
            </a:r>
            <a:r>
              <a:rPr sz="1400" b="1" spc="25" dirty="0">
                <a:solidFill>
                  <a:srgbClr val="B38E5D"/>
                </a:solidFill>
                <a:latin typeface="Lucida Sans"/>
                <a:cs typeface="Lucida Sans"/>
              </a:rPr>
              <a:t>general</a:t>
            </a:r>
            <a:endParaRPr sz="1400" dirty="0">
              <a:latin typeface="Lucida Sans"/>
              <a:cs typeface="Lucida Sans"/>
            </a:endParaRPr>
          </a:p>
          <a:p>
            <a:pPr>
              <a:lnSpc>
                <a:spcPct val="100000"/>
              </a:lnSpc>
            </a:pPr>
            <a:endParaRPr sz="1650" dirty="0">
              <a:latin typeface="Lucida Sans"/>
              <a:cs typeface="Lucida Sans"/>
            </a:endParaRPr>
          </a:p>
          <a:p>
            <a:pPr marL="1243965" marR="5080" indent="-241300" algn="just">
              <a:lnSpc>
                <a:spcPct val="111100"/>
              </a:lnSpc>
            </a:pPr>
            <a:r>
              <a:rPr lang="es-MX" sz="1200" spc="95" dirty="0">
                <a:solidFill>
                  <a:srgbClr val="4F7C71"/>
                </a:solidFill>
                <a:latin typeface="Arial"/>
                <a:cs typeface="Arial"/>
              </a:rPr>
              <a:t>m</a:t>
            </a:r>
            <a:r>
              <a:rPr sz="1200" spc="95" dirty="0">
                <a:solidFill>
                  <a:srgbClr val="4F7C71"/>
                </a:solidFill>
                <a:latin typeface="Arial"/>
                <a:cs typeface="Arial"/>
              </a:rPr>
              <a:t> </a:t>
            </a:r>
            <a:r>
              <a:rPr sz="1200" dirty="0">
                <a:solidFill>
                  <a:srgbClr val="575756"/>
                </a:solidFill>
                <a:latin typeface="Microsoft Sans Serif"/>
                <a:cs typeface="Microsoft Sans Serif"/>
              </a:rPr>
              <a:t>Sistematizar </a:t>
            </a:r>
            <a:r>
              <a:rPr sz="1200" spc="20" dirty="0">
                <a:solidFill>
                  <a:srgbClr val="575756"/>
                </a:solidFill>
                <a:latin typeface="Microsoft Sans Serif"/>
                <a:cs typeface="Microsoft Sans Serif"/>
              </a:rPr>
              <a:t>la </a:t>
            </a:r>
            <a:r>
              <a:rPr sz="1200" dirty="0">
                <a:solidFill>
                  <a:srgbClr val="575756"/>
                </a:solidFill>
                <a:latin typeface="Microsoft Sans Serif"/>
                <a:cs typeface="Microsoft Sans Serif"/>
              </a:rPr>
              <a:t>práctica </a:t>
            </a:r>
            <a:r>
              <a:rPr sz="1200" spc="5" dirty="0">
                <a:solidFill>
                  <a:srgbClr val="575756"/>
                </a:solidFill>
                <a:latin typeface="Microsoft Sans Serif"/>
                <a:cs typeface="Microsoft Sans Serif"/>
              </a:rPr>
              <a:t>docente </a:t>
            </a:r>
            <a:r>
              <a:rPr sz="1200" spc="10" dirty="0">
                <a:solidFill>
                  <a:srgbClr val="575756"/>
                </a:solidFill>
                <a:latin typeface="Microsoft Sans Serif"/>
                <a:cs typeface="Microsoft Sans Serif"/>
              </a:rPr>
              <a:t>y valorar </a:t>
            </a:r>
            <a:r>
              <a:rPr sz="1200" spc="20" dirty="0">
                <a:solidFill>
                  <a:srgbClr val="575756"/>
                </a:solidFill>
                <a:latin typeface="Microsoft Sans Serif"/>
                <a:cs typeface="Microsoft Sans Serif"/>
              </a:rPr>
              <a:t>la </a:t>
            </a:r>
            <a:r>
              <a:rPr sz="1200" spc="5" dirty="0">
                <a:solidFill>
                  <a:srgbClr val="575756"/>
                </a:solidFill>
                <a:latin typeface="Microsoft Sans Serif"/>
                <a:cs typeface="Microsoft Sans Serif"/>
              </a:rPr>
              <a:t>planeación </a:t>
            </a:r>
            <a:r>
              <a:rPr sz="1200" dirty="0">
                <a:solidFill>
                  <a:srgbClr val="575756"/>
                </a:solidFill>
                <a:latin typeface="Microsoft Sans Serif"/>
                <a:cs typeface="Microsoft Sans Serif"/>
              </a:rPr>
              <a:t>didáctica  </a:t>
            </a:r>
            <a:r>
              <a:rPr sz="1200" spc="-15" dirty="0">
                <a:solidFill>
                  <a:srgbClr val="575756"/>
                </a:solidFill>
                <a:latin typeface="Microsoft Sans Serif"/>
                <a:cs typeface="Microsoft Sans Serif"/>
              </a:rPr>
              <a:t>como </a:t>
            </a:r>
            <a:r>
              <a:rPr sz="1200" spc="-20" dirty="0">
                <a:solidFill>
                  <a:srgbClr val="575756"/>
                </a:solidFill>
                <a:latin typeface="Microsoft Sans Serif"/>
                <a:cs typeface="Microsoft Sans Serif"/>
              </a:rPr>
              <a:t>ejercicio </a:t>
            </a:r>
            <a:r>
              <a:rPr sz="1200" spc="-5" dirty="0">
                <a:solidFill>
                  <a:srgbClr val="575756"/>
                </a:solidFill>
                <a:latin typeface="Microsoft Sans Serif"/>
                <a:cs typeface="Microsoft Sans Serif"/>
              </a:rPr>
              <a:t>de formación continua </a:t>
            </a:r>
            <a:r>
              <a:rPr sz="1200" spc="-15" dirty="0">
                <a:solidFill>
                  <a:srgbClr val="575756"/>
                </a:solidFill>
                <a:latin typeface="Microsoft Sans Serif"/>
                <a:cs typeface="Microsoft Sans Serif"/>
              </a:rPr>
              <a:t>en </a:t>
            </a:r>
            <a:r>
              <a:rPr sz="1200" spc="15" dirty="0">
                <a:solidFill>
                  <a:srgbClr val="575756"/>
                </a:solidFill>
                <a:latin typeface="Microsoft Sans Serif"/>
                <a:cs typeface="Microsoft Sans Serif"/>
              </a:rPr>
              <a:t>la </a:t>
            </a:r>
            <a:r>
              <a:rPr sz="1200" spc="5" dirty="0">
                <a:solidFill>
                  <a:srgbClr val="575756"/>
                </a:solidFill>
                <a:latin typeface="Microsoft Sans Serif"/>
                <a:cs typeface="Microsoft Sans Serif"/>
              </a:rPr>
              <a:t>implementación </a:t>
            </a:r>
            <a:r>
              <a:rPr sz="1200" spc="20" dirty="0">
                <a:solidFill>
                  <a:srgbClr val="575756"/>
                </a:solidFill>
                <a:latin typeface="Microsoft Sans Serif"/>
                <a:cs typeface="Microsoft Sans Serif"/>
              </a:rPr>
              <a:t>del </a:t>
            </a:r>
            <a:r>
              <a:rPr sz="1200" dirty="0">
                <a:solidFill>
                  <a:srgbClr val="575756"/>
                </a:solidFill>
                <a:latin typeface="Microsoft Sans Serif"/>
                <a:cs typeface="Microsoft Sans Serif"/>
              </a:rPr>
              <a:t>Plan  </a:t>
            </a:r>
            <a:r>
              <a:rPr sz="1200" spc="-5" dirty="0">
                <a:solidFill>
                  <a:srgbClr val="575756"/>
                </a:solidFill>
                <a:latin typeface="Microsoft Sans Serif"/>
                <a:cs typeface="Microsoft Sans Serif"/>
              </a:rPr>
              <a:t>de Estudio </a:t>
            </a:r>
            <a:r>
              <a:rPr sz="1200" spc="35" dirty="0">
                <a:solidFill>
                  <a:srgbClr val="575756"/>
                </a:solidFill>
                <a:latin typeface="Microsoft Sans Serif"/>
                <a:cs typeface="Microsoft Sans Serif"/>
              </a:rPr>
              <a:t>2022, </a:t>
            </a:r>
            <a:r>
              <a:rPr sz="1200" spc="-20" dirty="0">
                <a:solidFill>
                  <a:srgbClr val="575756"/>
                </a:solidFill>
                <a:latin typeface="Microsoft Sans Serif"/>
                <a:cs typeface="Microsoft Sans Serif"/>
              </a:rPr>
              <a:t>con </a:t>
            </a:r>
            <a:r>
              <a:rPr sz="1200" spc="15" dirty="0">
                <a:solidFill>
                  <a:srgbClr val="575756"/>
                </a:solidFill>
                <a:latin typeface="Microsoft Sans Serif"/>
                <a:cs typeface="Microsoft Sans Serif"/>
              </a:rPr>
              <a:t>la finalidad </a:t>
            </a:r>
            <a:r>
              <a:rPr sz="1200" spc="-5" dirty="0">
                <a:solidFill>
                  <a:srgbClr val="575756"/>
                </a:solidFill>
                <a:latin typeface="Microsoft Sans Serif"/>
                <a:cs typeface="Microsoft Sans Serif"/>
              </a:rPr>
              <a:t>de </a:t>
            </a:r>
            <a:r>
              <a:rPr sz="1200" spc="-20" dirty="0">
                <a:solidFill>
                  <a:srgbClr val="575756"/>
                </a:solidFill>
                <a:latin typeface="Microsoft Sans Serif"/>
                <a:cs typeface="Microsoft Sans Serif"/>
              </a:rPr>
              <a:t>avanzar </a:t>
            </a:r>
            <a:r>
              <a:rPr sz="1200" spc="-15" dirty="0">
                <a:solidFill>
                  <a:srgbClr val="575756"/>
                </a:solidFill>
                <a:latin typeface="Microsoft Sans Serif"/>
                <a:cs typeface="Microsoft Sans Serif"/>
              </a:rPr>
              <a:t>en </a:t>
            </a:r>
            <a:r>
              <a:rPr sz="1200" spc="15" dirty="0">
                <a:solidFill>
                  <a:srgbClr val="575756"/>
                </a:solidFill>
                <a:latin typeface="Microsoft Sans Serif"/>
                <a:cs typeface="Microsoft Sans Serif"/>
              </a:rPr>
              <a:t>la </a:t>
            </a:r>
            <a:r>
              <a:rPr sz="1200" spc="5" dirty="0">
                <a:solidFill>
                  <a:srgbClr val="575756"/>
                </a:solidFill>
                <a:latin typeface="Microsoft Sans Serif"/>
                <a:cs typeface="Microsoft Sans Serif"/>
              </a:rPr>
              <a:t>transformación  </a:t>
            </a:r>
            <a:r>
              <a:rPr sz="1200" spc="-10" dirty="0">
                <a:solidFill>
                  <a:srgbClr val="575756"/>
                </a:solidFill>
                <a:latin typeface="Microsoft Sans Serif"/>
                <a:cs typeface="Microsoft Sans Serif"/>
              </a:rPr>
              <a:t>educativa </a:t>
            </a:r>
            <a:r>
              <a:rPr sz="1200" spc="10" dirty="0">
                <a:solidFill>
                  <a:srgbClr val="575756"/>
                </a:solidFill>
                <a:latin typeface="Microsoft Sans Serif"/>
                <a:cs typeface="Microsoft Sans Serif"/>
              </a:rPr>
              <a:t>y </a:t>
            </a:r>
            <a:r>
              <a:rPr sz="1200" spc="-15" dirty="0">
                <a:solidFill>
                  <a:srgbClr val="575756"/>
                </a:solidFill>
                <a:latin typeface="Microsoft Sans Serif"/>
                <a:cs typeface="Microsoft Sans Serif"/>
              </a:rPr>
              <a:t>social </a:t>
            </a:r>
            <a:r>
              <a:rPr sz="1200" spc="-5" dirty="0">
                <a:solidFill>
                  <a:srgbClr val="575756"/>
                </a:solidFill>
                <a:latin typeface="Microsoft Sans Serif"/>
                <a:cs typeface="Microsoft Sans Serif"/>
              </a:rPr>
              <a:t>sustentada </a:t>
            </a:r>
            <a:r>
              <a:rPr sz="1200" spc="-20" dirty="0">
                <a:solidFill>
                  <a:srgbClr val="575756"/>
                </a:solidFill>
                <a:latin typeface="Microsoft Sans Serif"/>
                <a:cs typeface="Microsoft Sans Serif"/>
              </a:rPr>
              <a:t>en </a:t>
            </a:r>
            <a:r>
              <a:rPr sz="1200" spc="15" dirty="0">
                <a:solidFill>
                  <a:srgbClr val="575756"/>
                </a:solidFill>
                <a:latin typeface="Microsoft Sans Serif"/>
                <a:cs typeface="Microsoft Sans Serif"/>
              </a:rPr>
              <a:t>el </a:t>
            </a:r>
            <a:r>
              <a:rPr sz="1200" spc="-10" dirty="0">
                <a:solidFill>
                  <a:srgbClr val="575756"/>
                </a:solidFill>
                <a:latin typeface="Microsoft Sans Serif"/>
                <a:cs typeface="Microsoft Sans Serif"/>
              </a:rPr>
              <a:t>humanismo </a:t>
            </a:r>
            <a:r>
              <a:rPr sz="1200" spc="-25" dirty="0">
                <a:solidFill>
                  <a:srgbClr val="575756"/>
                </a:solidFill>
                <a:latin typeface="Microsoft Sans Serif"/>
                <a:cs typeface="Microsoft Sans Serif"/>
              </a:rPr>
              <a:t>mexicano, </a:t>
            </a:r>
            <a:r>
              <a:rPr sz="1200" spc="15" dirty="0">
                <a:solidFill>
                  <a:srgbClr val="575756"/>
                </a:solidFill>
                <a:latin typeface="Microsoft Sans Serif"/>
                <a:cs typeface="Microsoft Sans Serif"/>
              </a:rPr>
              <a:t>el </a:t>
            </a:r>
            <a:r>
              <a:rPr sz="1200" spc="-15" dirty="0">
                <a:solidFill>
                  <a:srgbClr val="575756"/>
                </a:solidFill>
                <a:latin typeface="Microsoft Sans Serif"/>
                <a:cs typeface="Microsoft Sans Serif"/>
              </a:rPr>
              <a:t>derecho  </a:t>
            </a:r>
            <a:r>
              <a:rPr sz="1200" spc="-5" dirty="0">
                <a:solidFill>
                  <a:srgbClr val="575756"/>
                </a:solidFill>
                <a:latin typeface="Microsoft Sans Serif"/>
                <a:cs typeface="Microsoft Sans Serif"/>
              </a:rPr>
              <a:t>humano </a:t>
            </a:r>
            <a:r>
              <a:rPr sz="1200" spc="-45" dirty="0">
                <a:solidFill>
                  <a:srgbClr val="575756"/>
                </a:solidFill>
                <a:latin typeface="Microsoft Sans Serif"/>
                <a:cs typeface="Microsoft Sans Serif"/>
              </a:rPr>
              <a:t>a </a:t>
            </a:r>
            <a:r>
              <a:rPr sz="1200" spc="10" dirty="0">
                <a:solidFill>
                  <a:srgbClr val="575756"/>
                </a:solidFill>
                <a:latin typeface="Microsoft Sans Serif"/>
                <a:cs typeface="Microsoft Sans Serif"/>
              </a:rPr>
              <a:t>la </a:t>
            </a:r>
            <a:r>
              <a:rPr sz="1200" spc="-20" dirty="0">
                <a:solidFill>
                  <a:srgbClr val="575756"/>
                </a:solidFill>
                <a:latin typeface="Microsoft Sans Serif"/>
                <a:cs typeface="Microsoft Sans Serif"/>
              </a:rPr>
              <a:t>educación </a:t>
            </a:r>
            <a:r>
              <a:rPr sz="1200" spc="10" dirty="0">
                <a:solidFill>
                  <a:srgbClr val="575756"/>
                </a:solidFill>
                <a:latin typeface="Microsoft Sans Serif"/>
                <a:cs typeface="Microsoft Sans Serif"/>
              </a:rPr>
              <a:t>y la </a:t>
            </a:r>
            <a:r>
              <a:rPr sz="1200" spc="-10" dirty="0">
                <a:solidFill>
                  <a:srgbClr val="575756"/>
                </a:solidFill>
                <a:latin typeface="Microsoft Sans Serif"/>
                <a:cs typeface="Microsoft Sans Serif"/>
              </a:rPr>
              <a:t>justicia</a:t>
            </a:r>
            <a:r>
              <a:rPr sz="1200" spc="170" dirty="0">
                <a:solidFill>
                  <a:srgbClr val="575756"/>
                </a:solidFill>
                <a:latin typeface="Microsoft Sans Serif"/>
                <a:cs typeface="Microsoft Sans Serif"/>
              </a:rPr>
              <a:t> </a:t>
            </a:r>
            <a:r>
              <a:rPr sz="1200" spc="-20" dirty="0">
                <a:solidFill>
                  <a:srgbClr val="575756"/>
                </a:solidFill>
                <a:latin typeface="Microsoft Sans Serif"/>
                <a:cs typeface="Microsoft Sans Serif"/>
              </a:rPr>
              <a:t>social.</a:t>
            </a:r>
            <a:endParaRPr sz="1200" dirty="0">
              <a:latin typeface="Microsoft Sans Serif"/>
              <a:cs typeface="Microsoft Sans Serif"/>
            </a:endParaRPr>
          </a:p>
          <a:p>
            <a:pPr>
              <a:lnSpc>
                <a:spcPct val="100000"/>
              </a:lnSpc>
              <a:spcBef>
                <a:spcPts val="45"/>
              </a:spcBef>
            </a:pPr>
            <a:endParaRPr sz="1750" dirty="0">
              <a:latin typeface="Microsoft Sans Serif"/>
              <a:cs typeface="Microsoft Sans Serif"/>
            </a:endParaRPr>
          </a:p>
          <a:p>
            <a:pPr marL="12700">
              <a:lnSpc>
                <a:spcPct val="100000"/>
              </a:lnSpc>
            </a:pPr>
            <a:r>
              <a:rPr sz="1400" b="1" spc="160" dirty="0">
                <a:solidFill>
                  <a:srgbClr val="B38E5D"/>
                </a:solidFill>
                <a:latin typeface="Calibri"/>
                <a:cs typeface="Calibri"/>
              </a:rPr>
              <a:t>Propósitos</a:t>
            </a:r>
            <a:r>
              <a:rPr sz="1400" b="1" spc="120" dirty="0">
                <a:solidFill>
                  <a:srgbClr val="B38E5D"/>
                </a:solidFill>
                <a:latin typeface="Calibri"/>
                <a:cs typeface="Calibri"/>
              </a:rPr>
              <a:t> </a:t>
            </a:r>
            <a:r>
              <a:rPr sz="1400" b="1" spc="175" dirty="0">
                <a:solidFill>
                  <a:srgbClr val="B38E5D"/>
                </a:solidFill>
                <a:latin typeface="Calibri"/>
                <a:cs typeface="Calibri"/>
              </a:rPr>
              <a:t>específicos</a:t>
            </a:r>
            <a:endParaRPr sz="1400" dirty="0">
              <a:latin typeface="Calibri"/>
              <a:cs typeface="Calibri"/>
            </a:endParaRPr>
          </a:p>
          <a:p>
            <a:pPr>
              <a:lnSpc>
                <a:spcPct val="100000"/>
              </a:lnSpc>
              <a:spcBef>
                <a:spcPts val="50"/>
              </a:spcBef>
            </a:pPr>
            <a:endParaRPr sz="1550" dirty="0">
              <a:latin typeface="Calibri"/>
              <a:cs typeface="Calibri"/>
            </a:endParaRPr>
          </a:p>
          <a:p>
            <a:pPr marL="1243965" marR="6350" indent="-241300" algn="just">
              <a:lnSpc>
                <a:spcPct val="111100"/>
              </a:lnSpc>
            </a:pPr>
            <a:r>
              <a:rPr sz="1200" spc="95" dirty="0">
                <a:solidFill>
                  <a:srgbClr val="4F7C71"/>
                </a:solidFill>
                <a:latin typeface="Arial"/>
                <a:cs typeface="Arial"/>
              </a:rPr>
              <a:t>m </a:t>
            </a:r>
            <a:r>
              <a:rPr sz="1200" dirty="0">
                <a:solidFill>
                  <a:srgbClr val="575756"/>
                </a:solidFill>
                <a:latin typeface="Microsoft Sans Serif"/>
                <a:cs typeface="Microsoft Sans Serif"/>
              </a:rPr>
              <a:t>Valorar </a:t>
            </a:r>
            <a:r>
              <a:rPr sz="1200" spc="10" dirty="0">
                <a:solidFill>
                  <a:srgbClr val="575756"/>
                </a:solidFill>
                <a:latin typeface="Microsoft Sans Serif"/>
                <a:cs typeface="Microsoft Sans Serif"/>
              </a:rPr>
              <a:t>y </a:t>
            </a:r>
            <a:r>
              <a:rPr sz="1200" spc="5" dirty="0">
                <a:solidFill>
                  <a:srgbClr val="575756"/>
                </a:solidFill>
                <a:latin typeface="Microsoft Sans Serif"/>
                <a:cs typeface="Microsoft Sans Serif"/>
              </a:rPr>
              <a:t>dar </a:t>
            </a:r>
            <a:r>
              <a:rPr sz="1200" spc="10" dirty="0">
                <a:solidFill>
                  <a:srgbClr val="575756"/>
                </a:solidFill>
                <a:latin typeface="Microsoft Sans Serif"/>
                <a:cs typeface="Microsoft Sans Serif"/>
              </a:rPr>
              <a:t>seguimiento </a:t>
            </a:r>
            <a:r>
              <a:rPr sz="1200" spc="20" dirty="0">
                <a:solidFill>
                  <a:srgbClr val="575756"/>
                </a:solidFill>
                <a:latin typeface="Microsoft Sans Serif"/>
                <a:cs typeface="Microsoft Sans Serif"/>
              </a:rPr>
              <a:t>al </a:t>
            </a:r>
            <a:r>
              <a:rPr sz="1200" dirty="0">
                <a:solidFill>
                  <a:srgbClr val="575756"/>
                </a:solidFill>
                <a:latin typeface="Microsoft Sans Serif"/>
                <a:cs typeface="Microsoft Sans Serif"/>
              </a:rPr>
              <a:t>Programa analítico, </a:t>
            </a:r>
            <a:r>
              <a:rPr sz="1200" spc="-45" dirty="0">
                <a:solidFill>
                  <a:srgbClr val="575756"/>
                </a:solidFill>
                <a:latin typeface="Microsoft Sans Serif"/>
                <a:cs typeface="Microsoft Sans Serif"/>
              </a:rPr>
              <a:t>a </a:t>
            </a:r>
            <a:r>
              <a:rPr sz="1200" spc="20" dirty="0">
                <a:solidFill>
                  <a:srgbClr val="575756"/>
                </a:solidFill>
                <a:latin typeface="Microsoft Sans Serif"/>
                <a:cs typeface="Microsoft Sans Serif"/>
              </a:rPr>
              <a:t>la </a:t>
            </a:r>
            <a:r>
              <a:rPr sz="1200" spc="5" dirty="0">
                <a:solidFill>
                  <a:srgbClr val="575756"/>
                </a:solidFill>
                <a:latin typeface="Microsoft Sans Serif"/>
                <a:cs typeface="Microsoft Sans Serif"/>
              </a:rPr>
              <a:t>planeación  </a:t>
            </a:r>
            <a:r>
              <a:rPr sz="1200" spc="-5" dirty="0">
                <a:solidFill>
                  <a:srgbClr val="575756"/>
                </a:solidFill>
                <a:latin typeface="Microsoft Sans Serif"/>
                <a:cs typeface="Microsoft Sans Serif"/>
              </a:rPr>
              <a:t>didáctica </a:t>
            </a:r>
            <a:r>
              <a:rPr sz="1200" spc="10" dirty="0">
                <a:solidFill>
                  <a:srgbClr val="575756"/>
                </a:solidFill>
                <a:latin typeface="Microsoft Sans Serif"/>
                <a:cs typeface="Microsoft Sans Serif"/>
              </a:rPr>
              <a:t>y </a:t>
            </a:r>
            <a:r>
              <a:rPr sz="1200" spc="-15" dirty="0">
                <a:solidFill>
                  <a:srgbClr val="575756"/>
                </a:solidFill>
                <a:latin typeface="Microsoft Sans Serif"/>
                <a:cs typeface="Microsoft Sans Serif"/>
              </a:rPr>
              <a:t>en su </a:t>
            </a:r>
            <a:r>
              <a:rPr sz="1200" spc="-45" dirty="0">
                <a:solidFill>
                  <a:srgbClr val="575756"/>
                </a:solidFill>
                <a:latin typeface="Microsoft Sans Serif"/>
                <a:cs typeface="Microsoft Sans Serif"/>
              </a:rPr>
              <a:t>caso, </a:t>
            </a:r>
            <a:r>
              <a:rPr sz="1200" spc="15" dirty="0">
                <a:solidFill>
                  <a:srgbClr val="575756"/>
                </a:solidFill>
                <a:latin typeface="Microsoft Sans Serif"/>
                <a:cs typeface="Microsoft Sans Serif"/>
              </a:rPr>
              <a:t>al </a:t>
            </a:r>
            <a:r>
              <a:rPr sz="1200" spc="-15" dirty="0">
                <a:solidFill>
                  <a:srgbClr val="575756"/>
                </a:solidFill>
                <a:latin typeface="Microsoft Sans Serif"/>
                <a:cs typeface="Microsoft Sans Serif"/>
              </a:rPr>
              <a:t>uso </a:t>
            </a:r>
            <a:r>
              <a:rPr sz="1200" spc="-5" dirty="0">
                <a:solidFill>
                  <a:srgbClr val="575756"/>
                </a:solidFill>
                <a:latin typeface="Microsoft Sans Serif"/>
                <a:cs typeface="Microsoft Sans Serif"/>
              </a:rPr>
              <a:t>de </a:t>
            </a:r>
            <a:r>
              <a:rPr sz="1200" spc="10" dirty="0">
                <a:solidFill>
                  <a:srgbClr val="575756"/>
                </a:solidFill>
                <a:latin typeface="Microsoft Sans Serif"/>
                <a:cs typeface="Microsoft Sans Serif"/>
              </a:rPr>
              <a:t>los </a:t>
            </a:r>
            <a:r>
              <a:rPr sz="1200" spc="-5" dirty="0">
                <a:solidFill>
                  <a:srgbClr val="575756"/>
                </a:solidFill>
                <a:latin typeface="Microsoft Sans Serif"/>
                <a:cs typeface="Microsoft Sans Serif"/>
              </a:rPr>
              <a:t>Libros de </a:t>
            </a:r>
            <a:r>
              <a:rPr sz="1200" spc="-15" dirty="0">
                <a:solidFill>
                  <a:srgbClr val="575756"/>
                </a:solidFill>
                <a:latin typeface="Microsoft Sans Serif"/>
                <a:cs typeface="Microsoft Sans Serif"/>
              </a:rPr>
              <a:t>Texto </a:t>
            </a:r>
            <a:r>
              <a:rPr sz="1200" dirty="0">
                <a:solidFill>
                  <a:srgbClr val="575756"/>
                </a:solidFill>
                <a:latin typeface="Microsoft Sans Serif"/>
                <a:cs typeface="Microsoft Sans Serif"/>
              </a:rPr>
              <a:t>Gratuitos </a:t>
            </a:r>
            <a:r>
              <a:rPr sz="1200" spc="-80" dirty="0">
                <a:solidFill>
                  <a:srgbClr val="575756"/>
                </a:solidFill>
                <a:latin typeface="Microsoft Sans Serif"/>
                <a:cs typeface="Microsoft Sans Serif"/>
              </a:rPr>
              <a:t>(LTG)  </a:t>
            </a:r>
            <a:r>
              <a:rPr sz="1200" spc="-15" dirty="0">
                <a:solidFill>
                  <a:srgbClr val="575756"/>
                </a:solidFill>
                <a:latin typeface="Microsoft Sans Serif"/>
                <a:cs typeface="Microsoft Sans Serif"/>
              </a:rPr>
              <a:t>o </a:t>
            </a:r>
            <a:r>
              <a:rPr sz="1200" spc="-5" dirty="0">
                <a:solidFill>
                  <a:srgbClr val="575756"/>
                </a:solidFill>
                <a:latin typeface="Microsoft Sans Serif"/>
                <a:cs typeface="Microsoft Sans Serif"/>
              </a:rPr>
              <a:t>materiales </a:t>
            </a:r>
            <a:r>
              <a:rPr sz="1200" spc="-10" dirty="0">
                <a:solidFill>
                  <a:srgbClr val="575756"/>
                </a:solidFill>
                <a:latin typeface="Microsoft Sans Serif"/>
                <a:cs typeface="Microsoft Sans Serif"/>
              </a:rPr>
              <a:t>educativos </a:t>
            </a:r>
            <a:r>
              <a:rPr sz="1200" spc="-20" dirty="0">
                <a:solidFill>
                  <a:srgbClr val="575756"/>
                </a:solidFill>
                <a:latin typeface="Microsoft Sans Serif"/>
                <a:cs typeface="Microsoft Sans Serif"/>
              </a:rPr>
              <a:t>en </a:t>
            </a:r>
            <a:r>
              <a:rPr sz="1200" spc="15" dirty="0">
                <a:solidFill>
                  <a:srgbClr val="575756"/>
                </a:solidFill>
                <a:latin typeface="Microsoft Sans Serif"/>
                <a:cs typeface="Microsoft Sans Serif"/>
              </a:rPr>
              <a:t>el </a:t>
            </a:r>
            <a:r>
              <a:rPr sz="1200" spc="-20" dirty="0">
                <a:solidFill>
                  <a:srgbClr val="575756"/>
                </a:solidFill>
                <a:latin typeface="Microsoft Sans Serif"/>
                <a:cs typeface="Microsoft Sans Serif"/>
              </a:rPr>
              <a:t>marco </a:t>
            </a:r>
            <a:r>
              <a:rPr sz="1200" spc="15" dirty="0">
                <a:solidFill>
                  <a:srgbClr val="575756"/>
                </a:solidFill>
                <a:latin typeface="Microsoft Sans Serif"/>
                <a:cs typeface="Microsoft Sans Serif"/>
              </a:rPr>
              <a:t>del </a:t>
            </a:r>
            <a:r>
              <a:rPr sz="1200" spc="-5" dirty="0">
                <a:solidFill>
                  <a:srgbClr val="575756"/>
                </a:solidFill>
                <a:latin typeface="Microsoft Sans Serif"/>
                <a:cs typeface="Microsoft Sans Serif"/>
              </a:rPr>
              <a:t>Plan </a:t>
            </a:r>
            <a:r>
              <a:rPr sz="1200" spc="-10" dirty="0">
                <a:solidFill>
                  <a:srgbClr val="575756"/>
                </a:solidFill>
                <a:latin typeface="Microsoft Sans Serif"/>
                <a:cs typeface="Microsoft Sans Serif"/>
              </a:rPr>
              <a:t>de </a:t>
            </a:r>
            <a:r>
              <a:rPr sz="1200" spc="-15" dirty="0">
                <a:solidFill>
                  <a:srgbClr val="575756"/>
                </a:solidFill>
                <a:latin typeface="Microsoft Sans Serif"/>
                <a:cs typeface="Microsoft Sans Serif"/>
              </a:rPr>
              <a:t>Estudio </a:t>
            </a:r>
            <a:r>
              <a:rPr sz="1200" spc="25" dirty="0">
                <a:solidFill>
                  <a:srgbClr val="575756"/>
                </a:solidFill>
                <a:latin typeface="Microsoft Sans Serif"/>
                <a:cs typeface="Microsoft Sans Serif"/>
              </a:rPr>
              <a:t>2022, </a:t>
            </a:r>
            <a:r>
              <a:rPr sz="1200" spc="-20" dirty="0">
                <a:solidFill>
                  <a:srgbClr val="575756"/>
                </a:solidFill>
                <a:latin typeface="Microsoft Sans Serif"/>
                <a:cs typeface="Microsoft Sans Serif"/>
              </a:rPr>
              <a:t>como  </a:t>
            </a:r>
            <a:r>
              <a:rPr sz="1200" dirty="0">
                <a:solidFill>
                  <a:srgbClr val="575756"/>
                </a:solidFill>
                <a:latin typeface="Microsoft Sans Serif"/>
                <a:cs typeface="Microsoft Sans Serif"/>
              </a:rPr>
              <a:t>elementos </a:t>
            </a:r>
            <a:r>
              <a:rPr sz="1200" spc="-15" dirty="0">
                <a:solidFill>
                  <a:srgbClr val="575756"/>
                </a:solidFill>
                <a:latin typeface="Microsoft Sans Serif"/>
                <a:cs typeface="Microsoft Sans Serif"/>
              </a:rPr>
              <a:t>desde </a:t>
            </a:r>
            <a:r>
              <a:rPr sz="1200" spc="5" dirty="0">
                <a:solidFill>
                  <a:srgbClr val="575756"/>
                </a:solidFill>
                <a:latin typeface="Microsoft Sans Serif"/>
                <a:cs typeface="Microsoft Sans Serif"/>
              </a:rPr>
              <a:t>los </a:t>
            </a:r>
            <a:r>
              <a:rPr sz="1200" spc="-20" dirty="0">
                <a:solidFill>
                  <a:srgbClr val="575756"/>
                </a:solidFill>
                <a:latin typeface="Microsoft Sans Serif"/>
                <a:cs typeface="Microsoft Sans Serif"/>
              </a:rPr>
              <a:t>cuales </a:t>
            </a:r>
            <a:r>
              <a:rPr sz="1200" dirty="0">
                <a:solidFill>
                  <a:srgbClr val="575756"/>
                </a:solidFill>
                <a:latin typeface="Microsoft Sans Serif"/>
                <a:cs typeface="Microsoft Sans Serif"/>
              </a:rPr>
              <a:t>las </a:t>
            </a:r>
            <a:r>
              <a:rPr sz="1200" spc="-15" dirty="0">
                <a:solidFill>
                  <a:srgbClr val="575756"/>
                </a:solidFill>
                <a:latin typeface="Microsoft Sans Serif"/>
                <a:cs typeface="Microsoft Sans Serif"/>
              </a:rPr>
              <a:t>maestras </a:t>
            </a:r>
            <a:r>
              <a:rPr sz="1200" spc="10" dirty="0">
                <a:solidFill>
                  <a:srgbClr val="575756"/>
                </a:solidFill>
                <a:latin typeface="Microsoft Sans Serif"/>
                <a:cs typeface="Microsoft Sans Serif"/>
              </a:rPr>
              <a:t>y </a:t>
            </a:r>
            <a:r>
              <a:rPr sz="1200" spc="5" dirty="0">
                <a:solidFill>
                  <a:srgbClr val="575756"/>
                </a:solidFill>
                <a:latin typeface="Microsoft Sans Serif"/>
                <a:cs typeface="Microsoft Sans Serif"/>
              </a:rPr>
              <a:t>los </a:t>
            </a:r>
            <a:r>
              <a:rPr sz="1200" spc="-10" dirty="0">
                <a:solidFill>
                  <a:srgbClr val="575756"/>
                </a:solidFill>
                <a:latin typeface="Microsoft Sans Serif"/>
                <a:cs typeface="Microsoft Sans Serif"/>
              </a:rPr>
              <a:t>maestros </a:t>
            </a:r>
            <a:r>
              <a:rPr sz="1200" dirty="0">
                <a:solidFill>
                  <a:srgbClr val="575756"/>
                </a:solidFill>
                <a:latin typeface="Microsoft Sans Serif"/>
                <a:cs typeface="Microsoft Sans Serif"/>
              </a:rPr>
              <a:t>transforman  </a:t>
            </a:r>
            <a:r>
              <a:rPr sz="1200" spc="-20" dirty="0">
                <a:solidFill>
                  <a:srgbClr val="575756"/>
                </a:solidFill>
                <a:latin typeface="Microsoft Sans Serif"/>
                <a:cs typeface="Microsoft Sans Serif"/>
              </a:rPr>
              <a:t>su </a:t>
            </a:r>
            <a:r>
              <a:rPr sz="1200" spc="-15" dirty="0">
                <a:solidFill>
                  <a:srgbClr val="575756"/>
                </a:solidFill>
                <a:latin typeface="Microsoft Sans Serif"/>
                <a:cs typeface="Microsoft Sans Serif"/>
              </a:rPr>
              <a:t>práctica </a:t>
            </a:r>
            <a:r>
              <a:rPr sz="1200" spc="-10" dirty="0">
                <a:solidFill>
                  <a:srgbClr val="575756"/>
                </a:solidFill>
                <a:latin typeface="Microsoft Sans Serif"/>
                <a:cs typeface="Microsoft Sans Serif"/>
              </a:rPr>
              <a:t>docente </a:t>
            </a:r>
            <a:r>
              <a:rPr sz="1200" spc="10" dirty="0">
                <a:solidFill>
                  <a:srgbClr val="575756"/>
                </a:solidFill>
                <a:latin typeface="Microsoft Sans Serif"/>
                <a:cs typeface="Microsoft Sans Serif"/>
              </a:rPr>
              <a:t>y </a:t>
            </a:r>
            <a:r>
              <a:rPr sz="1200" dirty="0">
                <a:solidFill>
                  <a:srgbClr val="575756"/>
                </a:solidFill>
                <a:latin typeface="Microsoft Sans Serif"/>
                <a:cs typeface="Microsoft Sans Serif"/>
              </a:rPr>
              <a:t>desarrollan </a:t>
            </a:r>
            <a:r>
              <a:rPr sz="1200" spc="-20" dirty="0">
                <a:solidFill>
                  <a:srgbClr val="575756"/>
                </a:solidFill>
                <a:latin typeface="Microsoft Sans Serif"/>
                <a:cs typeface="Microsoft Sans Serif"/>
              </a:rPr>
              <a:t>su </a:t>
            </a:r>
            <a:r>
              <a:rPr sz="1200" spc="-5" dirty="0">
                <a:solidFill>
                  <a:srgbClr val="575756"/>
                </a:solidFill>
                <a:latin typeface="Microsoft Sans Serif"/>
                <a:cs typeface="Microsoft Sans Serif"/>
              </a:rPr>
              <a:t>pensamiento</a:t>
            </a:r>
            <a:r>
              <a:rPr sz="1200" spc="200" dirty="0">
                <a:solidFill>
                  <a:srgbClr val="575756"/>
                </a:solidFill>
                <a:latin typeface="Microsoft Sans Serif"/>
                <a:cs typeface="Microsoft Sans Serif"/>
              </a:rPr>
              <a:t> </a:t>
            </a:r>
            <a:r>
              <a:rPr sz="1200" spc="-20" dirty="0">
                <a:solidFill>
                  <a:srgbClr val="575756"/>
                </a:solidFill>
                <a:latin typeface="Microsoft Sans Serif"/>
                <a:cs typeface="Microsoft Sans Serif"/>
              </a:rPr>
              <a:t>crítico.</a:t>
            </a:r>
            <a:endParaRPr sz="1200" dirty="0">
              <a:latin typeface="Microsoft Sans Serif"/>
              <a:cs typeface="Microsoft Sans Serif"/>
            </a:endParaRPr>
          </a:p>
          <a:p>
            <a:pPr marL="1243965" marR="5080" indent="-241300" algn="just">
              <a:lnSpc>
                <a:spcPct val="111100"/>
              </a:lnSpc>
              <a:spcBef>
                <a:spcPts val="285"/>
              </a:spcBef>
            </a:pPr>
            <a:r>
              <a:rPr sz="1200" spc="95" dirty="0">
                <a:solidFill>
                  <a:srgbClr val="4F7C71"/>
                </a:solidFill>
                <a:latin typeface="Arial"/>
                <a:cs typeface="Arial"/>
              </a:rPr>
              <a:t>m </a:t>
            </a:r>
            <a:r>
              <a:rPr sz="1200" spc="-5" dirty="0">
                <a:solidFill>
                  <a:srgbClr val="575756"/>
                </a:solidFill>
                <a:latin typeface="Microsoft Sans Serif"/>
                <a:cs typeface="Microsoft Sans Serif"/>
              </a:rPr>
              <a:t>Profundizar </a:t>
            </a:r>
            <a:r>
              <a:rPr sz="1200" spc="-15" dirty="0">
                <a:solidFill>
                  <a:srgbClr val="575756"/>
                </a:solidFill>
                <a:latin typeface="Microsoft Sans Serif"/>
                <a:cs typeface="Microsoft Sans Serif"/>
              </a:rPr>
              <a:t>en </a:t>
            </a:r>
            <a:r>
              <a:rPr sz="1200" spc="-5" dirty="0">
                <a:solidFill>
                  <a:srgbClr val="575756"/>
                </a:solidFill>
                <a:latin typeface="Microsoft Sans Serif"/>
                <a:cs typeface="Microsoft Sans Serif"/>
              </a:rPr>
              <a:t>aspectos </a:t>
            </a:r>
            <a:r>
              <a:rPr sz="1200" spc="10" dirty="0">
                <a:solidFill>
                  <a:srgbClr val="575756"/>
                </a:solidFill>
                <a:latin typeface="Microsoft Sans Serif"/>
                <a:cs typeface="Microsoft Sans Serif"/>
              </a:rPr>
              <a:t>teórico-metodológicos </a:t>
            </a:r>
            <a:r>
              <a:rPr sz="1200" spc="25" dirty="0">
                <a:solidFill>
                  <a:srgbClr val="575756"/>
                </a:solidFill>
                <a:latin typeface="Microsoft Sans Serif"/>
                <a:cs typeface="Microsoft Sans Serif"/>
              </a:rPr>
              <a:t>del </a:t>
            </a:r>
            <a:r>
              <a:rPr sz="1200" dirty="0">
                <a:solidFill>
                  <a:srgbClr val="575756"/>
                </a:solidFill>
                <a:latin typeface="Microsoft Sans Serif"/>
                <a:cs typeface="Microsoft Sans Serif"/>
              </a:rPr>
              <a:t>Plan </a:t>
            </a:r>
            <a:r>
              <a:rPr sz="1200" spc="-5" dirty="0">
                <a:solidFill>
                  <a:srgbClr val="575756"/>
                </a:solidFill>
                <a:latin typeface="Microsoft Sans Serif"/>
                <a:cs typeface="Microsoft Sans Serif"/>
              </a:rPr>
              <a:t>de Estudio  </a:t>
            </a:r>
            <a:r>
              <a:rPr sz="1200" spc="60" dirty="0">
                <a:solidFill>
                  <a:srgbClr val="575756"/>
                </a:solidFill>
                <a:latin typeface="Microsoft Sans Serif"/>
                <a:cs typeface="Microsoft Sans Serif"/>
              </a:rPr>
              <a:t>2022 </a:t>
            </a:r>
            <a:r>
              <a:rPr sz="1200" spc="10" dirty="0">
                <a:solidFill>
                  <a:srgbClr val="575756"/>
                </a:solidFill>
                <a:latin typeface="Microsoft Sans Serif"/>
                <a:cs typeface="Microsoft Sans Serif"/>
              </a:rPr>
              <a:t>y </a:t>
            </a:r>
            <a:r>
              <a:rPr sz="1200" spc="15" dirty="0">
                <a:solidFill>
                  <a:srgbClr val="575756"/>
                </a:solidFill>
                <a:latin typeface="Microsoft Sans Serif"/>
                <a:cs typeface="Microsoft Sans Serif"/>
              </a:rPr>
              <a:t>los </a:t>
            </a:r>
            <a:r>
              <a:rPr sz="1200" spc="-5" dirty="0">
                <a:solidFill>
                  <a:srgbClr val="575756"/>
                </a:solidFill>
                <a:latin typeface="Microsoft Sans Serif"/>
                <a:cs typeface="Microsoft Sans Serif"/>
              </a:rPr>
              <a:t>Programas </a:t>
            </a:r>
            <a:r>
              <a:rPr sz="1200" dirty="0">
                <a:solidFill>
                  <a:srgbClr val="575756"/>
                </a:solidFill>
                <a:latin typeface="Microsoft Sans Serif"/>
                <a:cs typeface="Microsoft Sans Serif"/>
              </a:rPr>
              <a:t>de Estudio de </a:t>
            </a:r>
            <a:r>
              <a:rPr sz="1200" spc="10" dirty="0">
                <a:solidFill>
                  <a:srgbClr val="575756"/>
                </a:solidFill>
                <a:latin typeface="Microsoft Sans Serif"/>
                <a:cs typeface="Microsoft Sans Serif"/>
              </a:rPr>
              <a:t>las </a:t>
            </a:r>
            <a:r>
              <a:rPr sz="1200" spc="-40" dirty="0">
                <a:solidFill>
                  <a:srgbClr val="575756"/>
                </a:solidFill>
                <a:latin typeface="Microsoft Sans Serif"/>
                <a:cs typeface="Microsoft Sans Serif"/>
              </a:rPr>
              <a:t>Fases </a:t>
            </a:r>
            <a:r>
              <a:rPr sz="1200" spc="50" dirty="0">
                <a:solidFill>
                  <a:srgbClr val="575756"/>
                </a:solidFill>
                <a:latin typeface="Microsoft Sans Serif"/>
                <a:cs typeface="Microsoft Sans Serif"/>
              </a:rPr>
              <a:t>1 </a:t>
            </a:r>
            <a:r>
              <a:rPr sz="1200" spc="-45" dirty="0">
                <a:solidFill>
                  <a:srgbClr val="575756"/>
                </a:solidFill>
                <a:latin typeface="Microsoft Sans Serif"/>
                <a:cs typeface="Microsoft Sans Serif"/>
              </a:rPr>
              <a:t>a</a:t>
            </a:r>
            <a:r>
              <a:rPr sz="1200" spc="225" dirty="0">
                <a:solidFill>
                  <a:srgbClr val="575756"/>
                </a:solidFill>
                <a:latin typeface="Microsoft Sans Serif"/>
                <a:cs typeface="Microsoft Sans Serif"/>
              </a:rPr>
              <a:t> </a:t>
            </a:r>
            <a:r>
              <a:rPr sz="1200" spc="20" dirty="0">
                <a:solidFill>
                  <a:srgbClr val="575756"/>
                </a:solidFill>
                <a:latin typeface="Microsoft Sans Serif"/>
                <a:cs typeface="Microsoft Sans Serif"/>
              </a:rPr>
              <a:t>la </a:t>
            </a:r>
            <a:r>
              <a:rPr sz="1200" spc="-5" dirty="0">
                <a:solidFill>
                  <a:srgbClr val="575756"/>
                </a:solidFill>
                <a:latin typeface="Microsoft Sans Serif"/>
                <a:cs typeface="Microsoft Sans Serif"/>
              </a:rPr>
              <a:t>6, </a:t>
            </a:r>
            <a:r>
              <a:rPr sz="1200" spc="-10" dirty="0">
                <a:solidFill>
                  <a:srgbClr val="575756"/>
                </a:solidFill>
                <a:latin typeface="Microsoft Sans Serif"/>
                <a:cs typeface="Microsoft Sans Serif"/>
              </a:rPr>
              <a:t>en </a:t>
            </a:r>
            <a:r>
              <a:rPr sz="1200" spc="25" dirty="0">
                <a:solidFill>
                  <a:srgbClr val="575756"/>
                </a:solidFill>
                <a:latin typeface="Microsoft Sans Serif"/>
                <a:cs typeface="Microsoft Sans Serif"/>
              </a:rPr>
              <a:t>la  </a:t>
            </a:r>
            <a:r>
              <a:rPr sz="1200" dirty="0">
                <a:solidFill>
                  <a:srgbClr val="575756"/>
                </a:solidFill>
                <a:latin typeface="Microsoft Sans Serif"/>
                <a:cs typeface="Microsoft Sans Serif"/>
              </a:rPr>
              <a:t>articulación </a:t>
            </a:r>
            <a:r>
              <a:rPr sz="1200" spc="-5" dirty="0">
                <a:solidFill>
                  <a:srgbClr val="575756"/>
                </a:solidFill>
                <a:latin typeface="Microsoft Sans Serif"/>
                <a:cs typeface="Microsoft Sans Serif"/>
              </a:rPr>
              <a:t>de </a:t>
            </a:r>
            <a:r>
              <a:rPr sz="1200" spc="-20" dirty="0">
                <a:solidFill>
                  <a:srgbClr val="575756"/>
                </a:solidFill>
                <a:latin typeface="Microsoft Sans Serif"/>
                <a:cs typeface="Microsoft Sans Serif"/>
              </a:rPr>
              <a:t>sus </a:t>
            </a:r>
            <a:r>
              <a:rPr sz="1200" spc="5" dirty="0">
                <a:solidFill>
                  <a:srgbClr val="575756"/>
                </a:solidFill>
                <a:latin typeface="Microsoft Sans Serif"/>
                <a:cs typeface="Microsoft Sans Serif"/>
              </a:rPr>
              <a:t>elementos </a:t>
            </a:r>
            <a:r>
              <a:rPr sz="1200" spc="-10" dirty="0">
                <a:solidFill>
                  <a:srgbClr val="575756"/>
                </a:solidFill>
                <a:latin typeface="Microsoft Sans Serif"/>
                <a:cs typeface="Microsoft Sans Serif"/>
              </a:rPr>
              <a:t>centrales, para </a:t>
            </a:r>
            <a:r>
              <a:rPr sz="1200" dirty="0">
                <a:solidFill>
                  <a:srgbClr val="575756"/>
                </a:solidFill>
                <a:latin typeface="Microsoft Sans Serif"/>
                <a:cs typeface="Microsoft Sans Serif"/>
              </a:rPr>
              <a:t>promover </a:t>
            </a:r>
            <a:r>
              <a:rPr sz="1200" spc="15" dirty="0">
                <a:solidFill>
                  <a:srgbClr val="575756"/>
                </a:solidFill>
                <a:latin typeface="Microsoft Sans Serif"/>
                <a:cs typeface="Microsoft Sans Serif"/>
              </a:rPr>
              <a:t>la </a:t>
            </a:r>
            <a:r>
              <a:rPr sz="1200" spc="-5" dirty="0">
                <a:solidFill>
                  <a:srgbClr val="575756"/>
                </a:solidFill>
                <a:latin typeface="Microsoft Sans Serif"/>
                <a:cs typeface="Microsoft Sans Serif"/>
              </a:rPr>
              <a:t>formación  situada </a:t>
            </a:r>
            <a:r>
              <a:rPr sz="1200" spc="-10" dirty="0">
                <a:solidFill>
                  <a:srgbClr val="575756"/>
                </a:solidFill>
                <a:latin typeface="Microsoft Sans Serif"/>
                <a:cs typeface="Microsoft Sans Serif"/>
              </a:rPr>
              <a:t>de </a:t>
            </a:r>
            <a:r>
              <a:rPr sz="1200" dirty="0">
                <a:solidFill>
                  <a:srgbClr val="575756"/>
                </a:solidFill>
                <a:latin typeface="Microsoft Sans Serif"/>
                <a:cs typeface="Microsoft Sans Serif"/>
              </a:rPr>
              <a:t>las </a:t>
            </a:r>
            <a:r>
              <a:rPr sz="1200" spc="10" dirty="0">
                <a:solidFill>
                  <a:srgbClr val="575756"/>
                </a:solidFill>
                <a:latin typeface="Microsoft Sans Serif"/>
                <a:cs typeface="Microsoft Sans Serif"/>
              </a:rPr>
              <a:t>y </a:t>
            </a:r>
            <a:r>
              <a:rPr sz="1200" spc="5" dirty="0">
                <a:solidFill>
                  <a:srgbClr val="575756"/>
                </a:solidFill>
                <a:latin typeface="Microsoft Sans Serif"/>
                <a:cs typeface="Microsoft Sans Serif"/>
              </a:rPr>
              <a:t>los</a:t>
            </a:r>
            <a:r>
              <a:rPr sz="1200" spc="100" dirty="0">
                <a:solidFill>
                  <a:srgbClr val="575756"/>
                </a:solidFill>
                <a:latin typeface="Microsoft Sans Serif"/>
                <a:cs typeface="Microsoft Sans Serif"/>
              </a:rPr>
              <a:t> </a:t>
            </a:r>
            <a:r>
              <a:rPr sz="1200" spc="-20" dirty="0">
                <a:solidFill>
                  <a:srgbClr val="575756"/>
                </a:solidFill>
                <a:latin typeface="Microsoft Sans Serif"/>
                <a:cs typeface="Microsoft Sans Serif"/>
              </a:rPr>
              <a:t>docentes.</a:t>
            </a:r>
            <a:endParaRPr sz="1200" dirty="0">
              <a:latin typeface="Microsoft Sans Serif"/>
              <a:cs typeface="Microsoft Sans Serif"/>
            </a:endParaRPr>
          </a:p>
          <a:p>
            <a:pPr marL="1003300" algn="just">
              <a:lnSpc>
                <a:spcPct val="100000"/>
              </a:lnSpc>
              <a:spcBef>
                <a:spcPts val="445"/>
              </a:spcBef>
            </a:pPr>
            <a:r>
              <a:rPr sz="1200" spc="95" dirty="0">
                <a:solidFill>
                  <a:srgbClr val="4F7C71"/>
                </a:solidFill>
                <a:latin typeface="Arial"/>
                <a:cs typeface="Arial"/>
              </a:rPr>
              <a:t>m </a:t>
            </a:r>
            <a:r>
              <a:rPr sz="1200" spc="5" dirty="0">
                <a:solidFill>
                  <a:srgbClr val="575756"/>
                </a:solidFill>
                <a:latin typeface="Microsoft Sans Serif"/>
                <a:cs typeface="Microsoft Sans Serif"/>
              </a:rPr>
              <a:t>Dar </a:t>
            </a:r>
            <a:r>
              <a:rPr sz="1200" spc="-25" dirty="0">
                <a:solidFill>
                  <a:srgbClr val="575756"/>
                </a:solidFill>
                <a:latin typeface="Microsoft Sans Serif"/>
                <a:cs typeface="Microsoft Sans Serif"/>
              </a:rPr>
              <a:t>cauce </a:t>
            </a:r>
            <a:r>
              <a:rPr sz="1200" spc="-45" dirty="0">
                <a:solidFill>
                  <a:srgbClr val="575756"/>
                </a:solidFill>
                <a:latin typeface="Microsoft Sans Serif"/>
                <a:cs typeface="Microsoft Sans Serif"/>
              </a:rPr>
              <a:t>a</a:t>
            </a:r>
            <a:r>
              <a:rPr sz="1200" spc="225" dirty="0">
                <a:solidFill>
                  <a:srgbClr val="575756"/>
                </a:solidFill>
                <a:latin typeface="Microsoft Sans Serif"/>
                <a:cs typeface="Microsoft Sans Serif"/>
              </a:rPr>
              <a:t> </a:t>
            </a:r>
            <a:r>
              <a:rPr sz="1200" spc="20" dirty="0">
                <a:solidFill>
                  <a:srgbClr val="575756"/>
                </a:solidFill>
                <a:latin typeface="Microsoft Sans Serif"/>
                <a:cs typeface="Microsoft Sans Serif"/>
              </a:rPr>
              <a:t>la gestión </a:t>
            </a:r>
            <a:r>
              <a:rPr sz="1200" dirty="0">
                <a:solidFill>
                  <a:srgbClr val="575756"/>
                </a:solidFill>
                <a:latin typeface="Microsoft Sans Serif"/>
                <a:cs typeface="Microsoft Sans Serif"/>
              </a:rPr>
              <a:t>escolar </a:t>
            </a:r>
            <a:r>
              <a:rPr sz="1200" spc="-10" dirty="0">
                <a:solidFill>
                  <a:srgbClr val="575756"/>
                </a:solidFill>
                <a:latin typeface="Microsoft Sans Serif"/>
                <a:cs typeface="Microsoft Sans Serif"/>
              </a:rPr>
              <a:t>con </a:t>
            </a:r>
            <a:r>
              <a:rPr sz="1200" spc="-5" dirty="0">
                <a:solidFill>
                  <a:srgbClr val="575756"/>
                </a:solidFill>
                <a:latin typeface="Microsoft Sans Serif"/>
                <a:cs typeface="Microsoft Sans Serif"/>
              </a:rPr>
              <a:t>base </a:t>
            </a:r>
            <a:r>
              <a:rPr sz="1200" spc="-10" dirty="0">
                <a:solidFill>
                  <a:srgbClr val="575756"/>
                </a:solidFill>
                <a:latin typeface="Microsoft Sans Serif"/>
                <a:cs typeface="Microsoft Sans Serif"/>
              </a:rPr>
              <a:t>en </a:t>
            </a:r>
            <a:r>
              <a:rPr sz="1200" spc="10" dirty="0">
                <a:solidFill>
                  <a:srgbClr val="575756"/>
                </a:solidFill>
                <a:latin typeface="Microsoft Sans Serif"/>
                <a:cs typeface="Microsoft Sans Serif"/>
              </a:rPr>
              <a:t>las</a:t>
            </a:r>
            <a:r>
              <a:rPr sz="1200" spc="35" dirty="0">
                <a:solidFill>
                  <a:srgbClr val="575756"/>
                </a:solidFill>
                <a:latin typeface="Microsoft Sans Serif"/>
                <a:cs typeface="Microsoft Sans Serif"/>
              </a:rPr>
              <a:t> </a:t>
            </a:r>
            <a:r>
              <a:rPr sz="1200" spc="15" dirty="0">
                <a:solidFill>
                  <a:srgbClr val="575756"/>
                </a:solidFill>
                <a:latin typeface="Microsoft Sans Serif"/>
                <a:cs typeface="Microsoft Sans Serif"/>
              </a:rPr>
              <a:t>problemáticas</a:t>
            </a:r>
            <a:endParaRPr sz="1200" dirty="0">
              <a:latin typeface="Microsoft Sans Serif"/>
              <a:cs typeface="Microsoft Sans Serif"/>
            </a:endParaRPr>
          </a:p>
          <a:p>
            <a:pPr marL="1243965" algn="just">
              <a:lnSpc>
                <a:spcPct val="100000"/>
              </a:lnSpc>
              <a:spcBef>
                <a:spcPts val="160"/>
              </a:spcBef>
            </a:pPr>
            <a:r>
              <a:rPr sz="1200" spc="-20" dirty="0">
                <a:solidFill>
                  <a:srgbClr val="575756"/>
                </a:solidFill>
                <a:latin typeface="Microsoft Sans Serif"/>
                <a:cs typeface="Microsoft Sans Serif"/>
              </a:rPr>
              <a:t>específicas </a:t>
            </a:r>
            <a:r>
              <a:rPr sz="1200" spc="-10" dirty="0">
                <a:solidFill>
                  <a:srgbClr val="575756"/>
                </a:solidFill>
                <a:latin typeface="Microsoft Sans Serif"/>
                <a:cs typeface="Microsoft Sans Serif"/>
              </a:rPr>
              <a:t>de </a:t>
            </a:r>
            <a:r>
              <a:rPr sz="1200" spc="-30" dirty="0">
                <a:solidFill>
                  <a:srgbClr val="575756"/>
                </a:solidFill>
                <a:latin typeface="Microsoft Sans Serif"/>
                <a:cs typeface="Microsoft Sans Serif"/>
              </a:rPr>
              <a:t>cada</a:t>
            </a:r>
            <a:r>
              <a:rPr sz="1200" spc="70" dirty="0">
                <a:solidFill>
                  <a:srgbClr val="575756"/>
                </a:solidFill>
                <a:latin typeface="Microsoft Sans Serif"/>
                <a:cs typeface="Microsoft Sans Serif"/>
              </a:rPr>
              <a:t> </a:t>
            </a:r>
            <a:r>
              <a:rPr sz="1200" spc="10" dirty="0">
                <a:solidFill>
                  <a:srgbClr val="575756"/>
                </a:solidFill>
                <a:latin typeface="Microsoft Sans Serif"/>
                <a:cs typeface="Microsoft Sans Serif"/>
              </a:rPr>
              <a:t>plantel.</a:t>
            </a:r>
            <a:endParaRPr sz="1200" dirty="0">
              <a:latin typeface="Microsoft Sans Serif"/>
              <a:cs typeface="Microsoft Sans Serif"/>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01200" y="226034"/>
            <a:ext cx="2781300" cy="558800"/>
          </a:xfrm>
          <a:prstGeom prst="rect">
            <a:avLst/>
          </a:prstGeom>
        </p:spPr>
        <p:txBody>
          <a:bodyPr vert="horz" wrap="square" lIns="0" tIns="12700" rIns="0" bIns="0" rtlCol="0">
            <a:spAutoFit/>
          </a:bodyPr>
          <a:lstStyle/>
          <a:p>
            <a:pPr marL="12700" marR="5080">
              <a:lnSpc>
                <a:spcPct val="116700"/>
              </a:lnSpc>
              <a:spcBef>
                <a:spcPts val="100"/>
              </a:spcBef>
            </a:pPr>
            <a:r>
              <a:rPr sz="1000" b="1" spc="5" dirty="0">
                <a:solidFill>
                  <a:srgbClr val="9F2241"/>
                </a:solidFill>
                <a:latin typeface="Lucida Sans"/>
                <a:cs typeface="Lucida Sans"/>
              </a:rPr>
              <a:t>Consejo Técnico </a:t>
            </a:r>
            <a:r>
              <a:rPr sz="1000" b="1" spc="10" dirty="0">
                <a:solidFill>
                  <a:srgbClr val="9F2241"/>
                </a:solidFill>
                <a:latin typeface="Lucida Sans"/>
                <a:cs typeface="Lucida Sans"/>
              </a:rPr>
              <a:t>Escolar </a:t>
            </a:r>
            <a:r>
              <a:rPr sz="1000" b="1" spc="15" dirty="0">
                <a:solidFill>
                  <a:srgbClr val="9F2241"/>
                </a:solidFill>
                <a:latin typeface="Lucida Sans"/>
                <a:cs typeface="Lucida Sans"/>
              </a:rPr>
              <a:t>y</a:t>
            </a:r>
            <a:r>
              <a:rPr sz="1000" b="1" spc="-220" dirty="0">
                <a:solidFill>
                  <a:srgbClr val="9F2241"/>
                </a:solidFill>
                <a:latin typeface="Lucida Sans"/>
                <a:cs typeface="Lucida Sans"/>
              </a:rPr>
              <a:t> </a:t>
            </a:r>
            <a:r>
              <a:rPr sz="1000" b="1" spc="-20" dirty="0">
                <a:solidFill>
                  <a:srgbClr val="9F2241"/>
                </a:solidFill>
                <a:latin typeface="Lucida Sans"/>
                <a:cs typeface="Lucida Sans"/>
              </a:rPr>
              <a:t>Taller </a:t>
            </a:r>
            <a:r>
              <a:rPr sz="1000" b="1" spc="5" dirty="0">
                <a:solidFill>
                  <a:srgbClr val="9F2241"/>
                </a:solidFill>
                <a:latin typeface="Lucida Sans"/>
                <a:cs typeface="Lucida Sans"/>
              </a:rPr>
              <a:t>Intensivo  </a:t>
            </a:r>
            <a:r>
              <a:rPr sz="1000" b="1" spc="35" dirty="0">
                <a:solidFill>
                  <a:srgbClr val="9F2241"/>
                </a:solidFill>
                <a:latin typeface="Lucida Sans"/>
                <a:cs typeface="Lucida Sans"/>
              </a:rPr>
              <a:t>de </a:t>
            </a:r>
            <a:r>
              <a:rPr sz="1000" b="1" spc="25" dirty="0">
                <a:solidFill>
                  <a:srgbClr val="9F2241"/>
                </a:solidFill>
                <a:latin typeface="Lucida Sans"/>
                <a:cs typeface="Lucida Sans"/>
              </a:rPr>
              <a:t>Formación </a:t>
            </a:r>
            <a:r>
              <a:rPr sz="1000" b="1" spc="15" dirty="0">
                <a:solidFill>
                  <a:srgbClr val="9F2241"/>
                </a:solidFill>
                <a:latin typeface="Lucida Sans"/>
                <a:cs typeface="Lucida Sans"/>
              </a:rPr>
              <a:t>Continua </a:t>
            </a:r>
            <a:r>
              <a:rPr sz="1000" b="1" spc="10" dirty="0">
                <a:solidFill>
                  <a:srgbClr val="9F2241"/>
                </a:solidFill>
                <a:latin typeface="Lucida Sans"/>
                <a:cs typeface="Lucida Sans"/>
              </a:rPr>
              <a:t>para </a:t>
            </a:r>
            <a:r>
              <a:rPr sz="1000" b="1" spc="20" dirty="0">
                <a:solidFill>
                  <a:srgbClr val="9F2241"/>
                </a:solidFill>
                <a:latin typeface="Lucida Sans"/>
                <a:cs typeface="Lucida Sans"/>
              </a:rPr>
              <a:t>Docentes  </a:t>
            </a:r>
            <a:r>
              <a:rPr sz="1000" spc="155" dirty="0">
                <a:solidFill>
                  <a:srgbClr val="9F2241"/>
                </a:solidFill>
                <a:latin typeface="Calibri"/>
                <a:cs typeface="Calibri"/>
              </a:rPr>
              <a:t>SEGUNDA </a:t>
            </a:r>
            <a:r>
              <a:rPr sz="1000" spc="140" dirty="0">
                <a:solidFill>
                  <a:srgbClr val="9F2241"/>
                </a:solidFill>
                <a:latin typeface="Calibri"/>
                <a:cs typeface="Calibri"/>
              </a:rPr>
              <a:t>SESIÓN</a:t>
            </a:r>
            <a:r>
              <a:rPr sz="1000" spc="-100" dirty="0">
                <a:solidFill>
                  <a:srgbClr val="9F2241"/>
                </a:solidFill>
                <a:latin typeface="Calibri"/>
                <a:cs typeface="Calibri"/>
              </a:rPr>
              <a:t> </a:t>
            </a:r>
            <a:r>
              <a:rPr sz="1000" spc="135" dirty="0">
                <a:solidFill>
                  <a:srgbClr val="9F2241"/>
                </a:solidFill>
                <a:latin typeface="Calibri"/>
                <a:cs typeface="Calibri"/>
              </a:rPr>
              <a:t>ORDINARIA</a:t>
            </a:r>
            <a:endParaRPr sz="1000">
              <a:latin typeface="Calibri"/>
              <a:cs typeface="Calibri"/>
            </a:endParaRPr>
          </a:p>
        </p:txBody>
      </p:sp>
      <p:sp>
        <p:nvSpPr>
          <p:cNvPr id="3" name="object 3"/>
          <p:cNvSpPr/>
          <p:nvPr/>
        </p:nvSpPr>
        <p:spPr>
          <a:xfrm>
            <a:off x="0" y="0"/>
            <a:ext cx="3886200" cy="201930"/>
          </a:xfrm>
          <a:custGeom>
            <a:avLst/>
            <a:gdLst/>
            <a:ahLst/>
            <a:cxnLst/>
            <a:rect l="l" t="t" r="r" b="b"/>
            <a:pathLst>
              <a:path w="3886200" h="201930">
                <a:moveTo>
                  <a:pt x="0" y="201599"/>
                </a:moveTo>
                <a:lnTo>
                  <a:pt x="3886200" y="201599"/>
                </a:lnTo>
                <a:lnTo>
                  <a:pt x="3886200" y="0"/>
                </a:lnTo>
                <a:lnTo>
                  <a:pt x="0" y="0"/>
                </a:lnTo>
                <a:lnTo>
                  <a:pt x="0" y="201599"/>
                </a:lnTo>
                <a:close/>
              </a:path>
            </a:pathLst>
          </a:custGeom>
          <a:solidFill>
            <a:srgbClr val="C2A47D"/>
          </a:solidFill>
        </p:spPr>
        <p:txBody>
          <a:bodyPr wrap="square" lIns="0" tIns="0" rIns="0" bIns="0" rtlCol="0"/>
          <a:lstStyle/>
          <a:p>
            <a:endParaRPr/>
          </a:p>
        </p:txBody>
      </p:sp>
      <p:sp>
        <p:nvSpPr>
          <p:cNvPr id="4" name="object 4"/>
          <p:cNvSpPr/>
          <p:nvPr/>
        </p:nvSpPr>
        <p:spPr>
          <a:xfrm>
            <a:off x="0" y="9898202"/>
            <a:ext cx="7772400" cy="160655"/>
          </a:xfrm>
          <a:custGeom>
            <a:avLst/>
            <a:gdLst/>
            <a:ahLst/>
            <a:cxnLst/>
            <a:rect l="l" t="t" r="r" b="b"/>
            <a:pathLst>
              <a:path w="7772400" h="160654">
                <a:moveTo>
                  <a:pt x="7772400" y="0"/>
                </a:moveTo>
                <a:lnTo>
                  <a:pt x="0" y="0"/>
                </a:lnTo>
                <a:lnTo>
                  <a:pt x="0" y="160197"/>
                </a:lnTo>
                <a:lnTo>
                  <a:pt x="7772400" y="160197"/>
                </a:lnTo>
                <a:lnTo>
                  <a:pt x="7772400" y="0"/>
                </a:lnTo>
                <a:close/>
              </a:path>
            </a:pathLst>
          </a:custGeom>
          <a:solidFill>
            <a:srgbClr val="B24E67"/>
          </a:solidFill>
        </p:spPr>
        <p:txBody>
          <a:bodyPr wrap="square" lIns="0" tIns="0" rIns="0" bIns="0" rtlCol="0"/>
          <a:lstStyle/>
          <a:p>
            <a:endParaRPr/>
          </a:p>
        </p:txBody>
      </p:sp>
      <p:sp>
        <p:nvSpPr>
          <p:cNvPr id="5" name="object 5"/>
          <p:cNvSpPr/>
          <p:nvPr/>
        </p:nvSpPr>
        <p:spPr>
          <a:xfrm>
            <a:off x="908442" y="935998"/>
            <a:ext cx="0" cy="377190"/>
          </a:xfrm>
          <a:custGeom>
            <a:avLst/>
            <a:gdLst/>
            <a:ahLst/>
            <a:cxnLst/>
            <a:rect l="l" t="t" r="r" b="b"/>
            <a:pathLst>
              <a:path h="377190">
                <a:moveTo>
                  <a:pt x="0" y="376796"/>
                </a:moveTo>
                <a:lnTo>
                  <a:pt x="0" y="0"/>
                </a:lnTo>
              </a:path>
            </a:pathLst>
          </a:custGeom>
          <a:ln w="8483">
            <a:solidFill>
              <a:srgbClr val="B24E67"/>
            </a:solidFill>
          </a:ln>
        </p:spPr>
        <p:txBody>
          <a:bodyPr wrap="square" lIns="0" tIns="0" rIns="0" bIns="0" rtlCol="0"/>
          <a:lstStyle/>
          <a:p>
            <a:endParaRPr/>
          </a:p>
        </p:txBody>
      </p:sp>
      <p:sp>
        <p:nvSpPr>
          <p:cNvPr id="6" name="object 6"/>
          <p:cNvSpPr/>
          <p:nvPr/>
        </p:nvSpPr>
        <p:spPr>
          <a:xfrm>
            <a:off x="942300" y="935998"/>
            <a:ext cx="0" cy="377190"/>
          </a:xfrm>
          <a:custGeom>
            <a:avLst/>
            <a:gdLst/>
            <a:ahLst/>
            <a:cxnLst/>
            <a:rect l="l" t="t" r="r" b="b"/>
            <a:pathLst>
              <a:path h="377190">
                <a:moveTo>
                  <a:pt x="0" y="376796"/>
                </a:moveTo>
                <a:lnTo>
                  <a:pt x="0" y="0"/>
                </a:lnTo>
              </a:path>
            </a:pathLst>
          </a:custGeom>
          <a:ln w="25400">
            <a:solidFill>
              <a:srgbClr val="B24E67"/>
            </a:solidFill>
          </a:ln>
        </p:spPr>
        <p:txBody>
          <a:bodyPr wrap="square" lIns="0" tIns="0" rIns="0" bIns="0" rtlCol="0"/>
          <a:lstStyle/>
          <a:p>
            <a:endParaRPr/>
          </a:p>
        </p:txBody>
      </p:sp>
      <p:sp>
        <p:nvSpPr>
          <p:cNvPr id="7" name="object 7"/>
          <p:cNvSpPr/>
          <p:nvPr/>
        </p:nvSpPr>
        <p:spPr>
          <a:xfrm>
            <a:off x="899999" y="1546392"/>
            <a:ext cx="4964430" cy="607060"/>
          </a:xfrm>
          <a:custGeom>
            <a:avLst/>
            <a:gdLst/>
            <a:ahLst/>
            <a:cxnLst/>
            <a:rect l="l" t="t" r="r" b="b"/>
            <a:pathLst>
              <a:path w="4964430" h="607060">
                <a:moveTo>
                  <a:pt x="108000" y="0"/>
                </a:moveTo>
                <a:lnTo>
                  <a:pt x="65960" y="8486"/>
                </a:lnTo>
                <a:lnTo>
                  <a:pt x="31630" y="31630"/>
                </a:lnTo>
                <a:lnTo>
                  <a:pt x="8486" y="65960"/>
                </a:lnTo>
                <a:lnTo>
                  <a:pt x="0" y="108000"/>
                </a:lnTo>
                <a:lnTo>
                  <a:pt x="0" y="498754"/>
                </a:lnTo>
                <a:lnTo>
                  <a:pt x="8486" y="540789"/>
                </a:lnTo>
                <a:lnTo>
                  <a:pt x="31630" y="575119"/>
                </a:lnTo>
                <a:lnTo>
                  <a:pt x="65960" y="598266"/>
                </a:lnTo>
                <a:lnTo>
                  <a:pt x="108000" y="606755"/>
                </a:lnTo>
                <a:lnTo>
                  <a:pt x="4856403" y="606755"/>
                </a:lnTo>
                <a:lnTo>
                  <a:pt x="4898439" y="598266"/>
                </a:lnTo>
                <a:lnTo>
                  <a:pt x="4932768" y="575119"/>
                </a:lnTo>
                <a:lnTo>
                  <a:pt x="4955916" y="540789"/>
                </a:lnTo>
                <a:lnTo>
                  <a:pt x="4964404" y="498754"/>
                </a:lnTo>
                <a:lnTo>
                  <a:pt x="4964404" y="108000"/>
                </a:lnTo>
                <a:lnTo>
                  <a:pt x="4955916" y="65960"/>
                </a:lnTo>
                <a:lnTo>
                  <a:pt x="4932768" y="31630"/>
                </a:lnTo>
                <a:lnTo>
                  <a:pt x="4898439" y="8486"/>
                </a:lnTo>
                <a:lnTo>
                  <a:pt x="4856403" y="0"/>
                </a:lnTo>
                <a:lnTo>
                  <a:pt x="108000" y="0"/>
                </a:lnTo>
                <a:close/>
              </a:path>
            </a:pathLst>
          </a:custGeom>
          <a:ln w="12700">
            <a:solidFill>
              <a:srgbClr val="B38E5D"/>
            </a:solidFill>
          </a:ln>
        </p:spPr>
        <p:txBody>
          <a:bodyPr wrap="square" lIns="0" tIns="0" rIns="0" bIns="0" rtlCol="0"/>
          <a:lstStyle/>
          <a:p>
            <a:endParaRPr/>
          </a:p>
        </p:txBody>
      </p:sp>
      <p:sp>
        <p:nvSpPr>
          <p:cNvPr id="8" name="object 8"/>
          <p:cNvSpPr txBox="1">
            <a:spLocks noGrp="1"/>
          </p:cNvSpPr>
          <p:nvPr>
            <p:ph type="title"/>
          </p:nvPr>
        </p:nvSpPr>
        <p:spPr>
          <a:xfrm>
            <a:off x="988899" y="876086"/>
            <a:ext cx="1829435" cy="391160"/>
          </a:xfrm>
          <a:prstGeom prst="rect">
            <a:avLst/>
          </a:prstGeom>
        </p:spPr>
        <p:txBody>
          <a:bodyPr vert="horz" wrap="square" lIns="0" tIns="12700" rIns="0" bIns="0" rtlCol="0">
            <a:spAutoFit/>
          </a:bodyPr>
          <a:lstStyle/>
          <a:p>
            <a:pPr marL="12700">
              <a:lnSpc>
                <a:spcPct val="100000"/>
              </a:lnSpc>
              <a:spcBef>
                <a:spcPts val="100"/>
              </a:spcBef>
            </a:pPr>
            <a:r>
              <a:rPr spc="-95" dirty="0"/>
              <a:t>Orientaciones</a:t>
            </a:r>
          </a:p>
        </p:txBody>
      </p:sp>
      <p:sp>
        <p:nvSpPr>
          <p:cNvPr id="11" name="object 11"/>
          <p:cNvSpPr txBox="1">
            <a:spLocks noGrp="1"/>
          </p:cNvSpPr>
          <p:nvPr>
            <p:ph type="ftr" sz="quarter" idx="5"/>
          </p:nvPr>
        </p:nvSpPr>
        <p:spPr>
          <a:prstGeom prst="rect">
            <a:avLst/>
          </a:prstGeom>
        </p:spPr>
        <p:txBody>
          <a:bodyPr vert="horz" wrap="square" lIns="0" tIns="8890" rIns="0" bIns="0" rtlCol="0">
            <a:spAutoFit/>
          </a:bodyPr>
          <a:lstStyle/>
          <a:p>
            <a:pPr marL="12700">
              <a:lnSpc>
                <a:spcPct val="100000"/>
              </a:lnSpc>
              <a:spcBef>
                <a:spcPts val="70"/>
              </a:spcBef>
            </a:pPr>
            <a:r>
              <a:rPr spc="15" dirty="0"/>
              <a:t>Orientaciones </a:t>
            </a:r>
            <a:r>
              <a:rPr spc="5" dirty="0"/>
              <a:t>para </a:t>
            </a:r>
            <a:r>
              <a:rPr spc="-5" dirty="0"/>
              <a:t>la </a:t>
            </a:r>
            <a:r>
              <a:rPr spc="30" dirty="0"/>
              <a:t>Segunda </a:t>
            </a:r>
            <a:r>
              <a:rPr spc="10" dirty="0"/>
              <a:t>Sesión</a:t>
            </a:r>
            <a:r>
              <a:rPr spc="-135" dirty="0"/>
              <a:t> </a:t>
            </a:r>
            <a:r>
              <a:rPr spc="10" dirty="0"/>
              <a:t>Ordinaria</a:t>
            </a:r>
          </a:p>
          <a:p>
            <a:pPr marL="12700">
              <a:lnSpc>
                <a:spcPct val="100000"/>
              </a:lnSpc>
              <a:spcBef>
                <a:spcPts val="120"/>
              </a:spcBef>
            </a:pPr>
            <a:r>
              <a:rPr b="1" spc="30" dirty="0">
                <a:latin typeface="Lucida Sans"/>
                <a:cs typeface="Lucida Sans"/>
              </a:rPr>
              <a:t>Educación </a:t>
            </a:r>
            <a:r>
              <a:rPr b="1" spc="10" dirty="0">
                <a:latin typeface="Lucida Sans"/>
                <a:cs typeface="Lucida Sans"/>
              </a:rPr>
              <a:t>Preescolar, </a:t>
            </a:r>
            <a:r>
              <a:rPr b="1" spc="15" dirty="0">
                <a:latin typeface="Lucida Sans"/>
                <a:cs typeface="Lucida Sans"/>
              </a:rPr>
              <a:t>Primaria </a:t>
            </a:r>
            <a:r>
              <a:rPr b="1" spc="10" dirty="0">
                <a:latin typeface="Lucida Sans"/>
                <a:cs typeface="Lucida Sans"/>
              </a:rPr>
              <a:t>y</a:t>
            </a:r>
            <a:r>
              <a:rPr b="1" spc="-195" dirty="0">
                <a:latin typeface="Lucida Sans"/>
                <a:cs typeface="Lucida Sans"/>
              </a:rPr>
              <a:t> </a:t>
            </a:r>
            <a:r>
              <a:rPr b="1" spc="20" dirty="0">
                <a:latin typeface="Lucida Sans"/>
                <a:cs typeface="Lucida Sans"/>
              </a:rPr>
              <a:t>Secundaria</a:t>
            </a:r>
          </a:p>
        </p:txBody>
      </p:sp>
      <p:sp>
        <p:nvSpPr>
          <p:cNvPr id="12" name="object 12"/>
          <p:cNvSpPr txBox="1">
            <a:spLocks noGrp="1"/>
          </p:cNvSpPr>
          <p:nvPr>
            <p:ph type="sldNum" sz="quarter" idx="7"/>
          </p:nvPr>
        </p:nvSpPr>
        <p:spPr>
          <a:prstGeom prst="rect">
            <a:avLst/>
          </a:prstGeom>
        </p:spPr>
        <p:txBody>
          <a:bodyPr vert="horz" wrap="square" lIns="0" tIns="7620" rIns="0" bIns="0" rtlCol="0">
            <a:spAutoFit/>
          </a:bodyPr>
          <a:lstStyle/>
          <a:p>
            <a:pPr marL="38100">
              <a:lnSpc>
                <a:spcPct val="100000"/>
              </a:lnSpc>
              <a:spcBef>
                <a:spcPts val="60"/>
              </a:spcBef>
            </a:pPr>
            <a:fld id="{81D60167-4931-47E6-BA6A-407CBD079E47}" type="slidenum">
              <a:rPr spc="10" dirty="0"/>
              <a:t>5</a:t>
            </a:fld>
            <a:endParaRPr spc="10" dirty="0"/>
          </a:p>
        </p:txBody>
      </p:sp>
      <p:sp>
        <p:nvSpPr>
          <p:cNvPr id="9" name="object 9"/>
          <p:cNvSpPr txBox="1"/>
          <p:nvPr/>
        </p:nvSpPr>
        <p:spPr>
          <a:xfrm>
            <a:off x="910592" y="1546390"/>
            <a:ext cx="4943475" cy="779701"/>
          </a:xfrm>
          <a:prstGeom prst="rect">
            <a:avLst/>
          </a:prstGeom>
          <a:solidFill>
            <a:srgbClr val="FBF9F5"/>
          </a:solidFill>
        </p:spPr>
        <p:txBody>
          <a:bodyPr vert="horz" wrap="square" lIns="0" tIns="109220" rIns="0" bIns="0" rtlCol="0">
            <a:spAutoFit/>
          </a:bodyPr>
          <a:lstStyle/>
          <a:p>
            <a:pPr marL="78105" marR="129539">
              <a:lnSpc>
                <a:spcPct val="100000"/>
              </a:lnSpc>
              <a:spcBef>
                <a:spcPts val="860"/>
              </a:spcBef>
            </a:pPr>
            <a:r>
              <a:rPr sz="1200" spc="-25" dirty="0">
                <a:solidFill>
                  <a:srgbClr val="575756"/>
                </a:solidFill>
                <a:latin typeface="Microsoft Sans Serif"/>
                <a:cs typeface="Microsoft Sans Serif"/>
              </a:rPr>
              <a:t>Como </a:t>
            </a:r>
            <a:r>
              <a:rPr sz="1200" dirty="0">
                <a:solidFill>
                  <a:srgbClr val="575756"/>
                </a:solidFill>
                <a:latin typeface="Microsoft Sans Serif"/>
                <a:cs typeface="Microsoft Sans Serif"/>
              </a:rPr>
              <a:t>primera actividad </a:t>
            </a:r>
            <a:r>
              <a:rPr sz="1200" spc="-30" dirty="0">
                <a:solidFill>
                  <a:srgbClr val="575756"/>
                </a:solidFill>
                <a:latin typeface="Microsoft Sans Serif"/>
                <a:cs typeface="Microsoft Sans Serif"/>
              </a:rPr>
              <a:t>se </a:t>
            </a:r>
            <a:r>
              <a:rPr sz="1200" dirty="0">
                <a:solidFill>
                  <a:srgbClr val="575756"/>
                </a:solidFill>
                <a:latin typeface="Microsoft Sans Serif"/>
                <a:cs typeface="Microsoft Sans Serif"/>
              </a:rPr>
              <a:t>les </a:t>
            </a:r>
            <a:r>
              <a:rPr sz="1200" spc="-10" dirty="0">
                <a:solidFill>
                  <a:srgbClr val="575756"/>
                </a:solidFill>
                <a:latin typeface="Microsoft Sans Serif"/>
                <a:cs typeface="Microsoft Sans Serif"/>
              </a:rPr>
              <a:t>sugiere </a:t>
            </a:r>
            <a:r>
              <a:rPr sz="1200" spc="-5" dirty="0">
                <a:solidFill>
                  <a:srgbClr val="575756"/>
                </a:solidFill>
                <a:latin typeface="Microsoft Sans Serif"/>
                <a:cs typeface="Microsoft Sans Serif"/>
              </a:rPr>
              <a:t>ver </a:t>
            </a:r>
            <a:r>
              <a:rPr sz="1200" spc="10" dirty="0">
                <a:solidFill>
                  <a:srgbClr val="575756"/>
                </a:solidFill>
                <a:latin typeface="Microsoft Sans Serif"/>
                <a:cs typeface="Microsoft Sans Serif"/>
              </a:rPr>
              <a:t>y </a:t>
            </a:r>
            <a:r>
              <a:rPr sz="1200" spc="-5" dirty="0">
                <a:solidFill>
                  <a:srgbClr val="575756"/>
                </a:solidFill>
                <a:latin typeface="Microsoft Sans Serif"/>
                <a:cs typeface="Microsoft Sans Serif"/>
              </a:rPr>
              <a:t>comentar </a:t>
            </a:r>
            <a:r>
              <a:rPr sz="1200" spc="15" dirty="0">
                <a:solidFill>
                  <a:srgbClr val="575756"/>
                </a:solidFill>
                <a:latin typeface="Microsoft Sans Serif"/>
                <a:cs typeface="Microsoft Sans Serif"/>
              </a:rPr>
              <a:t>el </a:t>
            </a:r>
            <a:r>
              <a:rPr sz="1200" dirty="0">
                <a:solidFill>
                  <a:srgbClr val="575756"/>
                </a:solidFill>
                <a:latin typeface="Microsoft Sans Serif"/>
                <a:cs typeface="Microsoft Sans Serif"/>
              </a:rPr>
              <a:t>video </a:t>
            </a:r>
            <a:r>
              <a:rPr sz="1200" spc="-5" dirty="0">
                <a:solidFill>
                  <a:srgbClr val="575756"/>
                </a:solidFill>
                <a:latin typeface="Microsoft Sans Serif"/>
                <a:cs typeface="Microsoft Sans Serif"/>
              </a:rPr>
              <a:t>de </a:t>
            </a:r>
            <a:r>
              <a:rPr sz="1200" spc="15" dirty="0">
                <a:solidFill>
                  <a:srgbClr val="575756"/>
                </a:solidFill>
                <a:latin typeface="Microsoft Sans Serif"/>
                <a:cs typeface="Microsoft Sans Serif"/>
              </a:rPr>
              <a:t>la  </a:t>
            </a:r>
            <a:r>
              <a:rPr sz="1200" spc="-10" dirty="0">
                <a:solidFill>
                  <a:srgbClr val="575756"/>
                </a:solidFill>
                <a:latin typeface="Microsoft Sans Serif"/>
                <a:cs typeface="Microsoft Sans Serif"/>
              </a:rPr>
              <a:t>Maestra </a:t>
            </a:r>
            <a:r>
              <a:rPr sz="1200" spc="-15" dirty="0">
                <a:solidFill>
                  <a:srgbClr val="575756"/>
                </a:solidFill>
                <a:latin typeface="Microsoft Sans Serif"/>
                <a:cs typeface="Microsoft Sans Serif"/>
              </a:rPr>
              <a:t>Leticia </a:t>
            </a:r>
            <a:r>
              <a:rPr sz="1200" spc="-30" dirty="0">
                <a:solidFill>
                  <a:srgbClr val="575756"/>
                </a:solidFill>
                <a:latin typeface="Microsoft Sans Serif"/>
                <a:cs typeface="Microsoft Sans Serif"/>
              </a:rPr>
              <a:t>Ramírez </a:t>
            </a:r>
            <a:r>
              <a:rPr sz="1200" spc="-15" dirty="0">
                <a:solidFill>
                  <a:srgbClr val="575756"/>
                </a:solidFill>
                <a:latin typeface="Microsoft Sans Serif"/>
                <a:cs typeface="Microsoft Sans Serif"/>
              </a:rPr>
              <a:t>Amaya, </a:t>
            </a:r>
            <a:r>
              <a:rPr sz="1200" spc="-20" dirty="0">
                <a:solidFill>
                  <a:srgbClr val="575756"/>
                </a:solidFill>
                <a:latin typeface="Microsoft Sans Serif"/>
                <a:cs typeface="Microsoft Sans Serif"/>
              </a:rPr>
              <a:t>Secretaria </a:t>
            </a:r>
            <a:r>
              <a:rPr sz="1200" spc="-10" dirty="0">
                <a:solidFill>
                  <a:srgbClr val="575756"/>
                </a:solidFill>
                <a:latin typeface="Microsoft Sans Serif"/>
                <a:cs typeface="Microsoft Sans Serif"/>
              </a:rPr>
              <a:t>de </a:t>
            </a:r>
            <a:r>
              <a:rPr sz="1200" spc="-30" dirty="0">
                <a:solidFill>
                  <a:srgbClr val="575756"/>
                </a:solidFill>
                <a:latin typeface="Microsoft Sans Serif"/>
                <a:cs typeface="Microsoft Sans Serif"/>
              </a:rPr>
              <a:t>Educación</a:t>
            </a:r>
            <a:r>
              <a:rPr sz="1200" spc="245" dirty="0">
                <a:solidFill>
                  <a:srgbClr val="575756"/>
                </a:solidFill>
                <a:latin typeface="Microsoft Sans Serif"/>
                <a:cs typeface="Microsoft Sans Serif"/>
              </a:rPr>
              <a:t> </a:t>
            </a:r>
            <a:r>
              <a:rPr sz="1200" spc="-20" dirty="0" err="1">
                <a:solidFill>
                  <a:srgbClr val="575756"/>
                </a:solidFill>
                <a:latin typeface="Microsoft Sans Serif"/>
                <a:cs typeface="Microsoft Sans Serif"/>
              </a:rPr>
              <a:t>Pública</a:t>
            </a:r>
            <a:r>
              <a:rPr sz="1200" spc="-20" dirty="0">
                <a:solidFill>
                  <a:srgbClr val="575756"/>
                </a:solidFill>
                <a:latin typeface="Microsoft Sans Serif"/>
                <a:cs typeface="Microsoft Sans Serif"/>
              </a:rPr>
              <a:t>.</a:t>
            </a:r>
            <a:endParaRPr lang="es-MX" sz="1200" spc="-20" dirty="0">
              <a:solidFill>
                <a:srgbClr val="575756"/>
              </a:solidFill>
              <a:latin typeface="Microsoft Sans Serif"/>
              <a:cs typeface="Microsoft Sans Serif"/>
            </a:endParaRPr>
          </a:p>
          <a:p>
            <a:pPr marL="78105" marR="129539">
              <a:lnSpc>
                <a:spcPct val="100000"/>
              </a:lnSpc>
              <a:spcBef>
                <a:spcPts val="860"/>
              </a:spcBef>
            </a:pPr>
            <a:r>
              <a:rPr lang="es-MX" sz="1200" spc="-20" dirty="0">
                <a:solidFill>
                  <a:srgbClr val="575756"/>
                </a:solidFill>
                <a:latin typeface="Microsoft Sans Serif"/>
                <a:cs typeface="Microsoft Sans Serif"/>
                <a:hlinkClick r:id="rId2"/>
              </a:rPr>
              <a:t>Click aquí para verlo</a:t>
            </a:r>
            <a:endParaRPr lang="es-MX" sz="1200" spc="-20" dirty="0">
              <a:solidFill>
                <a:srgbClr val="575756"/>
              </a:solidFill>
              <a:latin typeface="Microsoft Sans Serif"/>
              <a:cs typeface="Microsoft Sans Serif"/>
            </a:endParaRPr>
          </a:p>
        </p:txBody>
      </p:sp>
      <p:sp>
        <p:nvSpPr>
          <p:cNvPr id="10" name="object 10"/>
          <p:cNvSpPr txBox="1"/>
          <p:nvPr/>
        </p:nvSpPr>
        <p:spPr>
          <a:xfrm>
            <a:off x="887298" y="2330535"/>
            <a:ext cx="7570902" cy="7064113"/>
          </a:xfrm>
          <a:prstGeom prst="rect">
            <a:avLst/>
          </a:prstGeom>
        </p:spPr>
        <p:txBody>
          <a:bodyPr vert="horz" wrap="square" lIns="0" tIns="12700" rIns="0" bIns="0" rtlCol="0">
            <a:spAutoFit/>
          </a:bodyPr>
          <a:lstStyle/>
          <a:p>
            <a:pPr marL="12700" marR="992505" indent="253365" algn="just">
              <a:lnSpc>
                <a:spcPct val="113700"/>
              </a:lnSpc>
              <a:spcBef>
                <a:spcPts val="100"/>
              </a:spcBef>
            </a:pPr>
            <a:r>
              <a:rPr sz="1100" spc="185" dirty="0">
                <a:latin typeface="Calibri"/>
                <a:cs typeface="Calibri"/>
              </a:rPr>
              <a:t>En </a:t>
            </a:r>
            <a:r>
              <a:rPr sz="1100" spc="85" dirty="0">
                <a:latin typeface="Calibri"/>
                <a:cs typeface="Calibri"/>
              </a:rPr>
              <a:t>la </a:t>
            </a:r>
            <a:r>
              <a:rPr sz="1100" spc="130" dirty="0">
                <a:latin typeface="Calibri"/>
                <a:cs typeface="Calibri"/>
              </a:rPr>
              <a:t>Primera </a:t>
            </a:r>
            <a:r>
              <a:rPr sz="1100" spc="125" dirty="0">
                <a:latin typeface="Calibri"/>
                <a:cs typeface="Calibri"/>
              </a:rPr>
              <a:t>Sesión </a:t>
            </a:r>
            <a:r>
              <a:rPr sz="1100" spc="110" dirty="0">
                <a:latin typeface="Calibri"/>
                <a:cs typeface="Calibri"/>
              </a:rPr>
              <a:t>Ordinaria </a:t>
            </a:r>
            <a:r>
              <a:rPr sz="1100" spc="114" dirty="0">
                <a:latin typeface="Calibri"/>
                <a:cs typeface="Calibri"/>
              </a:rPr>
              <a:t>del </a:t>
            </a:r>
            <a:r>
              <a:rPr sz="1100" spc="125" dirty="0">
                <a:latin typeface="Calibri"/>
                <a:cs typeface="Calibri"/>
              </a:rPr>
              <a:t>Consejo </a:t>
            </a:r>
            <a:r>
              <a:rPr sz="1100" spc="114" dirty="0">
                <a:latin typeface="Calibri"/>
                <a:cs typeface="Calibri"/>
              </a:rPr>
              <a:t>Técnico Escolar </a:t>
            </a:r>
            <a:r>
              <a:rPr sz="1100" spc="95" dirty="0">
                <a:latin typeface="Calibri"/>
                <a:cs typeface="Calibri"/>
              </a:rPr>
              <a:t>y </a:t>
            </a:r>
            <a:r>
              <a:rPr sz="1100" spc="90" dirty="0">
                <a:latin typeface="Calibri"/>
                <a:cs typeface="Calibri"/>
              </a:rPr>
              <a:t>el  </a:t>
            </a:r>
            <a:r>
              <a:rPr sz="1100" spc="75" dirty="0">
                <a:latin typeface="Calibri"/>
                <a:cs typeface="Calibri"/>
              </a:rPr>
              <a:t>Taller </a:t>
            </a:r>
            <a:r>
              <a:rPr sz="1100" spc="105" dirty="0">
                <a:latin typeface="Calibri"/>
                <a:cs typeface="Calibri"/>
              </a:rPr>
              <a:t>Intensivo </a:t>
            </a:r>
            <a:r>
              <a:rPr sz="1100" spc="145" dirty="0">
                <a:latin typeface="Calibri"/>
                <a:cs typeface="Calibri"/>
              </a:rPr>
              <a:t>de </a:t>
            </a:r>
            <a:r>
              <a:rPr sz="1100" spc="140" dirty="0">
                <a:latin typeface="Calibri"/>
                <a:cs typeface="Calibri"/>
              </a:rPr>
              <a:t>Formación </a:t>
            </a:r>
            <a:r>
              <a:rPr sz="1100" spc="130" dirty="0">
                <a:latin typeface="Calibri"/>
                <a:cs typeface="Calibri"/>
              </a:rPr>
              <a:t>Continua </a:t>
            </a:r>
            <a:r>
              <a:rPr sz="1100" spc="114" dirty="0">
                <a:latin typeface="Calibri"/>
                <a:cs typeface="Calibri"/>
              </a:rPr>
              <a:t>para </a:t>
            </a:r>
            <a:r>
              <a:rPr sz="1100" spc="135" dirty="0">
                <a:latin typeface="Calibri"/>
                <a:cs typeface="Calibri"/>
              </a:rPr>
              <a:t>Docentes </a:t>
            </a:r>
            <a:r>
              <a:rPr sz="1100" spc="120" dirty="0">
                <a:latin typeface="Calibri"/>
                <a:cs typeface="Calibri"/>
              </a:rPr>
              <a:t>abordaron </a:t>
            </a:r>
            <a:r>
              <a:rPr sz="1100" spc="85" dirty="0">
                <a:latin typeface="Calibri"/>
                <a:cs typeface="Calibri"/>
              </a:rPr>
              <a:t>el  </a:t>
            </a:r>
            <a:r>
              <a:rPr sz="1100" spc="110" dirty="0">
                <a:latin typeface="Calibri"/>
                <a:cs typeface="Calibri"/>
              </a:rPr>
              <a:t>carácter </a:t>
            </a:r>
            <a:r>
              <a:rPr sz="1100" spc="95" dirty="0">
                <a:latin typeface="Calibri"/>
                <a:cs typeface="Calibri"/>
              </a:rPr>
              <a:t>interdisciplinario </a:t>
            </a:r>
            <a:r>
              <a:rPr sz="1100" spc="110" dirty="0">
                <a:latin typeface="Calibri"/>
                <a:cs typeface="Calibri"/>
              </a:rPr>
              <a:t>del </a:t>
            </a:r>
            <a:r>
              <a:rPr sz="1100" spc="140" dirty="0">
                <a:latin typeface="Calibri"/>
                <a:cs typeface="Calibri"/>
              </a:rPr>
              <a:t>Plan </a:t>
            </a:r>
            <a:r>
              <a:rPr sz="1100" spc="145" dirty="0">
                <a:latin typeface="Calibri"/>
                <a:cs typeface="Calibri"/>
              </a:rPr>
              <a:t>de </a:t>
            </a:r>
            <a:r>
              <a:rPr sz="1100" spc="125" dirty="0">
                <a:latin typeface="Calibri"/>
                <a:cs typeface="Calibri"/>
              </a:rPr>
              <a:t>Estudio </a:t>
            </a:r>
            <a:r>
              <a:rPr sz="1100" spc="95" dirty="0">
                <a:latin typeface="Calibri"/>
                <a:cs typeface="Calibri"/>
              </a:rPr>
              <a:t>2022 </a:t>
            </a:r>
            <a:r>
              <a:rPr sz="1100" spc="165" dirty="0">
                <a:latin typeface="Calibri"/>
                <a:cs typeface="Calibri"/>
              </a:rPr>
              <a:t>como </a:t>
            </a:r>
            <a:r>
              <a:rPr sz="1100" spc="150" dirty="0">
                <a:latin typeface="Calibri"/>
                <a:cs typeface="Calibri"/>
              </a:rPr>
              <a:t>uno </a:t>
            </a:r>
            <a:r>
              <a:rPr sz="1100" spc="145" dirty="0">
                <a:latin typeface="Calibri"/>
                <a:cs typeface="Calibri"/>
              </a:rPr>
              <a:t>de </a:t>
            </a:r>
            <a:r>
              <a:rPr sz="1100" spc="90" dirty="0">
                <a:latin typeface="Calibri"/>
                <a:cs typeface="Calibri"/>
              </a:rPr>
              <a:t>los  </a:t>
            </a:r>
            <a:r>
              <a:rPr sz="1100" spc="120" dirty="0">
                <a:latin typeface="Calibri"/>
                <a:cs typeface="Calibri"/>
              </a:rPr>
              <a:t>elementos</a:t>
            </a:r>
            <a:r>
              <a:rPr sz="1100" spc="50" dirty="0">
                <a:latin typeface="Calibri"/>
                <a:cs typeface="Calibri"/>
              </a:rPr>
              <a:t> </a:t>
            </a:r>
            <a:r>
              <a:rPr sz="1100" spc="100" dirty="0">
                <a:latin typeface="Calibri"/>
                <a:cs typeface="Calibri"/>
              </a:rPr>
              <a:t>estructurales</a:t>
            </a:r>
            <a:r>
              <a:rPr sz="1100" spc="55" dirty="0">
                <a:latin typeface="Calibri"/>
                <a:cs typeface="Calibri"/>
              </a:rPr>
              <a:t> </a:t>
            </a:r>
            <a:r>
              <a:rPr sz="1100" spc="110" dirty="0">
                <a:latin typeface="Calibri"/>
                <a:cs typeface="Calibri"/>
              </a:rPr>
              <a:t>para</a:t>
            </a:r>
            <a:r>
              <a:rPr sz="1100" spc="50" dirty="0">
                <a:latin typeface="Calibri"/>
                <a:cs typeface="Calibri"/>
              </a:rPr>
              <a:t> </a:t>
            </a:r>
            <a:r>
              <a:rPr sz="1100" spc="114" dirty="0">
                <a:latin typeface="Calibri"/>
                <a:cs typeface="Calibri"/>
              </a:rPr>
              <a:t>promover</a:t>
            </a:r>
            <a:r>
              <a:rPr sz="1100" spc="55" dirty="0">
                <a:latin typeface="Calibri"/>
                <a:cs typeface="Calibri"/>
              </a:rPr>
              <a:t> </a:t>
            </a:r>
            <a:r>
              <a:rPr sz="1100" spc="150" dirty="0">
                <a:latin typeface="Calibri"/>
                <a:cs typeface="Calibri"/>
              </a:rPr>
              <a:t>una</a:t>
            </a:r>
            <a:r>
              <a:rPr sz="1100" spc="50" dirty="0">
                <a:latin typeface="Calibri"/>
                <a:cs typeface="Calibri"/>
              </a:rPr>
              <a:t> </a:t>
            </a:r>
            <a:r>
              <a:rPr sz="1100" spc="114" dirty="0">
                <a:latin typeface="Calibri"/>
                <a:cs typeface="Calibri"/>
              </a:rPr>
              <a:t>formación</a:t>
            </a:r>
            <a:r>
              <a:rPr sz="1100" spc="55" dirty="0">
                <a:latin typeface="Calibri"/>
                <a:cs typeface="Calibri"/>
              </a:rPr>
              <a:t> </a:t>
            </a:r>
            <a:r>
              <a:rPr sz="1100" spc="85" dirty="0">
                <a:latin typeface="Calibri"/>
                <a:cs typeface="Calibri"/>
              </a:rPr>
              <a:t>integral,</a:t>
            </a:r>
            <a:r>
              <a:rPr sz="1100" spc="50" dirty="0">
                <a:latin typeface="Calibri"/>
                <a:cs typeface="Calibri"/>
              </a:rPr>
              <a:t> </a:t>
            </a:r>
            <a:r>
              <a:rPr sz="1100" spc="130" dirty="0">
                <a:latin typeface="Calibri"/>
                <a:cs typeface="Calibri"/>
              </a:rPr>
              <a:t>basada  </a:t>
            </a:r>
            <a:r>
              <a:rPr sz="1100" spc="140" dirty="0">
                <a:latin typeface="Calibri"/>
                <a:cs typeface="Calibri"/>
              </a:rPr>
              <a:t>en</a:t>
            </a:r>
            <a:r>
              <a:rPr sz="1100" spc="70" dirty="0">
                <a:latin typeface="Calibri"/>
                <a:cs typeface="Calibri"/>
              </a:rPr>
              <a:t> </a:t>
            </a:r>
            <a:r>
              <a:rPr sz="1100" spc="95" dirty="0">
                <a:latin typeface="Calibri"/>
                <a:cs typeface="Calibri"/>
              </a:rPr>
              <a:t>situar</a:t>
            </a:r>
            <a:r>
              <a:rPr sz="1100" spc="75" dirty="0">
                <a:latin typeface="Calibri"/>
                <a:cs typeface="Calibri"/>
              </a:rPr>
              <a:t> </a:t>
            </a:r>
            <a:r>
              <a:rPr sz="1100" spc="85" dirty="0">
                <a:latin typeface="Calibri"/>
                <a:cs typeface="Calibri"/>
              </a:rPr>
              <a:t>los</a:t>
            </a:r>
            <a:r>
              <a:rPr sz="1100" spc="75" dirty="0">
                <a:latin typeface="Calibri"/>
                <a:cs typeface="Calibri"/>
              </a:rPr>
              <a:t> </a:t>
            </a:r>
            <a:r>
              <a:rPr sz="1100" spc="110" dirty="0">
                <a:latin typeface="Calibri"/>
                <a:cs typeface="Calibri"/>
              </a:rPr>
              <a:t>procesos</a:t>
            </a:r>
            <a:r>
              <a:rPr sz="1100" spc="70" dirty="0">
                <a:latin typeface="Calibri"/>
                <a:cs typeface="Calibri"/>
              </a:rPr>
              <a:t> </a:t>
            </a:r>
            <a:r>
              <a:rPr sz="1100" spc="100" dirty="0">
                <a:latin typeface="Calibri"/>
                <a:cs typeface="Calibri"/>
              </a:rPr>
              <a:t>formativos</a:t>
            </a:r>
            <a:r>
              <a:rPr sz="1100" spc="75" dirty="0">
                <a:latin typeface="Calibri"/>
                <a:cs typeface="Calibri"/>
              </a:rPr>
              <a:t> </a:t>
            </a:r>
            <a:r>
              <a:rPr sz="1100" spc="140" dirty="0">
                <a:latin typeface="Calibri"/>
                <a:cs typeface="Calibri"/>
              </a:rPr>
              <a:t>en</a:t>
            </a:r>
            <a:r>
              <a:rPr sz="1100" spc="75" dirty="0">
                <a:latin typeface="Calibri"/>
                <a:cs typeface="Calibri"/>
              </a:rPr>
              <a:t> </a:t>
            </a:r>
            <a:r>
              <a:rPr sz="1100" spc="85" dirty="0">
                <a:latin typeface="Calibri"/>
                <a:cs typeface="Calibri"/>
              </a:rPr>
              <a:t>los</a:t>
            </a:r>
            <a:r>
              <a:rPr sz="1100" spc="75" dirty="0">
                <a:latin typeface="Calibri"/>
                <a:cs typeface="Calibri"/>
              </a:rPr>
              <a:t> </a:t>
            </a:r>
            <a:r>
              <a:rPr sz="1100" spc="105" dirty="0">
                <a:latin typeface="Calibri"/>
                <a:cs typeface="Calibri"/>
              </a:rPr>
              <a:t>contextos</a:t>
            </a:r>
            <a:r>
              <a:rPr sz="1100" spc="70" dirty="0">
                <a:latin typeface="Calibri"/>
                <a:cs typeface="Calibri"/>
              </a:rPr>
              <a:t> </a:t>
            </a:r>
            <a:r>
              <a:rPr sz="1100" spc="140" dirty="0">
                <a:latin typeface="Calibri"/>
                <a:cs typeface="Calibri"/>
              </a:rPr>
              <a:t>en</a:t>
            </a:r>
            <a:r>
              <a:rPr sz="1100" spc="75" dirty="0">
                <a:latin typeface="Calibri"/>
                <a:cs typeface="Calibri"/>
              </a:rPr>
              <a:t> </a:t>
            </a:r>
            <a:r>
              <a:rPr sz="1100" spc="85" dirty="0">
                <a:latin typeface="Calibri"/>
                <a:cs typeface="Calibri"/>
              </a:rPr>
              <a:t>los</a:t>
            </a:r>
            <a:r>
              <a:rPr sz="1100" spc="75" dirty="0">
                <a:latin typeface="Calibri"/>
                <a:cs typeface="Calibri"/>
              </a:rPr>
              <a:t> </a:t>
            </a:r>
            <a:r>
              <a:rPr sz="1100" spc="145" dirty="0">
                <a:latin typeface="Calibri"/>
                <a:cs typeface="Calibri"/>
              </a:rPr>
              <a:t>que</a:t>
            </a:r>
            <a:r>
              <a:rPr sz="1100" spc="75" dirty="0">
                <a:latin typeface="Calibri"/>
                <a:cs typeface="Calibri"/>
              </a:rPr>
              <a:t> </a:t>
            </a:r>
            <a:r>
              <a:rPr sz="1100" spc="130" dirty="0">
                <a:latin typeface="Calibri"/>
                <a:cs typeface="Calibri"/>
              </a:rPr>
              <a:t>aprenden  </a:t>
            </a:r>
            <a:r>
              <a:rPr sz="1100" spc="90" dirty="0">
                <a:latin typeface="Calibri"/>
                <a:cs typeface="Calibri"/>
              </a:rPr>
              <a:t>las </a:t>
            </a:r>
            <a:r>
              <a:rPr sz="1100" spc="95" dirty="0">
                <a:latin typeface="Calibri"/>
                <a:cs typeface="Calibri"/>
              </a:rPr>
              <a:t>y </a:t>
            </a:r>
            <a:r>
              <a:rPr sz="1100" spc="85" dirty="0">
                <a:latin typeface="Calibri"/>
                <a:cs typeface="Calibri"/>
              </a:rPr>
              <a:t>los </a:t>
            </a:r>
            <a:r>
              <a:rPr sz="1100" spc="100" dirty="0">
                <a:latin typeface="Calibri"/>
                <a:cs typeface="Calibri"/>
              </a:rPr>
              <a:t>estudiantes, </a:t>
            </a:r>
            <a:r>
              <a:rPr sz="1100" spc="95" dirty="0">
                <a:latin typeface="Calibri"/>
                <a:cs typeface="Calibri"/>
              </a:rPr>
              <a:t>y </a:t>
            </a:r>
            <a:r>
              <a:rPr sz="1100" spc="135" dirty="0">
                <a:latin typeface="Calibri"/>
                <a:cs typeface="Calibri"/>
              </a:rPr>
              <a:t>enseñan</a:t>
            </a:r>
            <a:r>
              <a:rPr sz="1100" spc="-135" dirty="0">
                <a:latin typeface="Calibri"/>
                <a:cs typeface="Calibri"/>
              </a:rPr>
              <a:t> </a:t>
            </a:r>
            <a:r>
              <a:rPr sz="1100" spc="90" dirty="0">
                <a:latin typeface="Calibri"/>
                <a:cs typeface="Calibri"/>
              </a:rPr>
              <a:t>las </a:t>
            </a:r>
            <a:r>
              <a:rPr sz="1100" spc="95" dirty="0">
                <a:latin typeface="Calibri"/>
                <a:cs typeface="Calibri"/>
              </a:rPr>
              <a:t>profesoras y </a:t>
            </a:r>
            <a:r>
              <a:rPr sz="1100" spc="85" dirty="0">
                <a:latin typeface="Calibri"/>
                <a:cs typeface="Calibri"/>
              </a:rPr>
              <a:t>los </a:t>
            </a:r>
            <a:r>
              <a:rPr sz="1100" spc="80" dirty="0">
                <a:latin typeface="Calibri"/>
                <a:cs typeface="Calibri"/>
              </a:rPr>
              <a:t>profesores.</a:t>
            </a:r>
            <a:endParaRPr sz="1100" dirty="0">
              <a:latin typeface="Calibri"/>
              <a:cs typeface="Calibri"/>
            </a:endParaRPr>
          </a:p>
          <a:p>
            <a:pPr marL="12700" marR="993140" indent="253365" algn="just">
              <a:lnSpc>
                <a:spcPct val="113700"/>
              </a:lnSpc>
              <a:spcBef>
                <a:spcPts val="420"/>
              </a:spcBef>
            </a:pPr>
            <a:r>
              <a:rPr sz="1100" spc="125" dirty="0">
                <a:latin typeface="Calibri"/>
                <a:cs typeface="Calibri"/>
              </a:rPr>
              <a:t>Para </a:t>
            </a:r>
            <a:r>
              <a:rPr sz="1100" spc="110" dirty="0">
                <a:latin typeface="Calibri"/>
                <a:cs typeface="Calibri"/>
              </a:rPr>
              <a:t>enlazar </a:t>
            </a:r>
            <a:r>
              <a:rPr sz="1100" spc="90" dirty="0">
                <a:latin typeface="Calibri"/>
                <a:cs typeface="Calibri"/>
              </a:rPr>
              <a:t>los </a:t>
            </a:r>
            <a:r>
              <a:rPr sz="1100" spc="120" dirty="0">
                <a:latin typeface="Calibri"/>
                <a:cs typeface="Calibri"/>
              </a:rPr>
              <a:t>contenidos </a:t>
            </a:r>
            <a:r>
              <a:rPr sz="1100" spc="145" dirty="0">
                <a:latin typeface="Calibri"/>
                <a:cs typeface="Calibri"/>
              </a:rPr>
              <a:t>de </a:t>
            </a:r>
            <a:r>
              <a:rPr sz="1100" spc="90" dirty="0">
                <a:latin typeface="Calibri"/>
                <a:cs typeface="Calibri"/>
              </a:rPr>
              <a:t>las </a:t>
            </a:r>
            <a:r>
              <a:rPr sz="1100" spc="110" dirty="0">
                <a:latin typeface="Calibri"/>
                <a:cs typeface="Calibri"/>
              </a:rPr>
              <a:t>sesiones </a:t>
            </a:r>
            <a:r>
              <a:rPr sz="1100" spc="95" dirty="0">
                <a:latin typeface="Calibri"/>
                <a:cs typeface="Calibri"/>
              </a:rPr>
              <a:t>y </a:t>
            </a:r>
            <a:r>
              <a:rPr sz="1100" spc="114" dirty="0">
                <a:latin typeface="Calibri"/>
                <a:cs typeface="Calibri"/>
              </a:rPr>
              <a:t>dar </a:t>
            </a:r>
            <a:r>
              <a:rPr sz="1100" spc="125" dirty="0">
                <a:latin typeface="Calibri"/>
                <a:cs typeface="Calibri"/>
              </a:rPr>
              <a:t>continuidad </a:t>
            </a:r>
            <a:r>
              <a:rPr sz="1100" spc="120" dirty="0">
                <a:latin typeface="Calibri"/>
                <a:cs typeface="Calibri"/>
              </a:rPr>
              <a:t>a </a:t>
            </a:r>
            <a:r>
              <a:rPr sz="1100" spc="85" dirty="0">
                <a:latin typeface="Calibri"/>
                <a:cs typeface="Calibri"/>
              </a:rPr>
              <a:t>la  </a:t>
            </a:r>
            <a:r>
              <a:rPr sz="1100" spc="114" dirty="0">
                <a:latin typeface="Calibri"/>
                <a:cs typeface="Calibri"/>
              </a:rPr>
              <a:t>transformación </a:t>
            </a:r>
            <a:r>
              <a:rPr sz="1100" spc="145" dirty="0">
                <a:latin typeface="Calibri"/>
                <a:cs typeface="Calibri"/>
              </a:rPr>
              <a:t>de </a:t>
            </a:r>
            <a:r>
              <a:rPr sz="1100" spc="85" dirty="0">
                <a:latin typeface="Calibri"/>
                <a:cs typeface="Calibri"/>
              </a:rPr>
              <a:t>la </a:t>
            </a:r>
            <a:r>
              <a:rPr sz="1100" spc="100" dirty="0">
                <a:latin typeface="Calibri"/>
                <a:cs typeface="Calibri"/>
              </a:rPr>
              <a:t>práctica, </a:t>
            </a:r>
            <a:r>
              <a:rPr sz="1100" spc="110" dirty="0">
                <a:latin typeface="Calibri"/>
                <a:cs typeface="Calibri"/>
              </a:rPr>
              <a:t>se </a:t>
            </a:r>
            <a:r>
              <a:rPr sz="1100" spc="90" dirty="0">
                <a:latin typeface="Calibri"/>
                <a:cs typeface="Calibri"/>
              </a:rPr>
              <a:t>les </a:t>
            </a:r>
            <a:r>
              <a:rPr sz="1100" spc="120" dirty="0">
                <a:latin typeface="Calibri"/>
                <a:cs typeface="Calibri"/>
              </a:rPr>
              <a:t>sugiere </a:t>
            </a:r>
            <a:r>
              <a:rPr sz="1100" spc="105" dirty="0">
                <a:latin typeface="Calibri"/>
                <a:cs typeface="Calibri"/>
              </a:rPr>
              <a:t>observar </a:t>
            </a:r>
            <a:r>
              <a:rPr sz="1100" spc="95" dirty="0">
                <a:latin typeface="Calibri"/>
                <a:cs typeface="Calibri"/>
              </a:rPr>
              <a:t>y </a:t>
            </a:r>
            <a:r>
              <a:rPr sz="1100" spc="140" dirty="0">
                <a:latin typeface="Calibri"/>
                <a:cs typeface="Calibri"/>
              </a:rPr>
              <a:t>comentar </a:t>
            </a:r>
            <a:r>
              <a:rPr sz="1100" spc="85" dirty="0">
                <a:latin typeface="Calibri"/>
                <a:cs typeface="Calibri"/>
              </a:rPr>
              <a:t>el  </a:t>
            </a:r>
            <a:r>
              <a:rPr sz="1100" spc="110" dirty="0">
                <a:latin typeface="Calibri"/>
                <a:cs typeface="Calibri"/>
              </a:rPr>
              <a:t>video </a:t>
            </a:r>
            <a:r>
              <a:rPr sz="1100" b="1" spc="10" dirty="0">
                <a:solidFill>
                  <a:srgbClr val="235B4E"/>
                </a:solidFill>
                <a:latin typeface="Lucida Sans"/>
                <a:cs typeface="Lucida Sans"/>
                <a:hlinkClick r:id="rId3"/>
              </a:rPr>
              <a:t>“Currículo </a:t>
            </a:r>
            <a:r>
              <a:rPr sz="1100" b="1" spc="30" dirty="0">
                <a:solidFill>
                  <a:srgbClr val="235B4E"/>
                </a:solidFill>
                <a:latin typeface="Lucida Sans"/>
                <a:cs typeface="Lucida Sans"/>
                <a:hlinkClick r:id="rId3"/>
              </a:rPr>
              <a:t>Nueva Escuela Mexicana: </a:t>
            </a:r>
            <a:r>
              <a:rPr sz="1100" b="1" spc="25" dirty="0">
                <a:solidFill>
                  <a:srgbClr val="235B4E"/>
                </a:solidFill>
                <a:latin typeface="Lucida Sans"/>
                <a:cs typeface="Lucida Sans"/>
                <a:hlinkClick r:id="rId3"/>
              </a:rPr>
              <a:t>Integración </a:t>
            </a:r>
            <a:r>
              <a:rPr sz="1100" b="1" spc="15" dirty="0">
                <a:solidFill>
                  <a:srgbClr val="235B4E"/>
                </a:solidFill>
                <a:latin typeface="Lucida Sans"/>
                <a:cs typeface="Lucida Sans"/>
                <a:hlinkClick r:id="rId3"/>
              </a:rPr>
              <a:t>curricular”</a:t>
            </a:r>
            <a:r>
              <a:rPr sz="1100" spc="15" dirty="0">
                <a:latin typeface="Calibri"/>
                <a:cs typeface="Calibri"/>
                <a:hlinkClick r:id="rId3"/>
              </a:rPr>
              <a:t>,  </a:t>
            </a:r>
            <a:r>
              <a:rPr sz="1100" spc="150" dirty="0">
                <a:latin typeface="Calibri"/>
                <a:cs typeface="Calibri"/>
              </a:rPr>
              <a:t>fragmento </a:t>
            </a:r>
            <a:r>
              <a:rPr sz="1100" spc="145" dirty="0">
                <a:latin typeface="Calibri"/>
                <a:cs typeface="Calibri"/>
              </a:rPr>
              <a:t>de </a:t>
            </a:r>
            <a:r>
              <a:rPr sz="1100" spc="155" dirty="0">
                <a:latin typeface="Calibri"/>
                <a:cs typeface="Calibri"/>
              </a:rPr>
              <a:t>una </a:t>
            </a:r>
            <a:r>
              <a:rPr sz="1100" spc="114" dirty="0">
                <a:latin typeface="Calibri"/>
                <a:cs typeface="Calibri"/>
              </a:rPr>
              <a:t>charla </a:t>
            </a:r>
            <a:r>
              <a:rPr sz="1100" spc="110" dirty="0">
                <a:latin typeface="Calibri"/>
                <a:cs typeface="Calibri"/>
              </a:rPr>
              <a:t>entre </a:t>
            </a:r>
            <a:r>
              <a:rPr sz="1100" spc="85" dirty="0">
                <a:latin typeface="Calibri"/>
                <a:cs typeface="Calibri"/>
              </a:rPr>
              <a:t>la </a:t>
            </a:r>
            <a:r>
              <a:rPr sz="1100" spc="125" dirty="0">
                <a:latin typeface="Calibri"/>
                <a:cs typeface="Calibri"/>
              </a:rPr>
              <a:t>Doctora </a:t>
            </a:r>
            <a:r>
              <a:rPr sz="1100" spc="150" dirty="0">
                <a:latin typeface="Calibri"/>
                <a:cs typeface="Calibri"/>
              </a:rPr>
              <a:t>Ana </a:t>
            </a:r>
            <a:r>
              <a:rPr sz="1100" spc="135" dirty="0">
                <a:latin typeface="Calibri"/>
                <a:cs typeface="Calibri"/>
              </a:rPr>
              <a:t>Laura </a:t>
            </a:r>
            <a:r>
              <a:rPr sz="1100" spc="105" dirty="0">
                <a:latin typeface="Calibri"/>
                <a:cs typeface="Calibri"/>
              </a:rPr>
              <a:t>Gallardo </a:t>
            </a:r>
            <a:r>
              <a:rPr sz="1100" spc="95" dirty="0">
                <a:latin typeface="Calibri"/>
                <a:cs typeface="Calibri"/>
              </a:rPr>
              <a:t>y </a:t>
            </a:r>
            <a:r>
              <a:rPr sz="1100" spc="90" dirty="0">
                <a:latin typeface="Calibri"/>
                <a:cs typeface="Calibri"/>
              </a:rPr>
              <a:t>el  </a:t>
            </a:r>
            <a:r>
              <a:rPr sz="1100" spc="95" dirty="0">
                <a:latin typeface="Calibri"/>
                <a:cs typeface="Calibri"/>
              </a:rPr>
              <a:t>Maestro </a:t>
            </a:r>
            <a:r>
              <a:rPr sz="1100" spc="114" dirty="0">
                <a:latin typeface="Calibri"/>
                <a:cs typeface="Calibri"/>
              </a:rPr>
              <a:t>Héctor</a:t>
            </a:r>
            <a:r>
              <a:rPr sz="1100" spc="40" dirty="0">
                <a:latin typeface="Calibri"/>
                <a:cs typeface="Calibri"/>
              </a:rPr>
              <a:t> </a:t>
            </a:r>
            <a:r>
              <a:rPr sz="1100" spc="85" dirty="0">
                <a:latin typeface="Calibri"/>
                <a:cs typeface="Calibri"/>
              </a:rPr>
              <a:t>Moreno.</a:t>
            </a:r>
            <a:endParaRPr sz="1100" dirty="0">
              <a:latin typeface="Calibri"/>
              <a:cs typeface="Calibri"/>
            </a:endParaRPr>
          </a:p>
          <a:p>
            <a:pPr marL="12700" marR="1282700">
              <a:lnSpc>
                <a:spcPct val="100000"/>
              </a:lnSpc>
            </a:pPr>
            <a:endParaRPr lang="es-ES" dirty="0"/>
          </a:p>
          <a:p>
            <a:pPr marL="184150" marR="1282700" indent="-171450">
              <a:lnSpc>
                <a:spcPct val="100000"/>
              </a:lnSpc>
              <a:buFont typeface="Arial" panose="020B0604020202020204" pitchFamily="34" charset="0"/>
              <a:buChar char="•"/>
            </a:pPr>
            <a:r>
              <a:rPr lang="es-ES" sz="1200" dirty="0">
                <a:solidFill>
                  <a:srgbClr val="C00000"/>
                </a:solidFill>
                <a:latin typeface="AGCanYouNotBold" panose="02000803000000000000" pitchFamily="2" charset="0"/>
                <a:ea typeface="AGCanYouNotBold" panose="02000803000000000000" pitchFamily="2" charset="0"/>
              </a:rPr>
              <a:t>La Integración Curricular como Alternativa: La idea de fusionar distintas disciplinas surge como respuesta a una visión educativa anterior, basada en un enfoque positivista.</a:t>
            </a:r>
          </a:p>
          <a:p>
            <a:pPr marL="184150" marR="1282700" indent="-171450">
              <a:lnSpc>
                <a:spcPct val="100000"/>
              </a:lnSpc>
              <a:buFont typeface="Arial" panose="020B0604020202020204" pitchFamily="34" charset="0"/>
              <a:buChar char="•"/>
            </a:pPr>
            <a:r>
              <a:rPr lang="es-ES" sz="1200" dirty="0" err="1">
                <a:solidFill>
                  <a:srgbClr val="C00000"/>
                </a:solidFill>
                <a:latin typeface="AGCanYouNotBold" panose="02000803000000000000" pitchFamily="2" charset="0"/>
                <a:ea typeface="AGCanYouNotBold" panose="02000803000000000000" pitchFamily="2" charset="0"/>
              </a:rPr>
              <a:t>Hiperespecialización</a:t>
            </a:r>
            <a:r>
              <a:rPr lang="es-ES" sz="1200" dirty="0">
                <a:solidFill>
                  <a:srgbClr val="C00000"/>
                </a:solidFill>
                <a:latin typeface="AGCanYouNotBold" panose="02000803000000000000" pitchFamily="2" charset="0"/>
                <a:ea typeface="AGCanYouNotBold" panose="02000803000000000000" pitchFamily="2" charset="0"/>
              </a:rPr>
              <a:t> vs. Innovación: Mientras que la </a:t>
            </a:r>
            <a:r>
              <a:rPr lang="es-ES" sz="1200" dirty="0" err="1">
                <a:solidFill>
                  <a:srgbClr val="C00000"/>
                </a:solidFill>
                <a:latin typeface="AGCanYouNotBold" panose="02000803000000000000" pitchFamily="2" charset="0"/>
                <a:ea typeface="AGCanYouNotBold" panose="02000803000000000000" pitchFamily="2" charset="0"/>
              </a:rPr>
              <a:t>hiperespecialización</a:t>
            </a:r>
            <a:r>
              <a:rPr lang="es-ES" sz="1200" dirty="0">
                <a:solidFill>
                  <a:srgbClr val="C00000"/>
                </a:solidFill>
                <a:latin typeface="AGCanYouNotBold" panose="02000803000000000000" pitchFamily="2" charset="0"/>
                <a:ea typeface="AGCanYouNotBold" panose="02000803000000000000" pitchFamily="2" charset="0"/>
              </a:rPr>
              <a:t> se enfoca en la gestión eficaz del conocimiento ya existente, la innovación requiere que las personas comparen sus conocimientos específicos con otras áreas del saber, incluso aquellas que pueden parecer distantes.</a:t>
            </a:r>
          </a:p>
          <a:p>
            <a:pPr marL="184150" marR="1282700" indent="-171450">
              <a:lnSpc>
                <a:spcPct val="100000"/>
              </a:lnSpc>
              <a:buFont typeface="Arial" panose="020B0604020202020204" pitchFamily="34" charset="0"/>
              <a:buChar char="•"/>
            </a:pPr>
            <a:r>
              <a:rPr lang="es-ES" sz="1200" dirty="0">
                <a:solidFill>
                  <a:srgbClr val="C00000"/>
                </a:solidFill>
                <a:latin typeface="AGCanYouNotBold" panose="02000803000000000000" pitchFamily="2" charset="0"/>
                <a:ea typeface="AGCanYouNotBold" panose="02000803000000000000" pitchFamily="2" charset="0"/>
              </a:rPr>
              <a:t>Enfoques de las Ciencias: Las ciencias naturales investigan los fenómenos físicos y naturales, mientras que las ciencias sociales se centran en los actos y comportamientos humanos.</a:t>
            </a:r>
          </a:p>
          <a:p>
            <a:pPr marL="184150" marR="1282700" indent="-171450">
              <a:lnSpc>
                <a:spcPct val="100000"/>
              </a:lnSpc>
              <a:buFont typeface="Arial" panose="020B0604020202020204" pitchFamily="34" charset="0"/>
              <a:buChar char="•"/>
            </a:pPr>
            <a:r>
              <a:rPr lang="es-ES" sz="1200" dirty="0">
                <a:solidFill>
                  <a:srgbClr val="C00000"/>
                </a:solidFill>
                <a:latin typeface="AGCanYouNotBold" panose="02000803000000000000" pitchFamily="2" charset="0"/>
                <a:ea typeface="AGCanYouNotBold" panose="02000803000000000000" pitchFamily="2" charset="0"/>
              </a:rPr>
              <a:t>La Realidad como Inspiración: La integración curricular se origina en la observación de que la realidad no se presenta de manera fragmentada, sino interconectada.</a:t>
            </a:r>
          </a:p>
          <a:p>
            <a:pPr marL="184150" marR="1282700" indent="-171450">
              <a:lnSpc>
                <a:spcPct val="100000"/>
              </a:lnSpc>
              <a:buFont typeface="Arial" panose="020B0604020202020204" pitchFamily="34" charset="0"/>
              <a:buChar char="•"/>
            </a:pPr>
            <a:r>
              <a:rPr lang="es-ES" sz="1200" dirty="0">
                <a:solidFill>
                  <a:srgbClr val="C00000"/>
                </a:solidFill>
                <a:latin typeface="AGCanYouNotBold" panose="02000803000000000000" pitchFamily="2" charset="0"/>
                <a:ea typeface="AGCanYouNotBold" panose="02000803000000000000" pitchFamily="2" charset="0"/>
              </a:rPr>
              <a:t>Transformando la Educación en México: Antes, la educación en México se basaba en la lógica de asignaturas y conocimientos separados, pero la integración curricular se presenta como una necesidad apremiante para renovar y reorientar la educación básica en el país.</a:t>
            </a:r>
          </a:p>
          <a:p>
            <a:pPr marL="184150" marR="1282700" indent="-171450">
              <a:lnSpc>
                <a:spcPct val="100000"/>
              </a:lnSpc>
              <a:buFont typeface="Arial" panose="020B0604020202020204" pitchFamily="34" charset="0"/>
              <a:buChar char="•"/>
            </a:pPr>
            <a:r>
              <a:rPr lang="es-ES" sz="1200" dirty="0">
                <a:solidFill>
                  <a:srgbClr val="C00000"/>
                </a:solidFill>
                <a:latin typeface="AGCanYouNotBold" panose="02000803000000000000" pitchFamily="2" charset="0"/>
                <a:ea typeface="AGCanYouNotBold" panose="02000803000000000000" pitchFamily="2" charset="0"/>
              </a:rPr>
              <a:t>Aprendizaje Significativo: La integración curricular defiende una visión del aprendizaje y la enseñanza que involucra tanto a profesores como alumnos en la construcción de conexiones significativas entre el mundo del aula y el mundo real.</a:t>
            </a:r>
          </a:p>
          <a:p>
            <a:pPr marL="184150" marR="1282700" indent="-171450">
              <a:lnSpc>
                <a:spcPct val="100000"/>
              </a:lnSpc>
              <a:buFont typeface="Arial" panose="020B0604020202020204" pitchFamily="34" charset="0"/>
              <a:buChar char="•"/>
            </a:pPr>
            <a:r>
              <a:rPr lang="es-ES" sz="1200" dirty="0">
                <a:solidFill>
                  <a:srgbClr val="C00000"/>
                </a:solidFill>
                <a:latin typeface="AGCanYouNotBold" panose="02000803000000000000" pitchFamily="2" charset="0"/>
                <a:ea typeface="AGCanYouNotBold" panose="02000803000000000000" pitchFamily="2" charset="0"/>
              </a:rPr>
              <a:t>Aprendizaje Situado: El enfoque es desarrollar un aprendizaje situado, donde se comprende la realidad de manera integral.</a:t>
            </a:r>
          </a:p>
          <a:p>
            <a:pPr marL="184150" marR="1282700" indent="-171450">
              <a:lnSpc>
                <a:spcPct val="100000"/>
              </a:lnSpc>
              <a:buFont typeface="Arial" panose="020B0604020202020204" pitchFamily="34" charset="0"/>
              <a:buChar char="•"/>
            </a:pPr>
            <a:r>
              <a:rPr lang="es-ES" sz="1200" dirty="0">
                <a:solidFill>
                  <a:srgbClr val="C00000"/>
                </a:solidFill>
                <a:latin typeface="AGCanYouNotBold" panose="02000803000000000000" pitchFamily="2" charset="0"/>
                <a:ea typeface="AGCanYouNotBold" panose="02000803000000000000" pitchFamily="2" charset="0"/>
              </a:rPr>
              <a:t>Foco en el Desarrollo del Individuo: En esta perspectiva, el plan de estudio y la estructura curricular se orientan hacia la integración en varios niveles, con un énfasis en el desarrollo del sujeto, considerando que el aprendizaje es una parte fundamental de ese desarrollo.</a:t>
            </a:r>
          </a:p>
          <a:p>
            <a:pPr marL="12700" marR="1282700">
              <a:lnSpc>
                <a:spcPct val="100000"/>
              </a:lnSpc>
            </a:pPr>
            <a:endParaRPr lang="es-ES" sz="1200" dirty="0">
              <a:solidFill>
                <a:srgbClr val="C00000"/>
              </a:solidFill>
              <a:latin typeface="AGCanYouNotBold" panose="02000803000000000000" pitchFamily="2" charset="0"/>
              <a:ea typeface="AGCanYouNotBold" panose="02000803000000000000" pitchFamily="2" charset="0"/>
            </a:endParaRPr>
          </a:p>
          <a:p>
            <a:pPr marL="12700" marR="1282700">
              <a:lnSpc>
                <a:spcPct val="100000"/>
              </a:lnSpc>
            </a:pPr>
            <a:r>
              <a:rPr lang="es-ES" sz="1200" dirty="0">
                <a:solidFill>
                  <a:srgbClr val="C00000"/>
                </a:solidFill>
                <a:latin typeface="AGCanYouNotBold" panose="02000803000000000000" pitchFamily="2" charset="0"/>
                <a:ea typeface="AGCanYouNotBold" panose="02000803000000000000" pitchFamily="2" charset="0"/>
              </a:rPr>
              <a:t>Como puedes observar se nos ofrece una visión más completa de la integración curricular en el contexto de la educación.</a:t>
            </a:r>
            <a:endParaRPr lang="es-MX" sz="1200" spc="25" dirty="0">
              <a:solidFill>
                <a:srgbClr val="C00000"/>
              </a:solidFill>
              <a:latin typeface="AGCanYouNotBold" panose="02000803000000000000" pitchFamily="2" charset="0"/>
              <a:ea typeface="AGCanYouNotBold" panose="02000803000000000000" pitchFamily="2" charset="0"/>
              <a:cs typeface="Lucida San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7D4B581-6BE0-44CE-95B0-D6BC19147CB7}"/>
              </a:ext>
            </a:extLst>
          </p:cNvPr>
          <p:cNvSpPr txBox="1"/>
          <p:nvPr/>
        </p:nvSpPr>
        <p:spPr>
          <a:xfrm>
            <a:off x="685800" y="609600"/>
            <a:ext cx="6858000" cy="7321876"/>
          </a:xfrm>
          <a:prstGeom prst="rect">
            <a:avLst/>
          </a:prstGeom>
          <a:noFill/>
        </p:spPr>
        <p:txBody>
          <a:bodyPr wrap="square">
            <a:spAutoFit/>
          </a:bodyPr>
          <a:lstStyle/>
          <a:p>
            <a:pPr marL="12700" marR="1282700">
              <a:lnSpc>
                <a:spcPct val="100000"/>
              </a:lnSpc>
            </a:pPr>
            <a:r>
              <a:rPr lang="es-ES" sz="1400" b="1" spc="25" dirty="0">
                <a:solidFill>
                  <a:srgbClr val="235B4E"/>
                </a:solidFill>
                <a:latin typeface="Lucida Sans"/>
                <a:cs typeface="Lucida Sans"/>
              </a:rPr>
              <a:t>Proyectos </a:t>
            </a:r>
            <a:r>
              <a:rPr lang="es-ES" sz="1400" b="1" spc="20" dirty="0">
                <a:solidFill>
                  <a:srgbClr val="235B4E"/>
                </a:solidFill>
                <a:latin typeface="Lucida Sans"/>
                <a:cs typeface="Lucida Sans"/>
              </a:rPr>
              <a:t>educativos y </a:t>
            </a:r>
            <a:r>
              <a:rPr lang="es-ES" sz="1400" b="1" spc="10" dirty="0">
                <a:solidFill>
                  <a:srgbClr val="235B4E"/>
                </a:solidFill>
                <a:latin typeface="Lucida Sans"/>
                <a:cs typeface="Lucida Sans"/>
              </a:rPr>
              <a:t>vida </a:t>
            </a:r>
            <a:r>
              <a:rPr lang="es-ES" sz="1400" b="1" spc="25" dirty="0">
                <a:solidFill>
                  <a:srgbClr val="235B4E"/>
                </a:solidFill>
                <a:latin typeface="Lucida Sans"/>
                <a:cs typeface="Lucida Sans"/>
              </a:rPr>
              <a:t>cotidiana; </a:t>
            </a:r>
            <a:r>
              <a:rPr lang="es-ES" sz="1400" b="1" dirty="0">
                <a:solidFill>
                  <a:srgbClr val="235B4E"/>
                </a:solidFill>
                <a:latin typeface="Lucida Sans"/>
                <a:cs typeface="Lucida Sans"/>
              </a:rPr>
              <a:t>la </a:t>
            </a:r>
            <a:r>
              <a:rPr lang="es-ES" sz="1400" b="1" spc="70" dirty="0">
                <a:solidFill>
                  <a:srgbClr val="235B4E"/>
                </a:solidFill>
                <a:latin typeface="Lucida Sans"/>
                <a:cs typeface="Lucida Sans"/>
              </a:rPr>
              <a:t>NEM </a:t>
            </a:r>
            <a:r>
              <a:rPr lang="es-ES" sz="1400" b="1" spc="20" dirty="0">
                <a:solidFill>
                  <a:srgbClr val="235B4E"/>
                </a:solidFill>
                <a:latin typeface="Lucida Sans"/>
                <a:cs typeface="Lucida Sans"/>
              </a:rPr>
              <a:t>y</a:t>
            </a:r>
            <a:r>
              <a:rPr lang="es-ES" sz="1400" b="1" spc="-180" dirty="0">
                <a:solidFill>
                  <a:srgbClr val="235B4E"/>
                </a:solidFill>
                <a:latin typeface="Lucida Sans"/>
                <a:cs typeface="Lucida Sans"/>
              </a:rPr>
              <a:t> </a:t>
            </a:r>
            <a:r>
              <a:rPr lang="es-ES" sz="1400" b="1" spc="10" dirty="0">
                <a:solidFill>
                  <a:srgbClr val="235B4E"/>
                </a:solidFill>
                <a:latin typeface="Lucida Sans"/>
                <a:cs typeface="Lucida Sans"/>
              </a:rPr>
              <a:t>el  </a:t>
            </a:r>
            <a:r>
              <a:rPr lang="es-ES" sz="1400" b="1" spc="40" dirty="0">
                <a:solidFill>
                  <a:srgbClr val="235B4E"/>
                </a:solidFill>
                <a:latin typeface="Lucida Sans"/>
                <a:cs typeface="Lucida Sans"/>
              </a:rPr>
              <a:t>cambio </a:t>
            </a:r>
            <a:r>
              <a:rPr lang="es-ES" sz="1400" b="1" spc="50" dirty="0">
                <a:solidFill>
                  <a:srgbClr val="235B4E"/>
                </a:solidFill>
                <a:latin typeface="Lucida Sans"/>
                <a:cs typeface="Lucida Sans"/>
              </a:rPr>
              <a:t>de</a:t>
            </a:r>
            <a:r>
              <a:rPr lang="es-ES" sz="1400" b="1" spc="-55" dirty="0">
                <a:solidFill>
                  <a:srgbClr val="235B4E"/>
                </a:solidFill>
                <a:latin typeface="Lucida Sans"/>
                <a:cs typeface="Lucida Sans"/>
              </a:rPr>
              <a:t> </a:t>
            </a:r>
            <a:r>
              <a:rPr lang="es-ES" sz="1400" b="1" spc="45" dirty="0">
                <a:solidFill>
                  <a:srgbClr val="235B4E"/>
                </a:solidFill>
                <a:latin typeface="Lucida Sans"/>
                <a:cs typeface="Lucida Sans"/>
              </a:rPr>
              <a:t>época</a:t>
            </a:r>
            <a:endParaRPr lang="es-ES" sz="1400" dirty="0">
              <a:latin typeface="Lucida Sans"/>
              <a:cs typeface="Lucida Sans"/>
            </a:endParaRPr>
          </a:p>
          <a:p>
            <a:pPr>
              <a:lnSpc>
                <a:spcPct val="100000"/>
              </a:lnSpc>
              <a:spcBef>
                <a:spcPts val="50"/>
              </a:spcBef>
            </a:pPr>
            <a:endParaRPr lang="es-ES" sz="1800" dirty="0">
              <a:latin typeface="Lucida Sans"/>
              <a:cs typeface="Lucida Sans"/>
            </a:endParaRPr>
          </a:p>
          <a:p>
            <a:pPr marL="12700" marR="990600" algn="just">
              <a:lnSpc>
                <a:spcPct val="113700"/>
              </a:lnSpc>
            </a:pPr>
            <a:r>
              <a:rPr lang="es-ES" sz="1100" spc="190" dirty="0">
                <a:latin typeface="+mj-lt"/>
                <a:cs typeface="Calibri"/>
              </a:rPr>
              <a:t>En </a:t>
            </a:r>
            <a:r>
              <a:rPr lang="es-ES" sz="1100" spc="114" dirty="0">
                <a:latin typeface="+mj-lt"/>
                <a:cs typeface="Calibri"/>
              </a:rPr>
              <a:t>esta </a:t>
            </a:r>
            <a:r>
              <a:rPr lang="es-ES" sz="1100" spc="120" dirty="0">
                <a:latin typeface="+mj-lt"/>
                <a:cs typeface="Calibri"/>
              </a:rPr>
              <a:t>sesión </a:t>
            </a:r>
            <a:r>
              <a:rPr lang="es-ES" sz="1100" spc="125" dirty="0">
                <a:latin typeface="+mj-lt"/>
                <a:cs typeface="Calibri"/>
              </a:rPr>
              <a:t>profundizarán </a:t>
            </a:r>
            <a:r>
              <a:rPr lang="es-ES" sz="1100" spc="145" dirty="0">
                <a:latin typeface="+mj-lt"/>
                <a:cs typeface="Calibri"/>
              </a:rPr>
              <a:t>en </a:t>
            </a:r>
            <a:r>
              <a:rPr lang="es-ES" sz="1100" spc="90" dirty="0">
                <a:latin typeface="+mj-lt"/>
                <a:cs typeface="Calibri"/>
              </a:rPr>
              <a:t>la </a:t>
            </a:r>
            <a:r>
              <a:rPr lang="es-ES" sz="1100" spc="135" dirty="0">
                <a:latin typeface="+mj-lt"/>
                <a:cs typeface="Calibri"/>
              </a:rPr>
              <a:t>importancia </a:t>
            </a:r>
            <a:r>
              <a:rPr lang="es-ES" sz="1100" spc="150" dirty="0">
                <a:latin typeface="+mj-lt"/>
                <a:cs typeface="Calibri"/>
              </a:rPr>
              <a:t>de </a:t>
            </a:r>
            <a:r>
              <a:rPr lang="es-ES" sz="1100" spc="95" dirty="0">
                <a:latin typeface="+mj-lt"/>
                <a:cs typeface="Calibri"/>
              </a:rPr>
              <a:t>los </a:t>
            </a:r>
            <a:r>
              <a:rPr lang="es-ES" sz="1100" spc="114" dirty="0">
                <a:latin typeface="+mj-lt"/>
                <a:cs typeface="Calibri"/>
              </a:rPr>
              <a:t>proyectos  </a:t>
            </a:r>
            <a:r>
              <a:rPr lang="es-ES" sz="1100" spc="130" dirty="0">
                <a:latin typeface="+mj-lt"/>
                <a:cs typeface="Calibri"/>
              </a:rPr>
              <a:t>educativos </a:t>
            </a:r>
            <a:r>
              <a:rPr lang="es-ES" sz="1100" spc="175" dirty="0">
                <a:latin typeface="+mj-lt"/>
                <a:cs typeface="Calibri"/>
              </a:rPr>
              <a:t>como </a:t>
            </a:r>
            <a:r>
              <a:rPr lang="es-ES" sz="1100" spc="145" dirty="0">
                <a:latin typeface="+mj-lt"/>
                <a:cs typeface="Calibri"/>
              </a:rPr>
              <a:t>metodología </a:t>
            </a:r>
            <a:r>
              <a:rPr lang="es-ES" sz="1100" spc="125" dirty="0">
                <a:latin typeface="+mj-lt"/>
                <a:cs typeface="Calibri"/>
              </a:rPr>
              <a:t>para </a:t>
            </a:r>
            <a:r>
              <a:rPr lang="es-ES" sz="1100" spc="90" dirty="0">
                <a:latin typeface="+mj-lt"/>
                <a:cs typeface="Calibri"/>
              </a:rPr>
              <a:t>la </a:t>
            </a:r>
            <a:r>
              <a:rPr lang="es-ES" sz="1100" spc="135" dirty="0">
                <a:latin typeface="+mj-lt"/>
                <a:cs typeface="Calibri"/>
              </a:rPr>
              <a:t>planeación didáctica </a:t>
            </a:r>
            <a:r>
              <a:rPr lang="es-ES" sz="1100" spc="95" dirty="0">
                <a:latin typeface="+mj-lt"/>
                <a:cs typeface="Calibri"/>
              </a:rPr>
              <a:t>y </a:t>
            </a:r>
            <a:r>
              <a:rPr lang="es-ES" sz="1100" spc="100" dirty="0">
                <a:latin typeface="+mj-lt"/>
                <a:cs typeface="Calibri"/>
              </a:rPr>
              <a:t>la  </a:t>
            </a:r>
            <a:r>
              <a:rPr lang="es-ES" sz="1100" spc="114" dirty="0">
                <a:latin typeface="+mj-lt"/>
                <a:cs typeface="Calibri"/>
              </a:rPr>
              <a:t>transformación </a:t>
            </a:r>
            <a:r>
              <a:rPr lang="es-ES" sz="1100" spc="105" dirty="0">
                <a:latin typeface="+mj-lt"/>
                <a:cs typeface="Calibri"/>
              </a:rPr>
              <a:t>educativa. </a:t>
            </a:r>
            <a:r>
              <a:rPr lang="es-ES" sz="1100" spc="150" dirty="0">
                <a:latin typeface="+mj-lt"/>
                <a:cs typeface="Calibri"/>
              </a:rPr>
              <a:t>Es </a:t>
            </a:r>
            <a:r>
              <a:rPr lang="es-ES" sz="1100" spc="125" dirty="0">
                <a:latin typeface="+mj-lt"/>
                <a:cs typeface="Calibri"/>
              </a:rPr>
              <a:t>importante </a:t>
            </a:r>
            <a:r>
              <a:rPr lang="es-ES" sz="1100" spc="105" dirty="0">
                <a:latin typeface="+mj-lt"/>
                <a:cs typeface="Calibri"/>
              </a:rPr>
              <a:t>recordar </a:t>
            </a:r>
            <a:r>
              <a:rPr lang="es-ES" sz="1100" spc="150" dirty="0">
                <a:latin typeface="+mj-lt"/>
                <a:cs typeface="Calibri"/>
              </a:rPr>
              <a:t>que </a:t>
            </a:r>
            <a:r>
              <a:rPr lang="es-ES" sz="1100" spc="90" dirty="0">
                <a:latin typeface="+mj-lt"/>
                <a:cs typeface="Calibri"/>
              </a:rPr>
              <a:t>los </a:t>
            </a:r>
            <a:r>
              <a:rPr lang="es-ES" sz="1100" spc="110" dirty="0">
                <a:latin typeface="+mj-lt"/>
                <a:cs typeface="Calibri"/>
              </a:rPr>
              <a:t>proyectos  </a:t>
            </a:r>
            <a:r>
              <a:rPr lang="es-ES" sz="1100" spc="145" dirty="0">
                <a:latin typeface="+mj-lt"/>
                <a:cs typeface="Calibri"/>
              </a:rPr>
              <a:t>deben </a:t>
            </a:r>
            <a:r>
              <a:rPr lang="es-ES" sz="1100" spc="90" dirty="0">
                <a:latin typeface="+mj-lt"/>
                <a:cs typeface="Calibri"/>
              </a:rPr>
              <a:t>ser </a:t>
            </a:r>
            <a:r>
              <a:rPr lang="es-ES" sz="1100" spc="114" dirty="0">
                <a:latin typeface="+mj-lt"/>
                <a:cs typeface="Calibri"/>
              </a:rPr>
              <a:t>planteados </a:t>
            </a:r>
            <a:r>
              <a:rPr lang="es-ES" sz="1100" spc="120" dirty="0">
                <a:latin typeface="+mj-lt"/>
                <a:cs typeface="Calibri"/>
              </a:rPr>
              <a:t>a </a:t>
            </a:r>
            <a:r>
              <a:rPr lang="es-ES" sz="1100" spc="85" dirty="0">
                <a:latin typeface="+mj-lt"/>
                <a:cs typeface="Calibri"/>
              </a:rPr>
              <a:t>partir </a:t>
            </a:r>
            <a:r>
              <a:rPr lang="es-ES" sz="1100" spc="140" dirty="0">
                <a:latin typeface="+mj-lt"/>
                <a:cs typeface="Calibri"/>
              </a:rPr>
              <a:t>de </a:t>
            </a:r>
            <a:r>
              <a:rPr lang="es-ES" sz="1100" spc="110" dirty="0">
                <a:latin typeface="+mj-lt"/>
                <a:cs typeface="Calibri"/>
              </a:rPr>
              <a:t>situaciones </a:t>
            </a:r>
            <a:r>
              <a:rPr lang="es-ES" sz="1100" spc="140" dirty="0">
                <a:latin typeface="+mj-lt"/>
                <a:cs typeface="Calibri"/>
              </a:rPr>
              <a:t>de </a:t>
            </a:r>
            <a:r>
              <a:rPr lang="es-ES" sz="1100" spc="80" dirty="0">
                <a:latin typeface="+mj-lt"/>
                <a:cs typeface="Calibri"/>
              </a:rPr>
              <a:t>la </a:t>
            </a:r>
            <a:r>
              <a:rPr lang="es-ES" sz="1100" spc="100" dirty="0">
                <a:latin typeface="+mj-lt"/>
                <a:cs typeface="Calibri"/>
              </a:rPr>
              <a:t>realidad </a:t>
            </a:r>
            <a:r>
              <a:rPr lang="es-ES" sz="1100" spc="140" dirty="0">
                <a:latin typeface="+mj-lt"/>
                <a:cs typeface="Calibri"/>
              </a:rPr>
              <a:t>de </a:t>
            </a:r>
            <a:r>
              <a:rPr lang="es-ES" sz="1100" spc="90" dirty="0">
                <a:latin typeface="+mj-lt"/>
                <a:cs typeface="Calibri"/>
              </a:rPr>
              <a:t>las </a:t>
            </a:r>
            <a:r>
              <a:rPr lang="es-ES" sz="1100" spc="95" dirty="0">
                <a:latin typeface="+mj-lt"/>
                <a:cs typeface="Calibri"/>
              </a:rPr>
              <a:t>y </a:t>
            </a:r>
            <a:r>
              <a:rPr lang="es-ES" sz="1100" spc="85" dirty="0">
                <a:latin typeface="+mj-lt"/>
                <a:cs typeface="Calibri"/>
              </a:rPr>
              <a:t>los  </a:t>
            </a:r>
            <a:r>
              <a:rPr lang="es-ES" sz="1100" spc="114" dirty="0">
                <a:latin typeface="+mj-lt"/>
                <a:cs typeface="Calibri"/>
              </a:rPr>
              <a:t>estudiantes para </a:t>
            </a:r>
            <a:r>
              <a:rPr lang="es-ES" sz="1100" spc="150" dirty="0">
                <a:latin typeface="+mj-lt"/>
                <a:cs typeface="Calibri"/>
              </a:rPr>
              <a:t>que </a:t>
            </a:r>
            <a:r>
              <a:rPr lang="es-ES" sz="1100" spc="80" dirty="0">
                <a:latin typeface="+mj-lt"/>
                <a:cs typeface="Calibri"/>
              </a:rPr>
              <a:t>el </a:t>
            </a:r>
            <a:r>
              <a:rPr lang="es-ES" sz="1100" spc="114" dirty="0">
                <a:latin typeface="+mj-lt"/>
                <a:cs typeface="Calibri"/>
              </a:rPr>
              <a:t>aprendizaje </a:t>
            </a:r>
            <a:r>
              <a:rPr lang="es-ES" sz="1100" spc="140" dirty="0">
                <a:latin typeface="+mj-lt"/>
                <a:cs typeface="Calibri"/>
              </a:rPr>
              <a:t>tenga </a:t>
            </a:r>
            <a:r>
              <a:rPr lang="es-ES" sz="1100" spc="120" dirty="0">
                <a:latin typeface="+mj-lt"/>
                <a:cs typeface="Calibri"/>
              </a:rPr>
              <a:t>significado </a:t>
            </a:r>
            <a:r>
              <a:rPr lang="es-ES" sz="1100" spc="95" dirty="0">
                <a:latin typeface="+mj-lt"/>
                <a:cs typeface="Calibri"/>
              </a:rPr>
              <a:t>y </a:t>
            </a:r>
            <a:r>
              <a:rPr lang="es-ES" sz="1100" spc="114" dirty="0">
                <a:latin typeface="+mj-lt"/>
                <a:cs typeface="Calibri"/>
              </a:rPr>
              <a:t>sentido para  </a:t>
            </a:r>
            <a:r>
              <a:rPr lang="es-ES" sz="1100" spc="85" dirty="0">
                <a:latin typeface="+mj-lt"/>
                <a:cs typeface="Calibri"/>
              </a:rPr>
              <a:t>ellas </a:t>
            </a:r>
            <a:r>
              <a:rPr lang="es-ES" sz="1100" spc="95" dirty="0">
                <a:latin typeface="+mj-lt"/>
                <a:cs typeface="Calibri"/>
              </a:rPr>
              <a:t>y</a:t>
            </a:r>
            <a:r>
              <a:rPr lang="es-ES" sz="1100" spc="50" dirty="0">
                <a:latin typeface="+mj-lt"/>
                <a:cs typeface="Calibri"/>
              </a:rPr>
              <a:t> </a:t>
            </a:r>
            <a:r>
              <a:rPr lang="es-ES" sz="1100" spc="60" dirty="0">
                <a:latin typeface="+mj-lt"/>
                <a:cs typeface="Calibri"/>
              </a:rPr>
              <a:t>ellos.</a:t>
            </a:r>
            <a:endParaRPr lang="es-ES" sz="1100" dirty="0">
              <a:latin typeface="+mj-lt"/>
              <a:cs typeface="Calibri"/>
            </a:endParaRPr>
          </a:p>
          <a:p>
            <a:pPr marL="12700" marR="993140" indent="253365" algn="just">
              <a:lnSpc>
                <a:spcPct val="113700"/>
              </a:lnSpc>
              <a:spcBef>
                <a:spcPts val="425"/>
              </a:spcBef>
            </a:pPr>
            <a:r>
              <a:rPr lang="es-ES" sz="1100" spc="130" dirty="0">
                <a:latin typeface="+mj-lt"/>
                <a:cs typeface="Calibri"/>
              </a:rPr>
              <a:t>Para </a:t>
            </a:r>
            <a:r>
              <a:rPr lang="es-ES" sz="1100" spc="125" dirty="0">
                <a:latin typeface="+mj-lt"/>
                <a:cs typeface="Calibri"/>
              </a:rPr>
              <a:t>promover </a:t>
            </a:r>
            <a:r>
              <a:rPr lang="es-ES" sz="1100" spc="85" dirty="0">
                <a:latin typeface="+mj-lt"/>
                <a:cs typeface="Calibri"/>
              </a:rPr>
              <a:t>la </a:t>
            </a:r>
            <a:r>
              <a:rPr lang="es-ES" sz="1100" spc="90" dirty="0">
                <a:latin typeface="+mj-lt"/>
                <a:cs typeface="Calibri"/>
              </a:rPr>
              <a:t>reflexión </a:t>
            </a:r>
            <a:r>
              <a:rPr lang="es-ES" sz="1100" spc="114" dirty="0">
                <a:latin typeface="+mj-lt"/>
                <a:cs typeface="Calibri"/>
              </a:rPr>
              <a:t>sobre </a:t>
            </a:r>
            <a:r>
              <a:rPr lang="es-ES" sz="1100" spc="105" dirty="0">
                <a:latin typeface="+mj-lt"/>
                <a:cs typeface="Calibri"/>
              </a:rPr>
              <a:t>este punto, </a:t>
            </a:r>
            <a:r>
              <a:rPr lang="es-ES" sz="1100" spc="95" dirty="0">
                <a:latin typeface="+mj-lt"/>
                <a:cs typeface="Calibri"/>
              </a:rPr>
              <a:t>les </a:t>
            </a:r>
            <a:r>
              <a:rPr lang="es-ES" sz="1100" spc="140" dirty="0">
                <a:latin typeface="+mj-lt"/>
                <a:cs typeface="Calibri"/>
              </a:rPr>
              <a:t>sugerimos </a:t>
            </a:r>
            <a:r>
              <a:rPr lang="es-ES" sz="1100" spc="155" dirty="0">
                <a:latin typeface="+mj-lt"/>
                <a:cs typeface="Calibri"/>
              </a:rPr>
              <a:t>que  </a:t>
            </a:r>
            <a:r>
              <a:rPr lang="es-ES" sz="1100" spc="105" dirty="0">
                <a:latin typeface="+mj-lt"/>
                <a:cs typeface="Calibri"/>
              </a:rPr>
              <a:t>previo </a:t>
            </a:r>
            <a:r>
              <a:rPr lang="es-ES" sz="1100" spc="120" dirty="0">
                <a:latin typeface="+mj-lt"/>
                <a:cs typeface="Calibri"/>
              </a:rPr>
              <a:t>a </a:t>
            </a:r>
            <a:r>
              <a:rPr lang="es-ES" sz="1100" spc="90" dirty="0">
                <a:latin typeface="+mj-lt"/>
                <a:cs typeface="Calibri"/>
              </a:rPr>
              <a:t>la </a:t>
            </a:r>
            <a:r>
              <a:rPr lang="es-ES" sz="1100" spc="120" dirty="0">
                <a:latin typeface="+mj-lt"/>
                <a:cs typeface="Calibri"/>
              </a:rPr>
              <a:t>sesión </a:t>
            </a:r>
            <a:r>
              <a:rPr lang="es-ES" sz="1100" spc="114" dirty="0">
                <a:latin typeface="+mj-lt"/>
                <a:cs typeface="Calibri"/>
              </a:rPr>
              <a:t>lean </a:t>
            </a:r>
            <a:r>
              <a:rPr lang="es-ES" sz="1100" spc="85" dirty="0">
                <a:latin typeface="+mj-lt"/>
                <a:cs typeface="Calibri"/>
              </a:rPr>
              <a:t>el </a:t>
            </a:r>
            <a:r>
              <a:rPr lang="es-ES" sz="1100" spc="130" dirty="0">
                <a:latin typeface="+mj-lt"/>
                <a:cs typeface="Calibri"/>
              </a:rPr>
              <a:t>apartado </a:t>
            </a:r>
            <a:r>
              <a:rPr lang="es-ES" sz="1100" b="1" spc="35" dirty="0">
                <a:solidFill>
                  <a:srgbClr val="235B4E"/>
                </a:solidFill>
                <a:latin typeface="+mj-lt"/>
                <a:cs typeface="Lucida Sans"/>
                <a:hlinkClick r:id="rId2"/>
              </a:rPr>
              <a:t>“Proyectos </a:t>
            </a:r>
            <a:r>
              <a:rPr lang="es-ES" sz="1100" b="1" spc="30" dirty="0">
                <a:solidFill>
                  <a:srgbClr val="235B4E"/>
                </a:solidFill>
                <a:latin typeface="+mj-lt"/>
                <a:cs typeface="Lucida Sans"/>
                <a:hlinkClick r:id="rId2"/>
              </a:rPr>
              <a:t>educativos </a:t>
            </a:r>
            <a:r>
              <a:rPr lang="es-ES" sz="1100" b="1" spc="15" dirty="0">
                <a:solidFill>
                  <a:srgbClr val="235B4E"/>
                </a:solidFill>
                <a:latin typeface="+mj-lt"/>
                <a:cs typeface="Lucida Sans"/>
                <a:hlinkClick r:id="rId2"/>
              </a:rPr>
              <a:t>y </a:t>
            </a:r>
            <a:r>
              <a:rPr lang="es-ES" sz="1100" b="1" spc="25" dirty="0">
                <a:solidFill>
                  <a:srgbClr val="235B4E"/>
                </a:solidFill>
                <a:latin typeface="+mj-lt"/>
                <a:cs typeface="Lucida Sans"/>
                <a:hlinkClick r:id="rId2"/>
              </a:rPr>
              <a:t>vida  </a:t>
            </a:r>
            <a:r>
              <a:rPr lang="es-ES" sz="1100" b="1" spc="20" dirty="0">
                <a:solidFill>
                  <a:srgbClr val="235B4E"/>
                </a:solidFill>
                <a:latin typeface="+mj-lt"/>
                <a:cs typeface="Lucida Sans"/>
                <a:hlinkClick r:id="rId2"/>
              </a:rPr>
              <a:t>cotidiana;</a:t>
            </a:r>
            <a:r>
              <a:rPr lang="es-ES" sz="1100" b="1" spc="-15" dirty="0">
                <a:solidFill>
                  <a:srgbClr val="235B4E"/>
                </a:solidFill>
                <a:latin typeface="+mj-lt"/>
                <a:cs typeface="Lucida Sans"/>
                <a:hlinkClick r:id="rId2"/>
              </a:rPr>
              <a:t> </a:t>
            </a:r>
            <a:r>
              <a:rPr lang="es-ES" sz="1100" b="1" dirty="0">
                <a:solidFill>
                  <a:srgbClr val="235B4E"/>
                </a:solidFill>
                <a:latin typeface="+mj-lt"/>
                <a:cs typeface="Lucida Sans"/>
                <a:hlinkClick r:id="rId2"/>
              </a:rPr>
              <a:t>la</a:t>
            </a:r>
            <a:r>
              <a:rPr lang="es-ES" sz="1100" b="1" spc="-10" dirty="0">
                <a:solidFill>
                  <a:srgbClr val="235B4E"/>
                </a:solidFill>
                <a:latin typeface="+mj-lt"/>
                <a:cs typeface="Lucida Sans"/>
                <a:hlinkClick r:id="rId2"/>
              </a:rPr>
              <a:t> </a:t>
            </a:r>
            <a:r>
              <a:rPr lang="es-ES" sz="1100" b="1" spc="55" dirty="0">
                <a:solidFill>
                  <a:srgbClr val="235B4E"/>
                </a:solidFill>
                <a:latin typeface="+mj-lt"/>
                <a:cs typeface="Lucida Sans"/>
                <a:hlinkClick r:id="rId2"/>
              </a:rPr>
              <a:t>NEM</a:t>
            </a:r>
            <a:r>
              <a:rPr lang="es-ES" sz="1100" b="1" spc="-15" dirty="0">
                <a:solidFill>
                  <a:srgbClr val="235B4E"/>
                </a:solidFill>
                <a:latin typeface="+mj-lt"/>
                <a:cs typeface="Lucida Sans"/>
                <a:hlinkClick r:id="rId2"/>
              </a:rPr>
              <a:t> </a:t>
            </a:r>
            <a:r>
              <a:rPr lang="es-ES" sz="1100" b="1" spc="15" dirty="0">
                <a:solidFill>
                  <a:srgbClr val="235B4E"/>
                </a:solidFill>
                <a:latin typeface="+mj-lt"/>
                <a:cs typeface="Lucida Sans"/>
                <a:hlinkClick r:id="rId2"/>
              </a:rPr>
              <a:t>y</a:t>
            </a:r>
            <a:r>
              <a:rPr lang="es-ES" sz="1100" b="1" spc="-10" dirty="0">
                <a:solidFill>
                  <a:srgbClr val="235B4E"/>
                </a:solidFill>
                <a:latin typeface="+mj-lt"/>
                <a:cs typeface="Lucida Sans"/>
                <a:hlinkClick r:id="rId2"/>
              </a:rPr>
              <a:t> </a:t>
            </a:r>
            <a:r>
              <a:rPr lang="es-ES" sz="1100" b="1" spc="10" dirty="0">
                <a:solidFill>
                  <a:srgbClr val="235B4E"/>
                </a:solidFill>
                <a:latin typeface="+mj-lt"/>
                <a:cs typeface="Lucida Sans"/>
                <a:hlinkClick r:id="rId2"/>
              </a:rPr>
              <a:t>el</a:t>
            </a:r>
            <a:r>
              <a:rPr lang="es-ES" sz="1100" b="1" spc="-15" dirty="0">
                <a:solidFill>
                  <a:srgbClr val="235B4E"/>
                </a:solidFill>
                <a:latin typeface="+mj-lt"/>
                <a:cs typeface="Lucida Sans"/>
                <a:hlinkClick r:id="rId2"/>
              </a:rPr>
              <a:t> </a:t>
            </a:r>
            <a:r>
              <a:rPr lang="es-ES" sz="1100" b="1" spc="30" dirty="0">
                <a:solidFill>
                  <a:srgbClr val="235B4E"/>
                </a:solidFill>
                <a:latin typeface="+mj-lt"/>
                <a:cs typeface="Lucida Sans"/>
                <a:hlinkClick r:id="rId2"/>
              </a:rPr>
              <a:t>cambio</a:t>
            </a:r>
            <a:r>
              <a:rPr lang="es-ES" sz="1100" b="1" spc="-10" dirty="0">
                <a:solidFill>
                  <a:srgbClr val="235B4E"/>
                </a:solidFill>
                <a:latin typeface="+mj-lt"/>
                <a:cs typeface="Lucida Sans"/>
                <a:hlinkClick r:id="rId2"/>
              </a:rPr>
              <a:t> </a:t>
            </a:r>
            <a:r>
              <a:rPr lang="es-ES" sz="1100" b="1" spc="40" dirty="0">
                <a:solidFill>
                  <a:srgbClr val="235B4E"/>
                </a:solidFill>
                <a:latin typeface="+mj-lt"/>
                <a:cs typeface="Lucida Sans"/>
                <a:hlinkClick r:id="rId2"/>
              </a:rPr>
              <a:t>de</a:t>
            </a:r>
            <a:r>
              <a:rPr lang="es-ES" sz="1100" b="1" spc="-10" dirty="0">
                <a:solidFill>
                  <a:srgbClr val="235B4E"/>
                </a:solidFill>
                <a:latin typeface="+mj-lt"/>
                <a:cs typeface="Lucida Sans"/>
                <a:hlinkClick r:id="rId2"/>
              </a:rPr>
              <a:t> </a:t>
            </a:r>
            <a:r>
              <a:rPr lang="es-ES" sz="1100" b="1" spc="25" dirty="0">
                <a:solidFill>
                  <a:srgbClr val="235B4E"/>
                </a:solidFill>
                <a:latin typeface="+mj-lt"/>
                <a:cs typeface="Lucida Sans"/>
                <a:hlinkClick r:id="rId2"/>
              </a:rPr>
              <a:t>época”</a:t>
            </a:r>
            <a:r>
              <a:rPr lang="es-ES" sz="1100" spc="25" dirty="0">
                <a:latin typeface="+mj-lt"/>
                <a:cs typeface="Calibri"/>
                <a:hlinkClick r:id="rId2"/>
              </a:rPr>
              <a:t>,</a:t>
            </a:r>
            <a:r>
              <a:rPr lang="es-ES" sz="1100" spc="60" dirty="0">
                <a:latin typeface="+mj-lt"/>
                <a:cs typeface="Calibri"/>
                <a:hlinkClick r:id="rId2"/>
              </a:rPr>
              <a:t> </a:t>
            </a:r>
            <a:r>
              <a:rPr lang="es-ES" sz="1100" spc="140" dirty="0">
                <a:latin typeface="+mj-lt"/>
                <a:cs typeface="Calibri"/>
              </a:rPr>
              <a:t>en</a:t>
            </a:r>
            <a:r>
              <a:rPr lang="es-ES" sz="1100" spc="65" dirty="0">
                <a:latin typeface="+mj-lt"/>
                <a:cs typeface="Calibri"/>
              </a:rPr>
              <a:t> </a:t>
            </a:r>
            <a:r>
              <a:rPr lang="es-ES" sz="1100" i="1" spc="110" dirty="0">
                <a:latin typeface="+mj-lt"/>
                <a:cs typeface="Century Gothic"/>
              </a:rPr>
              <a:t>Un</a:t>
            </a:r>
            <a:r>
              <a:rPr lang="es-ES" sz="1100" i="1" spc="5" dirty="0">
                <a:latin typeface="+mj-lt"/>
                <a:cs typeface="Century Gothic"/>
              </a:rPr>
              <a:t> </a:t>
            </a:r>
            <a:r>
              <a:rPr lang="es-ES" sz="1100" i="1" spc="40" dirty="0">
                <a:latin typeface="+mj-lt"/>
                <a:cs typeface="Century Gothic"/>
              </a:rPr>
              <a:t>libro</a:t>
            </a:r>
            <a:r>
              <a:rPr lang="es-ES" sz="1100" i="1" spc="10" dirty="0">
                <a:latin typeface="+mj-lt"/>
                <a:cs typeface="Century Gothic"/>
              </a:rPr>
              <a:t> </a:t>
            </a:r>
            <a:r>
              <a:rPr lang="es-ES" sz="1100" i="1" spc="85" dirty="0">
                <a:latin typeface="+mj-lt"/>
                <a:cs typeface="Century Gothic"/>
              </a:rPr>
              <a:t>sin</a:t>
            </a:r>
            <a:r>
              <a:rPr lang="es-ES" sz="1100" i="1" spc="5" dirty="0">
                <a:latin typeface="+mj-lt"/>
                <a:cs typeface="Century Gothic"/>
              </a:rPr>
              <a:t> recetas</a:t>
            </a:r>
            <a:r>
              <a:rPr lang="es-ES" sz="1100" i="1" spc="10" dirty="0">
                <a:latin typeface="+mj-lt"/>
                <a:cs typeface="Century Gothic"/>
              </a:rPr>
              <a:t> </a:t>
            </a:r>
            <a:r>
              <a:rPr lang="es-ES" sz="1100" i="1" spc="15" dirty="0">
                <a:latin typeface="+mj-lt"/>
                <a:cs typeface="Century Gothic"/>
              </a:rPr>
              <a:t>para  </a:t>
            </a:r>
            <a:r>
              <a:rPr lang="es-ES" sz="1100" i="1" spc="35" dirty="0">
                <a:latin typeface="+mj-lt"/>
                <a:cs typeface="Century Gothic"/>
              </a:rPr>
              <a:t>la </a:t>
            </a:r>
            <a:r>
              <a:rPr lang="es-ES" sz="1100" i="1" spc="50" dirty="0">
                <a:latin typeface="+mj-lt"/>
                <a:cs typeface="Century Gothic"/>
              </a:rPr>
              <a:t>maestra </a:t>
            </a:r>
            <a:r>
              <a:rPr lang="es-ES" sz="1100" i="1" spc="5" dirty="0">
                <a:latin typeface="+mj-lt"/>
                <a:cs typeface="Century Gothic"/>
              </a:rPr>
              <a:t>y </a:t>
            </a:r>
            <a:r>
              <a:rPr lang="es-ES" sz="1100" i="1" spc="10" dirty="0">
                <a:latin typeface="+mj-lt"/>
                <a:cs typeface="Century Gothic"/>
              </a:rPr>
              <a:t>el </a:t>
            </a:r>
            <a:r>
              <a:rPr lang="es-ES" sz="1100" i="1" spc="35" dirty="0">
                <a:latin typeface="+mj-lt"/>
                <a:cs typeface="Century Gothic"/>
              </a:rPr>
              <a:t>maestro</a:t>
            </a:r>
            <a:r>
              <a:rPr lang="es-ES" sz="1100" spc="35" dirty="0">
                <a:latin typeface="+mj-lt"/>
                <a:cs typeface="Calibri"/>
              </a:rPr>
              <a:t>. </a:t>
            </a:r>
            <a:r>
              <a:rPr lang="es-ES" sz="1100" spc="125" dirty="0">
                <a:latin typeface="+mj-lt"/>
                <a:cs typeface="Calibri"/>
              </a:rPr>
              <a:t>Fase </a:t>
            </a:r>
            <a:r>
              <a:rPr lang="es-ES" sz="1100" spc="70" dirty="0">
                <a:latin typeface="+mj-lt"/>
                <a:cs typeface="Calibri"/>
              </a:rPr>
              <a:t>4, </a:t>
            </a:r>
            <a:r>
              <a:rPr lang="es-ES" sz="1100" spc="135" dirty="0">
                <a:latin typeface="+mj-lt"/>
                <a:cs typeface="Calibri"/>
              </a:rPr>
              <a:t>páginas </a:t>
            </a:r>
            <a:r>
              <a:rPr lang="es-ES" sz="1100" spc="85" dirty="0">
                <a:latin typeface="+mj-lt"/>
                <a:cs typeface="Calibri"/>
              </a:rPr>
              <a:t>56 </a:t>
            </a:r>
            <a:r>
              <a:rPr lang="es-ES" sz="1100" spc="120" dirty="0">
                <a:latin typeface="+mj-lt"/>
                <a:cs typeface="Calibri"/>
              </a:rPr>
              <a:t>a</a:t>
            </a:r>
            <a:r>
              <a:rPr lang="es-ES" sz="1100" spc="-75" dirty="0">
                <a:latin typeface="+mj-lt"/>
                <a:cs typeface="Calibri"/>
              </a:rPr>
              <a:t> </a:t>
            </a:r>
            <a:r>
              <a:rPr lang="es-ES" sz="1100" spc="60" dirty="0">
                <a:latin typeface="+mj-lt"/>
                <a:cs typeface="Calibri"/>
              </a:rPr>
              <a:t>70.</a:t>
            </a:r>
          </a:p>
          <a:p>
            <a:pPr marL="12700" marR="993140" indent="253365" algn="just">
              <a:lnSpc>
                <a:spcPct val="113700"/>
              </a:lnSpc>
              <a:spcBef>
                <a:spcPts val="425"/>
              </a:spcBef>
            </a:pPr>
            <a:endParaRPr lang="es-ES" sz="1100" spc="60" dirty="0">
              <a:latin typeface="+mj-lt"/>
              <a:cs typeface="Calibri"/>
            </a:endParaRPr>
          </a:p>
          <a:p>
            <a:pPr marL="184150" marR="1282700" indent="-171450">
              <a:lnSpc>
                <a:spcPct val="100000"/>
              </a:lnSpc>
              <a:buFont typeface="Arial" panose="020B0604020202020204" pitchFamily="34" charset="0"/>
              <a:buChar char="•"/>
            </a:pPr>
            <a:r>
              <a:rPr lang="es-ES" sz="1100" dirty="0">
                <a:solidFill>
                  <a:srgbClr val="C00000"/>
                </a:solidFill>
                <a:latin typeface="AGCanYouNotBold" panose="02000803000000000000" pitchFamily="2" charset="0"/>
                <a:ea typeface="AGCanYouNotBold" panose="02000803000000000000" pitchFamily="2" charset="0"/>
              </a:rPr>
              <a:t>La Nueva Escuela Mexicana (NEM) busca una educación innovadora en un mundo global cambiante y lleno de incertidumbres, incluyendo democracia, tecnología y diversidad cultural.</a:t>
            </a:r>
          </a:p>
          <a:p>
            <a:pPr marL="184150" marR="1282700" indent="-171450">
              <a:lnSpc>
                <a:spcPct val="100000"/>
              </a:lnSpc>
              <a:buFont typeface="Arial" panose="020B0604020202020204" pitchFamily="34" charset="0"/>
              <a:buChar char="•"/>
            </a:pPr>
            <a:endParaRPr lang="es-ES" sz="1100" dirty="0">
              <a:solidFill>
                <a:srgbClr val="C00000"/>
              </a:solidFill>
              <a:latin typeface="AGCanYouNotBold" panose="02000803000000000000" pitchFamily="2" charset="0"/>
              <a:ea typeface="AGCanYouNotBold" panose="02000803000000000000" pitchFamily="2" charset="0"/>
            </a:endParaRPr>
          </a:p>
          <a:p>
            <a:pPr marL="184150" marR="1282700" indent="-171450">
              <a:lnSpc>
                <a:spcPct val="100000"/>
              </a:lnSpc>
              <a:buFont typeface="Arial" panose="020B0604020202020204" pitchFamily="34" charset="0"/>
              <a:buChar char="•"/>
            </a:pPr>
            <a:r>
              <a:rPr lang="es-ES" sz="1100" dirty="0">
                <a:solidFill>
                  <a:srgbClr val="C00000"/>
                </a:solidFill>
                <a:latin typeface="AGCanYouNotBold" panose="02000803000000000000" pitchFamily="2" charset="0"/>
                <a:ea typeface="AGCanYouNotBold" panose="02000803000000000000" pitchFamily="2" charset="0"/>
              </a:rPr>
              <a:t>Enfoca en el pensamiento crítico y la adaptación a la globalización, mezclando enfoques educativos tradicionales e innovadores.</a:t>
            </a:r>
          </a:p>
          <a:p>
            <a:pPr marL="184150" marR="1282700" indent="-171450">
              <a:lnSpc>
                <a:spcPct val="100000"/>
              </a:lnSpc>
              <a:buFont typeface="Arial" panose="020B0604020202020204" pitchFamily="34" charset="0"/>
              <a:buChar char="•"/>
            </a:pPr>
            <a:endParaRPr lang="es-ES" sz="1100" dirty="0">
              <a:solidFill>
                <a:srgbClr val="C00000"/>
              </a:solidFill>
              <a:latin typeface="AGCanYouNotBold" panose="02000803000000000000" pitchFamily="2" charset="0"/>
              <a:ea typeface="AGCanYouNotBold" panose="02000803000000000000" pitchFamily="2" charset="0"/>
            </a:endParaRPr>
          </a:p>
          <a:p>
            <a:pPr marL="184150" marR="1282700" indent="-171450">
              <a:lnSpc>
                <a:spcPct val="100000"/>
              </a:lnSpc>
              <a:buFont typeface="Arial" panose="020B0604020202020204" pitchFamily="34" charset="0"/>
              <a:buChar char="•"/>
            </a:pPr>
            <a:r>
              <a:rPr lang="es-ES" sz="1100" dirty="0">
                <a:solidFill>
                  <a:srgbClr val="C00000"/>
                </a:solidFill>
                <a:latin typeface="AGCanYouNotBold" panose="02000803000000000000" pitchFamily="2" charset="0"/>
                <a:ea typeface="AGCanYouNotBold" panose="02000803000000000000" pitchFamily="2" charset="0"/>
              </a:rPr>
              <a:t>Los proyectos educativos deben reflejar la realidad actual y promover diálogo y retroalimentación constante.</a:t>
            </a:r>
          </a:p>
          <a:p>
            <a:pPr marL="184150" marR="1282700" indent="-171450">
              <a:lnSpc>
                <a:spcPct val="100000"/>
              </a:lnSpc>
              <a:buFont typeface="Arial" panose="020B0604020202020204" pitchFamily="34" charset="0"/>
              <a:buChar char="•"/>
            </a:pPr>
            <a:endParaRPr lang="es-ES" sz="1100" dirty="0">
              <a:solidFill>
                <a:srgbClr val="C00000"/>
              </a:solidFill>
              <a:latin typeface="AGCanYouNotBold" panose="02000803000000000000" pitchFamily="2" charset="0"/>
              <a:ea typeface="AGCanYouNotBold" panose="02000803000000000000" pitchFamily="2" charset="0"/>
            </a:endParaRPr>
          </a:p>
          <a:p>
            <a:pPr marL="184150" marR="1282700" indent="-171450">
              <a:lnSpc>
                <a:spcPct val="100000"/>
              </a:lnSpc>
              <a:buFont typeface="Arial" panose="020B0604020202020204" pitchFamily="34" charset="0"/>
              <a:buChar char="•"/>
            </a:pPr>
            <a:r>
              <a:rPr lang="es-ES" sz="1100" dirty="0">
                <a:solidFill>
                  <a:srgbClr val="C00000"/>
                </a:solidFill>
                <a:latin typeface="AGCanYouNotBold" panose="02000803000000000000" pitchFamily="2" charset="0"/>
                <a:ea typeface="AGCanYouNotBold" panose="02000803000000000000" pitchFamily="2" charset="0"/>
              </a:rPr>
              <a:t>La NEM destaca valores como el pensamiento crítico, la diversidad y la importancia de la comunidad en la educación para un aprendizaje significativo.</a:t>
            </a:r>
          </a:p>
          <a:p>
            <a:pPr marL="184150" marR="1282700" indent="-171450">
              <a:lnSpc>
                <a:spcPct val="100000"/>
              </a:lnSpc>
              <a:buFont typeface="Arial" panose="020B0604020202020204" pitchFamily="34" charset="0"/>
              <a:buChar char="•"/>
            </a:pPr>
            <a:endParaRPr lang="es-ES" sz="1100" spc="120" dirty="0">
              <a:solidFill>
                <a:srgbClr val="C00000"/>
              </a:solidFill>
              <a:latin typeface="AGCanYouNotBold" panose="02000803000000000000" pitchFamily="2" charset="0"/>
              <a:ea typeface="AGCanYouNotBold" panose="02000803000000000000" pitchFamily="2" charset="0"/>
              <a:cs typeface="Calibri"/>
            </a:endParaRPr>
          </a:p>
          <a:p>
            <a:pPr marL="12700" marR="1282700">
              <a:lnSpc>
                <a:spcPct val="100000"/>
              </a:lnSpc>
            </a:pPr>
            <a:r>
              <a:rPr lang="es-ES" sz="1100" spc="120" dirty="0">
                <a:latin typeface="+mj-lt"/>
                <a:cs typeface="Calibri"/>
              </a:rPr>
              <a:t>Para</a:t>
            </a:r>
            <a:r>
              <a:rPr lang="es-ES" sz="1100" spc="85" dirty="0">
                <a:latin typeface="+mj-lt"/>
                <a:cs typeface="Calibri"/>
              </a:rPr>
              <a:t> </a:t>
            </a:r>
            <a:r>
              <a:rPr lang="es-ES" sz="1100" spc="114" dirty="0">
                <a:latin typeface="+mj-lt"/>
                <a:cs typeface="Calibri"/>
              </a:rPr>
              <a:t>determinar</a:t>
            </a:r>
            <a:r>
              <a:rPr lang="es-ES" sz="1100" spc="90" dirty="0">
                <a:latin typeface="+mj-lt"/>
                <a:cs typeface="Calibri"/>
              </a:rPr>
              <a:t> </a:t>
            </a:r>
            <a:r>
              <a:rPr lang="es-ES" sz="1100" spc="140" dirty="0">
                <a:latin typeface="+mj-lt"/>
                <a:cs typeface="Calibri"/>
              </a:rPr>
              <a:t>en</a:t>
            </a:r>
            <a:r>
              <a:rPr lang="es-ES" sz="1100" spc="85" dirty="0">
                <a:latin typeface="+mj-lt"/>
                <a:cs typeface="Calibri"/>
              </a:rPr>
              <a:t> </a:t>
            </a:r>
            <a:r>
              <a:rPr lang="es-ES" sz="1100" spc="145" dirty="0">
                <a:latin typeface="+mj-lt"/>
                <a:cs typeface="Calibri"/>
              </a:rPr>
              <a:t>qué</a:t>
            </a:r>
            <a:r>
              <a:rPr lang="es-ES" sz="1100" spc="90" dirty="0">
                <a:latin typeface="+mj-lt"/>
                <a:cs typeface="Calibri"/>
              </a:rPr>
              <a:t> </a:t>
            </a:r>
            <a:r>
              <a:rPr lang="es-ES" sz="1100" spc="150" dirty="0">
                <a:latin typeface="+mj-lt"/>
                <a:cs typeface="Calibri"/>
              </a:rPr>
              <a:t>medida</a:t>
            </a:r>
            <a:r>
              <a:rPr lang="es-ES" sz="1100" spc="85" dirty="0">
                <a:latin typeface="+mj-lt"/>
                <a:cs typeface="Calibri"/>
              </a:rPr>
              <a:t> </a:t>
            </a:r>
            <a:r>
              <a:rPr lang="es-ES" sz="1100" spc="125" dirty="0">
                <a:latin typeface="+mj-lt"/>
                <a:cs typeface="Calibri"/>
              </a:rPr>
              <a:t>sus</a:t>
            </a:r>
            <a:r>
              <a:rPr lang="es-ES" sz="1100" spc="90" dirty="0">
                <a:latin typeface="+mj-lt"/>
                <a:cs typeface="Calibri"/>
              </a:rPr>
              <a:t> </a:t>
            </a:r>
            <a:r>
              <a:rPr lang="es-ES" sz="1100" spc="100" dirty="0">
                <a:latin typeface="+mj-lt"/>
                <a:cs typeface="Calibri"/>
              </a:rPr>
              <a:t>proyectos</a:t>
            </a:r>
            <a:r>
              <a:rPr lang="es-ES" sz="1100" spc="85" dirty="0">
                <a:latin typeface="+mj-lt"/>
                <a:cs typeface="Calibri"/>
              </a:rPr>
              <a:t> </a:t>
            </a:r>
            <a:r>
              <a:rPr lang="es-ES" sz="1100" spc="120" dirty="0">
                <a:latin typeface="+mj-lt"/>
                <a:cs typeface="Calibri"/>
              </a:rPr>
              <a:t>atienden</a:t>
            </a:r>
            <a:r>
              <a:rPr lang="es-ES" sz="1100" spc="85" dirty="0">
                <a:latin typeface="+mj-lt"/>
                <a:cs typeface="Calibri"/>
              </a:rPr>
              <a:t> </a:t>
            </a:r>
            <a:r>
              <a:rPr lang="es-ES" sz="1100" spc="80" dirty="0">
                <a:latin typeface="+mj-lt"/>
                <a:cs typeface="Calibri"/>
              </a:rPr>
              <a:t>la</a:t>
            </a:r>
            <a:r>
              <a:rPr lang="es-ES" sz="1100" spc="90" dirty="0">
                <a:latin typeface="+mj-lt"/>
                <a:cs typeface="Calibri"/>
              </a:rPr>
              <a:t> </a:t>
            </a:r>
            <a:r>
              <a:rPr lang="es-ES" sz="1100" spc="100" dirty="0">
                <a:latin typeface="+mj-lt"/>
                <a:cs typeface="Calibri"/>
              </a:rPr>
              <a:t>realidad  </a:t>
            </a:r>
            <a:r>
              <a:rPr lang="es-ES" sz="1100" spc="145" dirty="0">
                <a:latin typeface="+mj-lt"/>
                <a:cs typeface="Calibri"/>
              </a:rPr>
              <a:t>de </a:t>
            </a:r>
            <a:r>
              <a:rPr lang="es-ES" sz="1100" spc="85" dirty="0">
                <a:latin typeface="+mj-lt"/>
                <a:cs typeface="Calibri"/>
              </a:rPr>
              <a:t>la </a:t>
            </a:r>
            <a:r>
              <a:rPr lang="es-ES" sz="1100" spc="120" dirty="0">
                <a:latin typeface="+mj-lt"/>
                <a:cs typeface="Calibri"/>
              </a:rPr>
              <a:t>escuela </a:t>
            </a:r>
            <a:r>
              <a:rPr lang="es-ES" sz="1100" spc="95" dirty="0">
                <a:latin typeface="+mj-lt"/>
                <a:cs typeface="Calibri"/>
              </a:rPr>
              <a:t>y </a:t>
            </a:r>
            <a:r>
              <a:rPr lang="es-ES" sz="1100" spc="145" dirty="0">
                <a:latin typeface="+mj-lt"/>
                <a:cs typeface="Calibri"/>
              </a:rPr>
              <a:t>de </a:t>
            </a:r>
            <a:r>
              <a:rPr lang="es-ES" sz="1100" spc="85" dirty="0">
                <a:latin typeface="+mj-lt"/>
                <a:cs typeface="Calibri"/>
              </a:rPr>
              <a:t>la </a:t>
            </a:r>
            <a:r>
              <a:rPr lang="es-ES" sz="1100" spc="135" dirty="0">
                <a:latin typeface="+mj-lt"/>
                <a:cs typeface="Calibri"/>
              </a:rPr>
              <a:t>comunidad, </a:t>
            </a:r>
            <a:r>
              <a:rPr lang="es-ES" sz="1100" spc="110" dirty="0">
                <a:latin typeface="+mj-lt"/>
                <a:cs typeface="Calibri"/>
              </a:rPr>
              <a:t>se </a:t>
            </a:r>
            <a:r>
              <a:rPr lang="es-ES" sz="1100" spc="90" dirty="0">
                <a:latin typeface="+mj-lt"/>
                <a:cs typeface="Calibri"/>
              </a:rPr>
              <a:t>les </a:t>
            </a:r>
            <a:r>
              <a:rPr lang="es-ES" sz="1100" spc="120" dirty="0">
                <a:latin typeface="+mj-lt"/>
                <a:cs typeface="Calibri"/>
              </a:rPr>
              <a:t>sugiere </a:t>
            </a:r>
            <a:r>
              <a:rPr lang="es-ES" sz="1100" spc="85" dirty="0">
                <a:latin typeface="+mj-lt"/>
                <a:cs typeface="Calibri"/>
              </a:rPr>
              <a:t>realizar </a:t>
            </a:r>
            <a:r>
              <a:rPr lang="es-ES" sz="1100" spc="90" dirty="0">
                <a:latin typeface="+mj-lt"/>
                <a:cs typeface="Calibri"/>
              </a:rPr>
              <a:t>las </a:t>
            </a:r>
            <a:r>
              <a:rPr lang="es-ES" sz="1100" spc="120" dirty="0">
                <a:latin typeface="+mj-lt"/>
                <a:cs typeface="Calibri"/>
              </a:rPr>
              <a:t>siguientes  </a:t>
            </a:r>
            <a:r>
              <a:rPr lang="es-ES" sz="1100" spc="95" dirty="0">
                <a:latin typeface="+mj-lt"/>
                <a:cs typeface="Calibri"/>
              </a:rPr>
              <a:t>actividades:</a:t>
            </a:r>
            <a:endParaRPr lang="es-ES" sz="1100" dirty="0">
              <a:latin typeface="+mj-lt"/>
              <a:cs typeface="Calibri"/>
            </a:endParaRPr>
          </a:p>
          <a:p>
            <a:pPr marL="12700" marR="995044" indent="253365" algn="just">
              <a:lnSpc>
                <a:spcPct val="113700"/>
              </a:lnSpc>
              <a:spcBef>
                <a:spcPts val="425"/>
              </a:spcBef>
            </a:pPr>
            <a:r>
              <a:rPr lang="es-ES" sz="1100" spc="150" dirty="0">
                <a:latin typeface="+mj-lt"/>
                <a:cs typeface="Calibri"/>
              </a:rPr>
              <a:t>A </a:t>
            </a:r>
            <a:r>
              <a:rPr lang="es-ES" sz="1100" spc="100" dirty="0">
                <a:latin typeface="+mj-lt"/>
                <a:cs typeface="Calibri"/>
              </a:rPr>
              <a:t>partir </a:t>
            </a:r>
            <a:r>
              <a:rPr lang="es-ES" sz="1100" spc="150" dirty="0">
                <a:latin typeface="+mj-lt"/>
                <a:cs typeface="Calibri"/>
              </a:rPr>
              <a:t>de </a:t>
            </a:r>
            <a:r>
              <a:rPr lang="es-ES" sz="1100" spc="90" dirty="0">
                <a:latin typeface="+mj-lt"/>
                <a:cs typeface="Calibri"/>
              </a:rPr>
              <a:t>la </a:t>
            </a:r>
            <a:r>
              <a:rPr lang="es-ES" sz="1100" spc="114" dirty="0">
                <a:latin typeface="+mj-lt"/>
                <a:cs typeface="Calibri"/>
              </a:rPr>
              <a:t>lectura propuesta, </a:t>
            </a:r>
            <a:r>
              <a:rPr lang="es-ES" sz="1100" spc="145" dirty="0">
                <a:latin typeface="+mj-lt"/>
                <a:cs typeface="Calibri"/>
              </a:rPr>
              <a:t>en </a:t>
            </a:r>
            <a:r>
              <a:rPr lang="es-ES" sz="1100" spc="95" dirty="0">
                <a:latin typeface="+mj-lt"/>
                <a:cs typeface="Calibri"/>
              </a:rPr>
              <a:t>colectivo, </a:t>
            </a:r>
            <a:r>
              <a:rPr lang="es-ES" sz="1100" spc="114" dirty="0">
                <a:latin typeface="+mj-lt"/>
                <a:cs typeface="Calibri"/>
              </a:rPr>
              <a:t>socialicen </a:t>
            </a:r>
            <a:r>
              <a:rPr lang="es-ES" sz="1100" spc="140" dirty="0">
                <a:latin typeface="+mj-lt"/>
                <a:cs typeface="Calibri"/>
              </a:rPr>
              <a:t>sus  </a:t>
            </a:r>
            <a:r>
              <a:rPr lang="es-ES" sz="1100" spc="120" dirty="0">
                <a:latin typeface="+mj-lt"/>
                <a:cs typeface="Calibri"/>
              </a:rPr>
              <a:t>nociones </a:t>
            </a:r>
            <a:r>
              <a:rPr lang="es-ES" sz="1100" spc="140" dirty="0">
                <a:latin typeface="+mj-lt"/>
                <a:cs typeface="Calibri"/>
              </a:rPr>
              <a:t>en </a:t>
            </a:r>
            <a:r>
              <a:rPr lang="es-ES" sz="1100" spc="95" dirty="0">
                <a:latin typeface="+mj-lt"/>
                <a:cs typeface="Calibri"/>
              </a:rPr>
              <a:t>torno</a:t>
            </a:r>
            <a:r>
              <a:rPr lang="es-ES" sz="1100" spc="-55" dirty="0">
                <a:latin typeface="+mj-lt"/>
                <a:cs typeface="Calibri"/>
              </a:rPr>
              <a:t> </a:t>
            </a:r>
            <a:r>
              <a:rPr lang="es-ES" sz="1100" spc="30" dirty="0">
                <a:latin typeface="+mj-lt"/>
                <a:cs typeface="Calibri"/>
              </a:rPr>
              <a:t>a:</a:t>
            </a:r>
            <a:endParaRPr lang="es-ES" sz="1100" dirty="0">
              <a:latin typeface="+mj-lt"/>
              <a:cs typeface="Calibri"/>
            </a:endParaRPr>
          </a:p>
          <a:p>
            <a:pPr>
              <a:lnSpc>
                <a:spcPct val="100000"/>
              </a:lnSpc>
              <a:spcBef>
                <a:spcPts val="25"/>
              </a:spcBef>
            </a:pPr>
            <a:endParaRPr lang="es-ES" sz="1100" dirty="0">
              <a:latin typeface="+mj-lt"/>
              <a:cs typeface="Calibri"/>
            </a:endParaRPr>
          </a:p>
          <a:p>
            <a:pPr marL="1003300">
              <a:lnSpc>
                <a:spcPct val="100000"/>
              </a:lnSpc>
            </a:pPr>
            <a:r>
              <a:rPr lang="es-ES" sz="1100" spc="95" dirty="0">
                <a:solidFill>
                  <a:srgbClr val="4F7C71"/>
                </a:solidFill>
                <a:latin typeface="+mj-lt"/>
                <a:cs typeface="Arial"/>
              </a:rPr>
              <a:t>m </a:t>
            </a:r>
            <a:r>
              <a:rPr lang="es-ES" sz="1100" spc="-65" dirty="0">
                <a:solidFill>
                  <a:srgbClr val="575756"/>
                </a:solidFill>
                <a:latin typeface="+mj-lt"/>
                <a:cs typeface="Microsoft Sans Serif"/>
              </a:rPr>
              <a:t>¿Cómo </a:t>
            </a:r>
            <a:r>
              <a:rPr lang="es-ES" sz="1100" spc="-5" dirty="0">
                <a:solidFill>
                  <a:srgbClr val="575756"/>
                </a:solidFill>
                <a:latin typeface="+mj-lt"/>
                <a:cs typeface="Microsoft Sans Serif"/>
              </a:rPr>
              <a:t>entienden </a:t>
            </a:r>
            <a:r>
              <a:rPr lang="es-ES" sz="1100" spc="10" dirty="0">
                <a:solidFill>
                  <a:srgbClr val="575756"/>
                </a:solidFill>
                <a:latin typeface="+mj-lt"/>
                <a:cs typeface="Microsoft Sans Serif"/>
              </a:rPr>
              <a:t>la </a:t>
            </a:r>
            <a:r>
              <a:rPr lang="es-ES" sz="1100" spc="-5" dirty="0">
                <a:solidFill>
                  <a:srgbClr val="575756"/>
                </a:solidFill>
                <a:latin typeface="+mj-lt"/>
                <a:cs typeface="Microsoft Sans Serif"/>
              </a:rPr>
              <a:t>vida</a:t>
            </a:r>
            <a:r>
              <a:rPr lang="es-ES" sz="1100" spc="-170" dirty="0">
                <a:solidFill>
                  <a:srgbClr val="575756"/>
                </a:solidFill>
                <a:latin typeface="+mj-lt"/>
                <a:cs typeface="Microsoft Sans Serif"/>
              </a:rPr>
              <a:t> </a:t>
            </a:r>
            <a:r>
              <a:rPr lang="es-ES" sz="1100" spc="-25" dirty="0">
                <a:solidFill>
                  <a:srgbClr val="575756"/>
                </a:solidFill>
                <a:latin typeface="+mj-lt"/>
                <a:cs typeface="Microsoft Sans Serif"/>
              </a:rPr>
              <a:t>cotidiana?</a:t>
            </a:r>
          </a:p>
          <a:p>
            <a:pPr marL="1003300"/>
            <a:r>
              <a:rPr lang="es-ES" sz="1100" dirty="0">
                <a:solidFill>
                  <a:srgbClr val="C00000"/>
                </a:solidFill>
                <a:latin typeface="AGCanYouNotBold" panose="02000803000000000000" pitchFamily="2" charset="0"/>
                <a:ea typeface="AGCanYouNotBold" panose="02000803000000000000" pitchFamily="2" charset="0"/>
              </a:rPr>
              <a:t>La vida cotidiana abarca nuestras acciones y las situaciones específicas que experimentamos en una comunidad. Estas acciones, aparentemente insignificantes, son fundamentales para definir la identidad de los diversos grupos dentro de una comunidad. Observar detenidamente la cotidianidad revela sus significados sociales. Comprender la vida cotidiana implica analizar la "otredad", la percepción de uno mismo y los demás como individuos con rasgos comunes que permiten la interacción. Esta comprensión es esencial para desarrollar sociedades globales en el siglo XXI.</a:t>
            </a:r>
          </a:p>
        </p:txBody>
      </p:sp>
    </p:spTree>
    <p:extLst>
      <p:ext uri="{BB962C8B-B14F-4D97-AF65-F5344CB8AC3E}">
        <p14:creationId xmlns:p14="http://schemas.microsoft.com/office/powerpoint/2010/main" val="13575913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A9B8C118-4E9B-488C-A333-CECF1961695D}"/>
              </a:ext>
            </a:extLst>
          </p:cNvPr>
          <p:cNvSpPr txBox="1"/>
          <p:nvPr/>
        </p:nvSpPr>
        <p:spPr>
          <a:xfrm>
            <a:off x="-304800" y="533400"/>
            <a:ext cx="7772400" cy="2812180"/>
          </a:xfrm>
          <a:prstGeom prst="rect">
            <a:avLst/>
          </a:prstGeom>
          <a:noFill/>
        </p:spPr>
        <p:txBody>
          <a:bodyPr wrap="square">
            <a:spAutoFit/>
          </a:bodyPr>
          <a:lstStyle/>
          <a:p>
            <a:pPr marL="1243965" marR="5080" indent="-241300">
              <a:lnSpc>
                <a:spcPct val="111100"/>
              </a:lnSpc>
              <a:spcBef>
                <a:spcPts val="225"/>
              </a:spcBef>
            </a:pPr>
            <a:r>
              <a:rPr lang="es-ES" sz="1100" spc="95" dirty="0">
                <a:solidFill>
                  <a:srgbClr val="4F7C71"/>
                </a:solidFill>
                <a:latin typeface="+mj-lt"/>
                <a:cs typeface="Arial"/>
              </a:rPr>
              <a:t>m </a:t>
            </a:r>
            <a:r>
              <a:rPr lang="es-ES" sz="1100" spc="-60" dirty="0">
                <a:solidFill>
                  <a:srgbClr val="575756"/>
                </a:solidFill>
                <a:latin typeface="+mj-lt"/>
                <a:cs typeface="Microsoft Sans Serif"/>
              </a:rPr>
              <a:t>¿Por </a:t>
            </a:r>
            <a:r>
              <a:rPr lang="es-ES" sz="1100" spc="-10" dirty="0">
                <a:solidFill>
                  <a:srgbClr val="575756"/>
                </a:solidFill>
                <a:latin typeface="+mj-lt"/>
                <a:cs typeface="Microsoft Sans Serif"/>
              </a:rPr>
              <a:t>qué </a:t>
            </a:r>
            <a:r>
              <a:rPr lang="es-ES" sz="1100" spc="-35" dirty="0">
                <a:solidFill>
                  <a:srgbClr val="575756"/>
                </a:solidFill>
                <a:latin typeface="+mj-lt"/>
                <a:cs typeface="Microsoft Sans Serif"/>
              </a:rPr>
              <a:t>es </a:t>
            </a:r>
            <a:r>
              <a:rPr lang="es-ES" sz="1100" spc="10" dirty="0">
                <a:solidFill>
                  <a:srgbClr val="575756"/>
                </a:solidFill>
                <a:latin typeface="+mj-lt"/>
                <a:cs typeface="Microsoft Sans Serif"/>
              </a:rPr>
              <a:t>importante </a:t>
            </a:r>
            <a:r>
              <a:rPr lang="es-ES" sz="1100" spc="-15" dirty="0">
                <a:solidFill>
                  <a:srgbClr val="575756"/>
                </a:solidFill>
                <a:latin typeface="+mj-lt"/>
                <a:cs typeface="Microsoft Sans Serif"/>
              </a:rPr>
              <a:t>recuperar </a:t>
            </a:r>
            <a:r>
              <a:rPr lang="es-ES" sz="1100" spc="15" dirty="0">
                <a:solidFill>
                  <a:srgbClr val="575756"/>
                </a:solidFill>
                <a:latin typeface="+mj-lt"/>
                <a:cs typeface="Microsoft Sans Serif"/>
              </a:rPr>
              <a:t>el </a:t>
            </a:r>
            <a:r>
              <a:rPr lang="es-ES" sz="1100" spc="-15" dirty="0">
                <a:solidFill>
                  <a:srgbClr val="575756"/>
                </a:solidFill>
                <a:latin typeface="+mj-lt"/>
                <a:cs typeface="Microsoft Sans Serif"/>
              </a:rPr>
              <a:t>concepto </a:t>
            </a:r>
            <a:r>
              <a:rPr lang="es-ES" sz="1100" spc="-10" dirty="0">
                <a:solidFill>
                  <a:srgbClr val="575756"/>
                </a:solidFill>
                <a:latin typeface="+mj-lt"/>
                <a:cs typeface="Microsoft Sans Serif"/>
              </a:rPr>
              <a:t>de </a:t>
            </a:r>
            <a:r>
              <a:rPr lang="es-ES" sz="1100" spc="-5" dirty="0">
                <a:solidFill>
                  <a:srgbClr val="575756"/>
                </a:solidFill>
                <a:latin typeface="+mj-lt"/>
                <a:cs typeface="Microsoft Sans Serif"/>
              </a:rPr>
              <a:t>vida </a:t>
            </a:r>
            <a:r>
              <a:rPr lang="es-ES" sz="1100" spc="-10" dirty="0">
                <a:solidFill>
                  <a:srgbClr val="575756"/>
                </a:solidFill>
                <a:latin typeface="+mj-lt"/>
                <a:cs typeface="Microsoft Sans Serif"/>
              </a:rPr>
              <a:t>cotidiana </a:t>
            </a:r>
            <a:r>
              <a:rPr lang="es-ES" sz="1100" spc="-15" dirty="0">
                <a:solidFill>
                  <a:srgbClr val="575756"/>
                </a:solidFill>
                <a:latin typeface="+mj-lt"/>
                <a:cs typeface="Microsoft Sans Serif"/>
              </a:rPr>
              <a:t>para </a:t>
            </a:r>
            <a:r>
              <a:rPr lang="es-ES" sz="1100" spc="10" dirty="0">
                <a:solidFill>
                  <a:srgbClr val="575756"/>
                </a:solidFill>
                <a:latin typeface="+mj-lt"/>
                <a:cs typeface="Microsoft Sans Serif"/>
              </a:rPr>
              <a:t>la  </a:t>
            </a:r>
            <a:r>
              <a:rPr lang="es-ES" sz="1100" spc="-15" dirty="0">
                <a:solidFill>
                  <a:srgbClr val="575756"/>
                </a:solidFill>
                <a:latin typeface="+mj-lt"/>
                <a:cs typeface="Microsoft Sans Serif"/>
              </a:rPr>
              <a:t>construcción </a:t>
            </a:r>
            <a:r>
              <a:rPr lang="es-ES" sz="1100" spc="-10" dirty="0">
                <a:solidFill>
                  <a:srgbClr val="575756"/>
                </a:solidFill>
                <a:latin typeface="+mj-lt"/>
                <a:cs typeface="Microsoft Sans Serif"/>
              </a:rPr>
              <a:t>de</a:t>
            </a:r>
            <a:r>
              <a:rPr lang="es-ES" sz="1100" spc="50" dirty="0">
                <a:solidFill>
                  <a:srgbClr val="575756"/>
                </a:solidFill>
                <a:latin typeface="+mj-lt"/>
                <a:cs typeface="Microsoft Sans Serif"/>
              </a:rPr>
              <a:t> </a:t>
            </a:r>
            <a:r>
              <a:rPr lang="es-ES" sz="1100" spc="-20" dirty="0">
                <a:solidFill>
                  <a:srgbClr val="575756"/>
                </a:solidFill>
                <a:latin typeface="+mj-lt"/>
                <a:cs typeface="Microsoft Sans Serif"/>
              </a:rPr>
              <a:t>proyectos?</a:t>
            </a:r>
          </a:p>
          <a:p>
            <a:pPr marL="1243965" marR="5080" indent="-241300">
              <a:lnSpc>
                <a:spcPct val="111100"/>
              </a:lnSpc>
              <a:spcBef>
                <a:spcPts val="225"/>
              </a:spcBef>
            </a:pPr>
            <a:r>
              <a:rPr lang="es-ES" sz="1100" dirty="0">
                <a:solidFill>
                  <a:srgbClr val="C00000"/>
                </a:solidFill>
                <a:latin typeface="AGCanYouNotBold" panose="02000803000000000000" pitchFamily="2" charset="0"/>
                <a:ea typeface="AGCanYouNotBold" panose="02000803000000000000" pitchFamily="2" charset="0"/>
              </a:rPr>
              <a:t>La vinculación entre proyectos educativos y la vida cotidiana se basa en:</a:t>
            </a:r>
          </a:p>
          <a:p>
            <a:pPr marL="1243965" marR="5080" indent="-241300">
              <a:lnSpc>
                <a:spcPct val="111100"/>
              </a:lnSpc>
              <a:spcBef>
                <a:spcPts val="225"/>
              </a:spcBef>
            </a:pPr>
            <a:endParaRPr lang="es-ES" sz="1100" dirty="0">
              <a:solidFill>
                <a:srgbClr val="C00000"/>
              </a:solidFill>
              <a:latin typeface="AGCanYouNotBold" panose="02000803000000000000" pitchFamily="2" charset="0"/>
              <a:ea typeface="AGCanYouNotBold" panose="02000803000000000000" pitchFamily="2" charset="0"/>
            </a:endParaRPr>
          </a:p>
          <a:p>
            <a:pPr marL="1243965" marR="5080" indent="-241300">
              <a:lnSpc>
                <a:spcPct val="111100"/>
              </a:lnSpc>
              <a:spcBef>
                <a:spcPts val="225"/>
              </a:spcBef>
              <a:buFont typeface="Arial" panose="020B0604020202020204" pitchFamily="34" charset="0"/>
              <a:buChar char="•"/>
            </a:pPr>
            <a:r>
              <a:rPr lang="es-ES" sz="1100" dirty="0">
                <a:solidFill>
                  <a:srgbClr val="C00000"/>
                </a:solidFill>
                <a:latin typeface="AGCanYouNotBold" panose="02000803000000000000" pitchFamily="2" charset="0"/>
                <a:ea typeface="AGCanYouNotBold" panose="02000803000000000000" pitchFamily="2" charset="0"/>
              </a:rPr>
              <a:t>Priorizar Intereses: Es esencial dar importancia a los intereses personales y colectivos.</a:t>
            </a:r>
          </a:p>
          <a:p>
            <a:pPr marL="1243965" marR="5080" indent="-241300">
              <a:lnSpc>
                <a:spcPct val="111100"/>
              </a:lnSpc>
              <a:spcBef>
                <a:spcPts val="225"/>
              </a:spcBef>
              <a:buFont typeface="Arial" panose="020B0604020202020204" pitchFamily="34" charset="0"/>
              <a:buChar char="•"/>
            </a:pPr>
            <a:r>
              <a:rPr lang="es-ES" sz="1100" dirty="0">
                <a:solidFill>
                  <a:srgbClr val="C00000"/>
                </a:solidFill>
                <a:latin typeface="AGCanYouNotBold" panose="02000803000000000000" pitchFamily="2" charset="0"/>
                <a:ea typeface="AGCanYouNotBold" panose="02000803000000000000" pitchFamily="2" charset="0"/>
              </a:rPr>
              <a:t>Reconstruir Vínculos: Se trata de restaurar relaciones entre los actores sociales.</a:t>
            </a:r>
          </a:p>
          <a:p>
            <a:pPr marL="1243965" marR="5080" indent="-241300">
              <a:lnSpc>
                <a:spcPct val="111100"/>
              </a:lnSpc>
              <a:spcBef>
                <a:spcPts val="225"/>
              </a:spcBef>
              <a:buFont typeface="Arial" panose="020B0604020202020204" pitchFamily="34" charset="0"/>
              <a:buChar char="•"/>
            </a:pPr>
            <a:r>
              <a:rPr lang="es-ES" sz="1100" dirty="0">
                <a:solidFill>
                  <a:srgbClr val="C00000"/>
                </a:solidFill>
                <a:latin typeface="AGCanYouNotBold" panose="02000803000000000000" pitchFamily="2" charset="0"/>
                <a:ea typeface="AGCanYouNotBold" panose="02000803000000000000" pitchFamily="2" charset="0"/>
              </a:rPr>
              <a:t>Pensamiento Crítico: Implica abordar la realidad y la educación desde una perspectiva crítica.</a:t>
            </a:r>
          </a:p>
          <a:p>
            <a:pPr marL="1243965" marR="5080" indent="-241300">
              <a:lnSpc>
                <a:spcPct val="111100"/>
              </a:lnSpc>
              <a:spcBef>
                <a:spcPts val="225"/>
              </a:spcBef>
              <a:buFont typeface="Arial" panose="020B0604020202020204" pitchFamily="34" charset="0"/>
              <a:buChar char="•"/>
            </a:pPr>
            <a:r>
              <a:rPr lang="es-ES" sz="1100" dirty="0">
                <a:solidFill>
                  <a:srgbClr val="C00000"/>
                </a:solidFill>
                <a:latin typeface="AGCanYouNotBold" panose="02000803000000000000" pitchFamily="2" charset="0"/>
                <a:ea typeface="AGCanYouNotBold" panose="02000803000000000000" pitchFamily="2" charset="0"/>
              </a:rPr>
              <a:t>Diálogo y Comunicación: El diálogo y el intercambio de experiencias son esenciales.</a:t>
            </a:r>
          </a:p>
          <a:p>
            <a:pPr marL="1243965" marR="5080" indent="-241300">
              <a:lnSpc>
                <a:spcPct val="111100"/>
              </a:lnSpc>
              <a:spcBef>
                <a:spcPts val="225"/>
              </a:spcBef>
              <a:buFont typeface="Arial" panose="020B0604020202020204" pitchFamily="34" charset="0"/>
              <a:buChar char="•"/>
            </a:pPr>
            <a:r>
              <a:rPr lang="es-ES" sz="1100" dirty="0">
                <a:solidFill>
                  <a:srgbClr val="C00000"/>
                </a:solidFill>
                <a:latin typeface="AGCanYouNotBold" panose="02000803000000000000" pitchFamily="2" charset="0"/>
                <a:ea typeface="AGCanYouNotBold" panose="02000803000000000000" pitchFamily="2" charset="0"/>
              </a:rPr>
              <a:t>Local y Global: Se debe enfocar en lo local con una perspectiva global.</a:t>
            </a:r>
          </a:p>
          <a:p>
            <a:pPr marL="1243965" marR="5080" indent="-241300">
              <a:lnSpc>
                <a:spcPct val="111100"/>
              </a:lnSpc>
              <a:spcBef>
                <a:spcPts val="225"/>
              </a:spcBef>
              <a:buFont typeface="Arial" panose="020B0604020202020204" pitchFamily="34" charset="0"/>
              <a:buChar char="•"/>
            </a:pPr>
            <a:r>
              <a:rPr lang="es-ES" sz="1100" dirty="0">
                <a:solidFill>
                  <a:srgbClr val="C00000"/>
                </a:solidFill>
                <a:latin typeface="AGCanYouNotBold" panose="02000803000000000000" pitchFamily="2" charset="0"/>
                <a:ea typeface="AGCanYouNotBold" panose="02000803000000000000" pitchFamily="2" charset="0"/>
              </a:rPr>
              <a:t>Reconocer la Diversidad: La existencia de personas y culturas diferentes debe ser aceptada.</a:t>
            </a:r>
          </a:p>
          <a:p>
            <a:pPr marL="1243965" marR="5080" indent="-241300">
              <a:lnSpc>
                <a:spcPct val="111100"/>
              </a:lnSpc>
              <a:spcBef>
                <a:spcPts val="225"/>
              </a:spcBef>
              <a:buFont typeface="Arial" panose="020B0604020202020204" pitchFamily="34" charset="0"/>
              <a:buChar char="•"/>
            </a:pPr>
            <a:r>
              <a:rPr lang="es-ES" sz="1100" dirty="0">
                <a:solidFill>
                  <a:srgbClr val="C00000"/>
                </a:solidFill>
                <a:latin typeface="AGCanYouNotBold" panose="02000803000000000000" pitchFamily="2" charset="0"/>
                <a:ea typeface="AGCanYouNotBold" panose="02000803000000000000" pitchFamily="2" charset="0"/>
              </a:rPr>
              <a:t>Comunicación Reflexiva: La comunicación basada en el pensamiento y el lenguaje es clave.</a:t>
            </a:r>
          </a:p>
          <a:p>
            <a:pPr marL="1243965" marR="5080" indent="-241300">
              <a:lnSpc>
                <a:spcPct val="111100"/>
              </a:lnSpc>
              <a:spcBef>
                <a:spcPts val="225"/>
              </a:spcBef>
              <a:buFont typeface="Arial" panose="020B0604020202020204" pitchFamily="34" charset="0"/>
              <a:buChar char="•"/>
            </a:pPr>
            <a:r>
              <a:rPr lang="es-ES" sz="1100" dirty="0">
                <a:solidFill>
                  <a:srgbClr val="C00000"/>
                </a:solidFill>
                <a:latin typeface="AGCanYouNotBold" panose="02000803000000000000" pitchFamily="2" charset="0"/>
                <a:ea typeface="AGCanYouNotBold" panose="02000803000000000000" pitchFamily="2" charset="0"/>
              </a:rPr>
              <a:t>Valorar la Diversidad Cultural: La pluralidad cultural en las comunidades enriquece la educación.</a:t>
            </a:r>
          </a:p>
          <a:p>
            <a:pPr marL="1243965" marR="5080" indent="-241300">
              <a:lnSpc>
                <a:spcPct val="111100"/>
              </a:lnSpc>
              <a:spcBef>
                <a:spcPts val="225"/>
              </a:spcBef>
              <a:buFont typeface="Arial" panose="020B0604020202020204" pitchFamily="34" charset="0"/>
              <a:buChar char="•"/>
            </a:pPr>
            <a:r>
              <a:rPr lang="es-ES" sz="1100" dirty="0">
                <a:solidFill>
                  <a:srgbClr val="C00000"/>
                </a:solidFill>
                <a:latin typeface="AGCanYouNotBold" panose="02000803000000000000" pitchFamily="2" charset="0"/>
                <a:ea typeface="AGCanYouNotBold" panose="02000803000000000000" pitchFamily="2" charset="0"/>
              </a:rPr>
              <a:t>Reconstruir Significados Sociales: La construcción y reconstrucción de significados sociales es un proceso constante.</a:t>
            </a:r>
          </a:p>
        </p:txBody>
      </p:sp>
      <p:sp>
        <p:nvSpPr>
          <p:cNvPr id="5" name="object 23">
            <a:extLst>
              <a:ext uri="{FF2B5EF4-FFF2-40B4-BE49-F238E27FC236}">
                <a16:creationId xmlns:a16="http://schemas.microsoft.com/office/drawing/2014/main" id="{95DD5FA1-0389-41C7-9F6A-8EB757024C5F}"/>
              </a:ext>
            </a:extLst>
          </p:cNvPr>
          <p:cNvSpPr txBox="1"/>
          <p:nvPr/>
        </p:nvSpPr>
        <p:spPr>
          <a:xfrm>
            <a:off x="1600200" y="3429000"/>
            <a:ext cx="4937125" cy="1011555"/>
          </a:xfrm>
          <a:prstGeom prst="rect">
            <a:avLst/>
          </a:prstGeom>
          <a:solidFill>
            <a:srgbClr val="E9EFED"/>
          </a:solidFill>
        </p:spPr>
        <p:txBody>
          <a:bodyPr vert="horz" wrap="square" lIns="0" tIns="37465" rIns="0" bIns="0" rtlCol="0">
            <a:spAutoFit/>
          </a:bodyPr>
          <a:lstStyle/>
          <a:p>
            <a:pPr marL="75565" marR="48895" algn="just">
              <a:lnSpc>
                <a:spcPct val="100000"/>
              </a:lnSpc>
              <a:spcBef>
                <a:spcPts val="295"/>
              </a:spcBef>
            </a:pPr>
            <a:r>
              <a:rPr sz="1200" spc="-10" dirty="0">
                <a:solidFill>
                  <a:srgbClr val="575756"/>
                </a:solidFill>
                <a:latin typeface="Microsoft Sans Serif"/>
                <a:cs typeface="Microsoft Sans Serif"/>
              </a:rPr>
              <a:t>De acuerdo </a:t>
            </a:r>
            <a:r>
              <a:rPr sz="1200" spc="-20" dirty="0">
                <a:solidFill>
                  <a:srgbClr val="575756"/>
                </a:solidFill>
                <a:latin typeface="Microsoft Sans Serif"/>
                <a:cs typeface="Microsoft Sans Serif"/>
              </a:rPr>
              <a:t>con </a:t>
            </a:r>
            <a:r>
              <a:rPr sz="1200" spc="20" dirty="0">
                <a:solidFill>
                  <a:srgbClr val="575756"/>
                </a:solidFill>
                <a:latin typeface="Microsoft Sans Serif"/>
                <a:cs typeface="Microsoft Sans Serif"/>
              </a:rPr>
              <a:t>el </a:t>
            </a:r>
            <a:r>
              <a:rPr sz="1200" spc="25" dirty="0">
                <a:solidFill>
                  <a:srgbClr val="575756"/>
                </a:solidFill>
                <a:latin typeface="Microsoft Sans Serif"/>
                <a:cs typeface="Microsoft Sans Serif"/>
              </a:rPr>
              <a:t>texto </a:t>
            </a:r>
            <a:r>
              <a:rPr sz="1200" dirty="0">
                <a:solidFill>
                  <a:srgbClr val="575756"/>
                </a:solidFill>
                <a:latin typeface="Microsoft Sans Serif"/>
                <a:cs typeface="Microsoft Sans Serif"/>
              </a:rPr>
              <a:t>“Proyectos educativos </a:t>
            </a:r>
            <a:r>
              <a:rPr sz="1200" spc="10" dirty="0">
                <a:solidFill>
                  <a:srgbClr val="575756"/>
                </a:solidFill>
                <a:latin typeface="Microsoft Sans Serif"/>
                <a:cs typeface="Microsoft Sans Serif"/>
              </a:rPr>
              <a:t>y </a:t>
            </a:r>
            <a:r>
              <a:rPr sz="1200" dirty="0">
                <a:solidFill>
                  <a:srgbClr val="575756"/>
                </a:solidFill>
                <a:latin typeface="Microsoft Sans Serif"/>
                <a:cs typeface="Microsoft Sans Serif"/>
              </a:rPr>
              <a:t>vida </a:t>
            </a:r>
            <a:r>
              <a:rPr sz="1200" spc="-10" dirty="0">
                <a:solidFill>
                  <a:srgbClr val="575756"/>
                </a:solidFill>
                <a:latin typeface="Microsoft Sans Serif"/>
                <a:cs typeface="Microsoft Sans Serif"/>
              </a:rPr>
              <a:t>cotidiana; </a:t>
            </a:r>
            <a:r>
              <a:rPr sz="1200" spc="20" dirty="0">
                <a:solidFill>
                  <a:srgbClr val="575756"/>
                </a:solidFill>
                <a:latin typeface="Microsoft Sans Serif"/>
                <a:cs typeface="Microsoft Sans Serif"/>
              </a:rPr>
              <a:t>la  </a:t>
            </a:r>
            <a:r>
              <a:rPr sz="1200" spc="-25" dirty="0">
                <a:solidFill>
                  <a:srgbClr val="575756"/>
                </a:solidFill>
                <a:latin typeface="Microsoft Sans Serif"/>
                <a:cs typeface="Microsoft Sans Serif"/>
              </a:rPr>
              <a:t>NEM </a:t>
            </a:r>
            <a:r>
              <a:rPr sz="1200" spc="10" dirty="0">
                <a:solidFill>
                  <a:srgbClr val="575756"/>
                </a:solidFill>
                <a:latin typeface="Microsoft Sans Serif"/>
                <a:cs typeface="Microsoft Sans Serif"/>
              </a:rPr>
              <a:t>y </a:t>
            </a:r>
            <a:r>
              <a:rPr sz="1200" spc="15" dirty="0">
                <a:solidFill>
                  <a:srgbClr val="575756"/>
                </a:solidFill>
                <a:latin typeface="Microsoft Sans Serif"/>
                <a:cs typeface="Microsoft Sans Serif"/>
              </a:rPr>
              <a:t>el </a:t>
            </a:r>
            <a:r>
              <a:rPr sz="1200" spc="-15" dirty="0">
                <a:solidFill>
                  <a:srgbClr val="575756"/>
                </a:solidFill>
                <a:latin typeface="Microsoft Sans Serif"/>
                <a:cs typeface="Microsoft Sans Serif"/>
              </a:rPr>
              <a:t>cambio </a:t>
            </a:r>
            <a:r>
              <a:rPr sz="1200" spc="-10" dirty="0">
                <a:solidFill>
                  <a:srgbClr val="575756"/>
                </a:solidFill>
                <a:latin typeface="Microsoft Sans Serif"/>
                <a:cs typeface="Microsoft Sans Serif"/>
              </a:rPr>
              <a:t>de </a:t>
            </a:r>
            <a:r>
              <a:rPr sz="1200" spc="-30" dirty="0">
                <a:solidFill>
                  <a:srgbClr val="575756"/>
                </a:solidFill>
                <a:latin typeface="Microsoft Sans Serif"/>
                <a:cs typeface="Microsoft Sans Serif"/>
              </a:rPr>
              <a:t>época”: </a:t>
            </a:r>
            <a:r>
              <a:rPr sz="1200" spc="10" dirty="0">
                <a:solidFill>
                  <a:srgbClr val="575756"/>
                </a:solidFill>
                <a:latin typeface="Microsoft Sans Serif"/>
                <a:cs typeface="Microsoft Sans Serif"/>
              </a:rPr>
              <a:t>la </a:t>
            </a:r>
            <a:r>
              <a:rPr sz="1200" spc="-5" dirty="0">
                <a:solidFill>
                  <a:srgbClr val="575756"/>
                </a:solidFill>
                <a:latin typeface="Microsoft Sans Serif"/>
                <a:cs typeface="Microsoft Sans Serif"/>
              </a:rPr>
              <a:t>vida </a:t>
            </a:r>
            <a:r>
              <a:rPr sz="1200" spc="-10" dirty="0">
                <a:solidFill>
                  <a:srgbClr val="575756"/>
                </a:solidFill>
                <a:latin typeface="Microsoft Sans Serif"/>
                <a:cs typeface="Microsoft Sans Serif"/>
              </a:rPr>
              <a:t>cotidiana </a:t>
            </a:r>
            <a:r>
              <a:rPr sz="1200" spc="-5" dirty="0">
                <a:solidFill>
                  <a:srgbClr val="575756"/>
                </a:solidFill>
                <a:latin typeface="Microsoft Sans Serif"/>
                <a:cs typeface="Microsoft Sans Serif"/>
              </a:rPr>
              <a:t>depende </a:t>
            </a:r>
            <a:r>
              <a:rPr sz="1200" spc="-10" dirty="0">
                <a:solidFill>
                  <a:srgbClr val="575756"/>
                </a:solidFill>
                <a:latin typeface="Microsoft Sans Serif"/>
                <a:cs typeface="Microsoft Sans Serif"/>
              </a:rPr>
              <a:t>de </a:t>
            </a:r>
            <a:r>
              <a:rPr sz="1200" spc="-5" dirty="0">
                <a:solidFill>
                  <a:srgbClr val="575756"/>
                </a:solidFill>
                <a:latin typeface="Microsoft Sans Serif"/>
                <a:cs typeface="Microsoft Sans Serif"/>
              </a:rPr>
              <a:t>dos </a:t>
            </a:r>
            <a:r>
              <a:rPr sz="1200" spc="-10" dirty="0">
                <a:solidFill>
                  <a:srgbClr val="575756"/>
                </a:solidFill>
                <a:latin typeface="Microsoft Sans Serif"/>
                <a:cs typeface="Microsoft Sans Serif"/>
              </a:rPr>
              <a:t>factores  </a:t>
            </a:r>
            <a:r>
              <a:rPr sz="1200" spc="-5" dirty="0">
                <a:solidFill>
                  <a:srgbClr val="575756"/>
                </a:solidFill>
                <a:latin typeface="Microsoft Sans Serif"/>
                <a:cs typeface="Microsoft Sans Serif"/>
              </a:rPr>
              <a:t>que </a:t>
            </a:r>
            <a:r>
              <a:rPr sz="1200" dirty="0">
                <a:solidFill>
                  <a:srgbClr val="575756"/>
                </a:solidFill>
                <a:latin typeface="Microsoft Sans Serif"/>
                <a:cs typeface="Microsoft Sans Serif"/>
              </a:rPr>
              <a:t>implican intersubjetividades </a:t>
            </a:r>
            <a:r>
              <a:rPr sz="1200" spc="5" dirty="0">
                <a:solidFill>
                  <a:srgbClr val="575756"/>
                </a:solidFill>
                <a:latin typeface="Microsoft Sans Serif"/>
                <a:cs typeface="Microsoft Sans Serif"/>
              </a:rPr>
              <a:t>entre </a:t>
            </a:r>
            <a:r>
              <a:rPr sz="1200" spc="10" dirty="0">
                <a:solidFill>
                  <a:srgbClr val="575756"/>
                </a:solidFill>
                <a:latin typeface="Microsoft Sans Serif"/>
                <a:cs typeface="Microsoft Sans Serif"/>
              </a:rPr>
              <a:t>los </a:t>
            </a:r>
            <a:r>
              <a:rPr sz="1200" spc="-10" dirty="0">
                <a:solidFill>
                  <a:srgbClr val="575756"/>
                </a:solidFill>
                <a:latin typeface="Microsoft Sans Serif"/>
                <a:cs typeface="Microsoft Sans Serif"/>
              </a:rPr>
              <a:t>actores </a:t>
            </a:r>
            <a:r>
              <a:rPr sz="1200" spc="-5" dirty="0">
                <a:solidFill>
                  <a:srgbClr val="575756"/>
                </a:solidFill>
                <a:latin typeface="Microsoft Sans Serif"/>
                <a:cs typeface="Microsoft Sans Serif"/>
              </a:rPr>
              <a:t>que </a:t>
            </a:r>
            <a:r>
              <a:rPr sz="1200" spc="5" dirty="0">
                <a:solidFill>
                  <a:srgbClr val="575756"/>
                </a:solidFill>
                <a:latin typeface="Microsoft Sans Serif"/>
                <a:cs typeface="Microsoft Sans Serif"/>
              </a:rPr>
              <a:t>intervienen </a:t>
            </a:r>
            <a:r>
              <a:rPr sz="1200" spc="-15" dirty="0">
                <a:solidFill>
                  <a:srgbClr val="575756"/>
                </a:solidFill>
                <a:latin typeface="Microsoft Sans Serif"/>
                <a:cs typeface="Microsoft Sans Serif"/>
              </a:rPr>
              <a:t>en  </a:t>
            </a:r>
            <a:r>
              <a:rPr sz="1200" spc="-20" dirty="0">
                <a:solidFill>
                  <a:srgbClr val="575756"/>
                </a:solidFill>
                <a:latin typeface="Microsoft Sans Serif"/>
                <a:cs typeface="Microsoft Sans Serif"/>
              </a:rPr>
              <a:t>sus </a:t>
            </a:r>
            <a:r>
              <a:rPr sz="1200" spc="-10" dirty="0">
                <a:solidFill>
                  <a:srgbClr val="575756"/>
                </a:solidFill>
                <a:latin typeface="Microsoft Sans Serif"/>
                <a:cs typeface="Microsoft Sans Serif"/>
              </a:rPr>
              <a:t>análisis </a:t>
            </a:r>
            <a:r>
              <a:rPr sz="1200" spc="10" dirty="0">
                <a:solidFill>
                  <a:srgbClr val="575756"/>
                </a:solidFill>
                <a:latin typeface="Microsoft Sans Serif"/>
                <a:cs typeface="Microsoft Sans Serif"/>
              </a:rPr>
              <a:t>y </a:t>
            </a:r>
            <a:r>
              <a:rPr sz="1200" spc="-25" dirty="0">
                <a:solidFill>
                  <a:srgbClr val="575756"/>
                </a:solidFill>
                <a:latin typeface="Microsoft Sans Serif"/>
                <a:cs typeface="Microsoft Sans Serif"/>
              </a:rPr>
              <a:t>concepciones: </a:t>
            </a:r>
            <a:r>
              <a:rPr sz="1200" spc="50" dirty="0">
                <a:solidFill>
                  <a:srgbClr val="4F7C71"/>
                </a:solidFill>
                <a:latin typeface="Microsoft Sans Serif"/>
                <a:cs typeface="Microsoft Sans Serif"/>
              </a:rPr>
              <a:t>la </a:t>
            </a:r>
            <a:r>
              <a:rPr sz="1200" spc="15" dirty="0">
                <a:solidFill>
                  <a:srgbClr val="4F7C71"/>
                </a:solidFill>
                <a:latin typeface="Microsoft Sans Serif"/>
                <a:cs typeface="Microsoft Sans Serif"/>
              </a:rPr>
              <a:t>percepción </a:t>
            </a:r>
            <a:r>
              <a:rPr sz="1200" spc="30" dirty="0">
                <a:solidFill>
                  <a:srgbClr val="4F7C71"/>
                </a:solidFill>
                <a:latin typeface="Microsoft Sans Serif"/>
                <a:cs typeface="Microsoft Sans Serif"/>
              </a:rPr>
              <a:t>y </a:t>
            </a:r>
            <a:r>
              <a:rPr sz="1200" spc="50" dirty="0">
                <a:solidFill>
                  <a:srgbClr val="4F7C71"/>
                </a:solidFill>
                <a:latin typeface="Microsoft Sans Serif"/>
                <a:cs typeface="Microsoft Sans Serif"/>
              </a:rPr>
              <a:t>la </a:t>
            </a:r>
            <a:r>
              <a:rPr sz="1200" spc="40" dirty="0">
                <a:solidFill>
                  <a:srgbClr val="4F7C71"/>
                </a:solidFill>
                <a:latin typeface="Microsoft Sans Serif"/>
                <a:cs typeface="Microsoft Sans Serif"/>
              </a:rPr>
              <a:t>interpretación </a:t>
            </a:r>
            <a:r>
              <a:rPr sz="1200" spc="-5" dirty="0">
                <a:solidFill>
                  <a:srgbClr val="575756"/>
                </a:solidFill>
                <a:latin typeface="Microsoft Sans Serif"/>
                <a:cs typeface="Microsoft Sans Serif"/>
              </a:rPr>
              <a:t>de </a:t>
            </a:r>
            <a:r>
              <a:rPr sz="1200" spc="10" dirty="0">
                <a:solidFill>
                  <a:srgbClr val="575756"/>
                </a:solidFill>
                <a:latin typeface="Microsoft Sans Serif"/>
                <a:cs typeface="Microsoft Sans Serif"/>
              </a:rPr>
              <a:t>los  </a:t>
            </a:r>
            <a:r>
              <a:rPr sz="1200" dirty="0">
                <a:solidFill>
                  <a:srgbClr val="575756"/>
                </a:solidFill>
                <a:latin typeface="Microsoft Sans Serif"/>
                <a:cs typeface="Microsoft Sans Serif"/>
              </a:rPr>
              <a:t>entornos </a:t>
            </a:r>
            <a:r>
              <a:rPr sz="1200" spc="-20" dirty="0">
                <a:solidFill>
                  <a:srgbClr val="575756"/>
                </a:solidFill>
                <a:latin typeface="Microsoft Sans Serif"/>
                <a:cs typeface="Microsoft Sans Serif"/>
              </a:rPr>
              <a:t>en </a:t>
            </a:r>
            <a:r>
              <a:rPr sz="1200" dirty="0">
                <a:solidFill>
                  <a:srgbClr val="575756"/>
                </a:solidFill>
                <a:latin typeface="Microsoft Sans Serif"/>
                <a:cs typeface="Microsoft Sans Serif"/>
              </a:rPr>
              <a:t>donde </a:t>
            </a:r>
            <a:r>
              <a:rPr sz="1200" spc="-5" dirty="0">
                <a:solidFill>
                  <a:srgbClr val="575756"/>
                </a:solidFill>
                <a:latin typeface="Microsoft Sans Serif"/>
                <a:cs typeface="Microsoft Sans Serif"/>
              </a:rPr>
              <a:t>vivimos </a:t>
            </a:r>
            <a:r>
              <a:rPr sz="1200" spc="-40" dirty="0">
                <a:solidFill>
                  <a:srgbClr val="575756"/>
                </a:solidFill>
                <a:latin typeface="Microsoft Sans Serif"/>
                <a:cs typeface="Microsoft Sans Serif"/>
              </a:rPr>
              <a:t>(p.</a:t>
            </a:r>
            <a:r>
              <a:rPr sz="1200" spc="120" dirty="0">
                <a:solidFill>
                  <a:srgbClr val="575756"/>
                </a:solidFill>
                <a:latin typeface="Microsoft Sans Serif"/>
                <a:cs typeface="Microsoft Sans Serif"/>
              </a:rPr>
              <a:t> </a:t>
            </a:r>
            <a:r>
              <a:rPr sz="1200" spc="-5" dirty="0">
                <a:solidFill>
                  <a:srgbClr val="575756"/>
                </a:solidFill>
                <a:latin typeface="Microsoft Sans Serif"/>
                <a:cs typeface="Microsoft Sans Serif"/>
              </a:rPr>
              <a:t>60).</a:t>
            </a:r>
            <a:endParaRPr sz="1200" dirty="0">
              <a:latin typeface="Microsoft Sans Serif"/>
              <a:cs typeface="Microsoft Sans Serif"/>
            </a:endParaRPr>
          </a:p>
        </p:txBody>
      </p:sp>
      <p:sp>
        <p:nvSpPr>
          <p:cNvPr id="6" name="object 24">
            <a:extLst>
              <a:ext uri="{FF2B5EF4-FFF2-40B4-BE49-F238E27FC236}">
                <a16:creationId xmlns:a16="http://schemas.microsoft.com/office/drawing/2014/main" id="{43D0F2CC-39F9-450D-92F5-3A3EF86873F7}"/>
              </a:ext>
            </a:extLst>
          </p:cNvPr>
          <p:cNvSpPr txBox="1"/>
          <p:nvPr/>
        </p:nvSpPr>
        <p:spPr>
          <a:xfrm>
            <a:off x="886142" y="4724400"/>
            <a:ext cx="6000115" cy="2487861"/>
          </a:xfrm>
          <a:prstGeom prst="rect">
            <a:avLst/>
          </a:prstGeom>
        </p:spPr>
        <p:txBody>
          <a:bodyPr vert="horz" wrap="square" lIns="0" tIns="35560" rIns="0" bIns="0" rtlCol="0">
            <a:spAutoFit/>
          </a:bodyPr>
          <a:lstStyle/>
          <a:p>
            <a:pPr marL="266065">
              <a:lnSpc>
                <a:spcPct val="100000"/>
              </a:lnSpc>
              <a:spcBef>
                <a:spcPts val="280"/>
              </a:spcBef>
            </a:pPr>
            <a:r>
              <a:rPr sz="1100" spc="140" dirty="0">
                <a:latin typeface="Calibri"/>
                <a:cs typeface="Calibri"/>
              </a:rPr>
              <a:t>Se </a:t>
            </a:r>
            <a:r>
              <a:rPr sz="1100" spc="85" dirty="0">
                <a:latin typeface="Calibri"/>
                <a:cs typeface="Calibri"/>
              </a:rPr>
              <a:t>les </a:t>
            </a:r>
            <a:r>
              <a:rPr sz="1100" spc="125" dirty="0">
                <a:latin typeface="Calibri"/>
                <a:cs typeface="Calibri"/>
              </a:rPr>
              <a:t>propone </a:t>
            </a:r>
            <a:r>
              <a:rPr sz="1100" spc="105" dirty="0">
                <a:latin typeface="Calibri"/>
                <a:cs typeface="Calibri"/>
              </a:rPr>
              <a:t>recuperar </a:t>
            </a:r>
            <a:r>
              <a:rPr sz="1100" spc="80" dirty="0">
                <a:latin typeface="Calibri"/>
                <a:cs typeface="Calibri"/>
              </a:rPr>
              <a:t>la </a:t>
            </a:r>
            <a:r>
              <a:rPr sz="1100" spc="100" dirty="0">
                <a:latin typeface="Calibri"/>
                <a:cs typeface="Calibri"/>
              </a:rPr>
              <a:t>lectura </a:t>
            </a:r>
            <a:r>
              <a:rPr sz="1100" spc="140" dirty="0">
                <a:latin typeface="Calibri"/>
                <a:cs typeface="Calibri"/>
              </a:rPr>
              <a:t>de </a:t>
            </a:r>
            <a:r>
              <a:rPr sz="1100" spc="90" dirty="0">
                <a:latin typeface="Calibri"/>
                <a:cs typeface="Calibri"/>
              </a:rPr>
              <a:t>las </a:t>
            </a:r>
            <a:r>
              <a:rPr sz="1100" spc="135" dirty="0">
                <a:latin typeface="Calibri"/>
                <a:cs typeface="Calibri"/>
              </a:rPr>
              <a:t>páginas </a:t>
            </a:r>
            <a:r>
              <a:rPr sz="1100" spc="140" dirty="0">
                <a:latin typeface="Calibri"/>
                <a:cs typeface="Calibri"/>
              </a:rPr>
              <a:t>60 </a:t>
            </a:r>
            <a:r>
              <a:rPr sz="1100" spc="95" dirty="0">
                <a:latin typeface="Calibri"/>
                <a:cs typeface="Calibri"/>
              </a:rPr>
              <a:t>y </a:t>
            </a:r>
            <a:r>
              <a:rPr sz="1100" spc="-25" dirty="0">
                <a:latin typeface="Calibri"/>
                <a:cs typeface="Calibri"/>
              </a:rPr>
              <a:t>61 </a:t>
            </a:r>
            <a:r>
              <a:rPr sz="1100" spc="105" dirty="0">
                <a:latin typeface="Calibri"/>
                <a:cs typeface="Calibri"/>
              </a:rPr>
              <a:t>del</a:t>
            </a:r>
            <a:r>
              <a:rPr sz="1100" spc="-110" dirty="0">
                <a:latin typeface="Calibri"/>
                <a:cs typeface="Calibri"/>
              </a:rPr>
              <a:t> </a:t>
            </a:r>
            <a:r>
              <a:rPr sz="1100" spc="85" dirty="0">
                <a:latin typeface="Calibri"/>
                <a:cs typeface="Calibri"/>
              </a:rPr>
              <a:t>texto</a:t>
            </a:r>
            <a:endParaRPr sz="1100" dirty="0">
              <a:latin typeface="Calibri"/>
              <a:cs typeface="Calibri"/>
            </a:endParaRPr>
          </a:p>
          <a:p>
            <a:pPr marL="12700">
              <a:lnSpc>
                <a:spcPct val="100000"/>
              </a:lnSpc>
              <a:spcBef>
                <a:spcPts val="180"/>
              </a:spcBef>
            </a:pPr>
            <a:r>
              <a:rPr sz="1100" spc="120" dirty="0">
                <a:latin typeface="Calibri"/>
                <a:cs typeface="Calibri"/>
              </a:rPr>
              <a:t>sugerido</a:t>
            </a:r>
            <a:r>
              <a:rPr sz="1100" spc="70" dirty="0">
                <a:latin typeface="Calibri"/>
                <a:cs typeface="Calibri"/>
              </a:rPr>
              <a:t> </a:t>
            </a:r>
            <a:r>
              <a:rPr sz="1100" spc="140" dirty="0">
                <a:latin typeface="Calibri"/>
                <a:cs typeface="Calibri"/>
              </a:rPr>
              <a:t>en</a:t>
            </a:r>
            <a:r>
              <a:rPr sz="1100" spc="70" dirty="0">
                <a:latin typeface="Calibri"/>
                <a:cs typeface="Calibri"/>
              </a:rPr>
              <a:t> </a:t>
            </a:r>
            <a:r>
              <a:rPr sz="1100" spc="90" dirty="0">
                <a:latin typeface="Calibri"/>
                <a:cs typeface="Calibri"/>
              </a:rPr>
              <a:t>las</a:t>
            </a:r>
            <a:r>
              <a:rPr sz="1100" spc="70" dirty="0">
                <a:latin typeface="Calibri"/>
                <a:cs typeface="Calibri"/>
              </a:rPr>
              <a:t> </a:t>
            </a:r>
            <a:r>
              <a:rPr sz="1100" spc="145" dirty="0">
                <a:latin typeface="Calibri"/>
                <a:cs typeface="Calibri"/>
              </a:rPr>
              <a:t>que</a:t>
            </a:r>
            <a:r>
              <a:rPr sz="1100" spc="75" dirty="0">
                <a:latin typeface="Calibri"/>
                <a:cs typeface="Calibri"/>
              </a:rPr>
              <a:t> </a:t>
            </a:r>
            <a:r>
              <a:rPr sz="1100" spc="110" dirty="0">
                <a:latin typeface="Calibri"/>
                <a:cs typeface="Calibri"/>
              </a:rPr>
              <a:t>se</a:t>
            </a:r>
            <a:r>
              <a:rPr sz="1100" spc="70" dirty="0">
                <a:latin typeface="Calibri"/>
                <a:cs typeface="Calibri"/>
              </a:rPr>
              <a:t> </a:t>
            </a:r>
            <a:r>
              <a:rPr sz="1100" spc="125" dirty="0">
                <a:latin typeface="Calibri"/>
                <a:cs typeface="Calibri"/>
              </a:rPr>
              <a:t>abordan</a:t>
            </a:r>
            <a:r>
              <a:rPr sz="1100" spc="70" dirty="0">
                <a:latin typeface="Calibri"/>
                <a:cs typeface="Calibri"/>
              </a:rPr>
              <a:t> </a:t>
            </a:r>
            <a:r>
              <a:rPr sz="1100" spc="85" dirty="0">
                <a:latin typeface="Calibri"/>
                <a:cs typeface="Calibri"/>
              </a:rPr>
              <a:t>los</a:t>
            </a:r>
            <a:r>
              <a:rPr sz="1100" spc="70" dirty="0">
                <a:latin typeface="Calibri"/>
                <a:cs typeface="Calibri"/>
              </a:rPr>
              <a:t> </a:t>
            </a:r>
            <a:r>
              <a:rPr sz="1100" spc="114" dirty="0">
                <a:latin typeface="Calibri"/>
                <a:cs typeface="Calibri"/>
              </a:rPr>
              <a:t>aspectos</a:t>
            </a:r>
            <a:r>
              <a:rPr sz="1100" spc="75" dirty="0">
                <a:latin typeface="Calibri"/>
                <a:cs typeface="Calibri"/>
              </a:rPr>
              <a:t> </a:t>
            </a:r>
            <a:r>
              <a:rPr sz="1100" spc="110" dirty="0">
                <a:latin typeface="Calibri"/>
                <a:cs typeface="Calibri"/>
              </a:rPr>
              <a:t>antes</a:t>
            </a:r>
            <a:r>
              <a:rPr sz="1100" spc="70" dirty="0">
                <a:latin typeface="Calibri"/>
                <a:cs typeface="Calibri"/>
              </a:rPr>
              <a:t> </a:t>
            </a:r>
            <a:r>
              <a:rPr sz="1100" spc="125" dirty="0">
                <a:latin typeface="Calibri"/>
                <a:cs typeface="Calibri"/>
              </a:rPr>
              <a:t>mencionados.</a:t>
            </a:r>
            <a:endParaRPr sz="1100" dirty="0">
              <a:latin typeface="Calibri"/>
              <a:cs typeface="Calibri"/>
            </a:endParaRPr>
          </a:p>
          <a:p>
            <a:pPr marL="266065">
              <a:lnSpc>
                <a:spcPct val="100000"/>
              </a:lnSpc>
              <a:spcBef>
                <a:spcPts val="745"/>
              </a:spcBef>
            </a:pPr>
            <a:endParaRPr lang="es-MX" sz="1100" spc="150" dirty="0">
              <a:latin typeface="Calibri"/>
              <a:cs typeface="Calibri"/>
            </a:endParaRPr>
          </a:p>
          <a:p>
            <a:pPr marL="266065">
              <a:lnSpc>
                <a:spcPct val="100000"/>
              </a:lnSpc>
              <a:spcBef>
                <a:spcPts val="745"/>
              </a:spcBef>
            </a:pPr>
            <a:r>
              <a:rPr sz="1100" spc="150" dirty="0">
                <a:latin typeface="Calibri"/>
                <a:cs typeface="Calibri"/>
              </a:rPr>
              <a:t>A</a:t>
            </a:r>
            <a:r>
              <a:rPr sz="1100" spc="10" dirty="0">
                <a:latin typeface="Calibri"/>
                <a:cs typeface="Calibri"/>
              </a:rPr>
              <a:t> </a:t>
            </a:r>
            <a:r>
              <a:rPr sz="1100" spc="85" dirty="0">
                <a:latin typeface="Calibri"/>
                <a:cs typeface="Calibri"/>
              </a:rPr>
              <a:t>partir</a:t>
            </a:r>
            <a:r>
              <a:rPr sz="1100" spc="10" dirty="0">
                <a:latin typeface="Calibri"/>
                <a:cs typeface="Calibri"/>
              </a:rPr>
              <a:t> </a:t>
            </a:r>
            <a:r>
              <a:rPr sz="1100" spc="140" dirty="0">
                <a:latin typeface="Calibri"/>
                <a:cs typeface="Calibri"/>
              </a:rPr>
              <a:t>de</a:t>
            </a:r>
            <a:r>
              <a:rPr sz="1100" spc="10" dirty="0">
                <a:latin typeface="Calibri"/>
                <a:cs typeface="Calibri"/>
              </a:rPr>
              <a:t> </a:t>
            </a:r>
            <a:r>
              <a:rPr sz="1100" spc="85" dirty="0">
                <a:latin typeface="Calibri"/>
                <a:cs typeface="Calibri"/>
              </a:rPr>
              <a:t>las</a:t>
            </a:r>
            <a:r>
              <a:rPr sz="1100" spc="15" dirty="0">
                <a:latin typeface="Calibri"/>
                <a:cs typeface="Calibri"/>
              </a:rPr>
              <a:t> </a:t>
            </a:r>
            <a:r>
              <a:rPr sz="1100" spc="100" dirty="0">
                <a:latin typeface="Calibri"/>
                <a:cs typeface="Calibri"/>
              </a:rPr>
              <a:t>ideas</a:t>
            </a:r>
            <a:r>
              <a:rPr sz="1100" spc="10" dirty="0">
                <a:latin typeface="Calibri"/>
                <a:cs typeface="Calibri"/>
              </a:rPr>
              <a:t> </a:t>
            </a:r>
            <a:r>
              <a:rPr sz="1100" spc="105" dirty="0">
                <a:latin typeface="Calibri"/>
                <a:cs typeface="Calibri"/>
              </a:rPr>
              <a:t>del</a:t>
            </a:r>
            <a:r>
              <a:rPr sz="1100" spc="10" dirty="0">
                <a:latin typeface="Calibri"/>
                <a:cs typeface="Calibri"/>
              </a:rPr>
              <a:t> </a:t>
            </a:r>
            <a:r>
              <a:rPr sz="1100" spc="55" dirty="0">
                <a:latin typeface="Calibri"/>
                <a:cs typeface="Calibri"/>
              </a:rPr>
              <a:t>texto,</a:t>
            </a:r>
            <a:r>
              <a:rPr sz="1100" spc="10" dirty="0">
                <a:latin typeface="Calibri"/>
                <a:cs typeface="Calibri"/>
              </a:rPr>
              <a:t> </a:t>
            </a:r>
            <a:r>
              <a:rPr sz="1100" spc="105" dirty="0">
                <a:latin typeface="Calibri"/>
                <a:cs typeface="Calibri"/>
              </a:rPr>
              <a:t>se</a:t>
            </a:r>
            <a:r>
              <a:rPr sz="1100" spc="15" dirty="0">
                <a:latin typeface="Calibri"/>
                <a:cs typeface="Calibri"/>
              </a:rPr>
              <a:t> </a:t>
            </a:r>
            <a:r>
              <a:rPr sz="1100" spc="110" dirty="0">
                <a:latin typeface="Calibri"/>
                <a:cs typeface="Calibri"/>
              </a:rPr>
              <a:t>sugiere</a:t>
            </a:r>
            <a:r>
              <a:rPr sz="1100" spc="10" dirty="0">
                <a:latin typeface="Calibri"/>
                <a:cs typeface="Calibri"/>
              </a:rPr>
              <a:t> </a:t>
            </a:r>
            <a:r>
              <a:rPr sz="1100" spc="145" dirty="0">
                <a:latin typeface="Calibri"/>
                <a:cs typeface="Calibri"/>
              </a:rPr>
              <a:t>que</a:t>
            </a:r>
            <a:r>
              <a:rPr sz="1100" spc="10" dirty="0">
                <a:latin typeface="Calibri"/>
                <a:cs typeface="Calibri"/>
              </a:rPr>
              <a:t> </a:t>
            </a:r>
            <a:r>
              <a:rPr sz="1100" spc="135" dirty="0">
                <a:latin typeface="Calibri"/>
                <a:cs typeface="Calibri"/>
              </a:rPr>
              <a:t>en</a:t>
            </a:r>
            <a:r>
              <a:rPr sz="1100" spc="15" dirty="0">
                <a:latin typeface="Calibri"/>
                <a:cs typeface="Calibri"/>
              </a:rPr>
              <a:t> </a:t>
            </a:r>
            <a:r>
              <a:rPr sz="1100" spc="90" dirty="0">
                <a:latin typeface="Calibri"/>
                <a:cs typeface="Calibri"/>
              </a:rPr>
              <a:t>colectivo</a:t>
            </a:r>
            <a:r>
              <a:rPr sz="1100" spc="10" dirty="0">
                <a:latin typeface="Calibri"/>
                <a:cs typeface="Calibri"/>
              </a:rPr>
              <a:t> </a:t>
            </a:r>
            <a:r>
              <a:rPr sz="1100" spc="135" dirty="0">
                <a:latin typeface="Calibri"/>
                <a:cs typeface="Calibri"/>
              </a:rPr>
              <a:t>compartan</a:t>
            </a:r>
            <a:endParaRPr sz="1100" dirty="0">
              <a:latin typeface="Calibri"/>
              <a:cs typeface="Calibri"/>
            </a:endParaRPr>
          </a:p>
          <a:p>
            <a:pPr marL="12700">
              <a:lnSpc>
                <a:spcPct val="100000"/>
              </a:lnSpc>
              <a:spcBef>
                <a:spcPts val="180"/>
              </a:spcBef>
            </a:pPr>
            <a:r>
              <a:rPr sz="1100" spc="135" dirty="0">
                <a:latin typeface="Calibri"/>
                <a:cs typeface="Calibri"/>
              </a:rPr>
              <a:t>su</a:t>
            </a:r>
            <a:r>
              <a:rPr sz="1100" spc="70" dirty="0">
                <a:latin typeface="Calibri"/>
                <a:cs typeface="Calibri"/>
              </a:rPr>
              <a:t> </a:t>
            </a:r>
            <a:r>
              <a:rPr sz="1100" spc="110" dirty="0">
                <a:latin typeface="Calibri"/>
                <a:cs typeface="Calibri"/>
              </a:rPr>
              <a:t>perspectiva</a:t>
            </a:r>
            <a:r>
              <a:rPr sz="1100" spc="70" dirty="0">
                <a:latin typeface="Calibri"/>
                <a:cs typeface="Calibri"/>
              </a:rPr>
              <a:t> </a:t>
            </a:r>
            <a:r>
              <a:rPr sz="1100" spc="114" dirty="0">
                <a:latin typeface="Calibri"/>
                <a:cs typeface="Calibri"/>
              </a:rPr>
              <a:t>acerca</a:t>
            </a:r>
            <a:r>
              <a:rPr sz="1100" spc="70" dirty="0">
                <a:latin typeface="Calibri"/>
                <a:cs typeface="Calibri"/>
              </a:rPr>
              <a:t> </a:t>
            </a:r>
            <a:r>
              <a:rPr sz="1100" spc="140" dirty="0">
                <a:latin typeface="Calibri"/>
                <a:cs typeface="Calibri"/>
              </a:rPr>
              <a:t>de</a:t>
            </a:r>
            <a:r>
              <a:rPr sz="1100" spc="70" dirty="0">
                <a:latin typeface="Calibri"/>
                <a:cs typeface="Calibri"/>
              </a:rPr>
              <a:t> </a:t>
            </a:r>
            <a:r>
              <a:rPr sz="1100" spc="85" dirty="0">
                <a:latin typeface="Calibri"/>
                <a:cs typeface="Calibri"/>
              </a:rPr>
              <a:t>los</a:t>
            </a:r>
            <a:r>
              <a:rPr sz="1100" spc="70" dirty="0">
                <a:latin typeface="Calibri"/>
                <a:cs typeface="Calibri"/>
              </a:rPr>
              <a:t> </a:t>
            </a:r>
            <a:r>
              <a:rPr sz="1100" spc="125" dirty="0">
                <a:latin typeface="Calibri"/>
                <a:cs typeface="Calibri"/>
              </a:rPr>
              <a:t>conceptos</a:t>
            </a:r>
            <a:r>
              <a:rPr sz="1100" spc="70" dirty="0">
                <a:latin typeface="Calibri"/>
                <a:cs typeface="Calibri"/>
              </a:rPr>
              <a:t> </a:t>
            </a:r>
            <a:r>
              <a:rPr sz="1100" b="1" spc="5" dirty="0">
                <a:latin typeface="Lucida Sans"/>
                <a:cs typeface="Lucida Sans"/>
              </a:rPr>
              <a:t>realidad</a:t>
            </a:r>
            <a:r>
              <a:rPr sz="1100" b="1" spc="-25" dirty="0">
                <a:latin typeface="Lucida Sans"/>
                <a:cs typeface="Lucida Sans"/>
              </a:rPr>
              <a:t> </a:t>
            </a:r>
            <a:r>
              <a:rPr sz="1100" spc="95" dirty="0">
                <a:latin typeface="Calibri"/>
                <a:cs typeface="Calibri"/>
              </a:rPr>
              <a:t>y</a:t>
            </a:r>
            <a:r>
              <a:rPr sz="1100" spc="70" dirty="0">
                <a:latin typeface="Calibri"/>
                <a:cs typeface="Calibri"/>
              </a:rPr>
              <a:t> </a:t>
            </a:r>
            <a:r>
              <a:rPr sz="1100" b="1" spc="10" dirty="0">
                <a:latin typeface="Lucida Sans"/>
                <a:cs typeface="Lucida Sans"/>
              </a:rPr>
              <a:t>vida</a:t>
            </a:r>
            <a:r>
              <a:rPr sz="1100" b="1" spc="-5" dirty="0">
                <a:latin typeface="Lucida Sans"/>
                <a:cs typeface="Lucida Sans"/>
              </a:rPr>
              <a:t> </a:t>
            </a:r>
            <a:r>
              <a:rPr sz="1100" b="1" spc="10" dirty="0">
                <a:latin typeface="Lucida Sans"/>
                <a:cs typeface="Lucida Sans"/>
              </a:rPr>
              <a:t>cotidiana</a:t>
            </a:r>
            <a:r>
              <a:rPr sz="1100" spc="10" dirty="0">
                <a:latin typeface="Calibri"/>
                <a:cs typeface="Calibri"/>
              </a:rPr>
              <a:t>.</a:t>
            </a:r>
            <a:endParaRPr sz="1100" dirty="0">
              <a:latin typeface="Calibri"/>
              <a:cs typeface="Calibri"/>
            </a:endParaRPr>
          </a:p>
          <a:p>
            <a:pPr marL="266065">
              <a:lnSpc>
                <a:spcPct val="100000"/>
              </a:lnSpc>
              <a:spcBef>
                <a:spcPts val="750"/>
              </a:spcBef>
            </a:pPr>
            <a:endParaRPr lang="es-MX" sz="1100" spc="110" dirty="0">
              <a:latin typeface="Calibri"/>
              <a:cs typeface="Calibri"/>
            </a:endParaRPr>
          </a:p>
          <a:p>
            <a:pPr marL="266065">
              <a:lnSpc>
                <a:spcPct val="100000"/>
              </a:lnSpc>
              <a:spcBef>
                <a:spcPts val="750"/>
              </a:spcBef>
            </a:pPr>
            <a:endParaRPr lang="es-MX" sz="1100" spc="110" dirty="0">
              <a:latin typeface="Calibri"/>
              <a:cs typeface="Calibri"/>
            </a:endParaRPr>
          </a:p>
          <a:p>
            <a:pPr marL="266065">
              <a:lnSpc>
                <a:spcPct val="100000"/>
              </a:lnSpc>
              <a:spcBef>
                <a:spcPts val="750"/>
              </a:spcBef>
            </a:pPr>
            <a:endParaRPr lang="es-MX" sz="1100" spc="110" dirty="0">
              <a:latin typeface="Calibri"/>
              <a:cs typeface="Calibri"/>
            </a:endParaRPr>
          </a:p>
          <a:p>
            <a:pPr marL="266065">
              <a:lnSpc>
                <a:spcPct val="100000"/>
              </a:lnSpc>
              <a:spcBef>
                <a:spcPts val="750"/>
              </a:spcBef>
            </a:pPr>
            <a:endParaRPr lang="es-MX" sz="1100" spc="110" dirty="0">
              <a:latin typeface="Calibri"/>
              <a:cs typeface="Calibri"/>
            </a:endParaRPr>
          </a:p>
          <a:p>
            <a:pPr marL="266065">
              <a:lnSpc>
                <a:spcPct val="100000"/>
              </a:lnSpc>
              <a:spcBef>
                <a:spcPts val="750"/>
              </a:spcBef>
            </a:pPr>
            <a:endParaRPr sz="1200" dirty="0">
              <a:latin typeface="Microsoft Sans Serif"/>
              <a:cs typeface="Microsoft Sans Serif"/>
            </a:endParaRPr>
          </a:p>
        </p:txBody>
      </p:sp>
      <p:graphicFrame>
        <p:nvGraphicFramePr>
          <p:cNvPr id="7" name="Tabla 6">
            <a:extLst>
              <a:ext uri="{FF2B5EF4-FFF2-40B4-BE49-F238E27FC236}">
                <a16:creationId xmlns:a16="http://schemas.microsoft.com/office/drawing/2014/main" id="{BEC59936-3F51-4EC7-A295-11BD9A4C5999}"/>
              </a:ext>
            </a:extLst>
          </p:cNvPr>
          <p:cNvGraphicFramePr>
            <a:graphicFrameLocks noGrp="1"/>
          </p:cNvGraphicFramePr>
          <p:nvPr>
            <p:extLst>
              <p:ext uri="{D42A27DB-BD31-4B8C-83A1-F6EECF244321}">
                <p14:modId xmlns:p14="http://schemas.microsoft.com/office/powerpoint/2010/main" val="3200582352"/>
              </p:ext>
            </p:extLst>
          </p:nvPr>
        </p:nvGraphicFramePr>
        <p:xfrm>
          <a:off x="762000" y="6248400"/>
          <a:ext cx="5997574" cy="2750490"/>
        </p:xfrm>
        <a:graphic>
          <a:graphicData uri="http://schemas.openxmlformats.org/drawingml/2006/table">
            <a:tbl>
              <a:tblPr firstRow="1" firstCol="1" bandRow="1">
                <a:tableStyleId>{5C22544A-7EE6-4342-B048-85BDC9FD1C3A}</a:tableStyleId>
              </a:tblPr>
              <a:tblGrid>
                <a:gridCol w="2998787">
                  <a:extLst>
                    <a:ext uri="{9D8B030D-6E8A-4147-A177-3AD203B41FA5}">
                      <a16:colId xmlns:a16="http://schemas.microsoft.com/office/drawing/2014/main" val="4145768846"/>
                    </a:ext>
                  </a:extLst>
                </a:gridCol>
                <a:gridCol w="2998787">
                  <a:extLst>
                    <a:ext uri="{9D8B030D-6E8A-4147-A177-3AD203B41FA5}">
                      <a16:colId xmlns:a16="http://schemas.microsoft.com/office/drawing/2014/main" val="1081982142"/>
                    </a:ext>
                  </a:extLst>
                </a:gridCol>
              </a:tblGrid>
              <a:tr h="142645">
                <a:tc>
                  <a:txBody>
                    <a:bodyPr/>
                    <a:lstStyle/>
                    <a:p>
                      <a:pPr marR="1442085" algn="ctr">
                        <a:spcBef>
                          <a:spcPts val="165"/>
                        </a:spcBef>
                        <a:spcAft>
                          <a:spcPts val="0"/>
                        </a:spcAft>
                      </a:pPr>
                      <a:r>
                        <a:rPr lang="es-ES" sz="1200" dirty="0">
                          <a:solidFill>
                            <a:schemeClr val="tx1"/>
                          </a:solidFill>
                        </a:rPr>
                        <a:t>Vida cotidiana</a:t>
                      </a:r>
                      <a:endParaRPr lang="es-MX" sz="1200" dirty="0">
                        <a:solidFill>
                          <a:schemeClr val="tx1"/>
                        </a:solidFill>
                      </a:endParaRPr>
                    </a:p>
                  </a:txBody>
                  <a:tcPr marL="58355" marR="5835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1442085" algn="ctr">
                        <a:spcBef>
                          <a:spcPts val="165"/>
                        </a:spcBef>
                        <a:spcAft>
                          <a:spcPts val="0"/>
                        </a:spcAft>
                      </a:pPr>
                      <a:r>
                        <a:rPr lang="es-ES" sz="1200" dirty="0">
                          <a:solidFill>
                            <a:schemeClr val="tx1"/>
                          </a:solidFill>
                        </a:rPr>
                        <a:t>Realidad</a:t>
                      </a:r>
                      <a:endParaRPr lang="es-MX" sz="1200" dirty="0">
                        <a:solidFill>
                          <a:schemeClr val="tx1"/>
                        </a:solidFill>
                      </a:endParaRPr>
                    </a:p>
                  </a:txBody>
                  <a:tcPr marL="58355" marR="5835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67193694"/>
                  </a:ext>
                </a:extLst>
              </a:tr>
              <a:tr h="2567610">
                <a:tc>
                  <a:txBody>
                    <a:bodyPr/>
                    <a:lstStyle/>
                    <a:p>
                      <a:r>
                        <a:rPr lang="es-ES" sz="1200" b="0" dirty="0">
                          <a:solidFill>
                            <a:schemeClr val="tx1"/>
                          </a:solidFill>
                        </a:rPr>
                        <a:t>Son vivencias sociales únicas.</a:t>
                      </a:r>
                    </a:p>
                    <a:p>
                      <a:r>
                        <a:rPr lang="es-ES" sz="1200" b="0" dirty="0">
                          <a:solidFill>
                            <a:schemeClr val="tx1"/>
                          </a:solidFill>
                        </a:rPr>
                        <a:t>Cada cultura adapta su rutina diaria a su entorno.</a:t>
                      </a:r>
                    </a:p>
                    <a:p>
                      <a:r>
                        <a:rPr lang="es-ES" sz="1200" b="0" dirty="0">
                          <a:solidFill>
                            <a:schemeClr val="tx1"/>
                          </a:solidFill>
                        </a:rPr>
                        <a:t>La vida cotidiana se construye en diálogo y debe entenderse de manera crítica, sin prejuicios.</a:t>
                      </a:r>
                    </a:p>
                    <a:p>
                      <a:r>
                        <a:rPr lang="es-ES" sz="1200" b="0" dirty="0">
                          <a:solidFill>
                            <a:schemeClr val="tx1"/>
                          </a:solidFill>
                        </a:rPr>
                        <a:t>Diferentes perspectivas enriquecen la comprensión del mundo.</a:t>
                      </a:r>
                    </a:p>
                    <a:p>
                      <a:r>
                        <a:rPr lang="es-ES" sz="1200" b="0" dirty="0">
                          <a:solidFill>
                            <a:schemeClr val="tx1"/>
                          </a:solidFill>
                        </a:rPr>
                        <a:t>No existen vidas cotidianas buenas o malas, solo diversas experiencias.</a:t>
                      </a:r>
                      <a:endParaRPr lang="es-MX" sz="1200" b="0" dirty="0">
                        <a:solidFill>
                          <a:schemeClr val="tx1"/>
                        </a:solidFill>
                      </a:endParaRPr>
                    </a:p>
                  </a:txBody>
                  <a:tcPr marL="58355" marR="5835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s-ES" sz="1200" dirty="0">
                          <a:solidFill>
                            <a:schemeClr val="tx1"/>
                          </a:solidFill>
                        </a:rPr>
                        <a:t>Surge de la interacción entre el individuo y su entorno, así como de las necesidades que guían sus acciones en la vida diaria. Conciencia cotidiana es la voluntad de coexistir con otros, o incluso en oposición a ellos, en medio de las circunstancias. Dar sentido a lo cotidiano se convierte en un acto político, ya que el poder de nombrar está intrínsecamente ligado a la capacidad de actuar. En este espacio de la realidad, el individuo se transforma en un sujeto consciente de sí mismo</a:t>
                      </a:r>
                      <a:endParaRPr lang="es-MX" sz="1200" dirty="0">
                        <a:solidFill>
                          <a:schemeClr val="tx1"/>
                        </a:solidFill>
                      </a:endParaRPr>
                    </a:p>
                  </a:txBody>
                  <a:tcPr marL="58355" marR="5835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0542238"/>
                  </a:ext>
                </a:extLst>
              </a:tr>
            </a:tbl>
          </a:graphicData>
        </a:graphic>
      </p:graphicFrame>
    </p:spTree>
    <p:extLst>
      <p:ext uri="{BB962C8B-B14F-4D97-AF65-F5344CB8AC3E}">
        <p14:creationId xmlns:p14="http://schemas.microsoft.com/office/powerpoint/2010/main" val="3088585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9578539"/>
            <a:ext cx="7772400" cy="320040"/>
          </a:xfrm>
          <a:custGeom>
            <a:avLst/>
            <a:gdLst/>
            <a:ahLst/>
            <a:cxnLst/>
            <a:rect l="l" t="t" r="r" b="b"/>
            <a:pathLst>
              <a:path w="7772400" h="320040">
                <a:moveTo>
                  <a:pt x="0" y="320040"/>
                </a:moveTo>
                <a:lnTo>
                  <a:pt x="7772400" y="320040"/>
                </a:lnTo>
                <a:lnTo>
                  <a:pt x="7772400" y="0"/>
                </a:lnTo>
                <a:lnTo>
                  <a:pt x="0" y="0"/>
                </a:lnTo>
                <a:lnTo>
                  <a:pt x="0" y="320040"/>
                </a:lnTo>
                <a:close/>
              </a:path>
            </a:pathLst>
          </a:custGeom>
          <a:solidFill>
            <a:srgbClr val="F8D9B4">
              <a:alpha val="79998"/>
            </a:srgbClr>
          </a:solidFill>
        </p:spPr>
        <p:txBody>
          <a:bodyPr wrap="square" lIns="0" tIns="0" rIns="0" bIns="0" rtlCol="0"/>
          <a:lstStyle/>
          <a:p>
            <a:endParaRPr/>
          </a:p>
        </p:txBody>
      </p:sp>
      <p:sp>
        <p:nvSpPr>
          <p:cNvPr id="3" name="object 3"/>
          <p:cNvSpPr/>
          <p:nvPr/>
        </p:nvSpPr>
        <p:spPr>
          <a:xfrm>
            <a:off x="0" y="9577269"/>
            <a:ext cx="7723505" cy="0"/>
          </a:xfrm>
          <a:custGeom>
            <a:avLst/>
            <a:gdLst/>
            <a:ahLst/>
            <a:cxnLst/>
            <a:rect l="l" t="t" r="r" b="b"/>
            <a:pathLst>
              <a:path w="7723505">
                <a:moveTo>
                  <a:pt x="0" y="0"/>
                </a:moveTo>
                <a:lnTo>
                  <a:pt x="7723248" y="0"/>
                </a:lnTo>
              </a:path>
            </a:pathLst>
          </a:custGeom>
          <a:ln w="3175">
            <a:solidFill>
              <a:srgbClr val="F8D9B4"/>
            </a:solidFill>
          </a:ln>
        </p:spPr>
        <p:txBody>
          <a:bodyPr wrap="square" lIns="0" tIns="0" rIns="0" bIns="0" rtlCol="0"/>
          <a:lstStyle/>
          <a:p>
            <a:endParaRPr/>
          </a:p>
        </p:txBody>
      </p:sp>
      <p:sp>
        <p:nvSpPr>
          <p:cNvPr id="4" name="object 4"/>
          <p:cNvSpPr txBox="1"/>
          <p:nvPr/>
        </p:nvSpPr>
        <p:spPr>
          <a:xfrm>
            <a:off x="501200" y="226034"/>
            <a:ext cx="2781300" cy="558800"/>
          </a:xfrm>
          <a:prstGeom prst="rect">
            <a:avLst/>
          </a:prstGeom>
        </p:spPr>
        <p:txBody>
          <a:bodyPr vert="horz" wrap="square" lIns="0" tIns="12700" rIns="0" bIns="0" rtlCol="0">
            <a:spAutoFit/>
          </a:bodyPr>
          <a:lstStyle/>
          <a:p>
            <a:pPr marL="12700" marR="5080">
              <a:lnSpc>
                <a:spcPct val="116700"/>
              </a:lnSpc>
              <a:spcBef>
                <a:spcPts val="100"/>
              </a:spcBef>
            </a:pPr>
            <a:r>
              <a:rPr sz="1000" b="1" spc="5" dirty="0">
                <a:solidFill>
                  <a:srgbClr val="9F2241"/>
                </a:solidFill>
                <a:latin typeface="Lucida Sans"/>
                <a:cs typeface="Lucida Sans"/>
              </a:rPr>
              <a:t>Consejo Técnico </a:t>
            </a:r>
            <a:r>
              <a:rPr sz="1000" b="1" spc="10" dirty="0">
                <a:solidFill>
                  <a:srgbClr val="9F2241"/>
                </a:solidFill>
                <a:latin typeface="Lucida Sans"/>
                <a:cs typeface="Lucida Sans"/>
              </a:rPr>
              <a:t>Escolar </a:t>
            </a:r>
            <a:r>
              <a:rPr sz="1000" b="1" spc="15" dirty="0">
                <a:solidFill>
                  <a:srgbClr val="9F2241"/>
                </a:solidFill>
                <a:latin typeface="Lucida Sans"/>
                <a:cs typeface="Lucida Sans"/>
              </a:rPr>
              <a:t>y</a:t>
            </a:r>
            <a:r>
              <a:rPr sz="1000" b="1" spc="-220" dirty="0">
                <a:solidFill>
                  <a:srgbClr val="9F2241"/>
                </a:solidFill>
                <a:latin typeface="Lucida Sans"/>
                <a:cs typeface="Lucida Sans"/>
              </a:rPr>
              <a:t> </a:t>
            </a:r>
            <a:r>
              <a:rPr sz="1000" b="1" spc="-20" dirty="0">
                <a:solidFill>
                  <a:srgbClr val="9F2241"/>
                </a:solidFill>
                <a:latin typeface="Lucida Sans"/>
                <a:cs typeface="Lucida Sans"/>
              </a:rPr>
              <a:t>Taller </a:t>
            </a:r>
            <a:r>
              <a:rPr sz="1000" b="1" spc="5" dirty="0">
                <a:solidFill>
                  <a:srgbClr val="9F2241"/>
                </a:solidFill>
                <a:latin typeface="Lucida Sans"/>
                <a:cs typeface="Lucida Sans"/>
              </a:rPr>
              <a:t>Intensivo  </a:t>
            </a:r>
            <a:r>
              <a:rPr sz="1000" b="1" spc="35" dirty="0">
                <a:solidFill>
                  <a:srgbClr val="9F2241"/>
                </a:solidFill>
                <a:latin typeface="Lucida Sans"/>
                <a:cs typeface="Lucida Sans"/>
              </a:rPr>
              <a:t>de </a:t>
            </a:r>
            <a:r>
              <a:rPr sz="1000" b="1" spc="25" dirty="0">
                <a:solidFill>
                  <a:srgbClr val="9F2241"/>
                </a:solidFill>
                <a:latin typeface="Lucida Sans"/>
                <a:cs typeface="Lucida Sans"/>
              </a:rPr>
              <a:t>Formación </a:t>
            </a:r>
            <a:r>
              <a:rPr sz="1000" b="1" spc="15" dirty="0">
                <a:solidFill>
                  <a:srgbClr val="9F2241"/>
                </a:solidFill>
                <a:latin typeface="Lucida Sans"/>
                <a:cs typeface="Lucida Sans"/>
              </a:rPr>
              <a:t>Continua </a:t>
            </a:r>
            <a:r>
              <a:rPr sz="1000" b="1" spc="10" dirty="0">
                <a:solidFill>
                  <a:srgbClr val="9F2241"/>
                </a:solidFill>
                <a:latin typeface="Lucida Sans"/>
                <a:cs typeface="Lucida Sans"/>
              </a:rPr>
              <a:t>para </a:t>
            </a:r>
            <a:r>
              <a:rPr sz="1000" b="1" spc="20" dirty="0">
                <a:solidFill>
                  <a:srgbClr val="9F2241"/>
                </a:solidFill>
                <a:latin typeface="Lucida Sans"/>
                <a:cs typeface="Lucida Sans"/>
              </a:rPr>
              <a:t>Docentes  </a:t>
            </a:r>
            <a:r>
              <a:rPr sz="1000" spc="155" dirty="0">
                <a:solidFill>
                  <a:srgbClr val="9F2241"/>
                </a:solidFill>
                <a:latin typeface="Calibri"/>
                <a:cs typeface="Calibri"/>
              </a:rPr>
              <a:t>SEGUNDA </a:t>
            </a:r>
            <a:r>
              <a:rPr sz="1000" spc="140" dirty="0">
                <a:solidFill>
                  <a:srgbClr val="9F2241"/>
                </a:solidFill>
                <a:latin typeface="Calibri"/>
                <a:cs typeface="Calibri"/>
              </a:rPr>
              <a:t>SESIÓN</a:t>
            </a:r>
            <a:r>
              <a:rPr sz="1000" spc="-100" dirty="0">
                <a:solidFill>
                  <a:srgbClr val="9F2241"/>
                </a:solidFill>
                <a:latin typeface="Calibri"/>
                <a:cs typeface="Calibri"/>
              </a:rPr>
              <a:t> </a:t>
            </a:r>
            <a:r>
              <a:rPr sz="1000" spc="135" dirty="0">
                <a:solidFill>
                  <a:srgbClr val="9F2241"/>
                </a:solidFill>
                <a:latin typeface="Calibri"/>
                <a:cs typeface="Calibri"/>
              </a:rPr>
              <a:t>ORDINARIA</a:t>
            </a:r>
            <a:endParaRPr sz="1000">
              <a:latin typeface="Calibri"/>
              <a:cs typeface="Calibri"/>
            </a:endParaRPr>
          </a:p>
        </p:txBody>
      </p:sp>
      <p:sp>
        <p:nvSpPr>
          <p:cNvPr id="5" name="object 5"/>
          <p:cNvSpPr/>
          <p:nvPr/>
        </p:nvSpPr>
        <p:spPr>
          <a:xfrm>
            <a:off x="0" y="0"/>
            <a:ext cx="3886200" cy="201930"/>
          </a:xfrm>
          <a:custGeom>
            <a:avLst/>
            <a:gdLst/>
            <a:ahLst/>
            <a:cxnLst/>
            <a:rect l="l" t="t" r="r" b="b"/>
            <a:pathLst>
              <a:path w="3886200" h="201930">
                <a:moveTo>
                  <a:pt x="0" y="201599"/>
                </a:moveTo>
                <a:lnTo>
                  <a:pt x="3886200" y="201599"/>
                </a:lnTo>
                <a:lnTo>
                  <a:pt x="3886200" y="0"/>
                </a:lnTo>
                <a:lnTo>
                  <a:pt x="0" y="0"/>
                </a:lnTo>
                <a:lnTo>
                  <a:pt x="0" y="201599"/>
                </a:lnTo>
                <a:close/>
              </a:path>
            </a:pathLst>
          </a:custGeom>
          <a:solidFill>
            <a:srgbClr val="C2A47D"/>
          </a:solidFill>
        </p:spPr>
        <p:txBody>
          <a:bodyPr wrap="square" lIns="0" tIns="0" rIns="0" bIns="0" rtlCol="0"/>
          <a:lstStyle/>
          <a:p>
            <a:endParaRPr/>
          </a:p>
        </p:txBody>
      </p:sp>
      <p:sp>
        <p:nvSpPr>
          <p:cNvPr id="6" name="object 6"/>
          <p:cNvSpPr/>
          <p:nvPr/>
        </p:nvSpPr>
        <p:spPr>
          <a:xfrm>
            <a:off x="0" y="9898202"/>
            <a:ext cx="7772400" cy="160655"/>
          </a:xfrm>
          <a:custGeom>
            <a:avLst/>
            <a:gdLst/>
            <a:ahLst/>
            <a:cxnLst/>
            <a:rect l="l" t="t" r="r" b="b"/>
            <a:pathLst>
              <a:path w="7772400" h="160654">
                <a:moveTo>
                  <a:pt x="7772400" y="0"/>
                </a:moveTo>
                <a:lnTo>
                  <a:pt x="0" y="0"/>
                </a:lnTo>
                <a:lnTo>
                  <a:pt x="0" y="160197"/>
                </a:lnTo>
                <a:lnTo>
                  <a:pt x="7772400" y="160197"/>
                </a:lnTo>
                <a:lnTo>
                  <a:pt x="7772400" y="0"/>
                </a:lnTo>
                <a:close/>
              </a:path>
            </a:pathLst>
          </a:custGeom>
          <a:solidFill>
            <a:srgbClr val="B24E67"/>
          </a:solidFill>
        </p:spPr>
        <p:txBody>
          <a:bodyPr wrap="square" lIns="0" tIns="0" rIns="0" bIns="0" rtlCol="0"/>
          <a:lstStyle/>
          <a:p>
            <a:endParaRPr/>
          </a:p>
        </p:txBody>
      </p:sp>
      <p:sp>
        <p:nvSpPr>
          <p:cNvPr id="25" name="object 25"/>
          <p:cNvSpPr txBox="1">
            <a:spLocks noGrp="1"/>
          </p:cNvSpPr>
          <p:nvPr>
            <p:ph type="ftr" sz="quarter" idx="5"/>
          </p:nvPr>
        </p:nvSpPr>
        <p:spPr>
          <a:prstGeom prst="rect">
            <a:avLst/>
          </a:prstGeom>
        </p:spPr>
        <p:txBody>
          <a:bodyPr vert="horz" wrap="square" lIns="0" tIns="8890" rIns="0" bIns="0" rtlCol="0">
            <a:spAutoFit/>
          </a:bodyPr>
          <a:lstStyle/>
          <a:p>
            <a:pPr marL="12700">
              <a:lnSpc>
                <a:spcPct val="100000"/>
              </a:lnSpc>
              <a:spcBef>
                <a:spcPts val="70"/>
              </a:spcBef>
            </a:pPr>
            <a:r>
              <a:rPr spc="15" dirty="0"/>
              <a:t>Orientaciones </a:t>
            </a:r>
            <a:r>
              <a:rPr spc="5" dirty="0"/>
              <a:t>para </a:t>
            </a:r>
            <a:r>
              <a:rPr spc="-5" dirty="0"/>
              <a:t>la </a:t>
            </a:r>
            <a:r>
              <a:rPr spc="30" dirty="0"/>
              <a:t>Segunda </a:t>
            </a:r>
            <a:r>
              <a:rPr spc="10" dirty="0"/>
              <a:t>Sesión</a:t>
            </a:r>
            <a:r>
              <a:rPr spc="-135" dirty="0"/>
              <a:t> </a:t>
            </a:r>
            <a:r>
              <a:rPr spc="10" dirty="0"/>
              <a:t>Ordinaria</a:t>
            </a:r>
          </a:p>
          <a:p>
            <a:pPr marL="12700">
              <a:lnSpc>
                <a:spcPct val="100000"/>
              </a:lnSpc>
              <a:spcBef>
                <a:spcPts val="120"/>
              </a:spcBef>
            </a:pPr>
            <a:r>
              <a:rPr b="1" spc="30" dirty="0">
                <a:latin typeface="Lucida Sans"/>
                <a:cs typeface="Lucida Sans"/>
              </a:rPr>
              <a:t>Educación </a:t>
            </a:r>
            <a:r>
              <a:rPr b="1" spc="10" dirty="0">
                <a:latin typeface="Lucida Sans"/>
                <a:cs typeface="Lucida Sans"/>
              </a:rPr>
              <a:t>Preescolar, </a:t>
            </a:r>
            <a:r>
              <a:rPr b="1" spc="15" dirty="0">
                <a:latin typeface="Lucida Sans"/>
                <a:cs typeface="Lucida Sans"/>
              </a:rPr>
              <a:t>Primaria </a:t>
            </a:r>
            <a:r>
              <a:rPr b="1" spc="10" dirty="0">
                <a:latin typeface="Lucida Sans"/>
                <a:cs typeface="Lucida Sans"/>
              </a:rPr>
              <a:t>y</a:t>
            </a:r>
            <a:r>
              <a:rPr b="1" spc="-195" dirty="0">
                <a:latin typeface="Lucida Sans"/>
                <a:cs typeface="Lucida Sans"/>
              </a:rPr>
              <a:t> </a:t>
            </a:r>
            <a:r>
              <a:rPr b="1" spc="20" dirty="0">
                <a:latin typeface="Lucida Sans"/>
                <a:cs typeface="Lucida Sans"/>
              </a:rPr>
              <a:t>Secundaria</a:t>
            </a:r>
          </a:p>
        </p:txBody>
      </p:sp>
      <p:sp>
        <p:nvSpPr>
          <p:cNvPr id="26" name="object 26"/>
          <p:cNvSpPr txBox="1">
            <a:spLocks noGrp="1"/>
          </p:cNvSpPr>
          <p:nvPr>
            <p:ph type="sldNum" sz="quarter" idx="7"/>
          </p:nvPr>
        </p:nvSpPr>
        <p:spPr>
          <a:prstGeom prst="rect">
            <a:avLst/>
          </a:prstGeom>
        </p:spPr>
        <p:txBody>
          <a:bodyPr vert="horz" wrap="square" lIns="0" tIns="7620" rIns="0" bIns="0" rtlCol="0">
            <a:spAutoFit/>
          </a:bodyPr>
          <a:lstStyle/>
          <a:p>
            <a:pPr marL="38100">
              <a:lnSpc>
                <a:spcPct val="100000"/>
              </a:lnSpc>
              <a:spcBef>
                <a:spcPts val="60"/>
              </a:spcBef>
            </a:pPr>
            <a:fld id="{81D60167-4931-47E6-BA6A-407CBD079E47}" type="slidenum">
              <a:rPr spc="10" dirty="0"/>
              <a:t>8</a:t>
            </a:fld>
            <a:endParaRPr spc="10" dirty="0"/>
          </a:p>
        </p:txBody>
      </p:sp>
      <p:sp>
        <p:nvSpPr>
          <p:cNvPr id="24" name="object 24"/>
          <p:cNvSpPr txBox="1"/>
          <p:nvPr/>
        </p:nvSpPr>
        <p:spPr>
          <a:xfrm>
            <a:off x="887299" y="845652"/>
            <a:ext cx="6000115" cy="7725576"/>
          </a:xfrm>
          <a:prstGeom prst="rect">
            <a:avLst/>
          </a:prstGeom>
        </p:spPr>
        <p:txBody>
          <a:bodyPr vert="horz" wrap="square" lIns="0" tIns="35560" rIns="0" bIns="0" rtlCol="0">
            <a:spAutoFit/>
          </a:bodyPr>
          <a:lstStyle/>
          <a:p>
            <a:pPr marL="266065">
              <a:lnSpc>
                <a:spcPct val="100000"/>
              </a:lnSpc>
              <a:spcBef>
                <a:spcPts val="750"/>
              </a:spcBef>
            </a:pPr>
            <a:r>
              <a:rPr sz="1100" spc="110" dirty="0" err="1">
                <a:latin typeface="Calibri"/>
                <a:cs typeface="Calibri"/>
              </a:rPr>
              <a:t>Reflexionen</a:t>
            </a:r>
            <a:r>
              <a:rPr sz="1100" spc="110" dirty="0">
                <a:latin typeface="Calibri"/>
                <a:cs typeface="Calibri"/>
              </a:rPr>
              <a:t> </a:t>
            </a:r>
            <a:r>
              <a:rPr sz="1100" spc="140" dirty="0">
                <a:latin typeface="Calibri"/>
                <a:cs typeface="Calibri"/>
              </a:rPr>
              <a:t>en </a:t>
            </a:r>
            <a:r>
              <a:rPr sz="1100" spc="95" dirty="0">
                <a:latin typeface="Calibri"/>
                <a:cs typeface="Calibri"/>
              </a:rPr>
              <a:t>torno </a:t>
            </a:r>
            <a:r>
              <a:rPr sz="1100" spc="120" dirty="0">
                <a:latin typeface="Calibri"/>
                <a:cs typeface="Calibri"/>
              </a:rPr>
              <a:t>a </a:t>
            </a:r>
            <a:r>
              <a:rPr sz="1100" spc="90" dirty="0">
                <a:latin typeface="Calibri"/>
                <a:cs typeface="Calibri"/>
              </a:rPr>
              <a:t>las </a:t>
            </a:r>
            <a:r>
              <a:rPr sz="1100" spc="114" dirty="0">
                <a:latin typeface="Calibri"/>
                <a:cs typeface="Calibri"/>
              </a:rPr>
              <a:t>siguientes</a:t>
            </a:r>
            <a:r>
              <a:rPr sz="1100" spc="-140" dirty="0">
                <a:latin typeface="Calibri"/>
                <a:cs typeface="Calibri"/>
              </a:rPr>
              <a:t> </a:t>
            </a:r>
            <a:r>
              <a:rPr sz="1100" spc="100" dirty="0">
                <a:latin typeface="Calibri"/>
                <a:cs typeface="Calibri"/>
              </a:rPr>
              <a:t>cuestiones:</a:t>
            </a:r>
            <a:endParaRPr sz="1100" dirty="0">
              <a:latin typeface="Calibri"/>
              <a:cs typeface="Calibri"/>
            </a:endParaRPr>
          </a:p>
          <a:p>
            <a:pPr>
              <a:lnSpc>
                <a:spcPct val="100000"/>
              </a:lnSpc>
              <a:spcBef>
                <a:spcPts val="45"/>
              </a:spcBef>
            </a:pPr>
            <a:endParaRPr sz="1500" dirty="0">
              <a:latin typeface="Calibri"/>
              <a:cs typeface="Calibri"/>
            </a:endParaRPr>
          </a:p>
          <a:p>
            <a:pPr marL="1003300">
              <a:lnSpc>
                <a:spcPct val="100000"/>
              </a:lnSpc>
            </a:pPr>
            <a:r>
              <a:rPr sz="1200" spc="95" dirty="0">
                <a:solidFill>
                  <a:srgbClr val="4F7C71"/>
                </a:solidFill>
                <a:latin typeface="Arial"/>
                <a:cs typeface="Arial"/>
              </a:rPr>
              <a:t>m </a:t>
            </a:r>
            <a:r>
              <a:rPr sz="1200" spc="-80" dirty="0">
                <a:solidFill>
                  <a:srgbClr val="575756"/>
                </a:solidFill>
                <a:latin typeface="Microsoft Sans Serif"/>
                <a:cs typeface="Microsoft Sans Serif"/>
              </a:rPr>
              <a:t>¿Su </a:t>
            </a:r>
            <a:r>
              <a:rPr sz="1200" spc="-10" dirty="0">
                <a:solidFill>
                  <a:srgbClr val="575756"/>
                </a:solidFill>
                <a:latin typeface="Microsoft Sans Serif"/>
                <a:cs typeface="Microsoft Sans Serif"/>
              </a:rPr>
              <a:t>perspectiva de </a:t>
            </a:r>
            <a:r>
              <a:rPr sz="1200" spc="10" dirty="0">
                <a:solidFill>
                  <a:srgbClr val="575756"/>
                </a:solidFill>
                <a:latin typeface="Microsoft Sans Serif"/>
                <a:cs typeface="Microsoft Sans Serif"/>
              </a:rPr>
              <a:t>la </a:t>
            </a:r>
            <a:r>
              <a:rPr sz="1200" spc="-5" dirty="0">
                <a:solidFill>
                  <a:srgbClr val="575756"/>
                </a:solidFill>
                <a:latin typeface="Microsoft Sans Serif"/>
                <a:cs typeface="Microsoft Sans Serif"/>
              </a:rPr>
              <a:t>realidad </a:t>
            </a:r>
            <a:r>
              <a:rPr sz="1200" spc="10" dirty="0">
                <a:solidFill>
                  <a:srgbClr val="575756"/>
                </a:solidFill>
                <a:latin typeface="Microsoft Sans Serif"/>
                <a:cs typeface="Microsoft Sans Serif"/>
              </a:rPr>
              <a:t>y la </a:t>
            </a:r>
            <a:r>
              <a:rPr sz="1200" spc="-5" dirty="0">
                <a:solidFill>
                  <a:srgbClr val="575756"/>
                </a:solidFill>
                <a:latin typeface="Microsoft Sans Serif"/>
                <a:cs typeface="Microsoft Sans Serif"/>
              </a:rPr>
              <a:t>vida </a:t>
            </a:r>
            <a:r>
              <a:rPr sz="1200" spc="-10" dirty="0">
                <a:solidFill>
                  <a:srgbClr val="575756"/>
                </a:solidFill>
                <a:latin typeface="Microsoft Sans Serif"/>
                <a:cs typeface="Microsoft Sans Serif"/>
              </a:rPr>
              <a:t>cotidiana </a:t>
            </a:r>
            <a:r>
              <a:rPr sz="1200" spc="-35" dirty="0">
                <a:solidFill>
                  <a:srgbClr val="575756"/>
                </a:solidFill>
                <a:latin typeface="Microsoft Sans Serif"/>
                <a:cs typeface="Microsoft Sans Serif"/>
              </a:rPr>
              <a:t>es</a:t>
            </a:r>
            <a:r>
              <a:rPr sz="1200" spc="25" dirty="0">
                <a:solidFill>
                  <a:srgbClr val="575756"/>
                </a:solidFill>
                <a:latin typeface="Microsoft Sans Serif"/>
                <a:cs typeface="Microsoft Sans Serif"/>
              </a:rPr>
              <a:t> </a:t>
            </a:r>
            <a:r>
              <a:rPr sz="1200" spc="-15" dirty="0" err="1">
                <a:solidFill>
                  <a:srgbClr val="575756"/>
                </a:solidFill>
                <a:latin typeface="Microsoft Sans Serif"/>
                <a:cs typeface="Microsoft Sans Serif"/>
              </a:rPr>
              <a:t>compartida</a:t>
            </a:r>
            <a:r>
              <a:rPr sz="1200" spc="-15" dirty="0">
                <a:solidFill>
                  <a:srgbClr val="575756"/>
                </a:solidFill>
                <a:latin typeface="Microsoft Sans Serif"/>
                <a:cs typeface="Microsoft Sans Serif"/>
              </a:rPr>
              <a:t>?</a:t>
            </a:r>
            <a:endParaRPr lang="es-MX" sz="1200" spc="-15" dirty="0">
              <a:solidFill>
                <a:srgbClr val="575756"/>
              </a:solidFill>
              <a:latin typeface="Microsoft Sans Serif"/>
              <a:cs typeface="Microsoft Sans Serif"/>
            </a:endParaRPr>
          </a:p>
          <a:p>
            <a:pPr marL="1003300"/>
            <a:r>
              <a:rPr lang="es-ES" sz="1200" dirty="0">
                <a:solidFill>
                  <a:srgbClr val="C00000"/>
                </a:solidFill>
                <a:latin typeface="AGCanYouNotBold" panose="02000803000000000000" pitchFamily="2" charset="0"/>
                <a:ea typeface="AGCanYouNotBold" panose="02000803000000000000" pitchFamily="2" charset="0"/>
              </a:rPr>
              <a:t>Si</a:t>
            </a:r>
            <a:endParaRPr sz="1200" dirty="0">
              <a:latin typeface="Microsoft Sans Serif"/>
              <a:cs typeface="Microsoft Sans Serif"/>
            </a:endParaRPr>
          </a:p>
          <a:p>
            <a:pPr marL="1243965" marR="5080" indent="-241300">
              <a:lnSpc>
                <a:spcPct val="111100"/>
              </a:lnSpc>
              <a:spcBef>
                <a:spcPts val="285"/>
              </a:spcBef>
            </a:pPr>
            <a:r>
              <a:rPr sz="1200" spc="95" dirty="0">
                <a:solidFill>
                  <a:srgbClr val="4F7C71"/>
                </a:solidFill>
                <a:latin typeface="Arial"/>
                <a:cs typeface="Arial"/>
              </a:rPr>
              <a:t>m </a:t>
            </a:r>
            <a:r>
              <a:rPr sz="1200" spc="-60" dirty="0">
                <a:solidFill>
                  <a:srgbClr val="575756"/>
                </a:solidFill>
                <a:latin typeface="Microsoft Sans Serif"/>
                <a:cs typeface="Microsoft Sans Serif"/>
              </a:rPr>
              <a:t>¿Qué </a:t>
            </a:r>
            <a:r>
              <a:rPr sz="1200" spc="-5" dirty="0">
                <a:solidFill>
                  <a:srgbClr val="575756"/>
                </a:solidFill>
                <a:latin typeface="Microsoft Sans Serif"/>
                <a:cs typeface="Microsoft Sans Serif"/>
              </a:rPr>
              <a:t>implicaciones </a:t>
            </a:r>
            <a:r>
              <a:rPr sz="1200" spc="-10" dirty="0">
                <a:solidFill>
                  <a:srgbClr val="575756"/>
                </a:solidFill>
                <a:latin typeface="Microsoft Sans Serif"/>
                <a:cs typeface="Microsoft Sans Serif"/>
              </a:rPr>
              <a:t>para </a:t>
            </a:r>
            <a:r>
              <a:rPr sz="1200" spc="-15" dirty="0">
                <a:solidFill>
                  <a:srgbClr val="575756"/>
                </a:solidFill>
                <a:latin typeface="Microsoft Sans Serif"/>
                <a:cs typeface="Microsoft Sans Serif"/>
              </a:rPr>
              <a:t>su </a:t>
            </a:r>
            <a:r>
              <a:rPr sz="1200" spc="5" dirty="0">
                <a:solidFill>
                  <a:srgbClr val="575756"/>
                </a:solidFill>
                <a:latin typeface="Microsoft Sans Serif"/>
                <a:cs typeface="Microsoft Sans Serif"/>
              </a:rPr>
              <a:t>trabajo </a:t>
            </a:r>
            <a:r>
              <a:rPr sz="1200" dirty="0">
                <a:solidFill>
                  <a:srgbClr val="575756"/>
                </a:solidFill>
                <a:latin typeface="Microsoft Sans Serif"/>
                <a:cs typeface="Microsoft Sans Serif"/>
              </a:rPr>
              <a:t>didáctico </a:t>
            </a:r>
            <a:r>
              <a:rPr sz="1200" spc="5" dirty="0">
                <a:solidFill>
                  <a:srgbClr val="575756"/>
                </a:solidFill>
                <a:latin typeface="Microsoft Sans Serif"/>
                <a:cs typeface="Microsoft Sans Serif"/>
              </a:rPr>
              <a:t>tiene </a:t>
            </a:r>
            <a:r>
              <a:rPr sz="1200" spc="20" dirty="0">
                <a:solidFill>
                  <a:srgbClr val="575756"/>
                </a:solidFill>
                <a:latin typeface="Microsoft Sans Serif"/>
                <a:cs typeface="Microsoft Sans Serif"/>
              </a:rPr>
              <a:t>el </a:t>
            </a:r>
            <a:r>
              <a:rPr sz="1200" spc="10" dirty="0">
                <a:solidFill>
                  <a:srgbClr val="575756"/>
                </a:solidFill>
                <a:latin typeface="Microsoft Sans Serif"/>
                <a:cs typeface="Microsoft Sans Serif"/>
              </a:rPr>
              <a:t>compartir </a:t>
            </a:r>
            <a:r>
              <a:rPr sz="1200" spc="20" dirty="0">
                <a:solidFill>
                  <a:srgbClr val="575756"/>
                </a:solidFill>
                <a:latin typeface="Microsoft Sans Serif"/>
                <a:cs typeface="Microsoft Sans Serif"/>
              </a:rPr>
              <a:t>la  </a:t>
            </a:r>
            <a:r>
              <a:rPr sz="1200" spc="-10" dirty="0">
                <a:solidFill>
                  <a:srgbClr val="575756"/>
                </a:solidFill>
                <a:latin typeface="Microsoft Sans Serif"/>
                <a:cs typeface="Microsoft Sans Serif"/>
              </a:rPr>
              <a:t>misma perspectiva </a:t>
            </a:r>
            <a:r>
              <a:rPr sz="1200" spc="-15" dirty="0">
                <a:solidFill>
                  <a:srgbClr val="575756"/>
                </a:solidFill>
                <a:latin typeface="Microsoft Sans Serif"/>
                <a:cs typeface="Microsoft Sans Serif"/>
              </a:rPr>
              <a:t>o </a:t>
            </a:r>
            <a:r>
              <a:rPr sz="1200" spc="-5" dirty="0">
                <a:solidFill>
                  <a:srgbClr val="575756"/>
                </a:solidFill>
                <a:latin typeface="Microsoft Sans Serif"/>
                <a:cs typeface="Microsoft Sans Serif"/>
              </a:rPr>
              <a:t>no</a:t>
            </a:r>
            <a:r>
              <a:rPr sz="1200" spc="110" dirty="0">
                <a:solidFill>
                  <a:srgbClr val="575756"/>
                </a:solidFill>
                <a:latin typeface="Microsoft Sans Serif"/>
                <a:cs typeface="Microsoft Sans Serif"/>
              </a:rPr>
              <a:t> </a:t>
            </a:r>
            <a:r>
              <a:rPr sz="1200" spc="-10" dirty="0" err="1">
                <a:solidFill>
                  <a:srgbClr val="575756"/>
                </a:solidFill>
                <a:latin typeface="Microsoft Sans Serif"/>
                <a:cs typeface="Microsoft Sans Serif"/>
              </a:rPr>
              <a:t>compartirla</a:t>
            </a:r>
            <a:r>
              <a:rPr sz="1200" spc="-10" dirty="0">
                <a:solidFill>
                  <a:srgbClr val="575756"/>
                </a:solidFill>
                <a:latin typeface="Microsoft Sans Serif"/>
                <a:cs typeface="Microsoft Sans Serif"/>
              </a:rPr>
              <a:t>?</a:t>
            </a:r>
            <a:endParaRPr lang="es-MX" sz="1200" spc="-10" dirty="0">
              <a:solidFill>
                <a:srgbClr val="575756"/>
              </a:solidFill>
              <a:latin typeface="Microsoft Sans Serif"/>
              <a:cs typeface="Microsoft Sans Serif"/>
            </a:endParaRPr>
          </a:p>
          <a:p>
            <a:pPr marL="982663" marR="5080" indent="19050">
              <a:lnSpc>
                <a:spcPct val="111100"/>
              </a:lnSpc>
              <a:spcBef>
                <a:spcPts val="285"/>
              </a:spcBef>
            </a:pPr>
            <a:r>
              <a:rPr lang="es-ES" sz="1200" dirty="0">
                <a:solidFill>
                  <a:srgbClr val="C00000"/>
                </a:solidFill>
                <a:latin typeface="AGCanYouNotBold" panose="02000803000000000000" pitchFamily="2" charset="0"/>
                <a:ea typeface="AGCanYouNotBold" panose="02000803000000000000" pitchFamily="2" charset="0"/>
              </a:rPr>
              <a:t>La vida en la escuela es diversa, ya que las prácticas educativas son cambiantes, con múltiples significados y raíces históricas.</a:t>
            </a:r>
          </a:p>
          <a:p>
            <a:pPr marL="982663" marR="5080" indent="19050">
              <a:lnSpc>
                <a:spcPct val="111100"/>
              </a:lnSpc>
              <a:spcBef>
                <a:spcPts val="285"/>
              </a:spcBef>
            </a:pPr>
            <a:endParaRPr lang="es-ES" sz="1200" dirty="0">
              <a:solidFill>
                <a:srgbClr val="C00000"/>
              </a:solidFill>
              <a:latin typeface="AGCanYouNotBold" panose="02000803000000000000" pitchFamily="2" charset="0"/>
              <a:ea typeface="AGCanYouNotBold" panose="02000803000000000000" pitchFamily="2" charset="0"/>
            </a:endParaRPr>
          </a:p>
          <a:p>
            <a:pPr marL="982663" marR="5080" indent="19050">
              <a:lnSpc>
                <a:spcPct val="111100"/>
              </a:lnSpc>
              <a:spcBef>
                <a:spcPts val="285"/>
              </a:spcBef>
            </a:pPr>
            <a:r>
              <a:rPr lang="es-ES" sz="1200" dirty="0">
                <a:solidFill>
                  <a:srgbClr val="C00000"/>
                </a:solidFill>
                <a:latin typeface="AGCanYouNotBold" panose="02000803000000000000" pitchFamily="2" charset="0"/>
                <a:ea typeface="AGCanYouNotBold" panose="02000803000000000000" pitchFamily="2" charset="0"/>
              </a:rPr>
              <a:t>El análisis de la cotidianidad escolar no se centra en la descripción minuciosa de los eventos diarios, sino en la comprensión de una realidad compleja e invisible en las rutinas, expresada en interacciones entre sujetos influenciados por relaciones de poder.</a:t>
            </a:r>
          </a:p>
          <a:p>
            <a:pPr marL="982663" marR="5080" indent="19050">
              <a:lnSpc>
                <a:spcPct val="111100"/>
              </a:lnSpc>
              <a:spcBef>
                <a:spcPts val="285"/>
              </a:spcBef>
            </a:pPr>
            <a:endParaRPr lang="es-ES" sz="1200" dirty="0">
              <a:solidFill>
                <a:srgbClr val="C00000"/>
              </a:solidFill>
              <a:latin typeface="AGCanYouNotBold" panose="02000803000000000000" pitchFamily="2" charset="0"/>
              <a:ea typeface="AGCanYouNotBold" panose="02000803000000000000" pitchFamily="2" charset="0"/>
            </a:endParaRPr>
          </a:p>
          <a:p>
            <a:pPr marL="982663" marR="5080" indent="19050">
              <a:lnSpc>
                <a:spcPct val="111100"/>
              </a:lnSpc>
              <a:spcBef>
                <a:spcPts val="285"/>
              </a:spcBef>
            </a:pPr>
            <a:r>
              <a:rPr lang="es-ES" sz="1200" dirty="0">
                <a:solidFill>
                  <a:srgbClr val="C00000"/>
                </a:solidFill>
                <a:latin typeface="AGCanYouNotBold" panose="02000803000000000000" pitchFamily="2" charset="0"/>
                <a:ea typeface="AGCanYouNotBold" panose="02000803000000000000" pitchFamily="2" charset="0"/>
              </a:rPr>
              <a:t>Estudiar la vida cotidiana revela prácticas a menudo ignoradas o minimizadas por la corriente educativa dominante, que pueden incluir desafíos al orden establecido. Esto ayuda a entender las estrategias de diversos actores (estudiantes, maestros, padres, directores, personal de apoyo) que involucran procesos de negociación y reconocimiento de la realidad social.</a:t>
            </a:r>
          </a:p>
          <a:p>
            <a:pPr marL="982663" marR="5080" indent="19050">
              <a:lnSpc>
                <a:spcPct val="111100"/>
              </a:lnSpc>
              <a:spcBef>
                <a:spcPts val="285"/>
              </a:spcBef>
            </a:pPr>
            <a:endParaRPr lang="es-ES" sz="1200" dirty="0">
              <a:solidFill>
                <a:srgbClr val="C00000"/>
              </a:solidFill>
              <a:latin typeface="AGCanYouNotBold" panose="02000803000000000000" pitchFamily="2" charset="0"/>
              <a:ea typeface="AGCanYouNotBold" panose="02000803000000000000" pitchFamily="2" charset="0"/>
            </a:endParaRPr>
          </a:p>
          <a:p>
            <a:pPr marL="982663" marR="5080" indent="19050">
              <a:lnSpc>
                <a:spcPct val="111100"/>
              </a:lnSpc>
              <a:spcBef>
                <a:spcPts val="285"/>
              </a:spcBef>
            </a:pPr>
            <a:r>
              <a:rPr lang="es-ES" sz="1200" dirty="0">
                <a:solidFill>
                  <a:srgbClr val="C00000"/>
                </a:solidFill>
                <a:latin typeface="AGCanYouNotBold" panose="02000803000000000000" pitchFamily="2" charset="0"/>
                <a:ea typeface="AGCanYouNotBold" panose="02000803000000000000" pitchFamily="2" charset="0"/>
              </a:rPr>
              <a:t>Es evidente que el análisis de la vida cotidiana en la escuela posee un potencial transformador oculto tras la rutina, pero que aflora en conflictos que liberan parte de la tensión generada por el sistema social en sí.</a:t>
            </a:r>
          </a:p>
          <a:p>
            <a:pPr marL="982663" marR="5080" indent="19050">
              <a:lnSpc>
                <a:spcPct val="111100"/>
              </a:lnSpc>
              <a:spcBef>
                <a:spcPts val="285"/>
              </a:spcBef>
            </a:pPr>
            <a:endParaRPr sz="1450" dirty="0">
              <a:latin typeface="Microsoft Sans Serif"/>
              <a:cs typeface="Microsoft Sans Serif"/>
            </a:endParaRPr>
          </a:p>
          <a:p>
            <a:pPr marL="12700" marR="995044" indent="253365" algn="just">
              <a:lnSpc>
                <a:spcPct val="113700"/>
              </a:lnSpc>
            </a:pPr>
            <a:r>
              <a:rPr sz="1100" spc="135" dirty="0">
                <a:latin typeface="Calibri"/>
                <a:cs typeface="Calibri"/>
              </a:rPr>
              <a:t>Para engarzar </a:t>
            </a:r>
            <a:r>
              <a:rPr sz="1100" spc="100" dirty="0">
                <a:latin typeface="Calibri"/>
                <a:cs typeface="Calibri"/>
              </a:rPr>
              <a:t>las </a:t>
            </a:r>
            <a:r>
              <a:rPr sz="1100" spc="125" dirty="0">
                <a:latin typeface="Calibri"/>
                <a:cs typeface="Calibri"/>
              </a:rPr>
              <a:t>actividades </a:t>
            </a:r>
            <a:r>
              <a:rPr sz="1100" spc="114" dirty="0">
                <a:latin typeface="Calibri"/>
                <a:cs typeface="Calibri"/>
              </a:rPr>
              <a:t>desarrolladas </a:t>
            </a:r>
            <a:r>
              <a:rPr sz="1100" spc="150" dirty="0">
                <a:latin typeface="Calibri"/>
                <a:cs typeface="Calibri"/>
              </a:rPr>
              <a:t>con </a:t>
            </a:r>
            <a:r>
              <a:rPr sz="1100" spc="140" dirty="0">
                <a:latin typeface="Calibri"/>
                <a:cs typeface="Calibri"/>
              </a:rPr>
              <a:t>su </a:t>
            </a:r>
            <a:r>
              <a:rPr sz="1100" spc="130" dirty="0">
                <a:latin typeface="Calibri"/>
                <a:cs typeface="Calibri"/>
              </a:rPr>
              <a:t>planeación </a:t>
            </a:r>
            <a:r>
              <a:rPr sz="1100" spc="505" dirty="0">
                <a:latin typeface="Calibri"/>
                <a:cs typeface="Calibri"/>
              </a:rPr>
              <a:t> </a:t>
            </a:r>
            <a:r>
              <a:rPr sz="1100" spc="100" dirty="0">
                <a:latin typeface="Calibri"/>
                <a:cs typeface="Calibri"/>
              </a:rPr>
              <a:t>didáctica, </a:t>
            </a:r>
            <a:r>
              <a:rPr sz="1100" spc="110" dirty="0">
                <a:latin typeface="Calibri"/>
                <a:cs typeface="Calibri"/>
              </a:rPr>
              <a:t>se </a:t>
            </a:r>
            <a:r>
              <a:rPr sz="1100" spc="85" dirty="0">
                <a:latin typeface="Calibri"/>
                <a:cs typeface="Calibri"/>
              </a:rPr>
              <a:t>les </a:t>
            </a:r>
            <a:r>
              <a:rPr sz="1100" spc="114" dirty="0">
                <a:latin typeface="Calibri"/>
                <a:cs typeface="Calibri"/>
              </a:rPr>
              <a:t>sugiere </a:t>
            </a:r>
            <a:r>
              <a:rPr sz="1100" spc="145" dirty="0">
                <a:latin typeface="Calibri"/>
                <a:cs typeface="Calibri"/>
              </a:rPr>
              <a:t>que </a:t>
            </a:r>
            <a:r>
              <a:rPr sz="1100" spc="125" dirty="0">
                <a:latin typeface="Calibri"/>
                <a:cs typeface="Calibri"/>
              </a:rPr>
              <a:t>retomen </a:t>
            </a:r>
            <a:r>
              <a:rPr sz="1100" spc="140" dirty="0">
                <a:latin typeface="Calibri"/>
                <a:cs typeface="Calibri"/>
              </a:rPr>
              <a:t>en </a:t>
            </a:r>
            <a:r>
              <a:rPr sz="1100" spc="75" dirty="0">
                <a:latin typeface="Calibri"/>
                <a:cs typeface="Calibri"/>
              </a:rPr>
              <a:t>lo </a:t>
            </a:r>
            <a:r>
              <a:rPr sz="1100" spc="105" dirty="0">
                <a:latin typeface="Calibri"/>
                <a:cs typeface="Calibri"/>
              </a:rPr>
              <a:t>individual </a:t>
            </a:r>
            <a:r>
              <a:rPr sz="1100" spc="160" dirty="0">
                <a:latin typeface="Calibri"/>
                <a:cs typeface="Calibri"/>
              </a:rPr>
              <a:t>un </a:t>
            </a:r>
            <a:r>
              <a:rPr sz="1100" spc="100" dirty="0">
                <a:latin typeface="Calibri"/>
                <a:cs typeface="Calibri"/>
              </a:rPr>
              <a:t>proyecto </a:t>
            </a:r>
            <a:r>
              <a:rPr sz="1100" spc="145" dirty="0">
                <a:latin typeface="Calibri"/>
                <a:cs typeface="Calibri"/>
              </a:rPr>
              <a:t>que  </a:t>
            </a:r>
            <a:r>
              <a:rPr sz="1100" spc="135" dirty="0">
                <a:latin typeface="Calibri"/>
                <a:cs typeface="Calibri"/>
              </a:rPr>
              <a:t>hayan </a:t>
            </a:r>
            <a:r>
              <a:rPr sz="1100" spc="130" dirty="0">
                <a:latin typeface="Calibri"/>
                <a:cs typeface="Calibri"/>
              </a:rPr>
              <a:t>diseñado </a:t>
            </a:r>
            <a:r>
              <a:rPr sz="1100" spc="145" dirty="0">
                <a:latin typeface="Calibri"/>
                <a:cs typeface="Calibri"/>
              </a:rPr>
              <a:t>en </a:t>
            </a:r>
            <a:r>
              <a:rPr sz="1100" spc="120" dirty="0">
                <a:latin typeface="Calibri"/>
                <a:cs typeface="Calibri"/>
              </a:rPr>
              <a:t>cualquiera </a:t>
            </a:r>
            <a:r>
              <a:rPr sz="1100" spc="145" dirty="0">
                <a:latin typeface="Calibri"/>
                <a:cs typeface="Calibri"/>
              </a:rPr>
              <a:t>de </a:t>
            </a:r>
            <a:r>
              <a:rPr sz="1100" spc="90" dirty="0">
                <a:latin typeface="Calibri"/>
                <a:cs typeface="Calibri"/>
              </a:rPr>
              <a:t>los </a:t>
            </a:r>
            <a:r>
              <a:rPr sz="1100" spc="114" dirty="0">
                <a:latin typeface="Calibri"/>
                <a:cs typeface="Calibri"/>
              </a:rPr>
              <a:t>escenarios </a:t>
            </a:r>
            <a:r>
              <a:rPr sz="1100" spc="110" dirty="0">
                <a:latin typeface="Calibri"/>
                <a:cs typeface="Calibri"/>
              </a:rPr>
              <a:t>(de </a:t>
            </a:r>
            <a:r>
              <a:rPr sz="1100" spc="85" dirty="0">
                <a:latin typeface="Calibri"/>
                <a:cs typeface="Calibri"/>
              </a:rPr>
              <a:t>aula, </a:t>
            </a:r>
            <a:r>
              <a:rPr sz="1100" spc="105" dirty="0">
                <a:latin typeface="Calibri"/>
                <a:cs typeface="Calibri"/>
              </a:rPr>
              <a:t>escolar o  </a:t>
            </a:r>
            <a:r>
              <a:rPr sz="1100" spc="100" dirty="0">
                <a:latin typeface="Calibri"/>
                <a:cs typeface="Calibri"/>
              </a:rPr>
              <a:t>comunitario).</a:t>
            </a:r>
            <a:endParaRPr sz="1100" dirty="0">
              <a:latin typeface="Calibri"/>
              <a:cs typeface="Calibri"/>
            </a:endParaRPr>
          </a:p>
          <a:p>
            <a:pPr>
              <a:lnSpc>
                <a:spcPct val="100000"/>
              </a:lnSpc>
              <a:spcBef>
                <a:spcPts val="50"/>
              </a:spcBef>
            </a:pPr>
            <a:endParaRPr sz="1500" dirty="0">
              <a:latin typeface="Calibri"/>
              <a:cs typeface="Calibri"/>
            </a:endParaRPr>
          </a:p>
          <a:p>
            <a:pPr marL="443865" algn="just">
              <a:lnSpc>
                <a:spcPct val="100000"/>
              </a:lnSpc>
            </a:pPr>
            <a:r>
              <a:rPr sz="1200" spc="490" dirty="0">
                <a:solidFill>
                  <a:srgbClr val="4F7C71"/>
                </a:solidFill>
                <a:latin typeface="Arial"/>
                <a:cs typeface="Arial"/>
              </a:rPr>
              <a:t>u </a:t>
            </a:r>
            <a:r>
              <a:rPr sz="1200" spc="-25" dirty="0">
                <a:solidFill>
                  <a:srgbClr val="575756"/>
                </a:solidFill>
                <a:latin typeface="Microsoft Sans Serif"/>
                <a:cs typeface="Microsoft Sans Serif"/>
              </a:rPr>
              <a:t>Enuncien </a:t>
            </a:r>
            <a:r>
              <a:rPr sz="1200" spc="10" dirty="0">
                <a:solidFill>
                  <a:srgbClr val="575756"/>
                </a:solidFill>
                <a:latin typeface="Microsoft Sans Serif"/>
                <a:cs typeface="Microsoft Sans Serif"/>
              </a:rPr>
              <a:t>la </a:t>
            </a:r>
            <a:r>
              <a:rPr sz="1200" dirty="0">
                <a:solidFill>
                  <a:srgbClr val="575756"/>
                </a:solidFill>
                <a:latin typeface="Microsoft Sans Serif"/>
                <a:cs typeface="Microsoft Sans Serif"/>
              </a:rPr>
              <a:t>problemática </a:t>
            </a:r>
            <a:r>
              <a:rPr sz="1200" spc="-45" dirty="0">
                <a:solidFill>
                  <a:srgbClr val="575756"/>
                </a:solidFill>
                <a:latin typeface="Microsoft Sans Serif"/>
                <a:cs typeface="Microsoft Sans Serif"/>
              </a:rPr>
              <a:t>a </a:t>
            </a:r>
            <a:r>
              <a:rPr sz="1200" spc="10" dirty="0">
                <a:solidFill>
                  <a:srgbClr val="575756"/>
                </a:solidFill>
                <a:latin typeface="Microsoft Sans Serif"/>
                <a:cs typeface="Microsoft Sans Serif"/>
              </a:rPr>
              <a:t>la </a:t>
            </a:r>
            <a:r>
              <a:rPr sz="1200" spc="-10" dirty="0">
                <a:solidFill>
                  <a:srgbClr val="575756"/>
                </a:solidFill>
                <a:latin typeface="Microsoft Sans Serif"/>
                <a:cs typeface="Microsoft Sans Serif"/>
              </a:rPr>
              <a:t>que </a:t>
            </a:r>
            <a:r>
              <a:rPr sz="1200" spc="-5" dirty="0">
                <a:solidFill>
                  <a:srgbClr val="575756"/>
                </a:solidFill>
                <a:latin typeface="Microsoft Sans Serif"/>
                <a:cs typeface="Microsoft Sans Serif"/>
              </a:rPr>
              <a:t>atiende </a:t>
            </a:r>
            <a:r>
              <a:rPr sz="1200" spc="15" dirty="0">
                <a:solidFill>
                  <a:srgbClr val="575756"/>
                </a:solidFill>
                <a:latin typeface="Microsoft Sans Serif"/>
                <a:cs typeface="Microsoft Sans Serif"/>
              </a:rPr>
              <a:t>el</a:t>
            </a:r>
            <a:r>
              <a:rPr sz="1200" spc="135" dirty="0">
                <a:solidFill>
                  <a:srgbClr val="575756"/>
                </a:solidFill>
                <a:latin typeface="Microsoft Sans Serif"/>
                <a:cs typeface="Microsoft Sans Serif"/>
              </a:rPr>
              <a:t> </a:t>
            </a:r>
            <a:r>
              <a:rPr sz="1200" spc="-15" dirty="0" err="1">
                <a:solidFill>
                  <a:srgbClr val="575756"/>
                </a:solidFill>
                <a:latin typeface="Microsoft Sans Serif"/>
                <a:cs typeface="Microsoft Sans Serif"/>
              </a:rPr>
              <a:t>proyecto</a:t>
            </a:r>
            <a:r>
              <a:rPr sz="1200" spc="-15" dirty="0">
                <a:solidFill>
                  <a:srgbClr val="575756"/>
                </a:solidFill>
                <a:latin typeface="Microsoft Sans Serif"/>
                <a:cs typeface="Microsoft Sans Serif"/>
              </a:rPr>
              <a:t>.</a:t>
            </a:r>
            <a:endParaRPr lang="es-MX" sz="1200" spc="-15" dirty="0">
              <a:solidFill>
                <a:srgbClr val="575756"/>
              </a:solidFill>
              <a:latin typeface="Microsoft Sans Serif"/>
              <a:cs typeface="Microsoft Sans Serif"/>
            </a:endParaRPr>
          </a:p>
          <a:p>
            <a:pPr marL="443865" algn="just">
              <a:lnSpc>
                <a:spcPct val="100000"/>
              </a:lnSpc>
            </a:pPr>
            <a:r>
              <a:rPr lang="es-ES" sz="1200" dirty="0">
                <a:solidFill>
                  <a:srgbClr val="C00000"/>
                </a:solidFill>
                <a:latin typeface="AGCanYouNotBold" panose="02000803000000000000" pitchFamily="2" charset="0"/>
                <a:ea typeface="AGCanYouNotBold" panose="02000803000000000000" pitchFamily="2" charset="0"/>
                <a:cs typeface="Microsoft Sans Serif"/>
              </a:rPr>
              <a:t>Describe una problemática de tu escuela</a:t>
            </a:r>
            <a:endParaRPr sz="1200" dirty="0">
              <a:latin typeface="Microsoft Sans Serif"/>
              <a:cs typeface="Microsoft Sans Serif"/>
            </a:endParaRPr>
          </a:p>
          <a:p>
            <a:pPr marL="685165" marR="5715" indent="-241300" algn="just">
              <a:lnSpc>
                <a:spcPct val="111100"/>
              </a:lnSpc>
              <a:spcBef>
                <a:spcPts val="284"/>
              </a:spcBef>
            </a:pPr>
            <a:r>
              <a:rPr sz="1200" spc="490" dirty="0">
                <a:solidFill>
                  <a:srgbClr val="4F7C71"/>
                </a:solidFill>
                <a:latin typeface="Arial"/>
                <a:cs typeface="Arial"/>
              </a:rPr>
              <a:t>u </a:t>
            </a:r>
            <a:r>
              <a:rPr sz="1200" spc="-30" dirty="0">
                <a:solidFill>
                  <a:srgbClr val="575756"/>
                </a:solidFill>
                <a:latin typeface="Microsoft Sans Serif"/>
                <a:cs typeface="Microsoft Sans Serif"/>
              </a:rPr>
              <a:t>Revisen </a:t>
            </a:r>
            <a:r>
              <a:rPr sz="1200" spc="15" dirty="0">
                <a:solidFill>
                  <a:srgbClr val="575756"/>
                </a:solidFill>
                <a:latin typeface="Microsoft Sans Serif"/>
                <a:cs typeface="Microsoft Sans Serif"/>
              </a:rPr>
              <a:t>el </a:t>
            </a:r>
            <a:r>
              <a:rPr sz="1200" spc="5" dirty="0">
                <a:solidFill>
                  <a:srgbClr val="575756"/>
                </a:solidFill>
                <a:latin typeface="Microsoft Sans Serif"/>
                <a:cs typeface="Microsoft Sans Serif"/>
              </a:rPr>
              <a:t>listado </a:t>
            </a:r>
            <a:r>
              <a:rPr sz="1200" spc="-25" dirty="0">
                <a:solidFill>
                  <a:srgbClr val="575756"/>
                </a:solidFill>
                <a:latin typeface="Microsoft Sans Serif"/>
                <a:cs typeface="Microsoft Sans Serif"/>
              </a:rPr>
              <a:t>con </a:t>
            </a:r>
            <a:r>
              <a:rPr sz="1200" dirty="0">
                <a:solidFill>
                  <a:srgbClr val="575756"/>
                </a:solidFill>
                <a:latin typeface="Microsoft Sans Serif"/>
                <a:cs typeface="Microsoft Sans Serif"/>
              </a:rPr>
              <a:t>algunos </a:t>
            </a:r>
            <a:r>
              <a:rPr sz="1200" spc="-5" dirty="0">
                <a:solidFill>
                  <a:srgbClr val="575756"/>
                </a:solidFill>
                <a:latin typeface="Microsoft Sans Serif"/>
                <a:cs typeface="Microsoft Sans Serif"/>
              </a:rPr>
              <a:t>ejemplos </a:t>
            </a:r>
            <a:r>
              <a:rPr sz="1200" spc="-20" dirty="0">
                <a:solidFill>
                  <a:srgbClr val="575756"/>
                </a:solidFill>
                <a:latin typeface="Microsoft Sans Serif"/>
                <a:cs typeface="Microsoft Sans Serif"/>
              </a:rPr>
              <a:t>en </a:t>
            </a:r>
            <a:r>
              <a:rPr sz="1200" dirty="0">
                <a:solidFill>
                  <a:srgbClr val="575756"/>
                </a:solidFill>
                <a:latin typeface="Microsoft Sans Serif"/>
                <a:cs typeface="Microsoft Sans Serif"/>
              </a:rPr>
              <a:t>donde </a:t>
            </a:r>
            <a:r>
              <a:rPr sz="1200" spc="-5" dirty="0">
                <a:solidFill>
                  <a:srgbClr val="575756"/>
                </a:solidFill>
                <a:latin typeface="Microsoft Sans Serif"/>
                <a:cs typeface="Microsoft Sans Serif"/>
              </a:rPr>
              <a:t>pueden </a:t>
            </a:r>
            <a:r>
              <a:rPr sz="1200" spc="-25" dirty="0">
                <a:solidFill>
                  <a:srgbClr val="575756"/>
                </a:solidFill>
                <a:latin typeface="Microsoft Sans Serif"/>
                <a:cs typeface="Microsoft Sans Serif"/>
              </a:rPr>
              <a:t>ubicarse, </a:t>
            </a:r>
            <a:r>
              <a:rPr sz="1200" spc="-30" dirty="0">
                <a:solidFill>
                  <a:srgbClr val="575756"/>
                </a:solidFill>
                <a:latin typeface="Microsoft Sans Serif"/>
                <a:cs typeface="Microsoft Sans Serif"/>
              </a:rPr>
              <a:t>conocerse  </a:t>
            </a:r>
            <a:r>
              <a:rPr sz="1200" spc="10" dirty="0">
                <a:solidFill>
                  <a:srgbClr val="575756"/>
                </a:solidFill>
                <a:latin typeface="Microsoft Sans Serif"/>
                <a:cs typeface="Microsoft Sans Serif"/>
              </a:rPr>
              <a:t>y </a:t>
            </a:r>
            <a:r>
              <a:rPr sz="1200" spc="-10" dirty="0">
                <a:solidFill>
                  <a:srgbClr val="575756"/>
                </a:solidFill>
                <a:latin typeface="Microsoft Sans Serif"/>
                <a:cs typeface="Microsoft Sans Serif"/>
              </a:rPr>
              <a:t>construirse </a:t>
            </a:r>
            <a:r>
              <a:rPr sz="1200" dirty="0">
                <a:solidFill>
                  <a:srgbClr val="575756"/>
                </a:solidFill>
                <a:latin typeface="Microsoft Sans Serif"/>
                <a:cs typeface="Microsoft Sans Serif"/>
              </a:rPr>
              <a:t>las </a:t>
            </a:r>
            <a:r>
              <a:rPr sz="1200" spc="-15" dirty="0">
                <a:solidFill>
                  <a:srgbClr val="575756"/>
                </a:solidFill>
                <a:latin typeface="Microsoft Sans Serif"/>
                <a:cs typeface="Microsoft Sans Serif"/>
              </a:rPr>
              <a:t>representaciones </a:t>
            </a:r>
            <a:r>
              <a:rPr sz="1200" spc="-10" dirty="0">
                <a:solidFill>
                  <a:srgbClr val="575756"/>
                </a:solidFill>
                <a:latin typeface="Microsoft Sans Serif"/>
                <a:cs typeface="Microsoft Sans Serif"/>
              </a:rPr>
              <a:t>de </a:t>
            </a:r>
            <a:r>
              <a:rPr sz="1200" spc="10" dirty="0">
                <a:solidFill>
                  <a:srgbClr val="575756"/>
                </a:solidFill>
                <a:latin typeface="Microsoft Sans Serif"/>
                <a:cs typeface="Microsoft Sans Serif"/>
              </a:rPr>
              <a:t>la </a:t>
            </a:r>
            <a:r>
              <a:rPr sz="1200" spc="-5" dirty="0">
                <a:solidFill>
                  <a:srgbClr val="575756"/>
                </a:solidFill>
                <a:latin typeface="Microsoft Sans Serif"/>
                <a:cs typeface="Microsoft Sans Serif"/>
              </a:rPr>
              <a:t>vida </a:t>
            </a:r>
            <a:r>
              <a:rPr sz="1200" spc="-15" dirty="0">
                <a:solidFill>
                  <a:srgbClr val="575756"/>
                </a:solidFill>
                <a:latin typeface="Microsoft Sans Serif"/>
                <a:cs typeface="Microsoft Sans Serif"/>
              </a:rPr>
              <a:t>cotidiana, </a:t>
            </a:r>
            <a:r>
              <a:rPr sz="1200" spc="-10" dirty="0">
                <a:solidFill>
                  <a:srgbClr val="575756"/>
                </a:solidFill>
                <a:latin typeface="Microsoft Sans Serif"/>
                <a:cs typeface="Microsoft Sans Serif"/>
              </a:rPr>
              <a:t>que </a:t>
            </a:r>
            <a:r>
              <a:rPr sz="1200" spc="-35" dirty="0">
                <a:solidFill>
                  <a:srgbClr val="575756"/>
                </a:solidFill>
                <a:latin typeface="Microsoft Sans Serif"/>
                <a:cs typeface="Microsoft Sans Serif"/>
              </a:rPr>
              <a:t>se </a:t>
            </a:r>
            <a:r>
              <a:rPr sz="1200" spc="-5" dirty="0">
                <a:solidFill>
                  <a:srgbClr val="575756"/>
                </a:solidFill>
                <a:latin typeface="Microsoft Sans Serif"/>
                <a:cs typeface="Microsoft Sans Serif"/>
              </a:rPr>
              <a:t>presentan </a:t>
            </a:r>
            <a:r>
              <a:rPr sz="1200" spc="-20" dirty="0">
                <a:solidFill>
                  <a:srgbClr val="575756"/>
                </a:solidFill>
                <a:latin typeface="Microsoft Sans Serif"/>
                <a:cs typeface="Microsoft Sans Serif"/>
              </a:rPr>
              <a:t>en </a:t>
            </a:r>
            <a:r>
              <a:rPr sz="1200" dirty="0">
                <a:solidFill>
                  <a:srgbClr val="575756"/>
                </a:solidFill>
                <a:latin typeface="Microsoft Sans Serif"/>
                <a:cs typeface="Microsoft Sans Serif"/>
              </a:rPr>
              <a:t>las  </a:t>
            </a:r>
            <a:r>
              <a:rPr sz="1200" spc="-10" dirty="0">
                <a:solidFill>
                  <a:srgbClr val="575756"/>
                </a:solidFill>
                <a:latin typeface="Microsoft Sans Serif"/>
                <a:cs typeface="Microsoft Sans Serif"/>
              </a:rPr>
              <a:t>páginas </a:t>
            </a:r>
            <a:r>
              <a:rPr sz="1200" spc="50" dirty="0">
                <a:solidFill>
                  <a:srgbClr val="575756"/>
                </a:solidFill>
                <a:latin typeface="Microsoft Sans Serif"/>
                <a:cs typeface="Microsoft Sans Serif"/>
              </a:rPr>
              <a:t>62 </a:t>
            </a:r>
            <a:r>
              <a:rPr sz="1200" spc="10" dirty="0">
                <a:solidFill>
                  <a:srgbClr val="575756"/>
                </a:solidFill>
                <a:latin typeface="Microsoft Sans Serif"/>
                <a:cs typeface="Microsoft Sans Serif"/>
              </a:rPr>
              <a:t>y </a:t>
            </a:r>
            <a:r>
              <a:rPr sz="1200" spc="50" dirty="0">
                <a:solidFill>
                  <a:srgbClr val="575756"/>
                </a:solidFill>
                <a:latin typeface="Microsoft Sans Serif"/>
                <a:cs typeface="Microsoft Sans Serif"/>
              </a:rPr>
              <a:t>63 </a:t>
            </a:r>
            <a:r>
              <a:rPr sz="1200" spc="15" dirty="0">
                <a:solidFill>
                  <a:srgbClr val="575756"/>
                </a:solidFill>
                <a:latin typeface="Microsoft Sans Serif"/>
                <a:cs typeface="Microsoft Sans Serif"/>
              </a:rPr>
              <a:t>del texto </a:t>
            </a:r>
            <a:r>
              <a:rPr sz="1200" spc="10" dirty="0">
                <a:solidFill>
                  <a:srgbClr val="575756"/>
                </a:solidFill>
                <a:latin typeface="Microsoft Sans Serif"/>
                <a:cs typeface="Microsoft Sans Serif"/>
              </a:rPr>
              <a:t>y </a:t>
            </a:r>
            <a:r>
              <a:rPr sz="1200" spc="-10" dirty="0">
                <a:solidFill>
                  <a:srgbClr val="575756"/>
                </a:solidFill>
                <a:latin typeface="Microsoft Sans Serif"/>
                <a:cs typeface="Microsoft Sans Serif"/>
              </a:rPr>
              <a:t>que </a:t>
            </a:r>
            <a:r>
              <a:rPr sz="1200" spc="-35" dirty="0">
                <a:solidFill>
                  <a:srgbClr val="575756"/>
                </a:solidFill>
                <a:latin typeface="Microsoft Sans Serif"/>
                <a:cs typeface="Microsoft Sans Serif"/>
              </a:rPr>
              <a:t>se </a:t>
            </a:r>
            <a:r>
              <a:rPr sz="1200" spc="-15" dirty="0">
                <a:solidFill>
                  <a:srgbClr val="575756"/>
                </a:solidFill>
                <a:latin typeface="Microsoft Sans Serif"/>
                <a:cs typeface="Microsoft Sans Serif"/>
              </a:rPr>
              <a:t>resumen </a:t>
            </a:r>
            <a:r>
              <a:rPr sz="1200" spc="-20" dirty="0">
                <a:solidFill>
                  <a:srgbClr val="575756"/>
                </a:solidFill>
                <a:latin typeface="Microsoft Sans Serif"/>
                <a:cs typeface="Microsoft Sans Serif"/>
              </a:rPr>
              <a:t>en </a:t>
            </a:r>
            <a:r>
              <a:rPr sz="1200" spc="15" dirty="0">
                <a:solidFill>
                  <a:srgbClr val="575756"/>
                </a:solidFill>
                <a:latin typeface="Microsoft Sans Serif"/>
                <a:cs typeface="Microsoft Sans Serif"/>
              </a:rPr>
              <a:t>el </a:t>
            </a:r>
            <a:r>
              <a:rPr sz="1200" spc="-5" dirty="0">
                <a:solidFill>
                  <a:srgbClr val="575756"/>
                </a:solidFill>
                <a:latin typeface="Microsoft Sans Serif"/>
                <a:cs typeface="Microsoft Sans Serif"/>
              </a:rPr>
              <a:t>siguiente</a:t>
            </a:r>
            <a:r>
              <a:rPr sz="1200" spc="215" dirty="0">
                <a:solidFill>
                  <a:srgbClr val="575756"/>
                </a:solidFill>
                <a:latin typeface="Microsoft Sans Serif"/>
                <a:cs typeface="Microsoft Sans Serif"/>
              </a:rPr>
              <a:t> </a:t>
            </a:r>
            <a:r>
              <a:rPr sz="1200" spc="-25" dirty="0">
                <a:solidFill>
                  <a:srgbClr val="575756"/>
                </a:solidFill>
                <a:latin typeface="Microsoft Sans Serif"/>
                <a:cs typeface="Microsoft Sans Serif"/>
              </a:rPr>
              <a:t>esquema:</a:t>
            </a:r>
            <a:endParaRPr sz="1200" dirty="0">
              <a:latin typeface="Microsoft Sans Serif"/>
              <a:cs typeface="Microsoft Sans Serif"/>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877933" y="7492586"/>
            <a:ext cx="5742067" cy="2108911"/>
          </a:xfrm>
          <a:prstGeom prst="rect">
            <a:avLst/>
          </a:prstGeom>
        </p:spPr>
        <p:txBody>
          <a:bodyPr vert="horz" wrap="square" lIns="0" tIns="69215" rIns="0" bIns="0" rtlCol="0">
            <a:spAutoFit/>
          </a:bodyPr>
          <a:lstStyle/>
          <a:p>
            <a:pPr marL="12700">
              <a:lnSpc>
                <a:spcPct val="100000"/>
              </a:lnSpc>
              <a:spcBef>
                <a:spcPts val="545"/>
              </a:spcBef>
            </a:pPr>
            <a:r>
              <a:rPr sz="1200" spc="95" dirty="0">
                <a:solidFill>
                  <a:srgbClr val="4F7C71"/>
                </a:solidFill>
                <a:latin typeface="Arial"/>
                <a:cs typeface="Arial"/>
              </a:rPr>
              <a:t>m </a:t>
            </a:r>
            <a:r>
              <a:rPr sz="1200" spc="-85" dirty="0">
                <a:solidFill>
                  <a:srgbClr val="575756"/>
                </a:solidFill>
                <a:latin typeface="Microsoft Sans Serif"/>
                <a:cs typeface="Microsoft Sans Serif"/>
              </a:rPr>
              <a:t>¿En </a:t>
            </a:r>
            <a:r>
              <a:rPr sz="1200" spc="-10" dirty="0">
                <a:solidFill>
                  <a:srgbClr val="575756"/>
                </a:solidFill>
                <a:latin typeface="Microsoft Sans Serif"/>
                <a:cs typeface="Microsoft Sans Serif"/>
              </a:rPr>
              <a:t>cuál </a:t>
            </a:r>
            <a:r>
              <a:rPr sz="1200" spc="-15" dirty="0">
                <a:solidFill>
                  <a:srgbClr val="575756"/>
                </a:solidFill>
                <a:latin typeface="Microsoft Sans Serif"/>
                <a:cs typeface="Microsoft Sans Serif"/>
              </a:rPr>
              <a:t>o </a:t>
            </a:r>
            <a:r>
              <a:rPr sz="1200" spc="-20" dirty="0">
                <a:solidFill>
                  <a:srgbClr val="575756"/>
                </a:solidFill>
                <a:latin typeface="Microsoft Sans Serif"/>
                <a:cs typeface="Microsoft Sans Serif"/>
              </a:rPr>
              <a:t>cuáles </a:t>
            </a:r>
            <a:r>
              <a:rPr sz="1200" spc="-15" dirty="0">
                <a:solidFill>
                  <a:srgbClr val="575756"/>
                </a:solidFill>
                <a:latin typeface="Microsoft Sans Serif"/>
                <a:cs typeface="Microsoft Sans Serif"/>
              </a:rPr>
              <a:t>ubican </a:t>
            </a:r>
            <a:r>
              <a:rPr sz="1200" spc="-20" dirty="0">
                <a:solidFill>
                  <a:srgbClr val="575756"/>
                </a:solidFill>
                <a:latin typeface="Microsoft Sans Serif"/>
                <a:cs typeface="Microsoft Sans Serif"/>
              </a:rPr>
              <a:t>su</a:t>
            </a:r>
            <a:r>
              <a:rPr sz="1200" spc="-30" dirty="0">
                <a:solidFill>
                  <a:srgbClr val="575756"/>
                </a:solidFill>
                <a:latin typeface="Microsoft Sans Serif"/>
                <a:cs typeface="Microsoft Sans Serif"/>
              </a:rPr>
              <a:t> </a:t>
            </a:r>
            <a:r>
              <a:rPr sz="1200" spc="-20" dirty="0" err="1">
                <a:solidFill>
                  <a:srgbClr val="575756"/>
                </a:solidFill>
                <a:latin typeface="Microsoft Sans Serif"/>
                <a:cs typeface="Microsoft Sans Serif"/>
              </a:rPr>
              <a:t>proyecto</a:t>
            </a:r>
            <a:r>
              <a:rPr sz="1200" spc="-20" dirty="0">
                <a:solidFill>
                  <a:srgbClr val="575756"/>
                </a:solidFill>
                <a:latin typeface="Microsoft Sans Serif"/>
                <a:cs typeface="Microsoft Sans Serif"/>
              </a:rPr>
              <a:t>?</a:t>
            </a:r>
            <a:endParaRPr lang="es-ES" sz="1200" dirty="0">
              <a:solidFill>
                <a:srgbClr val="C00000"/>
              </a:solidFill>
              <a:latin typeface="AGCanYouNotBold" panose="02000803000000000000" pitchFamily="2" charset="0"/>
              <a:ea typeface="AGCanYouNotBold" panose="02000803000000000000" pitchFamily="2" charset="0"/>
              <a:cs typeface="Microsoft Sans Serif"/>
            </a:endParaRPr>
          </a:p>
          <a:p>
            <a:pPr marL="12700">
              <a:spcBef>
                <a:spcPts val="545"/>
              </a:spcBef>
            </a:pPr>
            <a:r>
              <a:rPr lang="es-ES" sz="1200" dirty="0">
                <a:solidFill>
                  <a:srgbClr val="C00000"/>
                </a:solidFill>
                <a:latin typeface="AGCanYouNotBold" panose="02000803000000000000" pitchFamily="2" charset="0"/>
                <a:ea typeface="AGCanYouNotBold" panose="02000803000000000000" pitchFamily="2" charset="0"/>
                <a:cs typeface="Microsoft Sans Serif"/>
              </a:rPr>
              <a:t>Factores ambientales en las comunidades: Esto incluye aspectos relacionados con el entorno natural y cómo las comunidades interactúan con él. También se refiere a la conservación de la vida silvestre y a grupos o movimientos que promueven prácticas ecológicas.</a:t>
            </a:r>
          </a:p>
          <a:p>
            <a:pPr marL="12700">
              <a:spcBef>
                <a:spcPts val="545"/>
              </a:spcBef>
            </a:pPr>
            <a:r>
              <a:rPr lang="es-ES" sz="1200" dirty="0">
                <a:solidFill>
                  <a:srgbClr val="C00000"/>
                </a:solidFill>
                <a:latin typeface="AGCanYouNotBold" panose="02000803000000000000" pitchFamily="2" charset="0"/>
                <a:ea typeface="AGCanYouNotBold" panose="02000803000000000000" pitchFamily="2" charset="0"/>
                <a:cs typeface="Microsoft Sans Serif"/>
              </a:rPr>
              <a:t>Problemas sociales: Esto abarca cuestiones de desigualdad, como el clasismo o el racismo, así como la diversidad sexual. Además, involucra aspectos de los derechos humanos, la justicia y el trato a grupos vulnerables. También es relevante considerar la violencia de género.</a:t>
            </a:r>
          </a:p>
          <a:p>
            <a:pPr marL="12700">
              <a:spcBef>
                <a:spcPts val="545"/>
              </a:spcBef>
            </a:pPr>
            <a:endParaRPr lang="es-ES" sz="1200" dirty="0">
              <a:solidFill>
                <a:srgbClr val="C00000"/>
              </a:solidFill>
              <a:latin typeface="AGCanYouNotBold" panose="02000803000000000000" pitchFamily="2" charset="0"/>
              <a:ea typeface="AGCanYouNotBold" panose="02000803000000000000" pitchFamily="2" charset="0"/>
              <a:cs typeface="Microsoft Sans Serif"/>
            </a:endParaRPr>
          </a:p>
        </p:txBody>
      </p:sp>
      <p:sp>
        <p:nvSpPr>
          <p:cNvPr id="3" name="object 3"/>
          <p:cNvSpPr txBox="1"/>
          <p:nvPr/>
        </p:nvSpPr>
        <p:spPr>
          <a:xfrm>
            <a:off x="1217633" y="4943474"/>
            <a:ext cx="149860" cy="145415"/>
          </a:xfrm>
          <a:prstGeom prst="rect">
            <a:avLst/>
          </a:prstGeom>
        </p:spPr>
        <p:txBody>
          <a:bodyPr vert="horz" wrap="square" lIns="0" tIns="1270" rIns="0" bIns="0" rtlCol="0">
            <a:spAutoFit/>
          </a:bodyPr>
          <a:lstStyle/>
          <a:p>
            <a:pPr>
              <a:lnSpc>
                <a:spcPct val="100000"/>
              </a:lnSpc>
              <a:spcBef>
                <a:spcPts val="10"/>
              </a:spcBef>
            </a:pPr>
            <a:r>
              <a:rPr sz="900" spc="50" dirty="0">
                <a:solidFill>
                  <a:srgbClr val="FFFFFF"/>
                </a:solidFill>
                <a:latin typeface="Calibri"/>
                <a:cs typeface="Calibri"/>
              </a:rPr>
              <a:t>r</a:t>
            </a:r>
            <a:r>
              <a:rPr sz="900" spc="80" dirty="0">
                <a:solidFill>
                  <a:srgbClr val="FFFFFF"/>
                </a:solidFill>
                <a:latin typeface="Calibri"/>
                <a:cs typeface="Calibri"/>
              </a:rPr>
              <a:t>ia</a:t>
            </a:r>
            <a:endParaRPr sz="900">
              <a:latin typeface="Calibri"/>
              <a:cs typeface="Calibri"/>
            </a:endParaRPr>
          </a:p>
        </p:txBody>
      </p:sp>
      <p:sp>
        <p:nvSpPr>
          <p:cNvPr id="4" name="object 4"/>
          <p:cNvSpPr txBox="1"/>
          <p:nvPr/>
        </p:nvSpPr>
        <p:spPr>
          <a:xfrm>
            <a:off x="1615772" y="4943474"/>
            <a:ext cx="114300" cy="145415"/>
          </a:xfrm>
          <a:prstGeom prst="rect">
            <a:avLst/>
          </a:prstGeom>
        </p:spPr>
        <p:txBody>
          <a:bodyPr vert="horz" wrap="square" lIns="0" tIns="1270" rIns="0" bIns="0" rtlCol="0">
            <a:spAutoFit/>
          </a:bodyPr>
          <a:lstStyle/>
          <a:p>
            <a:pPr>
              <a:lnSpc>
                <a:spcPct val="100000"/>
              </a:lnSpc>
              <a:spcBef>
                <a:spcPts val="10"/>
              </a:spcBef>
            </a:pPr>
            <a:r>
              <a:rPr sz="900" spc="130" dirty="0">
                <a:solidFill>
                  <a:srgbClr val="FFFFFF"/>
                </a:solidFill>
                <a:latin typeface="Calibri"/>
                <a:cs typeface="Calibri"/>
              </a:rPr>
              <a:t>ig</a:t>
            </a:r>
            <a:endParaRPr sz="900">
              <a:latin typeface="Calibri"/>
              <a:cs typeface="Calibri"/>
            </a:endParaRPr>
          </a:p>
        </p:txBody>
      </p:sp>
      <p:sp>
        <p:nvSpPr>
          <p:cNvPr id="5" name="object 5"/>
          <p:cNvSpPr txBox="1"/>
          <p:nvPr/>
        </p:nvSpPr>
        <p:spPr>
          <a:xfrm>
            <a:off x="1913729" y="4943474"/>
            <a:ext cx="287020" cy="145415"/>
          </a:xfrm>
          <a:prstGeom prst="rect">
            <a:avLst/>
          </a:prstGeom>
        </p:spPr>
        <p:txBody>
          <a:bodyPr vert="horz" wrap="square" lIns="0" tIns="1270" rIns="0" bIns="0" rtlCol="0">
            <a:spAutoFit/>
          </a:bodyPr>
          <a:lstStyle/>
          <a:p>
            <a:pPr>
              <a:lnSpc>
                <a:spcPct val="100000"/>
              </a:lnSpc>
              <a:spcBef>
                <a:spcPts val="10"/>
              </a:spcBef>
            </a:pPr>
            <a:r>
              <a:rPr sz="900" spc="140" dirty="0">
                <a:solidFill>
                  <a:srgbClr val="FFFFFF"/>
                </a:solidFill>
                <a:latin typeface="Calibri"/>
                <a:cs typeface="Calibri"/>
              </a:rPr>
              <a:t>de</a:t>
            </a:r>
            <a:r>
              <a:rPr sz="900" spc="-50" dirty="0">
                <a:solidFill>
                  <a:srgbClr val="FFFFFF"/>
                </a:solidFill>
                <a:latin typeface="Calibri"/>
                <a:cs typeface="Calibri"/>
              </a:rPr>
              <a:t> </a:t>
            </a:r>
            <a:r>
              <a:rPr sz="900" spc="80" dirty="0">
                <a:solidFill>
                  <a:srgbClr val="FFFFFF"/>
                </a:solidFill>
                <a:latin typeface="Calibri"/>
                <a:cs typeface="Calibri"/>
              </a:rPr>
              <a:t>la</a:t>
            </a:r>
            <a:endParaRPr sz="900">
              <a:latin typeface="Calibri"/>
              <a:cs typeface="Calibri"/>
            </a:endParaRPr>
          </a:p>
        </p:txBody>
      </p:sp>
      <p:sp>
        <p:nvSpPr>
          <p:cNvPr id="6" name="object 6"/>
          <p:cNvSpPr txBox="1"/>
          <p:nvPr/>
        </p:nvSpPr>
        <p:spPr>
          <a:xfrm>
            <a:off x="2557344" y="4943474"/>
            <a:ext cx="274320" cy="145415"/>
          </a:xfrm>
          <a:prstGeom prst="rect">
            <a:avLst/>
          </a:prstGeom>
        </p:spPr>
        <p:txBody>
          <a:bodyPr vert="horz" wrap="square" lIns="0" tIns="1270" rIns="0" bIns="0" rtlCol="0">
            <a:spAutoFit/>
          </a:bodyPr>
          <a:lstStyle/>
          <a:p>
            <a:pPr>
              <a:lnSpc>
                <a:spcPct val="100000"/>
              </a:lnSpc>
              <a:spcBef>
                <a:spcPts val="10"/>
              </a:spcBef>
            </a:pPr>
            <a:r>
              <a:rPr sz="900" spc="130" dirty="0">
                <a:solidFill>
                  <a:srgbClr val="FFFFFF"/>
                </a:solidFill>
                <a:latin typeface="Calibri"/>
                <a:cs typeface="Calibri"/>
              </a:rPr>
              <a:t>unid</a:t>
            </a:r>
            <a:endParaRPr sz="900">
              <a:latin typeface="Calibri"/>
              <a:cs typeface="Calibri"/>
            </a:endParaRPr>
          </a:p>
        </p:txBody>
      </p:sp>
      <p:sp>
        <p:nvSpPr>
          <p:cNvPr id="7" name="object 7"/>
          <p:cNvSpPr txBox="1"/>
          <p:nvPr/>
        </p:nvSpPr>
        <p:spPr>
          <a:xfrm>
            <a:off x="1835064" y="5086610"/>
            <a:ext cx="170180" cy="145415"/>
          </a:xfrm>
          <a:prstGeom prst="rect">
            <a:avLst/>
          </a:prstGeom>
        </p:spPr>
        <p:txBody>
          <a:bodyPr vert="horz" wrap="square" lIns="0" tIns="1270" rIns="0" bIns="0" rtlCol="0">
            <a:spAutoFit/>
          </a:bodyPr>
          <a:lstStyle/>
          <a:p>
            <a:pPr>
              <a:lnSpc>
                <a:spcPct val="100000"/>
              </a:lnSpc>
              <a:spcBef>
                <a:spcPts val="10"/>
              </a:spcBef>
            </a:pPr>
            <a:r>
              <a:rPr sz="900" spc="105" dirty="0">
                <a:solidFill>
                  <a:srgbClr val="FFFFFF"/>
                </a:solidFill>
                <a:latin typeface="Calibri"/>
                <a:cs typeface="Calibri"/>
              </a:rPr>
              <a:t>cia</a:t>
            </a:r>
            <a:endParaRPr sz="900">
              <a:latin typeface="Calibri"/>
              <a:cs typeface="Calibri"/>
            </a:endParaRPr>
          </a:p>
        </p:txBody>
      </p:sp>
      <p:sp>
        <p:nvSpPr>
          <p:cNvPr id="8" name="object 8"/>
          <p:cNvSpPr txBox="1"/>
          <p:nvPr/>
        </p:nvSpPr>
        <p:spPr>
          <a:xfrm>
            <a:off x="1177494" y="5229738"/>
            <a:ext cx="139065" cy="145415"/>
          </a:xfrm>
          <a:prstGeom prst="rect">
            <a:avLst/>
          </a:prstGeom>
        </p:spPr>
        <p:txBody>
          <a:bodyPr vert="horz" wrap="square" lIns="0" tIns="1270" rIns="0" bIns="0" rtlCol="0">
            <a:spAutoFit/>
          </a:bodyPr>
          <a:lstStyle/>
          <a:p>
            <a:pPr>
              <a:lnSpc>
                <a:spcPct val="100000"/>
              </a:lnSpc>
              <a:spcBef>
                <a:spcPts val="10"/>
              </a:spcBef>
            </a:pPr>
            <a:r>
              <a:rPr sz="900" spc="65" dirty="0">
                <a:solidFill>
                  <a:srgbClr val="FFFFFF"/>
                </a:solidFill>
                <a:latin typeface="Calibri"/>
                <a:cs typeface="Calibri"/>
              </a:rPr>
              <a:t>oli</a:t>
            </a:r>
            <a:endParaRPr sz="900">
              <a:latin typeface="Calibri"/>
              <a:cs typeface="Calibri"/>
            </a:endParaRPr>
          </a:p>
        </p:txBody>
      </p:sp>
      <p:sp>
        <p:nvSpPr>
          <p:cNvPr id="9" name="object 9"/>
          <p:cNvSpPr txBox="1"/>
          <p:nvPr/>
        </p:nvSpPr>
        <p:spPr>
          <a:xfrm>
            <a:off x="1316453" y="5229738"/>
            <a:ext cx="81280" cy="145415"/>
          </a:xfrm>
          <a:prstGeom prst="rect">
            <a:avLst/>
          </a:prstGeom>
        </p:spPr>
        <p:txBody>
          <a:bodyPr vert="horz" wrap="square" lIns="0" tIns="1270" rIns="0" bIns="0" rtlCol="0">
            <a:spAutoFit/>
          </a:bodyPr>
          <a:lstStyle/>
          <a:p>
            <a:pPr>
              <a:lnSpc>
                <a:spcPct val="100000"/>
              </a:lnSpc>
              <a:spcBef>
                <a:spcPts val="10"/>
              </a:spcBef>
            </a:pPr>
            <a:r>
              <a:rPr sz="900" spc="160" dirty="0">
                <a:solidFill>
                  <a:srgbClr val="FFFFFF"/>
                </a:solidFill>
                <a:latin typeface="Calibri"/>
                <a:cs typeface="Calibri"/>
              </a:rPr>
              <a:t>n</a:t>
            </a:r>
            <a:endParaRPr sz="900">
              <a:latin typeface="Calibri"/>
              <a:cs typeface="Calibri"/>
            </a:endParaRPr>
          </a:p>
        </p:txBody>
      </p:sp>
      <p:sp>
        <p:nvSpPr>
          <p:cNvPr id="10" name="object 10"/>
          <p:cNvSpPr txBox="1"/>
          <p:nvPr/>
        </p:nvSpPr>
        <p:spPr>
          <a:xfrm>
            <a:off x="1479256" y="5229738"/>
            <a:ext cx="170815" cy="145415"/>
          </a:xfrm>
          <a:prstGeom prst="rect">
            <a:avLst/>
          </a:prstGeom>
        </p:spPr>
        <p:txBody>
          <a:bodyPr vert="horz" wrap="square" lIns="0" tIns="1270" rIns="0" bIns="0" rtlCol="0">
            <a:spAutoFit/>
          </a:bodyPr>
          <a:lstStyle/>
          <a:p>
            <a:pPr>
              <a:lnSpc>
                <a:spcPct val="100000"/>
              </a:lnSpc>
              <a:spcBef>
                <a:spcPts val="10"/>
              </a:spcBef>
            </a:pPr>
            <a:r>
              <a:rPr sz="900" spc="100" dirty="0">
                <a:solidFill>
                  <a:srgbClr val="FFFFFF"/>
                </a:solidFill>
                <a:latin typeface="Calibri"/>
                <a:cs typeface="Calibri"/>
              </a:rPr>
              <a:t>üís</a:t>
            </a:r>
            <a:endParaRPr sz="900">
              <a:latin typeface="Calibri"/>
              <a:cs typeface="Calibri"/>
            </a:endParaRPr>
          </a:p>
        </p:txBody>
      </p:sp>
      <p:sp>
        <p:nvSpPr>
          <p:cNvPr id="11" name="object 11"/>
          <p:cNvSpPr txBox="1"/>
          <p:nvPr/>
        </p:nvSpPr>
        <p:spPr>
          <a:xfrm>
            <a:off x="1649944" y="5229738"/>
            <a:ext cx="147955" cy="145415"/>
          </a:xfrm>
          <a:prstGeom prst="rect">
            <a:avLst/>
          </a:prstGeom>
        </p:spPr>
        <p:txBody>
          <a:bodyPr vert="horz" wrap="square" lIns="0" tIns="1270" rIns="0" bIns="0" rtlCol="0">
            <a:spAutoFit/>
          </a:bodyPr>
          <a:lstStyle/>
          <a:p>
            <a:pPr>
              <a:lnSpc>
                <a:spcPct val="100000"/>
              </a:lnSpc>
              <a:spcBef>
                <a:spcPts val="10"/>
              </a:spcBef>
            </a:pPr>
            <a:r>
              <a:rPr sz="900" spc="90" dirty="0">
                <a:solidFill>
                  <a:srgbClr val="FFFFFF"/>
                </a:solidFill>
                <a:latin typeface="Calibri"/>
                <a:cs typeface="Calibri"/>
              </a:rPr>
              <a:t>tic</a:t>
            </a:r>
            <a:endParaRPr sz="900">
              <a:latin typeface="Calibri"/>
              <a:cs typeface="Calibri"/>
            </a:endParaRPr>
          </a:p>
        </p:txBody>
      </p:sp>
      <p:sp>
        <p:nvSpPr>
          <p:cNvPr id="12" name="object 12"/>
          <p:cNvSpPr txBox="1"/>
          <p:nvPr/>
        </p:nvSpPr>
        <p:spPr>
          <a:xfrm>
            <a:off x="2053343" y="5229738"/>
            <a:ext cx="112395" cy="145415"/>
          </a:xfrm>
          <a:prstGeom prst="rect">
            <a:avLst/>
          </a:prstGeom>
        </p:spPr>
        <p:txBody>
          <a:bodyPr vert="horz" wrap="square" lIns="0" tIns="1270" rIns="0" bIns="0" rtlCol="0">
            <a:spAutoFit/>
          </a:bodyPr>
          <a:lstStyle/>
          <a:p>
            <a:pPr>
              <a:lnSpc>
                <a:spcPct val="100000"/>
              </a:lnSpc>
              <a:spcBef>
                <a:spcPts val="10"/>
              </a:spcBef>
            </a:pPr>
            <a:r>
              <a:rPr sz="900" spc="100" dirty="0">
                <a:solidFill>
                  <a:srgbClr val="FFFFFF"/>
                </a:solidFill>
                <a:latin typeface="Calibri"/>
                <a:cs typeface="Calibri"/>
              </a:rPr>
              <a:t>ul</a:t>
            </a:r>
            <a:endParaRPr sz="900">
              <a:latin typeface="Calibri"/>
              <a:cs typeface="Calibri"/>
            </a:endParaRPr>
          </a:p>
        </p:txBody>
      </p:sp>
      <p:sp>
        <p:nvSpPr>
          <p:cNvPr id="13" name="object 13"/>
          <p:cNvSpPr txBox="1"/>
          <p:nvPr/>
        </p:nvSpPr>
        <p:spPr>
          <a:xfrm>
            <a:off x="1220731" y="5372873"/>
            <a:ext cx="180340" cy="145415"/>
          </a:xfrm>
          <a:prstGeom prst="rect">
            <a:avLst/>
          </a:prstGeom>
        </p:spPr>
        <p:txBody>
          <a:bodyPr vert="horz" wrap="square" lIns="0" tIns="1270" rIns="0" bIns="0" rtlCol="0">
            <a:spAutoFit/>
          </a:bodyPr>
          <a:lstStyle/>
          <a:p>
            <a:pPr>
              <a:lnSpc>
                <a:spcPct val="100000"/>
              </a:lnSpc>
              <a:spcBef>
                <a:spcPts val="10"/>
              </a:spcBef>
            </a:pPr>
            <a:r>
              <a:rPr sz="900" spc="114" dirty="0">
                <a:solidFill>
                  <a:srgbClr val="FFFFFF"/>
                </a:solidFill>
                <a:latin typeface="Calibri"/>
                <a:cs typeface="Calibri"/>
              </a:rPr>
              <a:t>dic</a:t>
            </a:r>
            <a:endParaRPr sz="900">
              <a:latin typeface="Calibri"/>
              <a:cs typeface="Calibri"/>
            </a:endParaRPr>
          </a:p>
        </p:txBody>
      </p:sp>
      <p:sp>
        <p:nvSpPr>
          <p:cNvPr id="14" name="object 14"/>
          <p:cNvSpPr txBox="1"/>
          <p:nvPr/>
        </p:nvSpPr>
        <p:spPr>
          <a:xfrm>
            <a:off x="1400841" y="5372873"/>
            <a:ext cx="107314" cy="145415"/>
          </a:xfrm>
          <a:prstGeom prst="rect">
            <a:avLst/>
          </a:prstGeom>
        </p:spPr>
        <p:txBody>
          <a:bodyPr vert="horz" wrap="square" lIns="0" tIns="1270" rIns="0" bIns="0" rtlCol="0">
            <a:spAutoFit/>
          </a:bodyPr>
          <a:lstStyle/>
          <a:p>
            <a:pPr>
              <a:lnSpc>
                <a:spcPct val="100000"/>
              </a:lnSpc>
              <a:spcBef>
                <a:spcPts val="10"/>
              </a:spcBef>
            </a:pPr>
            <a:r>
              <a:rPr sz="900" spc="80" dirty="0">
                <a:solidFill>
                  <a:srgbClr val="FFFFFF"/>
                </a:solidFill>
                <a:latin typeface="Calibri"/>
                <a:cs typeface="Calibri"/>
              </a:rPr>
              <a:t>io</a:t>
            </a:r>
            <a:endParaRPr sz="900">
              <a:latin typeface="Calibri"/>
              <a:cs typeface="Calibri"/>
            </a:endParaRPr>
          </a:p>
        </p:txBody>
      </p:sp>
      <p:sp>
        <p:nvSpPr>
          <p:cNvPr id="15" name="object 15"/>
          <p:cNvSpPr txBox="1"/>
          <p:nvPr/>
        </p:nvSpPr>
        <p:spPr>
          <a:xfrm>
            <a:off x="1588466" y="5372873"/>
            <a:ext cx="174625" cy="145415"/>
          </a:xfrm>
          <a:prstGeom prst="rect">
            <a:avLst/>
          </a:prstGeom>
        </p:spPr>
        <p:txBody>
          <a:bodyPr vert="horz" wrap="square" lIns="0" tIns="1270" rIns="0" bIns="0" rtlCol="0">
            <a:spAutoFit/>
          </a:bodyPr>
          <a:lstStyle/>
          <a:p>
            <a:pPr>
              <a:lnSpc>
                <a:spcPct val="100000"/>
              </a:lnSpc>
              <a:spcBef>
                <a:spcPts val="10"/>
              </a:spcBef>
            </a:pPr>
            <a:r>
              <a:rPr sz="900" spc="95" dirty="0">
                <a:solidFill>
                  <a:srgbClr val="FFFFFF"/>
                </a:solidFill>
                <a:latin typeface="Calibri"/>
                <a:cs typeface="Calibri"/>
              </a:rPr>
              <a:t>ale</a:t>
            </a:r>
            <a:endParaRPr sz="900">
              <a:latin typeface="Calibri"/>
              <a:cs typeface="Calibri"/>
            </a:endParaRPr>
          </a:p>
        </p:txBody>
      </p:sp>
      <p:sp>
        <p:nvSpPr>
          <p:cNvPr id="16" name="object 16"/>
          <p:cNvSpPr txBox="1"/>
          <p:nvPr/>
        </p:nvSpPr>
        <p:spPr>
          <a:xfrm>
            <a:off x="1407337" y="5516010"/>
            <a:ext cx="154305" cy="145415"/>
          </a:xfrm>
          <a:prstGeom prst="rect">
            <a:avLst/>
          </a:prstGeom>
        </p:spPr>
        <p:txBody>
          <a:bodyPr vert="horz" wrap="square" lIns="0" tIns="1270" rIns="0" bIns="0" rtlCol="0">
            <a:spAutoFit/>
          </a:bodyPr>
          <a:lstStyle/>
          <a:p>
            <a:pPr>
              <a:lnSpc>
                <a:spcPct val="100000"/>
              </a:lnSpc>
              <a:spcBef>
                <a:spcPts val="10"/>
              </a:spcBef>
            </a:pPr>
            <a:r>
              <a:rPr sz="900" spc="140" dirty="0">
                <a:solidFill>
                  <a:srgbClr val="FFFFFF"/>
                </a:solidFill>
                <a:latin typeface="Calibri"/>
                <a:cs typeface="Calibri"/>
              </a:rPr>
              <a:t>ﬁe</a:t>
            </a:r>
            <a:endParaRPr sz="900">
              <a:latin typeface="Calibri"/>
              <a:cs typeface="Calibri"/>
            </a:endParaRPr>
          </a:p>
        </p:txBody>
      </p:sp>
      <p:sp>
        <p:nvSpPr>
          <p:cNvPr id="17" name="object 17"/>
          <p:cNvSpPr txBox="1"/>
          <p:nvPr/>
        </p:nvSpPr>
        <p:spPr>
          <a:xfrm>
            <a:off x="3879000" y="1307223"/>
            <a:ext cx="184785" cy="145415"/>
          </a:xfrm>
          <a:prstGeom prst="rect">
            <a:avLst/>
          </a:prstGeom>
        </p:spPr>
        <p:txBody>
          <a:bodyPr vert="horz" wrap="square" lIns="0" tIns="1270" rIns="0" bIns="0" rtlCol="0">
            <a:spAutoFit/>
          </a:bodyPr>
          <a:lstStyle/>
          <a:p>
            <a:pPr>
              <a:lnSpc>
                <a:spcPct val="100000"/>
              </a:lnSpc>
              <a:spcBef>
                <a:spcPts val="10"/>
              </a:spcBef>
            </a:pPr>
            <a:r>
              <a:rPr sz="900" spc="125" dirty="0">
                <a:solidFill>
                  <a:srgbClr val="FFFFFF"/>
                </a:solidFill>
                <a:latin typeface="Calibri"/>
                <a:cs typeface="Calibri"/>
              </a:rPr>
              <a:t>gia</a:t>
            </a:r>
            <a:endParaRPr sz="900">
              <a:latin typeface="Calibri"/>
              <a:cs typeface="Calibri"/>
            </a:endParaRPr>
          </a:p>
        </p:txBody>
      </p:sp>
      <p:sp>
        <p:nvSpPr>
          <p:cNvPr id="18" name="object 18"/>
          <p:cNvSpPr txBox="1"/>
          <p:nvPr/>
        </p:nvSpPr>
        <p:spPr>
          <a:xfrm>
            <a:off x="3409102" y="1450354"/>
            <a:ext cx="177800" cy="145415"/>
          </a:xfrm>
          <a:prstGeom prst="rect">
            <a:avLst/>
          </a:prstGeom>
        </p:spPr>
        <p:txBody>
          <a:bodyPr vert="horz" wrap="square" lIns="0" tIns="1270" rIns="0" bIns="0" rtlCol="0">
            <a:spAutoFit/>
          </a:bodyPr>
          <a:lstStyle/>
          <a:p>
            <a:pPr>
              <a:lnSpc>
                <a:spcPct val="100000"/>
              </a:lnSpc>
              <a:spcBef>
                <a:spcPts val="10"/>
              </a:spcBef>
            </a:pPr>
            <a:r>
              <a:rPr sz="900" spc="100" dirty="0">
                <a:solidFill>
                  <a:srgbClr val="FFFFFF"/>
                </a:solidFill>
                <a:latin typeface="Calibri"/>
                <a:cs typeface="Calibri"/>
              </a:rPr>
              <a:t>vid</a:t>
            </a:r>
            <a:endParaRPr sz="900">
              <a:latin typeface="Calibri"/>
              <a:cs typeface="Calibri"/>
            </a:endParaRPr>
          </a:p>
        </p:txBody>
      </p:sp>
      <p:sp>
        <p:nvSpPr>
          <p:cNvPr id="19" name="object 19"/>
          <p:cNvSpPr txBox="1"/>
          <p:nvPr/>
        </p:nvSpPr>
        <p:spPr>
          <a:xfrm>
            <a:off x="3688333" y="1450354"/>
            <a:ext cx="122555" cy="145415"/>
          </a:xfrm>
          <a:prstGeom prst="rect">
            <a:avLst/>
          </a:prstGeom>
        </p:spPr>
        <p:txBody>
          <a:bodyPr vert="horz" wrap="square" lIns="0" tIns="1270" rIns="0" bIns="0" rtlCol="0">
            <a:spAutoFit/>
          </a:bodyPr>
          <a:lstStyle/>
          <a:p>
            <a:pPr>
              <a:lnSpc>
                <a:spcPct val="100000"/>
              </a:lnSpc>
              <a:spcBef>
                <a:spcPts val="10"/>
              </a:spcBef>
            </a:pPr>
            <a:r>
              <a:rPr sz="900" spc="65" dirty="0">
                <a:solidFill>
                  <a:srgbClr val="FFFFFF"/>
                </a:solidFill>
                <a:latin typeface="Calibri"/>
                <a:cs typeface="Calibri"/>
              </a:rPr>
              <a:t>sil</a:t>
            </a:r>
            <a:endParaRPr sz="900">
              <a:latin typeface="Calibri"/>
              <a:cs typeface="Calibri"/>
            </a:endParaRPr>
          </a:p>
        </p:txBody>
      </p:sp>
      <p:sp>
        <p:nvSpPr>
          <p:cNvPr id="20" name="object 20"/>
          <p:cNvSpPr txBox="1"/>
          <p:nvPr/>
        </p:nvSpPr>
        <p:spPr>
          <a:xfrm>
            <a:off x="1162038" y="2633453"/>
            <a:ext cx="182880" cy="145415"/>
          </a:xfrm>
          <a:prstGeom prst="rect">
            <a:avLst/>
          </a:prstGeom>
        </p:spPr>
        <p:txBody>
          <a:bodyPr vert="horz" wrap="square" lIns="0" tIns="1270" rIns="0" bIns="0" rtlCol="0">
            <a:spAutoFit/>
          </a:bodyPr>
          <a:lstStyle/>
          <a:p>
            <a:pPr>
              <a:lnSpc>
                <a:spcPct val="100000"/>
              </a:lnSpc>
              <a:spcBef>
                <a:spcPts val="10"/>
              </a:spcBef>
            </a:pPr>
            <a:r>
              <a:rPr sz="900" spc="105" dirty="0">
                <a:solidFill>
                  <a:srgbClr val="FFFFFF"/>
                </a:solidFill>
                <a:latin typeface="Calibri"/>
                <a:cs typeface="Calibri"/>
              </a:rPr>
              <a:t>alu</a:t>
            </a:r>
            <a:endParaRPr sz="900">
              <a:latin typeface="Calibri"/>
              <a:cs typeface="Calibri"/>
            </a:endParaRPr>
          </a:p>
        </p:txBody>
      </p:sp>
      <p:sp>
        <p:nvSpPr>
          <p:cNvPr id="21" name="object 21"/>
          <p:cNvSpPr txBox="1"/>
          <p:nvPr/>
        </p:nvSpPr>
        <p:spPr>
          <a:xfrm>
            <a:off x="1522974" y="2633453"/>
            <a:ext cx="179070" cy="145415"/>
          </a:xfrm>
          <a:prstGeom prst="rect">
            <a:avLst/>
          </a:prstGeom>
        </p:spPr>
        <p:txBody>
          <a:bodyPr vert="horz" wrap="square" lIns="0" tIns="1270" rIns="0" bIns="0" rtlCol="0">
            <a:spAutoFit/>
          </a:bodyPr>
          <a:lstStyle/>
          <a:p>
            <a:pPr>
              <a:lnSpc>
                <a:spcPct val="100000"/>
              </a:lnSpc>
              <a:spcBef>
                <a:spcPts val="10"/>
              </a:spcBef>
            </a:pPr>
            <a:r>
              <a:rPr sz="900" spc="90" dirty="0">
                <a:solidFill>
                  <a:srgbClr val="FFFFFF"/>
                </a:solidFill>
                <a:latin typeface="Calibri"/>
                <a:cs typeface="Calibri"/>
              </a:rPr>
              <a:t>ole</a:t>
            </a:r>
            <a:endParaRPr sz="900">
              <a:latin typeface="Calibri"/>
              <a:cs typeface="Calibri"/>
            </a:endParaRPr>
          </a:p>
        </p:txBody>
      </p:sp>
      <p:sp>
        <p:nvSpPr>
          <p:cNvPr id="22" name="object 22"/>
          <p:cNvSpPr txBox="1"/>
          <p:nvPr/>
        </p:nvSpPr>
        <p:spPr>
          <a:xfrm>
            <a:off x="1769761" y="2633453"/>
            <a:ext cx="145415" cy="145415"/>
          </a:xfrm>
          <a:prstGeom prst="rect">
            <a:avLst/>
          </a:prstGeom>
        </p:spPr>
        <p:txBody>
          <a:bodyPr vert="horz" wrap="square" lIns="0" tIns="1270" rIns="0" bIns="0" rtlCol="0">
            <a:spAutoFit/>
          </a:bodyPr>
          <a:lstStyle/>
          <a:p>
            <a:pPr>
              <a:lnSpc>
                <a:spcPct val="100000"/>
              </a:lnSpc>
              <a:spcBef>
                <a:spcPts val="10"/>
              </a:spcBef>
            </a:pPr>
            <a:r>
              <a:rPr sz="900" spc="75" dirty="0">
                <a:solidFill>
                  <a:srgbClr val="FFFFFF"/>
                </a:solidFill>
                <a:latin typeface="Calibri"/>
                <a:cs typeface="Calibri"/>
              </a:rPr>
              <a:t>tiv</a:t>
            </a:r>
            <a:endParaRPr sz="900">
              <a:latin typeface="Calibri"/>
              <a:cs typeface="Calibri"/>
            </a:endParaRPr>
          </a:p>
        </p:txBody>
      </p:sp>
      <p:sp>
        <p:nvSpPr>
          <p:cNvPr id="23" name="object 23"/>
          <p:cNvSpPr txBox="1"/>
          <p:nvPr/>
        </p:nvSpPr>
        <p:spPr>
          <a:xfrm>
            <a:off x="1159582" y="2776584"/>
            <a:ext cx="180340" cy="145415"/>
          </a:xfrm>
          <a:prstGeom prst="rect">
            <a:avLst/>
          </a:prstGeom>
        </p:spPr>
        <p:txBody>
          <a:bodyPr vert="horz" wrap="square" lIns="0" tIns="1270" rIns="0" bIns="0" rtlCol="0">
            <a:spAutoFit/>
          </a:bodyPr>
          <a:lstStyle/>
          <a:p>
            <a:pPr>
              <a:lnSpc>
                <a:spcPct val="100000"/>
              </a:lnSpc>
              <a:spcBef>
                <a:spcPts val="10"/>
              </a:spcBef>
            </a:pPr>
            <a:r>
              <a:rPr sz="900" spc="114" dirty="0">
                <a:solidFill>
                  <a:srgbClr val="FFFFFF"/>
                </a:solidFill>
                <a:latin typeface="Calibri"/>
                <a:cs typeface="Calibri"/>
              </a:rPr>
              <a:t>nic</a:t>
            </a:r>
            <a:endParaRPr sz="900">
              <a:latin typeface="Calibri"/>
              <a:cs typeface="Calibri"/>
            </a:endParaRPr>
          </a:p>
        </p:txBody>
      </p:sp>
      <p:sp>
        <p:nvSpPr>
          <p:cNvPr id="24" name="object 24"/>
          <p:cNvSpPr txBox="1"/>
          <p:nvPr/>
        </p:nvSpPr>
        <p:spPr>
          <a:xfrm>
            <a:off x="2123352" y="2776584"/>
            <a:ext cx="174625" cy="145415"/>
          </a:xfrm>
          <a:prstGeom prst="rect">
            <a:avLst/>
          </a:prstGeom>
        </p:spPr>
        <p:txBody>
          <a:bodyPr vert="horz" wrap="square" lIns="0" tIns="1270" rIns="0" bIns="0" rtlCol="0">
            <a:spAutoFit/>
          </a:bodyPr>
          <a:lstStyle/>
          <a:p>
            <a:pPr>
              <a:lnSpc>
                <a:spcPct val="100000"/>
              </a:lnSpc>
              <a:spcBef>
                <a:spcPts val="10"/>
              </a:spcBef>
            </a:pPr>
            <a:r>
              <a:rPr sz="900" spc="100" dirty="0">
                <a:solidFill>
                  <a:srgbClr val="FFFFFF"/>
                </a:solidFill>
                <a:latin typeface="Calibri"/>
                <a:cs typeface="Calibri"/>
              </a:rPr>
              <a:t>cio</a:t>
            </a:r>
            <a:endParaRPr sz="900">
              <a:latin typeface="Calibri"/>
              <a:cs typeface="Calibri"/>
            </a:endParaRPr>
          </a:p>
        </p:txBody>
      </p:sp>
      <p:sp>
        <p:nvSpPr>
          <p:cNvPr id="25" name="object 25"/>
          <p:cNvSpPr txBox="1"/>
          <p:nvPr/>
        </p:nvSpPr>
        <p:spPr>
          <a:xfrm>
            <a:off x="2659985" y="2776584"/>
            <a:ext cx="139065" cy="145415"/>
          </a:xfrm>
          <a:prstGeom prst="rect">
            <a:avLst/>
          </a:prstGeom>
        </p:spPr>
        <p:txBody>
          <a:bodyPr vert="horz" wrap="square" lIns="0" tIns="1270" rIns="0" bIns="0" rtlCol="0">
            <a:spAutoFit/>
          </a:bodyPr>
          <a:lstStyle/>
          <a:p>
            <a:pPr>
              <a:lnSpc>
                <a:spcPct val="100000"/>
              </a:lnSpc>
              <a:spcBef>
                <a:spcPts val="10"/>
              </a:spcBef>
            </a:pPr>
            <a:r>
              <a:rPr sz="900" spc="75" dirty="0">
                <a:solidFill>
                  <a:srgbClr val="FFFFFF"/>
                </a:solidFill>
                <a:latin typeface="Calibri"/>
                <a:cs typeface="Calibri"/>
              </a:rPr>
              <a:t>tís</a:t>
            </a:r>
            <a:endParaRPr sz="900">
              <a:latin typeface="Calibri"/>
              <a:cs typeface="Calibri"/>
            </a:endParaRPr>
          </a:p>
        </p:txBody>
      </p:sp>
      <p:sp>
        <p:nvSpPr>
          <p:cNvPr id="26" name="object 26"/>
          <p:cNvSpPr txBox="1"/>
          <p:nvPr/>
        </p:nvSpPr>
        <p:spPr>
          <a:xfrm>
            <a:off x="2798825" y="2776584"/>
            <a:ext cx="147955" cy="145415"/>
          </a:xfrm>
          <a:prstGeom prst="rect">
            <a:avLst/>
          </a:prstGeom>
        </p:spPr>
        <p:txBody>
          <a:bodyPr vert="horz" wrap="square" lIns="0" tIns="1270" rIns="0" bIns="0" rtlCol="0">
            <a:spAutoFit/>
          </a:bodyPr>
          <a:lstStyle/>
          <a:p>
            <a:pPr>
              <a:lnSpc>
                <a:spcPct val="100000"/>
              </a:lnSpc>
              <a:spcBef>
                <a:spcPts val="10"/>
              </a:spcBef>
            </a:pPr>
            <a:r>
              <a:rPr sz="900" spc="90" dirty="0">
                <a:solidFill>
                  <a:srgbClr val="FFFFFF"/>
                </a:solidFill>
                <a:latin typeface="Calibri"/>
                <a:cs typeface="Calibri"/>
              </a:rPr>
              <a:t>tic</a:t>
            </a:r>
            <a:endParaRPr sz="900">
              <a:latin typeface="Calibri"/>
              <a:cs typeface="Calibri"/>
            </a:endParaRPr>
          </a:p>
        </p:txBody>
      </p:sp>
      <p:sp>
        <p:nvSpPr>
          <p:cNvPr id="27" name="object 27"/>
          <p:cNvSpPr txBox="1"/>
          <p:nvPr/>
        </p:nvSpPr>
        <p:spPr>
          <a:xfrm>
            <a:off x="2334361" y="2919721"/>
            <a:ext cx="174625" cy="145415"/>
          </a:xfrm>
          <a:prstGeom prst="rect">
            <a:avLst/>
          </a:prstGeom>
        </p:spPr>
        <p:txBody>
          <a:bodyPr vert="horz" wrap="square" lIns="0" tIns="1270" rIns="0" bIns="0" rtlCol="0">
            <a:spAutoFit/>
          </a:bodyPr>
          <a:lstStyle/>
          <a:p>
            <a:pPr>
              <a:lnSpc>
                <a:spcPct val="100000"/>
              </a:lnSpc>
              <a:spcBef>
                <a:spcPts val="10"/>
              </a:spcBef>
            </a:pPr>
            <a:r>
              <a:rPr sz="900" spc="95" dirty="0">
                <a:solidFill>
                  <a:srgbClr val="FFFFFF"/>
                </a:solidFill>
                <a:latin typeface="Calibri"/>
                <a:cs typeface="Calibri"/>
              </a:rPr>
              <a:t>ale</a:t>
            </a:r>
            <a:endParaRPr sz="900">
              <a:latin typeface="Calibri"/>
              <a:cs typeface="Calibri"/>
            </a:endParaRPr>
          </a:p>
        </p:txBody>
      </p:sp>
      <p:sp>
        <p:nvSpPr>
          <p:cNvPr id="28" name="object 28"/>
          <p:cNvSpPr txBox="1"/>
          <p:nvPr/>
        </p:nvSpPr>
        <p:spPr>
          <a:xfrm>
            <a:off x="1709289" y="3062853"/>
            <a:ext cx="149225" cy="145415"/>
          </a:xfrm>
          <a:prstGeom prst="rect">
            <a:avLst/>
          </a:prstGeom>
        </p:spPr>
        <p:txBody>
          <a:bodyPr vert="horz" wrap="square" lIns="0" tIns="1270" rIns="0" bIns="0" rtlCol="0">
            <a:spAutoFit/>
          </a:bodyPr>
          <a:lstStyle/>
          <a:p>
            <a:pPr>
              <a:lnSpc>
                <a:spcPct val="100000"/>
              </a:lnSpc>
              <a:spcBef>
                <a:spcPts val="10"/>
              </a:spcBef>
            </a:pPr>
            <a:r>
              <a:rPr sz="900" spc="155" dirty="0">
                <a:solidFill>
                  <a:srgbClr val="FFFFFF"/>
                </a:solidFill>
                <a:latin typeface="Calibri"/>
                <a:cs typeface="Calibri"/>
              </a:rPr>
              <a:t>ﬁc</a:t>
            </a:r>
            <a:endParaRPr sz="900">
              <a:latin typeface="Calibri"/>
              <a:cs typeface="Calibri"/>
            </a:endParaRPr>
          </a:p>
        </p:txBody>
      </p:sp>
      <p:sp>
        <p:nvSpPr>
          <p:cNvPr id="29" name="object 29"/>
          <p:cNvSpPr txBox="1"/>
          <p:nvPr/>
        </p:nvSpPr>
        <p:spPr>
          <a:xfrm>
            <a:off x="2873434" y="3062853"/>
            <a:ext cx="48260" cy="145415"/>
          </a:xfrm>
          <a:prstGeom prst="rect">
            <a:avLst/>
          </a:prstGeom>
        </p:spPr>
        <p:txBody>
          <a:bodyPr vert="horz" wrap="square" lIns="0" tIns="1270" rIns="0" bIns="0" rtlCol="0">
            <a:spAutoFit/>
          </a:bodyPr>
          <a:lstStyle/>
          <a:p>
            <a:pPr>
              <a:lnSpc>
                <a:spcPct val="100000"/>
              </a:lnSpc>
              <a:spcBef>
                <a:spcPts val="10"/>
              </a:spcBef>
            </a:pPr>
            <a:r>
              <a:rPr sz="900" spc="60" dirty="0">
                <a:solidFill>
                  <a:srgbClr val="FFFFFF"/>
                </a:solidFill>
                <a:latin typeface="Calibri"/>
                <a:cs typeface="Calibri"/>
              </a:rPr>
              <a:t>r</a:t>
            </a:r>
            <a:endParaRPr sz="900">
              <a:latin typeface="Calibri"/>
              <a:cs typeface="Calibri"/>
            </a:endParaRPr>
          </a:p>
        </p:txBody>
      </p:sp>
      <p:sp>
        <p:nvSpPr>
          <p:cNvPr id="30" name="object 30"/>
          <p:cNvSpPr txBox="1"/>
          <p:nvPr/>
        </p:nvSpPr>
        <p:spPr>
          <a:xfrm>
            <a:off x="1768625" y="3205989"/>
            <a:ext cx="147955" cy="145415"/>
          </a:xfrm>
          <a:prstGeom prst="rect">
            <a:avLst/>
          </a:prstGeom>
        </p:spPr>
        <p:txBody>
          <a:bodyPr vert="horz" wrap="square" lIns="0" tIns="1270" rIns="0" bIns="0" rtlCol="0">
            <a:spAutoFit/>
          </a:bodyPr>
          <a:lstStyle/>
          <a:p>
            <a:pPr>
              <a:lnSpc>
                <a:spcPct val="100000"/>
              </a:lnSpc>
              <a:spcBef>
                <a:spcPts val="10"/>
              </a:spcBef>
            </a:pPr>
            <a:r>
              <a:rPr sz="900" spc="90" dirty="0">
                <a:solidFill>
                  <a:srgbClr val="FFFFFF"/>
                </a:solidFill>
                <a:latin typeface="Calibri"/>
                <a:cs typeface="Calibri"/>
              </a:rPr>
              <a:t>tic</a:t>
            </a:r>
            <a:endParaRPr sz="900">
              <a:latin typeface="Calibri"/>
              <a:cs typeface="Calibri"/>
            </a:endParaRPr>
          </a:p>
        </p:txBody>
      </p:sp>
      <p:sp>
        <p:nvSpPr>
          <p:cNvPr id="31" name="object 31"/>
          <p:cNvSpPr txBox="1"/>
          <p:nvPr/>
        </p:nvSpPr>
        <p:spPr>
          <a:xfrm>
            <a:off x="2466881" y="3205989"/>
            <a:ext cx="102870" cy="145415"/>
          </a:xfrm>
          <a:prstGeom prst="rect">
            <a:avLst/>
          </a:prstGeom>
        </p:spPr>
        <p:txBody>
          <a:bodyPr vert="horz" wrap="square" lIns="0" tIns="1270" rIns="0" bIns="0" rtlCol="0">
            <a:spAutoFit/>
          </a:bodyPr>
          <a:lstStyle/>
          <a:p>
            <a:pPr>
              <a:lnSpc>
                <a:spcPct val="100000"/>
              </a:lnSpc>
              <a:spcBef>
                <a:spcPts val="10"/>
              </a:spcBef>
            </a:pPr>
            <a:r>
              <a:rPr sz="900" spc="80" dirty="0">
                <a:solidFill>
                  <a:srgbClr val="FFFFFF"/>
                </a:solidFill>
                <a:latin typeface="Calibri"/>
                <a:cs typeface="Calibri"/>
              </a:rPr>
              <a:t>la</a:t>
            </a:r>
            <a:endParaRPr sz="900">
              <a:latin typeface="Calibri"/>
              <a:cs typeface="Calibri"/>
            </a:endParaRPr>
          </a:p>
        </p:txBody>
      </p:sp>
      <p:sp>
        <p:nvSpPr>
          <p:cNvPr id="32" name="object 32"/>
          <p:cNvSpPr txBox="1"/>
          <p:nvPr/>
        </p:nvSpPr>
        <p:spPr>
          <a:xfrm>
            <a:off x="1303681" y="3349126"/>
            <a:ext cx="274320" cy="145415"/>
          </a:xfrm>
          <a:prstGeom prst="rect">
            <a:avLst/>
          </a:prstGeom>
        </p:spPr>
        <p:txBody>
          <a:bodyPr vert="horz" wrap="square" lIns="0" tIns="1270" rIns="0" bIns="0" rtlCol="0">
            <a:spAutoFit/>
          </a:bodyPr>
          <a:lstStyle/>
          <a:p>
            <a:pPr>
              <a:lnSpc>
                <a:spcPct val="100000"/>
              </a:lnSpc>
              <a:spcBef>
                <a:spcPts val="10"/>
              </a:spcBef>
            </a:pPr>
            <a:r>
              <a:rPr sz="900" spc="130" dirty="0">
                <a:solidFill>
                  <a:srgbClr val="FFFFFF"/>
                </a:solidFill>
                <a:latin typeface="Calibri"/>
                <a:cs typeface="Calibri"/>
              </a:rPr>
              <a:t>unid</a:t>
            </a:r>
            <a:endParaRPr sz="900">
              <a:latin typeface="Calibri"/>
              <a:cs typeface="Calibri"/>
            </a:endParaRPr>
          </a:p>
        </p:txBody>
      </p:sp>
      <p:sp>
        <p:nvSpPr>
          <p:cNvPr id="33" name="object 33"/>
          <p:cNvSpPr txBox="1"/>
          <p:nvPr/>
        </p:nvSpPr>
        <p:spPr>
          <a:xfrm>
            <a:off x="2409749" y="3349126"/>
            <a:ext cx="180340" cy="145415"/>
          </a:xfrm>
          <a:prstGeom prst="rect">
            <a:avLst/>
          </a:prstGeom>
        </p:spPr>
        <p:txBody>
          <a:bodyPr vert="horz" wrap="square" lIns="0" tIns="1270" rIns="0" bIns="0" rtlCol="0">
            <a:spAutoFit/>
          </a:bodyPr>
          <a:lstStyle/>
          <a:p>
            <a:pPr>
              <a:lnSpc>
                <a:spcPct val="100000"/>
              </a:lnSpc>
              <a:spcBef>
                <a:spcPts val="10"/>
              </a:spcBef>
            </a:pPr>
            <a:r>
              <a:rPr sz="900" spc="114" dirty="0">
                <a:solidFill>
                  <a:srgbClr val="FFFFFF"/>
                </a:solidFill>
                <a:latin typeface="Calibri"/>
                <a:cs typeface="Calibri"/>
              </a:rPr>
              <a:t>dic</a:t>
            </a:r>
            <a:endParaRPr sz="900">
              <a:latin typeface="Calibri"/>
              <a:cs typeface="Calibri"/>
            </a:endParaRPr>
          </a:p>
        </p:txBody>
      </p:sp>
      <p:sp>
        <p:nvSpPr>
          <p:cNvPr id="34" name="object 34"/>
          <p:cNvSpPr txBox="1"/>
          <p:nvPr/>
        </p:nvSpPr>
        <p:spPr>
          <a:xfrm>
            <a:off x="2589860" y="3349126"/>
            <a:ext cx="107314" cy="145415"/>
          </a:xfrm>
          <a:prstGeom prst="rect">
            <a:avLst/>
          </a:prstGeom>
        </p:spPr>
        <p:txBody>
          <a:bodyPr vert="horz" wrap="square" lIns="0" tIns="1270" rIns="0" bIns="0" rtlCol="0">
            <a:spAutoFit/>
          </a:bodyPr>
          <a:lstStyle/>
          <a:p>
            <a:pPr>
              <a:lnSpc>
                <a:spcPct val="100000"/>
              </a:lnSpc>
              <a:spcBef>
                <a:spcPts val="10"/>
              </a:spcBef>
            </a:pPr>
            <a:r>
              <a:rPr sz="900" spc="80" dirty="0">
                <a:solidFill>
                  <a:srgbClr val="FFFFFF"/>
                </a:solidFill>
                <a:latin typeface="Calibri"/>
                <a:cs typeface="Calibri"/>
              </a:rPr>
              <a:t>io</a:t>
            </a:r>
            <a:endParaRPr sz="900">
              <a:latin typeface="Calibri"/>
              <a:cs typeface="Calibri"/>
            </a:endParaRPr>
          </a:p>
        </p:txBody>
      </p:sp>
      <p:sp>
        <p:nvSpPr>
          <p:cNvPr id="35" name="object 35"/>
          <p:cNvSpPr txBox="1"/>
          <p:nvPr/>
        </p:nvSpPr>
        <p:spPr>
          <a:xfrm>
            <a:off x="2777485" y="3349126"/>
            <a:ext cx="174625" cy="145415"/>
          </a:xfrm>
          <a:prstGeom prst="rect">
            <a:avLst/>
          </a:prstGeom>
        </p:spPr>
        <p:txBody>
          <a:bodyPr vert="horz" wrap="square" lIns="0" tIns="1270" rIns="0" bIns="0" rtlCol="0">
            <a:spAutoFit/>
          </a:bodyPr>
          <a:lstStyle/>
          <a:p>
            <a:pPr>
              <a:lnSpc>
                <a:spcPct val="100000"/>
              </a:lnSpc>
              <a:spcBef>
                <a:spcPts val="10"/>
              </a:spcBef>
            </a:pPr>
            <a:r>
              <a:rPr sz="900" spc="95" dirty="0">
                <a:solidFill>
                  <a:srgbClr val="FFFFFF"/>
                </a:solidFill>
                <a:latin typeface="Calibri"/>
                <a:cs typeface="Calibri"/>
              </a:rPr>
              <a:t>ale</a:t>
            </a:r>
            <a:endParaRPr sz="900">
              <a:latin typeface="Calibri"/>
              <a:cs typeface="Calibri"/>
            </a:endParaRPr>
          </a:p>
        </p:txBody>
      </p:sp>
      <p:sp>
        <p:nvSpPr>
          <p:cNvPr id="36" name="object 36"/>
          <p:cNvSpPr txBox="1"/>
          <p:nvPr/>
        </p:nvSpPr>
        <p:spPr>
          <a:xfrm>
            <a:off x="5437544" y="4943474"/>
            <a:ext cx="168910" cy="145415"/>
          </a:xfrm>
          <a:prstGeom prst="rect">
            <a:avLst/>
          </a:prstGeom>
        </p:spPr>
        <p:txBody>
          <a:bodyPr vert="horz" wrap="square" lIns="0" tIns="1270" rIns="0" bIns="0" rtlCol="0">
            <a:spAutoFit/>
          </a:bodyPr>
          <a:lstStyle/>
          <a:p>
            <a:pPr>
              <a:lnSpc>
                <a:spcPct val="100000"/>
              </a:lnSpc>
              <a:spcBef>
                <a:spcPts val="10"/>
              </a:spcBef>
            </a:pPr>
            <a:r>
              <a:rPr sz="900" spc="135" dirty="0">
                <a:solidFill>
                  <a:srgbClr val="FFFFFF"/>
                </a:solidFill>
                <a:latin typeface="Calibri"/>
                <a:cs typeface="Calibri"/>
              </a:rPr>
              <a:t>c</a:t>
            </a:r>
            <a:r>
              <a:rPr sz="900" spc="80" dirty="0">
                <a:solidFill>
                  <a:srgbClr val="FFFFFF"/>
                </a:solidFill>
                <a:latin typeface="Calibri"/>
                <a:cs typeface="Calibri"/>
              </a:rPr>
              <a:t>la</a:t>
            </a:r>
            <a:endParaRPr sz="900">
              <a:latin typeface="Calibri"/>
              <a:cs typeface="Calibri"/>
            </a:endParaRPr>
          </a:p>
        </p:txBody>
      </p:sp>
      <p:sp>
        <p:nvSpPr>
          <p:cNvPr id="37" name="object 37"/>
          <p:cNvSpPr txBox="1"/>
          <p:nvPr/>
        </p:nvSpPr>
        <p:spPr>
          <a:xfrm>
            <a:off x="5606204" y="4943474"/>
            <a:ext cx="149225" cy="145415"/>
          </a:xfrm>
          <a:prstGeom prst="rect">
            <a:avLst/>
          </a:prstGeom>
        </p:spPr>
        <p:txBody>
          <a:bodyPr vert="horz" wrap="square" lIns="0" tIns="1270" rIns="0" bIns="0" rtlCol="0">
            <a:spAutoFit/>
          </a:bodyPr>
          <a:lstStyle/>
          <a:p>
            <a:pPr>
              <a:lnSpc>
                <a:spcPct val="100000"/>
              </a:lnSpc>
              <a:spcBef>
                <a:spcPts val="10"/>
              </a:spcBef>
            </a:pPr>
            <a:r>
              <a:rPr sz="900" spc="85" dirty="0">
                <a:solidFill>
                  <a:srgbClr val="FFFFFF"/>
                </a:solidFill>
                <a:latin typeface="Calibri"/>
                <a:cs typeface="Calibri"/>
              </a:rPr>
              <a:t>sis</a:t>
            </a:r>
            <a:endParaRPr sz="900">
              <a:latin typeface="Calibri"/>
              <a:cs typeface="Calibri"/>
            </a:endParaRPr>
          </a:p>
        </p:txBody>
      </p:sp>
      <p:sp>
        <p:nvSpPr>
          <p:cNvPr id="38" name="object 38"/>
          <p:cNvSpPr txBox="1"/>
          <p:nvPr/>
        </p:nvSpPr>
        <p:spPr>
          <a:xfrm>
            <a:off x="6211196" y="4943474"/>
            <a:ext cx="158115" cy="145415"/>
          </a:xfrm>
          <a:prstGeom prst="rect">
            <a:avLst/>
          </a:prstGeom>
        </p:spPr>
        <p:txBody>
          <a:bodyPr vert="horz" wrap="square" lIns="0" tIns="1270" rIns="0" bIns="0" rtlCol="0">
            <a:spAutoFit/>
          </a:bodyPr>
          <a:lstStyle/>
          <a:p>
            <a:pPr>
              <a:lnSpc>
                <a:spcPct val="100000"/>
              </a:lnSpc>
              <a:spcBef>
                <a:spcPts val="10"/>
              </a:spcBef>
            </a:pPr>
            <a:r>
              <a:rPr sz="900" spc="100" dirty="0">
                <a:solidFill>
                  <a:srgbClr val="FFFFFF"/>
                </a:solidFill>
                <a:latin typeface="Calibri"/>
                <a:cs typeface="Calibri"/>
              </a:rPr>
              <a:t>cis</a:t>
            </a:r>
            <a:endParaRPr sz="900">
              <a:latin typeface="Calibri"/>
              <a:cs typeface="Calibri"/>
            </a:endParaRPr>
          </a:p>
        </p:txBody>
      </p:sp>
      <p:sp>
        <p:nvSpPr>
          <p:cNvPr id="39" name="object 39"/>
          <p:cNvSpPr txBox="1"/>
          <p:nvPr/>
        </p:nvSpPr>
        <p:spPr>
          <a:xfrm>
            <a:off x="5480759" y="5086610"/>
            <a:ext cx="128270" cy="145415"/>
          </a:xfrm>
          <a:prstGeom prst="rect">
            <a:avLst/>
          </a:prstGeom>
        </p:spPr>
        <p:txBody>
          <a:bodyPr vert="horz" wrap="square" lIns="0" tIns="1270" rIns="0" bIns="0" rtlCol="0">
            <a:spAutoFit/>
          </a:bodyPr>
          <a:lstStyle/>
          <a:p>
            <a:pPr>
              <a:lnSpc>
                <a:spcPct val="100000"/>
              </a:lnSpc>
              <a:spcBef>
                <a:spcPts val="10"/>
              </a:spcBef>
            </a:pPr>
            <a:r>
              <a:rPr sz="900" spc="40" dirty="0">
                <a:solidFill>
                  <a:srgbClr val="FFFFFF"/>
                </a:solidFill>
                <a:latin typeface="Calibri"/>
                <a:cs typeface="Calibri"/>
              </a:rPr>
              <a:t>al;</a:t>
            </a:r>
            <a:endParaRPr sz="900">
              <a:latin typeface="Calibri"/>
              <a:cs typeface="Calibri"/>
            </a:endParaRPr>
          </a:p>
        </p:txBody>
      </p:sp>
      <p:sp>
        <p:nvSpPr>
          <p:cNvPr id="40" name="object 40"/>
          <p:cNvSpPr txBox="1"/>
          <p:nvPr/>
        </p:nvSpPr>
        <p:spPr>
          <a:xfrm>
            <a:off x="5878553" y="5086610"/>
            <a:ext cx="180340" cy="145415"/>
          </a:xfrm>
          <a:prstGeom prst="rect">
            <a:avLst/>
          </a:prstGeom>
        </p:spPr>
        <p:txBody>
          <a:bodyPr vert="horz" wrap="square" lIns="0" tIns="1270" rIns="0" bIns="0" rtlCol="0">
            <a:spAutoFit/>
          </a:bodyPr>
          <a:lstStyle/>
          <a:p>
            <a:pPr>
              <a:lnSpc>
                <a:spcPct val="100000"/>
              </a:lnSpc>
              <a:spcBef>
                <a:spcPts val="10"/>
              </a:spcBef>
            </a:pPr>
            <a:r>
              <a:rPr sz="900" spc="114" dirty="0">
                <a:solidFill>
                  <a:srgbClr val="FFFFFF"/>
                </a:solidFill>
                <a:latin typeface="Calibri"/>
                <a:cs typeface="Calibri"/>
              </a:rPr>
              <a:t>dic</a:t>
            </a:r>
            <a:endParaRPr sz="900">
              <a:latin typeface="Calibri"/>
              <a:cs typeface="Calibri"/>
            </a:endParaRPr>
          </a:p>
        </p:txBody>
      </p:sp>
      <p:sp>
        <p:nvSpPr>
          <p:cNvPr id="41" name="object 41"/>
          <p:cNvSpPr txBox="1"/>
          <p:nvPr/>
        </p:nvSpPr>
        <p:spPr>
          <a:xfrm>
            <a:off x="6058663" y="5086610"/>
            <a:ext cx="107314" cy="145415"/>
          </a:xfrm>
          <a:prstGeom prst="rect">
            <a:avLst/>
          </a:prstGeom>
        </p:spPr>
        <p:txBody>
          <a:bodyPr vert="horz" wrap="square" lIns="0" tIns="1270" rIns="0" bIns="0" rtlCol="0">
            <a:spAutoFit/>
          </a:bodyPr>
          <a:lstStyle/>
          <a:p>
            <a:pPr>
              <a:lnSpc>
                <a:spcPct val="100000"/>
              </a:lnSpc>
              <a:spcBef>
                <a:spcPts val="10"/>
              </a:spcBef>
            </a:pPr>
            <a:r>
              <a:rPr sz="900" spc="80" dirty="0">
                <a:solidFill>
                  <a:srgbClr val="FFFFFF"/>
                </a:solidFill>
                <a:latin typeface="Calibri"/>
                <a:cs typeface="Calibri"/>
              </a:rPr>
              <a:t>io</a:t>
            </a:r>
            <a:endParaRPr sz="900">
              <a:latin typeface="Calibri"/>
              <a:cs typeface="Calibri"/>
            </a:endParaRPr>
          </a:p>
        </p:txBody>
      </p:sp>
      <p:sp>
        <p:nvSpPr>
          <p:cNvPr id="42" name="object 42"/>
          <p:cNvSpPr txBox="1"/>
          <p:nvPr/>
        </p:nvSpPr>
        <p:spPr>
          <a:xfrm>
            <a:off x="5653890" y="5229738"/>
            <a:ext cx="135890" cy="145415"/>
          </a:xfrm>
          <a:prstGeom prst="rect">
            <a:avLst/>
          </a:prstGeom>
        </p:spPr>
        <p:txBody>
          <a:bodyPr vert="horz" wrap="square" lIns="0" tIns="1270" rIns="0" bIns="0" rtlCol="0">
            <a:spAutoFit/>
          </a:bodyPr>
          <a:lstStyle/>
          <a:p>
            <a:pPr>
              <a:lnSpc>
                <a:spcPct val="100000"/>
              </a:lnSpc>
              <a:spcBef>
                <a:spcPts val="10"/>
              </a:spcBef>
            </a:pPr>
            <a:r>
              <a:rPr sz="900" spc="114" dirty="0">
                <a:solidFill>
                  <a:srgbClr val="FFFFFF"/>
                </a:solidFill>
                <a:latin typeface="Calibri"/>
                <a:cs typeface="Calibri"/>
              </a:rPr>
              <a:t>e</a:t>
            </a:r>
            <a:r>
              <a:rPr sz="900" spc="-55" dirty="0">
                <a:solidFill>
                  <a:srgbClr val="FFFFFF"/>
                </a:solidFill>
                <a:latin typeface="Calibri"/>
                <a:cs typeface="Calibri"/>
              </a:rPr>
              <a:t> </a:t>
            </a:r>
            <a:r>
              <a:rPr sz="900" spc="45" dirty="0">
                <a:solidFill>
                  <a:srgbClr val="FFFFFF"/>
                </a:solidFill>
                <a:latin typeface="Calibri"/>
                <a:cs typeface="Calibri"/>
              </a:rPr>
              <a:t>i</a:t>
            </a:r>
            <a:endParaRPr sz="900">
              <a:latin typeface="Calibri"/>
              <a:cs typeface="Calibri"/>
            </a:endParaRPr>
          </a:p>
        </p:txBody>
      </p:sp>
      <p:sp>
        <p:nvSpPr>
          <p:cNvPr id="43" name="object 43"/>
          <p:cNvSpPr txBox="1"/>
          <p:nvPr/>
        </p:nvSpPr>
        <p:spPr>
          <a:xfrm>
            <a:off x="6116333" y="5229738"/>
            <a:ext cx="147955" cy="145415"/>
          </a:xfrm>
          <a:prstGeom prst="rect">
            <a:avLst/>
          </a:prstGeom>
        </p:spPr>
        <p:txBody>
          <a:bodyPr vert="horz" wrap="square" lIns="0" tIns="1270" rIns="0" bIns="0" rtlCol="0">
            <a:spAutoFit/>
          </a:bodyPr>
          <a:lstStyle/>
          <a:p>
            <a:pPr>
              <a:lnSpc>
                <a:spcPct val="100000"/>
              </a:lnSpc>
              <a:spcBef>
                <a:spcPts val="10"/>
              </a:spcBef>
            </a:pPr>
            <a:r>
              <a:rPr sz="900" spc="90" dirty="0">
                <a:solidFill>
                  <a:srgbClr val="FFFFFF"/>
                </a:solidFill>
                <a:latin typeface="Calibri"/>
                <a:cs typeface="Calibri"/>
              </a:rPr>
              <a:t>tic</a:t>
            </a:r>
            <a:endParaRPr sz="900">
              <a:latin typeface="Calibri"/>
              <a:cs typeface="Calibri"/>
            </a:endParaRPr>
          </a:p>
        </p:txBody>
      </p:sp>
      <p:sp>
        <p:nvSpPr>
          <p:cNvPr id="44" name="object 44"/>
          <p:cNvSpPr txBox="1"/>
          <p:nvPr/>
        </p:nvSpPr>
        <p:spPr>
          <a:xfrm>
            <a:off x="6263999" y="5229738"/>
            <a:ext cx="107314" cy="145415"/>
          </a:xfrm>
          <a:prstGeom prst="rect">
            <a:avLst/>
          </a:prstGeom>
        </p:spPr>
        <p:txBody>
          <a:bodyPr vert="horz" wrap="square" lIns="0" tIns="1270" rIns="0" bIns="0" rtlCol="0">
            <a:spAutoFit/>
          </a:bodyPr>
          <a:lstStyle/>
          <a:p>
            <a:pPr>
              <a:lnSpc>
                <a:spcPct val="100000"/>
              </a:lnSpc>
              <a:spcBef>
                <a:spcPts val="10"/>
              </a:spcBef>
            </a:pPr>
            <a:r>
              <a:rPr sz="900" spc="80" dirty="0">
                <a:solidFill>
                  <a:srgbClr val="FFFFFF"/>
                </a:solidFill>
                <a:latin typeface="Calibri"/>
                <a:cs typeface="Calibri"/>
              </a:rPr>
              <a:t>ió</a:t>
            </a:r>
            <a:endParaRPr sz="900">
              <a:latin typeface="Calibri"/>
              <a:cs typeface="Calibri"/>
            </a:endParaRPr>
          </a:p>
        </p:txBody>
      </p:sp>
      <p:sp>
        <p:nvSpPr>
          <p:cNvPr id="45" name="object 45"/>
          <p:cNvSpPr txBox="1"/>
          <p:nvPr/>
        </p:nvSpPr>
        <p:spPr>
          <a:xfrm>
            <a:off x="4649447" y="5372873"/>
            <a:ext cx="206375" cy="145415"/>
          </a:xfrm>
          <a:prstGeom prst="rect">
            <a:avLst/>
          </a:prstGeom>
        </p:spPr>
        <p:txBody>
          <a:bodyPr vert="horz" wrap="square" lIns="0" tIns="1270" rIns="0" bIns="0" rtlCol="0">
            <a:spAutoFit/>
          </a:bodyPr>
          <a:lstStyle/>
          <a:p>
            <a:pPr>
              <a:lnSpc>
                <a:spcPct val="100000"/>
              </a:lnSpc>
              <a:spcBef>
                <a:spcPts val="10"/>
              </a:spcBef>
            </a:pPr>
            <a:r>
              <a:rPr sz="900" spc="95" dirty="0">
                <a:solidFill>
                  <a:srgbClr val="FFFFFF"/>
                </a:solidFill>
                <a:latin typeface="Calibri"/>
                <a:cs typeface="Calibri"/>
              </a:rPr>
              <a:t>stic</a:t>
            </a:r>
            <a:endParaRPr sz="900">
              <a:latin typeface="Calibri"/>
              <a:cs typeface="Calibri"/>
            </a:endParaRPr>
          </a:p>
        </p:txBody>
      </p:sp>
      <p:sp>
        <p:nvSpPr>
          <p:cNvPr id="46" name="object 46"/>
          <p:cNvSpPr txBox="1"/>
          <p:nvPr/>
        </p:nvSpPr>
        <p:spPr>
          <a:xfrm>
            <a:off x="4855441" y="5372873"/>
            <a:ext cx="102870" cy="145415"/>
          </a:xfrm>
          <a:prstGeom prst="rect">
            <a:avLst/>
          </a:prstGeom>
        </p:spPr>
        <p:txBody>
          <a:bodyPr vert="horz" wrap="square" lIns="0" tIns="1270" rIns="0" bIns="0" rtlCol="0">
            <a:spAutoFit/>
          </a:bodyPr>
          <a:lstStyle/>
          <a:p>
            <a:pPr>
              <a:lnSpc>
                <a:spcPct val="100000"/>
              </a:lnSpc>
              <a:spcBef>
                <a:spcPts val="10"/>
              </a:spcBef>
            </a:pPr>
            <a:r>
              <a:rPr sz="900" spc="80" dirty="0">
                <a:solidFill>
                  <a:srgbClr val="FFFFFF"/>
                </a:solidFill>
                <a:latin typeface="Calibri"/>
                <a:cs typeface="Calibri"/>
              </a:rPr>
              <a:t>ia</a:t>
            </a:r>
            <a:endParaRPr sz="900">
              <a:latin typeface="Calibri"/>
              <a:cs typeface="Calibri"/>
            </a:endParaRPr>
          </a:p>
        </p:txBody>
      </p:sp>
      <p:sp>
        <p:nvSpPr>
          <p:cNvPr id="47" name="object 47"/>
          <p:cNvSpPr txBox="1"/>
          <p:nvPr/>
        </p:nvSpPr>
        <p:spPr>
          <a:xfrm>
            <a:off x="5427023" y="5372873"/>
            <a:ext cx="170180" cy="145415"/>
          </a:xfrm>
          <a:prstGeom prst="rect">
            <a:avLst/>
          </a:prstGeom>
        </p:spPr>
        <p:txBody>
          <a:bodyPr vert="horz" wrap="square" lIns="0" tIns="1270" rIns="0" bIns="0" rtlCol="0">
            <a:spAutoFit/>
          </a:bodyPr>
          <a:lstStyle/>
          <a:p>
            <a:pPr>
              <a:lnSpc>
                <a:spcPct val="100000"/>
              </a:lnSpc>
              <a:spcBef>
                <a:spcPts val="10"/>
              </a:spcBef>
            </a:pPr>
            <a:r>
              <a:rPr sz="900" spc="105" dirty="0">
                <a:solidFill>
                  <a:srgbClr val="FFFFFF"/>
                </a:solidFill>
                <a:latin typeface="Calibri"/>
                <a:cs typeface="Calibri"/>
              </a:rPr>
              <a:t>cia</a:t>
            </a:r>
            <a:endParaRPr sz="900">
              <a:latin typeface="Calibri"/>
              <a:cs typeface="Calibri"/>
            </a:endParaRPr>
          </a:p>
        </p:txBody>
      </p:sp>
      <p:sp>
        <p:nvSpPr>
          <p:cNvPr id="48" name="object 48"/>
          <p:cNvSpPr txBox="1"/>
          <p:nvPr/>
        </p:nvSpPr>
        <p:spPr>
          <a:xfrm>
            <a:off x="4638118" y="5516010"/>
            <a:ext cx="193675" cy="145415"/>
          </a:xfrm>
          <a:prstGeom prst="rect">
            <a:avLst/>
          </a:prstGeom>
        </p:spPr>
        <p:txBody>
          <a:bodyPr vert="horz" wrap="square" lIns="0" tIns="1270" rIns="0" bIns="0" rtlCol="0">
            <a:spAutoFit/>
          </a:bodyPr>
          <a:lstStyle/>
          <a:p>
            <a:pPr>
              <a:lnSpc>
                <a:spcPct val="100000"/>
              </a:lnSpc>
              <a:spcBef>
                <a:spcPts val="10"/>
              </a:spcBef>
            </a:pPr>
            <a:r>
              <a:rPr sz="900" spc="120" dirty="0">
                <a:solidFill>
                  <a:srgbClr val="FFFFFF"/>
                </a:solidFill>
                <a:latin typeface="Calibri"/>
                <a:cs typeface="Calibri"/>
              </a:rPr>
              <a:t>uln</a:t>
            </a:r>
            <a:endParaRPr sz="900">
              <a:latin typeface="Calibri"/>
              <a:cs typeface="Calibri"/>
            </a:endParaRPr>
          </a:p>
        </p:txBody>
      </p:sp>
      <p:sp>
        <p:nvSpPr>
          <p:cNvPr id="49" name="object 49"/>
          <p:cNvSpPr txBox="1"/>
          <p:nvPr/>
        </p:nvSpPr>
        <p:spPr>
          <a:xfrm>
            <a:off x="5320522" y="5516010"/>
            <a:ext cx="188595" cy="145415"/>
          </a:xfrm>
          <a:prstGeom prst="rect">
            <a:avLst/>
          </a:prstGeom>
        </p:spPr>
        <p:txBody>
          <a:bodyPr vert="horz" wrap="square" lIns="0" tIns="1270" rIns="0" bIns="0" rtlCol="0">
            <a:spAutoFit/>
          </a:bodyPr>
          <a:lstStyle/>
          <a:p>
            <a:pPr>
              <a:lnSpc>
                <a:spcPct val="100000"/>
              </a:lnSpc>
              <a:spcBef>
                <a:spcPts val="10"/>
              </a:spcBef>
            </a:pPr>
            <a:r>
              <a:rPr sz="900" spc="120" dirty="0">
                <a:solidFill>
                  <a:srgbClr val="FFFFFF"/>
                </a:solidFill>
                <a:latin typeface="Calibri"/>
                <a:cs typeface="Calibri"/>
              </a:rPr>
              <a:t>V</a:t>
            </a:r>
            <a:r>
              <a:rPr sz="900" spc="80" dirty="0">
                <a:solidFill>
                  <a:srgbClr val="FFFFFF"/>
                </a:solidFill>
                <a:latin typeface="Calibri"/>
                <a:cs typeface="Calibri"/>
              </a:rPr>
              <a:t>io</a:t>
            </a:r>
            <a:endParaRPr sz="900">
              <a:latin typeface="Calibri"/>
              <a:cs typeface="Calibri"/>
            </a:endParaRPr>
          </a:p>
        </p:txBody>
      </p:sp>
      <p:sp>
        <p:nvSpPr>
          <p:cNvPr id="50" name="object 50"/>
          <p:cNvSpPr txBox="1"/>
          <p:nvPr/>
        </p:nvSpPr>
        <p:spPr>
          <a:xfrm>
            <a:off x="5508504" y="5516010"/>
            <a:ext cx="104139" cy="145415"/>
          </a:xfrm>
          <a:prstGeom prst="rect">
            <a:avLst/>
          </a:prstGeom>
        </p:spPr>
        <p:txBody>
          <a:bodyPr vert="horz" wrap="square" lIns="0" tIns="1270" rIns="0" bIns="0" rtlCol="0">
            <a:spAutoFit/>
          </a:bodyPr>
          <a:lstStyle/>
          <a:p>
            <a:pPr>
              <a:lnSpc>
                <a:spcPct val="100000"/>
              </a:lnSpc>
              <a:spcBef>
                <a:spcPts val="10"/>
              </a:spcBef>
            </a:pPr>
            <a:r>
              <a:rPr sz="900" spc="80" dirty="0">
                <a:solidFill>
                  <a:srgbClr val="FFFFFF"/>
                </a:solidFill>
                <a:latin typeface="Calibri"/>
                <a:cs typeface="Calibri"/>
              </a:rPr>
              <a:t>le</a:t>
            </a:r>
            <a:endParaRPr sz="900">
              <a:latin typeface="Calibri"/>
              <a:cs typeface="Calibri"/>
            </a:endParaRPr>
          </a:p>
        </p:txBody>
      </p:sp>
      <p:sp>
        <p:nvSpPr>
          <p:cNvPr id="51" name="object 51"/>
          <p:cNvSpPr txBox="1"/>
          <p:nvPr/>
        </p:nvSpPr>
        <p:spPr>
          <a:xfrm>
            <a:off x="4881781" y="2635999"/>
            <a:ext cx="153035" cy="145415"/>
          </a:xfrm>
          <a:prstGeom prst="rect">
            <a:avLst/>
          </a:prstGeom>
        </p:spPr>
        <p:txBody>
          <a:bodyPr vert="horz" wrap="square" lIns="0" tIns="1270" rIns="0" bIns="0" rtlCol="0">
            <a:spAutoFit/>
          </a:bodyPr>
          <a:lstStyle/>
          <a:p>
            <a:pPr>
              <a:lnSpc>
                <a:spcPct val="100000"/>
              </a:lnSpc>
              <a:spcBef>
                <a:spcPts val="10"/>
              </a:spcBef>
            </a:pPr>
            <a:r>
              <a:rPr sz="900" spc="140" dirty="0">
                <a:solidFill>
                  <a:srgbClr val="FFFFFF"/>
                </a:solidFill>
                <a:latin typeface="Calibri"/>
                <a:cs typeface="Calibri"/>
              </a:rPr>
              <a:t>de</a:t>
            </a:r>
            <a:endParaRPr sz="900">
              <a:latin typeface="Calibri"/>
              <a:cs typeface="Calibri"/>
            </a:endParaRPr>
          </a:p>
        </p:txBody>
      </p:sp>
      <p:sp>
        <p:nvSpPr>
          <p:cNvPr id="52" name="object 52"/>
          <p:cNvSpPr txBox="1"/>
          <p:nvPr/>
        </p:nvSpPr>
        <p:spPr>
          <a:xfrm>
            <a:off x="5536977" y="2635999"/>
            <a:ext cx="174625" cy="145415"/>
          </a:xfrm>
          <a:prstGeom prst="rect">
            <a:avLst/>
          </a:prstGeom>
        </p:spPr>
        <p:txBody>
          <a:bodyPr vert="horz" wrap="square" lIns="0" tIns="1270" rIns="0" bIns="0" rtlCol="0">
            <a:spAutoFit/>
          </a:bodyPr>
          <a:lstStyle/>
          <a:p>
            <a:pPr>
              <a:lnSpc>
                <a:spcPct val="100000"/>
              </a:lnSpc>
              <a:spcBef>
                <a:spcPts val="10"/>
              </a:spcBef>
            </a:pPr>
            <a:r>
              <a:rPr sz="900" spc="100" dirty="0">
                <a:solidFill>
                  <a:srgbClr val="FFFFFF"/>
                </a:solidFill>
                <a:latin typeface="Calibri"/>
                <a:cs typeface="Calibri"/>
              </a:rPr>
              <a:t>ció</a:t>
            </a:r>
            <a:endParaRPr sz="900">
              <a:latin typeface="Calibri"/>
              <a:cs typeface="Calibri"/>
            </a:endParaRPr>
          </a:p>
        </p:txBody>
      </p:sp>
      <p:sp>
        <p:nvSpPr>
          <p:cNvPr id="53" name="object 53"/>
          <p:cNvSpPr txBox="1"/>
          <p:nvPr/>
        </p:nvSpPr>
        <p:spPr>
          <a:xfrm>
            <a:off x="6186340" y="2635999"/>
            <a:ext cx="260350" cy="145415"/>
          </a:xfrm>
          <a:prstGeom prst="rect">
            <a:avLst/>
          </a:prstGeom>
        </p:spPr>
        <p:txBody>
          <a:bodyPr vert="horz" wrap="square" lIns="0" tIns="1270" rIns="0" bIns="0" rtlCol="0">
            <a:spAutoFit/>
          </a:bodyPr>
          <a:lstStyle/>
          <a:p>
            <a:pPr>
              <a:lnSpc>
                <a:spcPct val="100000"/>
              </a:lnSpc>
              <a:spcBef>
                <a:spcPts val="10"/>
              </a:spcBef>
            </a:pPr>
            <a:r>
              <a:rPr sz="900" spc="125" dirty="0">
                <a:solidFill>
                  <a:srgbClr val="FFFFFF"/>
                </a:solidFill>
                <a:latin typeface="Calibri"/>
                <a:cs typeface="Calibri"/>
              </a:rPr>
              <a:t>unic</a:t>
            </a:r>
            <a:endParaRPr sz="900">
              <a:latin typeface="Calibri"/>
              <a:cs typeface="Calibri"/>
            </a:endParaRPr>
          </a:p>
        </p:txBody>
      </p:sp>
      <p:sp>
        <p:nvSpPr>
          <p:cNvPr id="54" name="object 54"/>
          <p:cNvSpPr/>
          <p:nvPr/>
        </p:nvSpPr>
        <p:spPr>
          <a:xfrm>
            <a:off x="857832" y="1269111"/>
            <a:ext cx="5968046" cy="5593615"/>
          </a:xfrm>
          <a:prstGeom prst="rect">
            <a:avLst/>
          </a:prstGeom>
          <a:blipFill>
            <a:blip r:embed="rId2" cstate="print"/>
            <a:stretch>
              <a:fillRect/>
            </a:stretch>
          </a:blipFill>
        </p:spPr>
        <p:txBody>
          <a:bodyPr wrap="square" lIns="0" tIns="0" rIns="0" bIns="0" rtlCol="0"/>
          <a:lstStyle/>
          <a:p>
            <a:endParaRPr/>
          </a:p>
        </p:txBody>
      </p:sp>
      <p:sp>
        <p:nvSpPr>
          <p:cNvPr id="55" name="object 55"/>
          <p:cNvSpPr txBox="1"/>
          <p:nvPr/>
        </p:nvSpPr>
        <p:spPr>
          <a:xfrm>
            <a:off x="5182481" y="2779131"/>
            <a:ext cx="225425" cy="145415"/>
          </a:xfrm>
          <a:prstGeom prst="rect">
            <a:avLst/>
          </a:prstGeom>
        </p:spPr>
        <p:txBody>
          <a:bodyPr vert="horz" wrap="square" lIns="0" tIns="1270" rIns="0" bIns="0" rtlCol="0">
            <a:spAutoFit/>
          </a:bodyPr>
          <a:lstStyle/>
          <a:p>
            <a:pPr>
              <a:lnSpc>
                <a:spcPct val="100000"/>
              </a:lnSpc>
              <a:spcBef>
                <a:spcPts val="10"/>
              </a:spcBef>
            </a:pPr>
            <a:r>
              <a:rPr sz="900" spc="100" dirty="0">
                <a:solidFill>
                  <a:srgbClr val="FFFFFF"/>
                </a:solidFill>
                <a:latin typeface="Calibri"/>
                <a:cs typeface="Calibri"/>
              </a:rPr>
              <a:t>úbli</a:t>
            </a:r>
            <a:endParaRPr sz="900">
              <a:latin typeface="Calibri"/>
              <a:cs typeface="Calibri"/>
            </a:endParaRPr>
          </a:p>
        </p:txBody>
      </p:sp>
      <p:sp>
        <p:nvSpPr>
          <p:cNvPr id="56" name="object 56"/>
          <p:cNvSpPr txBox="1"/>
          <p:nvPr/>
        </p:nvSpPr>
        <p:spPr>
          <a:xfrm>
            <a:off x="5407798" y="2779131"/>
            <a:ext cx="67310" cy="145415"/>
          </a:xfrm>
          <a:prstGeom prst="rect">
            <a:avLst/>
          </a:prstGeom>
        </p:spPr>
        <p:txBody>
          <a:bodyPr vert="horz" wrap="square" lIns="0" tIns="1270" rIns="0" bIns="0" rtlCol="0">
            <a:spAutoFit/>
          </a:bodyPr>
          <a:lstStyle/>
          <a:p>
            <a:pPr>
              <a:lnSpc>
                <a:spcPct val="100000"/>
              </a:lnSpc>
              <a:spcBef>
                <a:spcPts val="10"/>
              </a:spcBef>
            </a:pPr>
            <a:r>
              <a:rPr sz="900" spc="145" dirty="0">
                <a:solidFill>
                  <a:srgbClr val="FFFFFF"/>
                </a:solidFill>
                <a:latin typeface="Calibri"/>
                <a:cs typeface="Calibri"/>
              </a:rPr>
              <a:t>c</a:t>
            </a:r>
            <a:endParaRPr sz="900">
              <a:latin typeface="Calibri"/>
              <a:cs typeface="Calibri"/>
            </a:endParaRPr>
          </a:p>
        </p:txBody>
      </p:sp>
      <p:sp>
        <p:nvSpPr>
          <p:cNvPr id="57" name="object 57"/>
          <p:cNvSpPr txBox="1"/>
          <p:nvPr/>
        </p:nvSpPr>
        <p:spPr>
          <a:xfrm>
            <a:off x="4821976" y="2922267"/>
            <a:ext cx="182245" cy="145415"/>
          </a:xfrm>
          <a:prstGeom prst="rect">
            <a:avLst/>
          </a:prstGeom>
        </p:spPr>
        <p:txBody>
          <a:bodyPr vert="horz" wrap="square" lIns="0" tIns="1270" rIns="0" bIns="0" rtlCol="0">
            <a:spAutoFit/>
          </a:bodyPr>
          <a:lstStyle/>
          <a:p>
            <a:pPr>
              <a:lnSpc>
                <a:spcPct val="100000"/>
              </a:lnSpc>
              <a:spcBef>
                <a:spcPts val="10"/>
              </a:spcBef>
            </a:pPr>
            <a:r>
              <a:rPr sz="900" spc="90" dirty="0">
                <a:solidFill>
                  <a:srgbClr val="FFFFFF"/>
                </a:solidFill>
                <a:latin typeface="Calibri"/>
                <a:cs typeface="Calibri"/>
              </a:rPr>
              <a:t>oló</a:t>
            </a:r>
            <a:endParaRPr sz="900">
              <a:latin typeface="Calibri"/>
              <a:cs typeface="Calibri"/>
            </a:endParaRPr>
          </a:p>
        </p:txBody>
      </p:sp>
      <p:sp>
        <p:nvSpPr>
          <p:cNvPr id="58" name="object 58"/>
          <p:cNvSpPr txBox="1"/>
          <p:nvPr/>
        </p:nvSpPr>
        <p:spPr>
          <a:xfrm>
            <a:off x="5003637" y="2922267"/>
            <a:ext cx="181610" cy="145415"/>
          </a:xfrm>
          <a:prstGeom prst="rect">
            <a:avLst/>
          </a:prstGeom>
        </p:spPr>
        <p:txBody>
          <a:bodyPr vert="horz" wrap="square" lIns="0" tIns="1270" rIns="0" bIns="0" rtlCol="0">
            <a:spAutoFit/>
          </a:bodyPr>
          <a:lstStyle/>
          <a:p>
            <a:pPr>
              <a:lnSpc>
                <a:spcPct val="100000"/>
              </a:lnSpc>
              <a:spcBef>
                <a:spcPts val="10"/>
              </a:spcBef>
            </a:pPr>
            <a:r>
              <a:rPr sz="900" spc="135" dirty="0">
                <a:solidFill>
                  <a:srgbClr val="FFFFFF"/>
                </a:solidFill>
                <a:latin typeface="Calibri"/>
                <a:cs typeface="Calibri"/>
              </a:rPr>
              <a:t>gic</a:t>
            </a:r>
            <a:endParaRPr sz="900">
              <a:latin typeface="Calibri"/>
              <a:cs typeface="Calibri"/>
            </a:endParaRPr>
          </a:p>
        </p:txBody>
      </p:sp>
      <p:sp>
        <p:nvSpPr>
          <p:cNvPr id="59" name="object 59"/>
          <p:cNvSpPr txBox="1"/>
          <p:nvPr/>
        </p:nvSpPr>
        <p:spPr>
          <a:xfrm>
            <a:off x="6010478" y="2922267"/>
            <a:ext cx="264160" cy="145415"/>
          </a:xfrm>
          <a:prstGeom prst="rect">
            <a:avLst/>
          </a:prstGeom>
        </p:spPr>
        <p:txBody>
          <a:bodyPr vert="horz" wrap="square" lIns="0" tIns="1270" rIns="0" bIns="0" rtlCol="0">
            <a:spAutoFit/>
          </a:bodyPr>
          <a:lstStyle/>
          <a:p>
            <a:pPr>
              <a:lnSpc>
                <a:spcPct val="100000"/>
              </a:lnSpc>
              <a:spcBef>
                <a:spcPts val="10"/>
              </a:spcBef>
            </a:pPr>
            <a:r>
              <a:rPr sz="900" spc="120" dirty="0">
                <a:solidFill>
                  <a:srgbClr val="FFFFFF"/>
                </a:solidFill>
                <a:latin typeface="Calibri"/>
                <a:cs typeface="Calibri"/>
              </a:rPr>
              <a:t>pula</a:t>
            </a:r>
            <a:endParaRPr sz="900">
              <a:latin typeface="Calibri"/>
              <a:cs typeface="Calibri"/>
            </a:endParaRPr>
          </a:p>
        </p:txBody>
      </p:sp>
      <p:sp>
        <p:nvSpPr>
          <p:cNvPr id="60" name="object 60"/>
          <p:cNvSpPr txBox="1"/>
          <p:nvPr/>
        </p:nvSpPr>
        <p:spPr>
          <a:xfrm>
            <a:off x="4872174" y="3065399"/>
            <a:ext cx="153670" cy="145415"/>
          </a:xfrm>
          <a:prstGeom prst="rect">
            <a:avLst/>
          </a:prstGeom>
        </p:spPr>
        <p:txBody>
          <a:bodyPr vert="horz" wrap="square" lIns="0" tIns="1270" rIns="0" bIns="0" rtlCol="0">
            <a:spAutoFit/>
          </a:bodyPr>
          <a:lstStyle/>
          <a:p>
            <a:pPr>
              <a:lnSpc>
                <a:spcPct val="100000"/>
              </a:lnSpc>
              <a:spcBef>
                <a:spcPts val="10"/>
              </a:spcBef>
            </a:pPr>
            <a:r>
              <a:rPr sz="900" spc="80" dirty="0">
                <a:solidFill>
                  <a:srgbClr val="FFFFFF"/>
                </a:solidFill>
                <a:latin typeface="Calibri"/>
                <a:cs typeface="Calibri"/>
              </a:rPr>
              <a:t>dif</a:t>
            </a:r>
            <a:endParaRPr sz="900">
              <a:latin typeface="Calibri"/>
              <a:cs typeface="Calibri"/>
            </a:endParaRPr>
          </a:p>
        </p:txBody>
      </p:sp>
      <p:sp>
        <p:nvSpPr>
          <p:cNvPr id="61" name="object 61"/>
          <p:cNvSpPr txBox="1"/>
          <p:nvPr/>
        </p:nvSpPr>
        <p:spPr>
          <a:xfrm>
            <a:off x="5105841" y="3065399"/>
            <a:ext cx="165735" cy="145415"/>
          </a:xfrm>
          <a:prstGeom prst="rect">
            <a:avLst/>
          </a:prstGeom>
        </p:spPr>
        <p:txBody>
          <a:bodyPr vert="horz" wrap="square" lIns="0" tIns="1270" rIns="0" bIns="0" rtlCol="0">
            <a:spAutoFit/>
          </a:bodyPr>
          <a:lstStyle/>
          <a:p>
            <a:pPr>
              <a:lnSpc>
                <a:spcPct val="100000"/>
              </a:lnSpc>
              <a:spcBef>
                <a:spcPts val="10"/>
              </a:spcBef>
            </a:pPr>
            <a:r>
              <a:rPr sz="900" spc="85" dirty="0">
                <a:solidFill>
                  <a:srgbClr val="FFFFFF"/>
                </a:solidFill>
                <a:latin typeface="Calibri"/>
                <a:cs typeface="Calibri"/>
              </a:rPr>
              <a:t>sió</a:t>
            </a:r>
            <a:endParaRPr sz="900">
              <a:latin typeface="Calibri"/>
              <a:cs typeface="Calibri"/>
            </a:endParaRPr>
          </a:p>
        </p:txBody>
      </p:sp>
      <p:sp>
        <p:nvSpPr>
          <p:cNvPr id="62" name="object 62"/>
          <p:cNvSpPr txBox="1"/>
          <p:nvPr/>
        </p:nvSpPr>
        <p:spPr>
          <a:xfrm>
            <a:off x="5567209" y="3065399"/>
            <a:ext cx="113030" cy="145415"/>
          </a:xfrm>
          <a:prstGeom prst="rect">
            <a:avLst/>
          </a:prstGeom>
        </p:spPr>
        <p:txBody>
          <a:bodyPr vert="horz" wrap="square" lIns="0" tIns="1270" rIns="0" bIns="0" rtlCol="0">
            <a:spAutoFit/>
          </a:bodyPr>
          <a:lstStyle/>
          <a:p>
            <a:pPr>
              <a:lnSpc>
                <a:spcPct val="100000"/>
              </a:lnSpc>
              <a:spcBef>
                <a:spcPts val="10"/>
              </a:spcBef>
            </a:pPr>
            <a:r>
              <a:rPr sz="900" spc="100" dirty="0">
                <a:solidFill>
                  <a:srgbClr val="FFFFFF"/>
                </a:solidFill>
                <a:latin typeface="Calibri"/>
                <a:cs typeface="Calibri"/>
              </a:rPr>
              <a:t>in</a:t>
            </a:r>
            <a:endParaRPr sz="900">
              <a:latin typeface="Calibri"/>
              <a:cs typeface="Calibri"/>
            </a:endParaRPr>
          </a:p>
        </p:txBody>
      </p:sp>
      <p:sp>
        <p:nvSpPr>
          <p:cNvPr id="63" name="object 63"/>
          <p:cNvSpPr/>
          <p:nvPr/>
        </p:nvSpPr>
        <p:spPr>
          <a:xfrm>
            <a:off x="2626334" y="3245878"/>
            <a:ext cx="2451493" cy="2022101"/>
          </a:xfrm>
          <a:prstGeom prst="rect">
            <a:avLst/>
          </a:prstGeom>
          <a:blipFill>
            <a:blip r:embed="rId3" cstate="print"/>
            <a:stretch>
              <a:fillRect/>
            </a:stretch>
          </a:blipFill>
        </p:spPr>
        <p:txBody>
          <a:bodyPr wrap="square" lIns="0" tIns="0" rIns="0" bIns="0" rtlCol="0"/>
          <a:lstStyle/>
          <a:p>
            <a:endParaRPr/>
          </a:p>
        </p:txBody>
      </p:sp>
      <p:sp>
        <p:nvSpPr>
          <p:cNvPr id="64" name="object 64"/>
          <p:cNvSpPr/>
          <p:nvPr/>
        </p:nvSpPr>
        <p:spPr>
          <a:xfrm>
            <a:off x="2747321" y="3366400"/>
            <a:ext cx="2059305" cy="1628139"/>
          </a:xfrm>
          <a:custGeom>
            <a:avLst/>
            <a:gdLst/>
            <a:ahLst/>
            <a:cxnLst/>
            <a:rect l="l" t="t" r="r" b="b"/>
            <a:pathLst>
              <a:path w="2059304" h="1628139">
                <a:moveTo>
                  <a:pt x="1029411" y="0"/>
                </a:moveTo>
                <a:lnTo>
                  <a:pt x="976437" y="1059"/>
                </a:lnTo>
                <a:lnTo>
                  <a:pt x="924159" y="4202"/>
                </a:lnTo>
                <a:lnTo>
                  <a:pt x="872642" y="9378"/>
                </a:lnTo>
                <a:lnTo>
                  <a:pt x="821948" y="16536"/>
                </a:lnTo>
                <a:lnTo>
                  <a:pt x="772145" y="25625"/>
                </a:lnTo>
                <a:lnTo>
                  <a:pt x="723295" y="36594"/>
                </a:lnTo>
                <a:lnTo>
                  <a:pt x="675465" y="49391"/>
                </a:lnTo>
                <a:lnTo>
                  <a:pt x="628717" y="63965"/>
                </a:lnTo>
                <a:lnTo>
                  <a:pt x="583118" y="80266"/>
                </a:lnTo>
                <a:lnTo>
                  <a:pt x="538732" y="98241"/>
                </a:lnTo>
                <a:lnTo>
                  <a:pt x="495624" y="117841"/>
                </a:lnTo>
                <a:lnTo>
                  <a:pt x="453857" y="139013"/>
                </a:lnTo>
                <a:lnTo>
                  <a:pt x="413498" y="161706"/>
                </a:lnTo>
                <a:lnTo>
                  <a:pt x="374610" y="185870"/>
                </a:lnTo>
                <a:lnTo>
                  <a:pt x="337258" y="211454"/>
                </a:lnTo>
                <a:lnTo>
                  <a:pt x="301507" y="238405"/>
                </a:lnTo>
                <a:lnTo>
                  <a:pt x="267422" y="266674"/>
                </a:lnTo>
                <a:lnTo>
                  <a:pt x="235067" y="296209"/>
                </a:lnTo>
                <a:lnTo>
                  <a:pt x="204507" y="326958"/>
                </a:lnTo>
                <a:lnTo>
                  <a:pt x="175807" y="358871"/>
                </a:lnTo>
                <a:lnTo>
                  <a:pt x="149031" y="391896"/>
                </a:lnTo>
                <a:lnTo>
                  <a:pt x="124244" y="425982"/>
                </a:lnTo>
                <a:lnTo>
                  <a:pt x="101511" y="461079"/>
                </a:lnTo>
                <a:lnTo>
                  <a:pt x="80896" y="497135"/>
                </a:lnTo>
                <a:lnTo>
                  <a:pt x="62464" y="534098"/>
                </a:lnTo>
                <a:lnTo>
                  <a:pt x="46280" y="571919"/>
                </a:lnTo>
                <a:lnTo>
                  <a:pt x="32408" y="610545"/>
                </a:lnTo>
                <a:lnTo>
                  <a:pt x="20913" y="649925"/>
                </a:lnTo>
                <a:lnTo>
                  <a:pt x="11861" y="690009"/>
                </a:lnTo>
                <a:lnTo>
                  <a:pt x="5314" y="730744"/>
                </a:lnTo>
                <a:lnTo>
                  <a:pt x="1339" y="772081"/>
                </a:lnTo>
                <a:lnTo>
                  <a:pt x="0" y="813968"/>
                </a:lnTo>
                <a:lnTo>
                  <a:pt x="1339" y="855855"/>
                </a:lnTo>
                <a:lnTo>
                  <a:pt x="5314" y="897191"/>
                </a:lnTo>
                <a:lnTo>
                  <a:pt x="11861" y="937927"/>
                </a:lnTo>
                <a:lnTo>
                  <a:pt x="20913" y="978011"/>
                </a:lnTo>
                <a:lnTo>
                  <a:pt x="32408" y="1017391"/>
                </a:lnTo>
                <a:lnTo>
                  <a:pt x="46280" y="1056017"/>
                </a:lnTo>
                <a:lnTo>
                  <a:pt x="62464" y="1093837"/>
                </a:lnTo>
                <a:lnTo>
                  <a:pt x="80896" y="1130801"/>
                </a:lnTo>
                <a:lnTo>
                  <a:pt x="101511" y="1166857"/>
                </a:lnTo>
                <a:lnTo>
                  <a:pt x="124244" y="1201953"/>
                </a:lnTo>
                <a:lnTo>
                  <a:pt x="149031" y="1236040"/>
                </a:lnTo>
                <a:lnTo>
                  <a:pt x="175807" y="1269065"/>
                </a:lnTo>
                <a:lnTo>
                  <a:pt x="204507" y="1300978"/>
                </a:lnTo>
                <a:lnTo>
                  <a:pt x="235067" y="1331727"/>
                </a:lnTo>
                <a:lnTo>
                  <a:pt x="267422" y="1361262"/>
                </a:lnTo>
                <a:lnTo>
                  <a:pt x="301507" y="1389530"/>
                </a:lnTo>
                <a:lnTo>
                  <a:pt x="337258" y="1416482"/>
                </a:lnTo>
                <a:lnTo>
                  <a:pt x="374610" y="1442065"/>
                </a:lnTo>
                <a:lnTo>
                  <a:pt x="413498" y="1466229"/>
                </a:lnTo>
                <a:lnTo>
                  <a:pt x="453857" y="1488923"/>
                </a:lnTo>
                <a:lnTo>
                  <a:pt x="495624" y="1510095"/>
                </a:lnTo>
                <a:lnTo>
                  <a:pt x="538732" y="1529695"/>
                </a:lnTo>
                <a:lnTo>
                  <a:pt x="583118" y="1547670"/>
                </a:lnTo>
                <a:lnTo>
                  <a:pt x="628717" y="1563971"/>
                </a:lnTo>
                <a:lnTo>
                  <a:pt x="675465" y="1578545"/>
                </a:lnTo>
                <a:lnTo>
                  <a:pt x="723295" y="1591342"/>
                </a:lnTo>
                <a:lnTo>
                  <a:pt x="772145" y="1602310"/>
                </a:lnTo>
                <a:lnTo>
                  <a:pt x="821948" y="1611399"/>
                </a:lnTo>
                <a:lnTo>
                  <a:pt x="872642" y="1618558"/>
                </a:lnTo>
                <a:lnTo>
                  <a:pt x="924159" y="1623734"/>
                </a:lnTo>
                <a:lnTo>
                  <a:pt x="976437" y="1626877"/>
                </a:lnTo>
                <a:lnTo>
                  <a:pt x="1029411" y="1627936"/>
                </a:lnTo>
                <a:lnTo>
                  <a:pt x="1082385" y="1626877"/>
                </a:lnTo>
                <a:lnTo>
                  <a:pt x="1134664" y="1623734"/>
                </a:lnTo>
                <a:lnTo>
                  <a:pt x="1186183" y="1618558"/>
                </a:lnTo>
                <a:lnTo>
                  <a:pt x="1236878" y="1611399"/>
                </a:lnTo>
                <a:lnTo>
                  <a:pt x="1286683" y="1602310"/>
                </a:lnTo>
                <a:lnTo>
                  <a:pt x="1335533" y="1591342"/>
                </a:lnTo>
                <a:lnTo>
                  <a:pt x="1383365" y="1578545"/>
                </a:lnTo>
                <a:lnTo>
                  <a:pt x="1430113" y="1563971"/>
                </a:lnTo>
                <a:lnTo>
                  <a:pt x="1475713" y="1547670"/>
                </a:lnTo>
                <a:lnTo>
                  <a:pt x="1520101" y="1529695"/>
                </a:lnTo>
                <a:lnTo>
                  <a:pt x="1563210" y="1510095"/>
                </a:lnTo>
                <a:lnTo>
                  <a:pt x="1604978" y="1488923"/>
                </a:lnTo>
                <a:lnTo>
                  <a:pt x="1645339" y="1466229"/>
                </a:lnTo>
                <a:lnTo>
                  <a:pt x="1684227" y="1442065"/>
                </a:lnTo>
                <a:lnTo>
                  <a:pt x="1721580" y="1416482"/>
                </a:lnTo>
                <a:lnTo>
                  <a:pt x="1757332" y="1389530"/>
                </a:lnTo>
                <a:lnTo>
                  <a:pt x="1791418" y="1361262"/>
                </a:lnTo>
                <a:lnTo>
                  <a:pt x="1823774" y="1331727"/>
                </a:lnTo>
                <a:lnTo>
                  <a:pt x="1854334" y="1300978"/>
                </a:lnTo>
                <a:lnTo>
                  <a:pt x="1883035" y="1269065"/>
                </a:lnTo>
                <a:lnTo>
                  <a:pt x="1909812" y="1236040"/>
                </a:lnTo>
                <a:lnTo>
                  <a:pt x="1934600" y="1201953"/>
                </a:lnTo>
                <a:lnTo>
                  <a:pt x="1957333" y="1166857"/>
                </a:lnTo>
                <a:lnTo>
                  <a:pt x="1977949" y="1130801"/>
                </a:lnTo>
                <a:lnTo>
                  <a:pt x="1996381" y="1093837"/>
                </a:lnTo>
                <a:lnTo>
                  <a:pt x="2012566" y="1056017"/>
                </a:lnTo>
                <a:lnTo>
                  <a:pt x="2026438" y="1017391"/>
                </a:lnTo>
                <a:lnTo>
                  <a:pt x="2037933" y="978011"/>
                </a:lnTo>
                <a:lnTo>
                  <a:pt x="2046986" y="937927"/>
                </a:lnTo>
                <a:lnTo>
                  <a:pt x="2053532" y="897191"/>
                </a:lnTo>
                <a:lnTo>
                  <a:pt x="2057508" y="855855"/>
                </a:lnTo>
                <a:lnTo>
                  <a:pt x="2058847" y="813968"/>
                </a:lnTo>
                <a:lnTo>
                  <a:pt x="2057508" y="772081"/>
                </a:lnTo>
                <a:lnTo>
                  <a:pt x="2053532" y="730744"/>
                </a:lnTo>
                <a:lnTo>
                  <a:pt x="2046986" y="690009"/>
                </a:lnTo>
                <a:lnTo>
                  <a:pt x="2037933" y="649925"/>
                </a:lnTo>
                <a:lnTo>
                  <a:pt x="2026438" y="610545"/>
                </a:lnTo>
                <a:lnTo>
                  <a:pt x="2012566" y="571919"/>
                </a:lnTo>
                <a:lnTo>
                  <a:pt x="1996381" y="534098"/>
                </a:lnTo>
                <a:lnTo>
                  <a:pt x="1977949" y="497135"/>
                </a:lnTo>
                <a:lnTo>
                  <a:pt x="1957333" y="461079"/>
                </a:lnTo>
                <a:lnTo>
                  <a:pt x="1934600" y="425982"/>
                </a:lnTo>
                <a:lnTo>
                  <a:pt x="1909812" y="391896"/>
                </a:lnTo>
                <a:lnTo>
                  <a:pt x="1883035" y="358871"/>
                </a:lnTo>
                <a:lnTo>
                  <a:pt x="1854334" y="326958"/>
                </a:lnTo>
                <a:lnTo>
                  <a:pt x="1823774" y="296209"/>
                </a:lnTo>
                <a:lnTo>
                  <a:pt x="1791418" y="266674"/>
                </a:lnTo>
                <a:lnTo>
                  <a:pt x="1757332" y="238405"/>
                </a:lnTo>
                <a:lnTo>
                  <a:pt x="1721580" y="211454"/>
                </a:lnTo>
                <a:lnTo>
                  <a:pt x="1684227" y="185870"/>
                </a:lnTo>
                <a:lnTo>
                  <a:pt x="1645339" y="161706"/>
                </a:lnTo>
                <a:lnTo>
                  <a:pt x="1604978" y="139013"/>
                </a:lnTo>
                <a:lnTo>
                  <a:pt x="1563210" y="117841"/>
                </a:lnTo>
                <a:lnTo>
                  <a:pt x="1520101" y="98241"/>
                </a:lnTo>
                <a:lnTo>
                  <a:pt x="1475713" y="80266"/>
                </a:lnTo>
                <a:lnTo>
                  <a:pt x="1430113" y="63965"/>
                </a:lnTo>
                <a:lnTo>
                  <a:pt x="1383365" y="49391"/>
                </a:lnTo>
                <a:lnTo>
                  <a:pt x="1335533" y="36594"/>
                </a:lnTo>
                <a:lnTo>
                  <a:pt x="1286683" y="25625"/>
                </a:lnTo>
                <a:lnTo>
                  <a:pt x="1236878" y="16536"/>
                </a:lnTo>
                <a:lnTo>
                  <a:pt x="1186183" y="9378"/>
                </a:lnTo>
                <a:lnTo>
                  <a:pt x="1134664" y="4202"/>
                </a:lnTo>
                <a:lnTo>
                  <a:pt x="1082385" y="1059"/>
                </a:lnTo>
                <a:lnTo>
                  <a:pt x="1029411" y="0"/>
                </a:lnTo>
                <a:close/>
              </a:path>
            </a:pathLst>
          </a:custGeom>
          <a:solidFill>
            <a:srgbClr val="FFFFFF"/>
          </a:solidFill>
        </p:spPr>
        <p:txBody>
          <a:bodyPr wrap="square" lIns="0" tIns="0" rIns="0" bIns="0" rtlCol="0"/>
          <a:lstStyle/>
          <a:p>
            <a:endParaRPr/>
          </a:p>
        </p:txBody>
      </p:sp>
      <p:sp>
        <p:nvSpPr>
          <p:cNvPr id="65" name="object 65"/>
          <p:cNvSpPr/>
          <p:nvPr/>
        </p:nvSpPr>
        <p:spPr>
          <a:xfrm>
            <a:off x="2747321" y="3366400"/>
            <a:ext cx="2059305" cy="1628139"/>
          </a:xfrm>
          <a:custGeom>
            <a:avLst/>
            <a:gdLst/>
            <a:ahLst/>
            <a:cxnLst/>
            <a:rect l="l" t="t" r="r" b="b"/>
            <a:pathLst>
              <a:path w="2059304" h="1628139">
                <a:moveTo>
                  <a:pt x="2058847" y="813968"/>
                </a:moveTo>
                <a:lnTo>
                  <a:pt x="2057508" y="855855"/>
                </a:lnTo>
                <a:lnTo>
                  <a:pt x="2053532" y="897191"/>
                </a:lnTo>
                <a:lnTo>
                  <a:pt x="2046986" y="937927"/>
                </a:lnTo>
                <a:lnTo>
                  <a:pt x="2037933" y="978011"/>
                </a:lnTo>
                <a:lnTo>
                  <a:pt x="2026438" y="1017391"/>
                </a:lnTo>
                <a:lnTo>
                  <a:pt x="2012566" y="1056017"/>
                </a:lnTo>
                <a:lnTo>
                  <a:pt x="1996381" y="1093837"/>
                </a:lnTo>
                <a:lnTo>
                  <a:pt x="1977949" y="1130801"/>
                </a:lnTo>
                <a:lnTo>
                  <a:pt x="1957333" y="1166857"/>
                </a:lnTo>
                <a:lnTo>
                  <a:pt x="1934600" y="1201953"/>
                </a:lnTo>
                <a:lnTo>
                  <a:pt x="1909812" y="1236040"/>
                </a:lnTo>
                <a:lnTo>
                  <a:pt x="1883035" y="1269065"/>
                </a:lnTo>
                <a:lnTo>
                  <a:pt x="1854334" y="1300978"/>
                </a:lnTo>
                <a:lnTo>
                  <a:pt x="1823774" y="1331727"/>
                </a:lnTo>
                <a:lnTo>
                  <a:pt x="1791418" y="1361262"/>
                </a:lnTo>
                <a:lnTo>
                  <a:pt x="1757332" y="1389530"/>
                </a:lnTo>
                <a:lnTo>
                  <a:pt x="1721580" y="1416482"/>
                </a:lnTo>
                <a:lnTo>
                  <a:pt x="1684227" y="1442065"/>
                </a:lnTo>
                <a:lnTo>
                  <a:pt x="1645339" y="1466229"/>
                </a:lnTo>
                <a:lnTo>
                  <a:pt x="1604978" y="1488923"/>
                </a:lnTo>
                <a:lnTo>
                  <a:pt x="1563210" y="1510095"/>
                </a:lnTo>
                <a:lnTo>
                  <a:pt x="1520101" y="1529695"/>
                </a:lnTo>
                <a:lnTo>
                  <a:pt x="1475713" y="1547670"/>
                </a:lnTo>
                <a:lnTo>
                  <a:pt x="1430113" y="1563971"/>
                </a:lnTo>
                <a:lnTo>
                  <a:pt x="1383365" y="1578545"/>
                </a:lnTo>
                <a:lnTo>
                  <a:pt x="1335533" y="1591342"/>
                </a:lnTo>
                <a:lnTo>
                  <a:pt x="1286683" y="1602310"/>
                </a:lnTo>
                <a:lnTo>
                  <a:pt x="1236878" y="1611399"/>
                </a:lnTo>
                <a:lnTo>
                  <a:pt x="1186183" y="1618558"/>
                </a:lnTo>
                <a:lnTo>
                  <a:pt x="1134664" y="1623734"/>
                </a:lnTo>
                <a:lnTo>
                  <a:pt x="1082385" y="1626877"/>
                </a:lnTo>
                <a:lnTo>
                  <a:pt x="1029411" y="1627936"/>
                </a:lnTo>
                <a:lnTo>
                  <a:pt x="976437" y="1626877"/>
                </a:lnTo>
                <a:lnTo>
                  <a:pt x="924159" y="1623734"/>
                </a:lnTo>
                <a:lnTo>
                  <a:pt x="872642" y="1618558"/>
                </a:lnTo>
                <a:lnTo>
                  <a:pt x="821948" y="1611399"/>
                </a:lnTo>
                <a:lnTo>
                  <a:pt x="772145" y="1602310"/>
                </a:lnTo>
                <a:lnTo>
                  <a:pt x="723295" y="1591342"/>
                </a:lnTo>
                <a:lnTo>
                  <a:pt x="675465" y="1578545"/>
                </a:lnTo>
                <a:lnTo>
                  <a:pt x="628717" y="1563971"/>
                </a:lnTo>
                <a:lnTo>
                  <a:pt x="583118" y="1547670"/>
                </a:lnTo>
                <a:lnTo>
                  <a:pt x="538732" y="1529695"/>
                </a:lnTo>
                <a:lnTo>
                  <a:pt x="495624" y="1510095"/>
                </a:lnTo>
                <a:lnTo>
                  <a:pt x="453857" y="1488923"/>
                </a:lnTo>
                <a:lnTo>
                  <a:pt x="413498" y="1466229"/>
                </a:lnTo>
                <a:lnTo>
                  <a:pt x="374610" y="1442065"/>
                </a:lnTo>
                <a:lnTo>
                  <a:pt x="337258" y="1416482"/>
                </a:lnTo>
                <a:lnTo>
                  <a:pt x="301507" y="1389530"/>
                </a:lnTo>
                <a:lnTo>
                  <a:pt x="267422" y="1361262"/>
                </a:lnTo>
                <a:lnTo>
                  <a:pt x="235067" y="1331727"/>
                </a:lnTo>
                <a:lnTo>
                  <a:pt x="204507" y="1300978"/>
                </a:lnTo>
                <a:lnTo>
                  <a:pt x="175807" y="1269065"/>
                </a:lnTo>
                <a:lnTo>
                  <a:pt x="149031" y="1236040"/>
                </a:lnTo>
                <a:lnTo>
                  <a:pt x="124244" y="1201953"/>
                </a:lnTo>
                <a:lnTo>
                  <a:pt x="101511" y="1166857"/>
                </a:lnTo>
                <a:lnTo>
                  <a:pt x="80896" y="1130801"/>
                </a:lnTo>
                <a:lnTo>
                  <a:pt x="62464" y="1093837"/>
                </a:lnTo>
                <a:lnTo>
                  <a:pt x="46280" y="1056017"/>
                </a:lnTo>
                <a:lnTo>
                  <a:pt x="32408" y="1017391"/>
                </a:lnTo>
                <a:lnTo>
                  <a:pt x="20913" y="978011"/>
                </a:lnTo>
                <a:lnTo>
                  <a:pt x="11861" y="937927"/>
                </a:lnTo>
                <a:lnTo>
                  <a:pt x="5314" y="897191"/>
                </a:lnTo>
                <a:lnTo>
                  <a:pt x="1339" y="855855"/>
                </a:lnTo>
                <a:lnTo>
                  <a:pt x="0" y="813968"/>
                </a:lnTo>
                <a:lnTo>
                  <a:pt x="1339" y="772081"/>
                </a:lnTo>
                <a:lnTo>
                  <a:pt x="5314" y="730744"/>
                </a:lnTo>
                <a:lnTo>
                  <a:pt x="11861" y="690009"/>
                </a:lnTo>
                <a:lnTo>
                  <a:pt x="20913" y="649925"/>
                </a:lnTo>
                <a:lnTo>
                  <a:pt x="32408" y="610545"/>
                </a:lnTo>
                <a:lnTo>
                  <a:pt x="46280" y="571919"/>
                </a:lnTo>
                <a:lnTo>
                  <a:pt x="62464" y="534098"/>
                </a:lnTo>
                <a:lnTo>
                  <a:pt x="80896" y="497135"/>
                </a:lnTo>
                <a:lnTo>
                  <a:pt x="101511" y="461079"/>
                </a:lnTo>
                <a:lnTo>
                  <a:pt x="124244" y="425982"/>
                </a:lnTo>
                <a:lnTo>
                  <a:pt x="149031" y="391896"/>
                </a:lnTo>
                <a:lnTo>
                  <a:pt x="175807" y="358871"/>
                </a:lnTo>
                <a:lnTo>
                  <a:pt x="204507" y="326958"/>
                </a:lnTo>
                <a:lnTo>
                  <a:pt x="235067" y="296209"/>
                </a:lnTo>
                <a:lnTo>
                  <a:pt x="267422" y="266674"/>
                </a:lnTo>
                <a:lnTo>
                  <a:pt x="301507" y="238405"/>
                </a:lnTo>
                <a:lnTo>
                  <a:pt x="337258" y="211454"/>
                </a:lnTo>
                <a:lnTo>
                  <a:pt x="374610" y="185870"/>
                </a:lnTo>
                <a:lnTo>
                  <a:pt x="413498" y="161706"/>
                </a:lnTo>
                <a:lnTo>
                  <a:pt x="453857" y="139013"/>
                </a:lnTo>
                <a:lnTo>
                  <a:pt x="495624" y="117841"/>
                </a:lnTo>
                <a:lnTo>
                  <a:pt x="538732" y="98241"/>
                </a:lnTo>
                <a:lnTo>
                  <a:pt x="583118" y="80266"/>
                </a:lnTo>
                <a:lnTo>
                  <a:pt x="628717" y="63965"/>
                </a:lnTo>
                <a:lnTo>
                  <a:pt x="675465" y="49391"/>
                </a:lnTo>
                <a:lnTo>
                  <a:pt x="723295" y="36594"/>
                </a:lnTo>
                <a:lnTo>
                  <a:pt x="772145" y="25625"/>
                </a:lnTo>
                <a:lnTo>
                  <a:pt x="821948" y="16536"/>
                </a:lnTo>
                <a:lnTo>
                  <a:pt x="872642" y="9378"/>
                </a:lnTo>
                <a:lnTo>
                  <a:pt x="924159" y="4202"/>
                </a:lnTo>
                <a:lnTo>
                  <a:pt x="976437" y="1059"/>
                </a:lnTo>
                <a:lnTo>
                  <a:pt x="1029411" y="0"/>
                </a:lnTo>
                <a:lnTo>
                  <a:pt x="1082385" y="1059"/>
                </a:lnTo>
                <a:lnTo>
                  <a:pt x="1134664" y="4202"/>
                </a:lnTo>
                <a:lnTo>
                  <a:pt x="1186183" y="9378"/>
                </a:lnTo>
                <a:lnTo>
                  <a:pt x="1236878" y="16536"/>
                </a:lnTo>
                <a:lnTo>
                  <a:pt x="1286683" y="25625"/>
                </a:lnTo>
                <a:lnTo>
                  <a:pt x="1335533" y="36594"/>
                </a:lnTo>
                <a:lnTo>
                  <a:pt x="1383365" y="49391"/>
                </a:lnTo>
                <a:lnTo>
                  <a:pt x="1430113" y="63965"/>
                </a:lnTo>
                <a:lnTo>
                  <a:pt x="1475713" y="80266"/>
                </a:lnTo>
                <a:lnTo>
                  <a:pt x="1520101" y="98241"/>
                </a:lnTo>
                <a:lnTo>
                  <a:pt x="1563210" y="117841"/>
                </a:lnTo>
                <a:lnTo>
                  <a:pt x="1604978" y="139013"/>
                </a:lnTo>
                <a:lnTo>
                  <a:pt x="1645339" y="161706"/>
                </a:lnTo>
                <a:lnTo>
                  <a:pt x="1684227" y="185870"/>
                </a:lnTo>
                <a:lnTo>
                  <a:pt x="1721580" y="211454"/>
                </a:lnTo>
                <a:lnTo>
                  <a:pt x="1757332" y="238405"/>
                </a:lnTo>
                <a:lnTo>
                  <a:pt x="1791418" y="266674"/>
                </a:lnTo>
                <a:lnTo>
                  <a:pt x="1823774" y="296209"/>
                </a:lnTo>
                <a:lnTo>
                  <a:pt x="1854334" y="326958"/>
                </a:lnTo>
                <a:lnTo>
                  <a:pt x="1883035" y="358871"/>
                </a:lnTo>
                <a:lnTo>
                  <a:pt x="1909812" y="391896"/>
                </a:lnTo>
                <a:lnTo>
                  <a:pt x="1934600" y="425982"/>
                </a:lnTo>
                <a:lnTo>
                  <a:pt x="1957333" y="461079"/>
                </a:lnTo>
                <a:lnTo>
                  <a:pt x="1977949" y="497135"/>
                </a:lnTo>
                <a:lnTo>
                  <a:pt x="1996381" y="534098"/>
                </a:lnTo>
                <a:lnTo>
                  <a:pt x="2012566" y="571919"/>
                </a:lnTo>
                <a:lnTo>
                  <a:pt x="2026438" y="610545"/>
                </a:lnTo>
                <a:lnTo>
                  <a:pt x="2037933" y="649925"/>
                </a:lnTo>
                <a:lnTo>
                  <a:pt x="2046986" y="690009"/>
                </a:lnTo>
                <a:lnTo>
                  <a:pt x="2053532" y="730744"/>
                </a:lnTo>
                <a:lnTo>
                  <a:pt x="2057508" y="772081"/>
                </a:lnTo>
                <a:lnTo>
                  <a:pt x="2058847" y="813968"/>
                </a:lnTo>
                <a:close/>
              </a:path>
            </a:pathLst>
          </a:custGeom>
          <a:ln w="65062">
            <a:solidFill>
              <a:srgbClr val="D9C6AE"/>
            </a:solidFill>
          </a:ln>
        </p:spPr>
        <p:txBody>
          <a:bodyPr wrap="square" lIns="0" tIns="0" rIns="0" bIns="0" rtlCol="0"/>
          <a:lstStyle/>
          <a:p>
            <a:endParaRPr/>
          </a:p>
        </p:txBody>
      </p:sp>
      <p:sp>
        <p:nvSpPr>
          <p:cNvPr id="66" name="object 66"/>
          <p:cNvSpPr txBox="1"/>
          <p:nvPr/>
        </p:nvSpPr>
        <p:spPr>
          <a:xfrm>
            <a:off x="896598" y="4926957"/>
            <a:ext cx="2254885" cy="741680"/>
          </a:xfrm>
          <a:prstGeom prst="rect">
            <a:avLst/>
          </a:prstGeom>
        </p:spPr>
        <p:txBody>
          <a:bodyPr vert="horz" wrap="square" lIns="0" tIns="11430" rIns="0" bIns="0" rtlCol="0">
            <a:spAutoFit/>
          </a:bodyPr>
          <a:lstStyle/>
          <a:p>
            <a:pPr marL="12700" marR="5080" algn="ctr">
              <a:lnSpc>
                <a:spcPct val="104400"/>
              </a:lnSpc>
              <a:spcBef>
                <a:spcPts val="90"/>
              </a:spcBef>
            </a:pPr>
            <a:r>
              <a:rPr sz="900" spc="90" dirty="0">
                <a:solidFill>
                  <a:srgbClr val="1D1D1B"/>
                </a:solidFill>
                <a:latin typeface="Calibri"/>
                <a:cs typeface="Calibri"/>
              </a:rPr>
              <a:t>Historia</a:t>
            </a:r>
            <a:r>
              <a:rPr sz="900" spc="40" dirty="0">
                <a:solidFill>
                  <a:srgbClr val="1D1D1B"/>
                </a:solidFill>
                <a:latin typeface="Calibri"/>
                <a:cs typeface="Calibri"/>
              </a:rPr>
              <a:t> </a:t>
            </a:r>
            <a:r>
              <a:rPr sz="900" spc="100" dirty="0">
                <a:solidFill>
                  <a:srgbClr val="1D1D1B"/>
                </a:solidFill>
                <a:latin typeface="Calibri"/>
                <a:cs typeface="Calibri"/>
              </a:rPr>
              <a:t>y</a:t>
            </a:r>
            <a:r>
              <a:rPr sz="900" spc="40" dirty="0">
                <a:solidFill>
                  <a:srgbClr val="1D1D1B"/>
                </a:solidFill>
                <a:latin typeface="Calibri"/>
                <a:cs typeface="Calibri"/>
              </a:rPr>
              <a:t> </a:t>
            </a:r>
            <a:r>
              <a:rPr sz="900" spc="114" dirty="0">
                <a:solidFill>
                  <a:srgbClr val="1D1D1B"/>
                </a:solidFill>
                <a:latin typeface="Calibri"/>
                <a:cs typeface="Calibri"/>
              </a:rPr>
              <a:t>origen</a:t>
            </a:r>
            <a:r>
              <a:rPr sz="900" spc="40" dirty="0">
                <a:solidFill>
                  <a:srgbClr val="1D1D1B"/>
                </a:solidFill>
                <a:latin typeface="Calibri"/>
                <a:cs typeface="Calibri"/>
              </a:rPr>
              <a:t> </a:t>
            </a:r>
            <a:r>
              <a:rPr sz="900" spc="140" dirty="0">
                <a:solidFill>
                  <a:srgbClr val="1D1D1B"/>
                </a:solidFill>
                <a:latin typeface="Calibri"/>
                <a:cs typeface="Calibri"/>
              </a:rPr>
              <a:t>de</a:t>
            </a:r>
            <a:r>
              <a:rPr sz="900" spc="40" dirty="0">
                <a:solidFill>
                  <a:srgbClr val="1D1D1B"/>
                </a:solidFill>
                <a:latin typeface="Calibri"/>
                <a:cs typeface="Calibri"/>
              </a:rPr>
              <a:t> </a:t>
            </a:r>
            <a:r>
              <a:rPr sz="900" spc="90" dirty="0">
                <a:solidFill>
                  <a:srgbClr val="1D1D1B"/>
                </a:solidFill>
                <a:latin typeface="Calibri"/>
                <a:cs typeface="Calibri"/>
              </a:rPr>
              <a:t>las</a:t>
            </a:r>
            <a:r>
              <a:rPr sz="900" spc="40" dirty="0">
                <a:solidFill>
                  <a:srgbClr val="1D1D1B"/>
                </a:solidFill>
                <a:latin typeface="Calibri"/>
                <a:cs typeface="Calibri"/>
              </a:rPr>
              <a:t> </a:t>
            </a:r>
            <a:r>
              <a:rPr sz="900" spc="125" dirty="0">
                <a:solidFill>
                  <a:srgbClr val="1D1D1B"/>
                </a:solidFill>
                <a:latin typeface="Calibri"/>
                <a:cs typeface="Calibri"/>
              </a:rPr>
              <a:t>comunidades;  </a:t>
            </a:r>
            <a:r>
              <a:rPr sz="900" spc="105" dirty="0">
                <a:solidFill>
                  <a:srgbClr val="1D1D1B"/>
                </a:solidFill>
                <a:latin typeface="Calibri"/>
                <a:cs typeface="Calibri"/>
              </a:rPr>
              <a:t>Existencia </a:t>
            </a:r>
            <a:r>
              <a:rPr sz="900" spc="140" dirty="0">
                <a:solidFill>
                  <a:srgbClr val="1D1D1B"/>
                </a:solidFill>
                <a:latin typeface="Calibri"/>
                <a:cs typeface="Calibri"/>
              </a:rPr>
              <a:t>de </a:t>
            </a:r>
            <a:r>
              <a:rPr sz="900" spc="135" dirty="0">
                <a:solidFill>
                  <a:srgbClr val="1D1D1B"/>
                </a:solidFill>
                <a:latin typeface="Calibri"/>
                <a:cs typeface="Calibri"/>
              </a:rPr>
              <a:t>grupos  </a:t>
            </a:r>
            <a:r>
              <a:rPr sz="900" spc="100" dirty="0">
                <a:solidFill>
                  <a:srgbClr val="1D1D1B"/>
                </a:solidFill>
                <a:latin typeface="Calibri"/>
                <a:cs typeface="Calibri"/>
              </a:rPr>
              <a:t>etnolingüísticos; </a:t>
            </a:r>
            <a:r>
              <a:rPr sz="900" spc="55" dirty="0">
                <a:solidFill>
                  <a:srgbClr val="1D1D1B"/>
                </a:solidFill>
                <a:latin typeface="Calibri"/>
                <a:cs typeface="Calibri"/>
              </a:rPr>
              <a:t>C</a:t>
            </a:r>
            <a:r>
              <a:rPr sz="900" spc="55" dirty="0">
                <a:solidFill>
                  <a:srgbClr val="FFFFFF"/>
                </a:solidFill>
                <a:latin typeface="Calibri"/>
                <a:cs typeface="Calibri"/>
              </a:rPr>
              <a:t>c</a:t>
            </a:r>
            <a:r>
              <a:rPr sz="900" spc="55" dirty="0">
                <a:solidFill>
                  <a:srgbClr val="1D1D1B"/>
                </a:solidFill>
                <a:latin typeface="Calibri"/>
                <a:cs typeface="Calibri"/>
              </a:rPr>
              <a:t>ulturas </a:t>
            </a:r>
            <a:r>
              <a:rPr sz="900" spc="100" dirty="0">
                <a:solidFill>
                  <a:srgbClr val="1D1D1B"/>
                </a:solidFill>
                <a:latin typeface="Calibri"/>
                <a:cs typeface="Calibri"/>
              </a:rPr>
              <a:t>culinarias  tradicionales y </a:t>
            </a:r>
            <a:r>
              <a:rPr sz="900" spc="114" dirty="0">
                <a:solidFill>
                  <a:srgbClr val="1D1D1B"/>
                </a:solidFill>
                <a:latin typeface="Calibri"/>
                <a:cs typeface="Calibri"/>
              </a:rPr>
              <a:t>contemporáneas;  </a:t>
            </a:r>
            <a:r>
              <a:rPr sz="900" spc="10" dirty="0">
                <a:solidFill>
                  <a:srgbClr val="1D1D1B"/>
                </a:solidFill>
                <a:latin typeface="Calibri"/>
                <a:cs typeface="Calibri"/>
              </a:rPr>
              <a:t>Fie</a:t>
            </a:r>
            <a:r>
              <a:rPr sz="900" spc="10" dirty="0">
                <a:solidFill>
                  <a:srgbClr val="FFFFFF"/>
                </a:solidFill>
                <a:latin typeface="Calibri"/>
                <a:cs typeface="Calibri"/>
              </a:rPr>
              <a:t>s</a:t>
            </a:r>
            <a:r>
              <a:rPr sz="900" spc="10" dirty="0">
                <a:solidFill>
                  <a:srgbClr val="1D1D1B"/>
                </a:solidFill>
                <a:latin typeface="Calibri"/>
                <a:cs typeface="Calibri"/>
              </a:rPr>
              <a:t>s</a:t>
            </a:r>
            <a:r>
              <a:rPr sz="900" spc="10" dirty="0">
                <a:solidFill>
                  <a:srgbClr val="FFFFFF"/>
                </a:solidFill>
                <a:latin typeface="Calibri"/>
                <a:cs typeface="Calibri"/>
              </a:rPr>
              <a:t>t</a:t>
            </a:r>
            <a:r>
              <a:rPr sz="900" spc="10" dirty="0">
                <a:solidFill>
                  <a:srgbClr val="1D1D1B"/>
                </a:solidFill>
                <a:latin typeface="Calibri"/>
                <a:cs typeface="Calibri"/>
              </a:rPr>
              <a:t>tas</a:t>
            </a:r>
            <a:r>
              <a:rPr sz="900" spc="35" dirty="0">
                <a:solidFill>
                  <a:srgbClr val="1D1D1B"/>
                </a:solidFill>
                <a:latin typeface="Calibri"/>
                <a:cs typeface="Calibri"/>
              </a:rPr>
              <a:t> </a:t>
            </a:r>
            <a:r>
              <a:rPr sz="900" spc="105" dirty="0">
                <a:solidFill>
                  <a:srgbClr val="1D1D1B"/>
                </a:solidFill>
                <a:latin typeface="Calibri"/>
                <a:cs typeface="Calibri"/>
              </a:rPr>
              <a:t>comunitarias.</a:t>
            </a:r>
            <a:endParaRPr sz="900">
              <a:latin typeface="Calibri"/>
              <a:cs typeface="Calibri"/>
            </a:endParaRPr>
          </a:p>
        </p:txBody>
      </p:sp>
      <p:sp>
        <p:nvSpPr>
          <p:cNvPr id="67" name="object 67"/>
          <p:cNvSpPr txBox="1"/>
          <p:nvPr/>
        </p:nvSpPr>
        <p:spPr>
          <a:xfrm>
            <a:off x="501200" y="226034"/>
            <a:ext cx="4891405" cy="1376680"/>
          </a:xfrm>
          <a:prstGeom prst="rect">
            <a:avLst/>
          </a:prstGeom>
        </p:spPr>
        <p:txBody>
          <a:bodyPr vert="horz" wrap="square" lIns="0" tIns="12700" rIns="0" bIns="0" rtlCol="0">
            <a:spAutoFit/>
          </a:bodyPr>
          <a:lstStyle/>
          <a:p>
            <a:pPr marL="12700" marR="2114550">
              <a:lnSpc>
                <a:spcPct val="116700"/>
              </a:lnSpc>
              <a:spcBef>
                <a:spcPts val="100"/>
              </a:spcBef>
            </a:pPr>
            <a:r>
              <a:rPr sz="1000" b="1" spc="5" dirty="0">
                <a:solidFill>
                  <a:srgbClr val="9F2241"/>
                </a:solidFill>
                <a:latin typeface="Lucida Sans"/>
                <a:cs typeface="Lucida Sans"/>
              </a:rPr>
              <a:t>Consejo Técnico </a:t>
            </a:r>
            <a:r>
              <a:rPr sz="1000" b="1" spc="10" dirty="0">
                <a:solidFill>
                  <a:srgbClr val="9F2241"/>
                </a:solidFill>
                <a:latin typeface="Lucida Sans"/>
                <a:cs typeface="Lucida Sans"/>
              </a:rPr>
              <a:t>Escolar </a:t>
            </a:r>
            <a:r>
              <a:rPr sz="1000" b="1" spc="15" dirty="0">
                <a:solidFill>
                  <a:srgbClr val="9F2241"/>
                </a:solidFill>
                <a:latin typeface="Lucida Sans"/>
                <a:cs typeface="Lucida Sans"/>
              </a:rPr>
              <a:t>y</a:t>
            </a:r>
            <a:r>
              <a:rPr sz="1000" b="1" spc="-220" dirty="0">
                <a:solidFill>
                  <a:srgbClr val="9F2241"/>
                </a:solidFill>
                <a:latin typeface="Lucida Sans"/>
                <a:cs typeface="Lucida Sans"/>
              </a:rPr>
              <a:t> </a:t>
            </a:r>
            <a:r>
              <a:rPr sz="1000" b="1" spc="-20" dirty="0">
                <a:solidFill>
                  <a:srgbClr val="9F2241"/>
                </a:solidFill>
                <a:latin typeface="Lucida Sans"/>
                <a:cs typeface="Lucida Sans"/>
              </a:rPr>
              <a:t>Taller </a:t>
            </a:r>
            <a:r>
              <a:rPr sz="1000" b="1" spc="5" dirty="0">
                <a:solidFill>
                  <a:srgbClr val="9F2241"/>
                </a:solidFill>
                <a:latin typeface="Lucida Sans"/>
                <a:cs typeface="Lucida Sans"/>
              </a:rPr>
              <a:t>Intensivo  </a:t>
            </a:r>
            <a:r>
              <a:rPr sz="1000" b="1" spc="35" dirty="0">
                <a:solidFill>
                  <a:srgbClr val="9F2241"/>
                </a:solidFill>
                <a:latin typeface="Lucida Sans"/>
                <a:cs typeface="Lucida Sans"/>
              </a:rPr>
              <a:t>de </a:t>
            </a:r>
            <a:r>
              <a:rPr sz="1000" b="1" spc="25" dirty="0">
                <a:solidFill>
                  <a:srgbClr val="9F2241"/>
                </a:solidFill>
                <a:latin typeface="Lucida Sans"/>
                <a:cs typeface="Lucida Sans"/>
              </a:rPr>
              <a:t>Formación </a:t>
            </a:r>
            <a:r>
              <a:rPr sz="1000" b="1" spc="15" dirty="0">
                <a:solidFill>
                  <a:srgbClr val="9F2241"/>
                </a:solidFill>
                <a:latin typeface="Lucida Sans"/>
                <a:cs typeface="Lucida Sans"/>
              </a:rPr>
              <a:t>Continua </a:t>
            </a:r>
            <a:r>
              <a:rPr sz="1000" b="1" spc="10" dirty="0">
                <a:solidFill>
                  <a:srgbClr val="9F2241"/>
                </a:solidFill>
                <a:latin typeface="Lucida Sans"/>
                <a:cs typeface="Lucida Sans"/>
              </a:rPr>
              <a:t>para </a:t>
            </a:r>
            <a:r>
              <a:rPr sz="1000" b="1" spc="20" dirty="0">
                <a:solidFill>
                  <a:srgbClr val="9F2241"/>
                </a:solidFill>
                <a:latin typeface="Lucida Sans"/>
                <a:cs typeface="Lucida Sans"/>
              </a:rPr>
              <a:t>Docentes  </a:t>
            </a:r>
            <a:r>
              <a:rPr sz="1000" spc="155" dirty="0">
                <a:solidFill>
                  <a:srgbClr val="9F2241"/>
                </a:solidFill>
                <a:latin typeface="Calibri"/>
                <a:cs typeface="Calibri"/>
              </a:rPr>
              <a:t>SEGUNDA </a:t>
            </a:r>
            <a:r>
              <a:rPr sz="1000" spc="140" dirty="0">
                <a:solidFill>
                  <a:srgbClr val="9F2241"/>
                </a:solidFill>
                <a:latin typeface="Calibri"/>
                <a:cs typeface="Calibri"/>
              </a:rPr>
              <a:t>SESIÓN</a:t>
            </a:r>
            <a:r>
              <a:rPr sz="1000" spc="-100" dirty="0">
                <a:solidFill>
                  <a:srgbClr val="9F2241"/>
                </a:solidFill>
                <a:latin typeface="Calibri"/>
                <a:cs typeface="Calibri"/>
              </a:rPr>
              <a:t> </a:t>
            </a:r>
            <a:r>
              <a:rPr sz="1000" spc="135" dirty="0">
                <a:solidFill>
                  <a:srgbClr val="9F2241"/>
                </a:solidFill>
                <a:latin typeface="Calibri"/>
                <a:cs typeface="Calibri"/>
              </a:rPr>
              <a:t>ORDINARIA</a:t>
            </a:r>
            <a:endParaRPr sz="1000">
              <a:latin typeface="Calibri"/>
              <a:cs typeface="Calibri"/>
            </a:endParaRPr>
          </a:p>
          <a:p>
            <a:pPr>
              <a:lnSpc>
                <a:spcPct val="100000"/>
              </a:lnSpc>
              <a:spcBef>
                <a:spcPts val="25"/>
              </a:spcBef>
            </a:pPr>
            <a:endParaRPr sz="1550">
              <a:latin typeface="Calibri"/>
              <a:cs typeface="Calibri"/>
            </a:endParaRPr>
          </a:p>
          <a:p>
            <a:pPr marL="1723389" marR="5080" algn="ctr">
              <a:lnSpc>
                <a:spcPct val="104400"/>
              </a:lnSpc>
            </a:pPr>
            <a:r>
              <a:rPr sz="900" spc="120" dirty="0">
                <a:solidFill>
                  <a:srgbClr val="1D1D1B"/>
                </a:solidFill>
                <a:latin typeface="Calibri"/>
                <a:cs typeface="Calibri"/>
              </a:rPr>
              <a:t>Condiciones</a:t>
            </a:r>
            <a:r>
              <a:rPr sz="900" spc="35" dirty="0">
                <a:solidFill>
                  <a:srgbClr val="1D1D1B"/>
                </a:solidFill>
                <a:latin typeface="Calibri"/>
                <a:cs typeface="Calibri"/>
              </a:rPr>
              <a:t> </a:t>
            </a:r>
            <a:r>
              <a:rPr sz="900" spc="130" dirty="0">
                <a:solidFill>
                  <a:srgbClr val="1D1D1B"/>
                </a:solidFill>
                <a:latin typeface="Calibri"/>
                <a:cs typeface="Calibri"/>
              </a:rPr>
              <a:t>medioambientales</a:t>
            </a:r>
            <a:r>
              <a:rPr sz="900" spc="35" dirty="0">
                <a:solidFill>
                  <a:srgbClr val="1D1D1B"/>
                </a:solidFill>
                <a:latin typeface="Calibri"/>
                <a:cs typeface="Calibri"/>
              </a:rPr>
              <a:t> </a:t>
            </a:r>
            <a:r>
              <a:rPr sz="900" spc="140" dirty="0">
                <a:solidFill>
                  <a:srgbClr val="1D1D1B"/>
                </a:solidFill>
                <a:latin typeface="Calibri"/>
                <a:cs typeface="Calibri"/>
              </a:rPr>
              <a:t>de</a:t>
            </a:r>
            <a:r>
              <a:rPr sz="900" spc="35" dirty="0">
                <a:solidFill>
                  <a:srgbClr val="1D1D1B"/>
                </a:solidFill>
                <a:latin typeface="Calibri"/>
                <a:cs typeface="Calibri"/>
              </a:rPr>
              <a:t> </a:t>
            </a:r>
            <a:r>
              <a:rPr sz="900" spc="90" dirty="0">
                <a:solidFill>
                  <a:srgbClr val="1D1D1B"/>
                </a:solidFill>
                <a:latin typeface="Calibri"/>
                <a:cs typeface="Calibri"/>
              </a:rPr>
              <a:t>las</a:t>
            </a:r>
            <a:r>
              <a:rPr sz="900" spc="40" dirty="0">
                <a:solidFill>
                  <a:srgbClr val="1D1D1B"/>
                </a:solidFill>
                <a:latin typeface="Calibri"/>
                <a:cs typeface="Calibri"/>
              </a:rPr>
              <a:t> </a:t>
            </a:r>
            <a:r>
              <a:rPr sz="900" spc="125" dirty="0">
                <a:solidFill>
                  <a:srgbClr val="1D1D1B"/>
                </a:solidFill>
                <a:latin typeface="Calibri"/>
                <a:cs typeface="Calibri"/>
              </a:rPr>
              <a:t>comunidades;  Sociedades</a:t>
            </a:r>
            <a:r>
              <a:rPr sz="900" spc="30" dirty="0">
                <a:solidFill>
                  <a:srgbClr val="1D1D1B"/>
                </a:solidFill>
                <a:latin typeface="Calibri"/>
                <a:cs typeface="Calibri"/>
              </a:rPr>
              <a:t> </a:t>
            </a:r>
            <a:r>
              <a:rPr sz="900" spc="120" dirty="0">
                <a:solidFill>
                  <a:srgbClr val="1D1D1B"/>
                </a:solidFill>
                <a:latin typeface="Calibri"/>
                <a:cs typeface="Calibri"/>
              </a:rPr>
              <a:t>emergentes,</a:t>
            </a:r>
            <a:r>
              <a:rPr sz="900" spc="35" dirty="0">
                <a:solidFill>
                  <a:srgbClr val="1D1D1B"/>
                </a:solidFill>
                <a:latin typeface="Calibri"/>
                <a:cs typeface="Calibri"/>
              </a:rPr>
              <a:t> </a:t>
            </a:r>
            <a:r>
              <a:rPr sz="900" spc="160" dirty="0">
                <a:solidFill>
                  <a:srgbClr val="1D1D1B"/>
                </a:solidFill>
                <a:latin typeface="Calibri"/>
                <a:cs typeface="Calibri"/>
              </a:rPr>
              <a:t>como</a:t>
            </a:r>
            <a:r>
              <a:rPr sz="900" spc="35" dirty="0">
                <a:solidFill>
                  <a:srgbClr val="1D1D1B"/>
                </a:solidFill>
                <a:latin typeface="Calibri"/>
                <a:cs typeface="Calibri"/>
              </a:rPr>
              <a:t> </a:t>
            </a:r>
            <a:r>
              <a:rPr sz="900" spc="135" dirty="0">
                <a:solidFill>
                  <a:srgbClr val="1D1D1B"/>
                </a:solidFill>
                <a:latin typeface="Calibri"/>
                <a:cs typeface="Calibri"/>
              </a:rPr>
              <a:t>grupos</a:t>
            </a:r>
            <a:r>
              <a:rPr sz="900" spc="30" dirty="0">
                <a:solidFill>
                  <a:srgbClr val="1D1D1B"/>
                </a:solidFill>
                <a:latin typeface="Calibri"/>
                <a:cs typeface="Calibri"/>
              </a:rPr>
              <a:t> </a:t>
            </a:r>
            <a:r>
              <a:rPr sz="900" spc="110" dirty="0">
                <a:solidFill>
                  <a:srgbClr val="1D1D1B"/>
                </a:solidFill>
                <a:latin typeface="Calibri"/>
                <a:cs typeface="Calibri"/>
              </a:rPr>
              <a:t>ecologistas</a:t>
            </a:r>
            <a:r>
              <a:rPr sz="900" spc="35" dirty="0">
                <a:solidFill>
                  <a:srgbClr val="1D1D1B"/>
                </a:solidFill>
                <a:latin typeface="Calibri"/>
                <a:cs typeface="Calibri"/>
              </a:rPr>
              <a:t> </a:t>
            </a:r>
            <a:r>
              <a:rPr sz="900" spc="110" dirty="0">
                <a:solidFill>
                  <a:srgbClr val="1D1D1B"/>
                </a:solidFill>
                <a:latin typeface="Calibri"/>
                <a:cs typeface="Calibri"/>
              </a:rPr>
              <a:t>o  </a:t>
            </a:r>
            <a:r>
              <a:rPr sz="900" spc="100" dirty="0">
                <a:solidFill>
                  <a:srgbClr val="1D1D1B"/>
                </a:solidFill>
                <a:latin typeface="Calibri"/>
                <a:cs typeface="Calibri"/>
              </a:rPr>
              <a:t>colectivos </a:t>
            </a:r>
            <a:r>
              <a:rPr sz="900" spc="80" dirty="0">
                <a:solidFill>
                  <a:srgbClr val="1D1D1B"/>
                </a:solidFill>
                <a:latin typeface="Calibri"/>
                <a:cs typeface="Calibri"/>
              </a:rPr>
              <a:t>diversos; </a:t>
            </a:r>
            <a:r>
              <a:rPr sz="900" spc="110" dirty="0">
                <a:solidFill>
                  <a:srgbClr val="1D1D1B"/>
                </a:solidFill>
                <a:latin typeface="Calibri"/>
                <a:cs typeface="Calibri"/>
              </a:rPr>
              <a:t>Estrategias </a:t>
            </a:r>
            <a:r>
              <a:rPr sz="900" spc="140" dirty="0">
                <a:solidFill>
                  <a:srgbClr val="1D1D1B"/>
                </a:solidFill>
                <a:latin typeface="Calibri"/>
                <a:cs typeface="Calibri"/>
              </a:rPr>
              <a:t>de </a:t>
            </a:r>
            <a:r>
              <a:rPr sz="900" spc="114" dirty="0">
                <a:solidFill>
                  <a:srgbClr val="1D1D1B"/>
                </a:solidFill>
                <a:latin typeface="Calibri"/>
                <a:cs typeface="Calibri"/>
              </a:rPr>
              <a:t>conservación </a:t>
            </a:r>
            <a:r>
              <a:rPr sz="900" spc="140" dirty="0">
                <a:solidFill>
                  <a:srgbClr val="1D1D1B"/>
                </a:solidFill>
                <a:latin typeface="Calibri"/>
                <a:cs typeface="Calibri"/>
              </a:rPr>
              <a:t>de  </a:t>
            </a:r>
            <a:r>
              <a:rPr sz="900" spc="105" dirty="0">
                <a:solidFill>
                  <a:srgbClr val="1D1D1B"/>
                </a:solidFill>
                <a:latin typeface="Calibri"/>
                <a:cs typeface="Calibri"/>
              </a:rPr>
              <a:t>vida</a:t>
            </a:r>
            <a:r>
              <a:rPr sz="900" spc="35" dirty="0">
                <a:solidFill>
                  <a:srgbClr val="1D1D1B"/>
                </a:solidFill>
                <a:latin typeface="Calibri"/>
                <a:cs typeface="Calibri"/>
              </a:rPr>
              <a:t> </a:t>
            </a:r>
            <a:r>
              <a:rPr sz="900" spc="70" dirty="0">
                <a:solidFill>
                  <a:srgbClr val="1D1D1B"/>
                </a:solidFill>
                <a:latin typeface="Calibri"/>
                <a:cs typeface="Calibri"/>
              </a:rPr>
              <a:t>silvestre.</a:t>
            </a:r>
            <a:endParaRPr sz="900">
              <a:latin typeface="Calibri"/>
              <a:cs typeface="Calibri"/>
            </a:endParaRPr>
          </a:p>
        </p:txBody>
      </p:sp>
      <p:sp>
        <p:nvSpPr>
          <p:cNvPr id="68" name="object 68"/>
          <p:cNvSpPr txBox="1"/>
          <p:nvPr/>
        </p:nvSpPr>
        <p:spPr>
          <a:xfrm>
            <a:off x="891706" y="7049397"/>
            <a:ext cx="5616575" cy="259715"/>
          </a:xfrm>
          <a:prstGeom prst="rect">
            <a:avLst/>
          </a:prstGeom>
        </p:spPr>
        <p:txBody>
          <a:bodyPr vert="horz" wrap="square" lIns="0" tIns="12065" rIns="0" bIns="0" rtlCol="0">
            <a:spAutoFit/>
          </a:bodyPr>
          <a:lstStyle/>
          <a:p>
            <a:pPr marL="12700" marR="5715">
              <a:lnSpc>
                <a:spcPct val="102499"/>
              </a:lnSpc>
              <a:spcBef>
                <a:spcPts val="95"/>
              </a:spcBef>
            </a:pPr>
            <a:r>
              <a:rPr sz="750" spc="85" dirty="0">
                <a:solidFill>
                  <a:srgbClr val="1D1D1B"/>
                </a:solidFill>
                <a:latin typeface="Calibri"/>
                <a:cs typeface="Calibri"/>
              </a:rPr>
              <a:t>Elaboración</a:t>
            </a:r>
            <a:r>
              <a:rPr sz="750" spc="35" dirty="0">
                <a:solidFill>
                  <a:srgbClr val="1D1D1B"/>
                </a:solidFill>
                <a:latin typeface="Calibri"/>
                <a:cs typeface="Calibri"/>
              </a:rPr>
              <a:t> </a:t>
            </a:r>
            <a:r>
              <a:rPr sz="750" spc="80" dirty="0">
                <a:solidFill>
                  <a:srgbClr val="1D1D1B"/>
                </a:solidFill>
                <a:latin typeface="Calibri"/>
                <a:cs typeface="Calibri"/>
              </a:rPr>
              <a:t>propia</a:t>
            </a:r>
            <a:r>
              <a:rPr sz="750" spc="40" dirty="0">
                <a:solidFill>
                  <a:srgbClr val="1D1D1B"/>
                </a:solidFill>
                <a:latin typeface="Calibri"/>
                <a:cs typeface="Calibri"/>
              </a:rPr>
              <a:t> </a:t>
            </a:r>
            <a:r>
              <a:rPr sz="750" spc="90" dirty="0">
                <a:solidFill>
                  <a:srgbClr val="1D1D1B"/>
                </a:solidFill>
                <a:latin typeface="Calibri"/>
                <a:cs typeface="Calibri"/>
              </a:rPr>
              <a:t>a</a:t>
            </a:r>
            <a:r>
              <a:rPr sz="750" spc="40" dirty="0">
                <a:solidFill>
                  <a:srgbClr val="1D1D1B"/>
                </a:solidFill>
                <a:latin typeface="Calibri"/>
                <a:cs typeface="Calibri"/>
              </a:rPr>
              <a:t> </a:t>
            </a:r>
            <a:r>
              <a:rPr sz="750" spc="65" dirty="0">
                <a:solidFill>
                  <a:srgbClr val="1D1D1B"/>
                </a:solidFill>
                <a:latin typeface="Calibri"/>
                <a:cs typeface="Calibri"/>
              </a:rPr>
              <a:t>partir</a:t>
            </a:r>
            <a:r>
              <a:rPr sz="750" spc="35" dirty="0">
                <a:solidFill>
                  <a:srgbClr val="1D1D1B"/>
                </a:solidFill>
                <a:latin typeface="Calibri"/>
                <a:cs typeface="Calibri"/>
              </a:rPr>
              <a:t> </a:t>
            </a:r>
            <a:r>
              <a:rPr sz="750" spc="60" dirty="0">
                <a:solidFill>
                  <a:srgbClr val="1D1D1B"/>
                </a:solidFill>
                <a:latin typeface="Calibri"/>
                <a:cs typeface="Calibri"/>
              </a:rPr>
              <a:t>de:</a:t>
            </a:r>
            <a:r>
              <a:rPr sz="750" spc="40" dirty="0">
                <a:solidFill>
                  <a:srgbClr val="1D1D1B"/>
                </a:solidFill>
                <a:latin typeface="Calibri"/>
                <a:cs typeface="Calibri"/>
              </a:rPr>
              <a:t> </a:t>
            </a:r>
            <a:r>
              <a:rPr sz="750" spc="70" dirty="0">
                <a:solidFill>
                  <a:srgbClr val="1D1D1B"/>
                </a:solidFill>
                <a:latin typeface="Calibri"/>
                <a:cs typeface="Calibri"/>
              </a:rPr>
              <a:t>“Proyectos</a:t>
            </a:r>
            <a:r>
              <a:rPr sz="750" spc="40" dirty="0">
                <a:solidFill>
                  <a:srgbClr val="1D1D1B"/>
                </a:solidFill>
                <a:latin typeface="Calibri"/>
                <a:cs typeface="Calibri"/>
              </a:rPr>
              <a:t> </a:t>
            </a:r>
            <a:r>
              <a:rPr sz="750" spc="85" dirty="0">
                <a:solidFill>
                  <a:srgbClr val="1D1D1B"/>
                </a:solidFill>
                <a:latin typeface="Calibri"/>
                <a:cs typeface="Calibri"/>
              </a:rPr>
              <a:t>educativos</a:t>
            </a:r>
            <a:r>
              <a:rPr sz="750" spc="35" dirty="0">
                <a:solidFill>
                  <a:srgbClr val="1D1D1B"/>
                </a:solidFill>
                <a:latin typeface="Calibri"/>
                <a:cs typeface="Calibri"/>
              </a:rPr>
              <a:t> </a:t>
            </a:r>
            <a:r>
              <a:rPr sz="750" spc="75" dirty="0">
                <a:solidFill>
                  <a:srgbClr val="1D1D1B"/>
                </a:solidFill>
                <a:latin typeface="Calibri"/>
                <a:cs typeface="Calibri"/>
              </a:rPr>
              <a:t>y</a:t>
            </a:r>
            <a:r>
              <a:rPr sz="750" spc="40" dirty="0">
                <a:solidFill>
                  <a:srgbClr val="1D1D1B"/>
                </a:solidFill>
                <a:latin typeface="Calibri"/>
                <a:cs typeface="Calibri"/>
              </a:rPr>
              <a:t> </a:t>
            </a:r>
            <a:r>
              <a:rPr sz="750" spc="80" dirty="0">
                <a:solidFill>
                  <a:srgbClr val="1D1D1B"/>
                </a:solidFill>
                <a:latin typeface="Calibri"/>
                <a:cs typeface="Calibri"/>
              </a:rPr>
              <a:t>vida</a:t>
            </a:r>
            <a:r>
              <a:rPr sz="750" spc="40" dirty="0">
                <a:solidFill>
                  <a:srgbClr val="1D1D1B"/>
                </a:solidFill>
                <a:latin typeface="Calibri"/>
                <a:cs typeface="Calibri"/>
              </a:rPr>
              <a:t> </a:t>
            </a:r>
            <a:r>
              <a:rPr sz="750" spc="70" dirty="0">
                <a:solidFill>
                  <a:srgbClr val="1D1D1B"/>
                </a:solidFill>
                <a:latin typeface="Calibri"/>
                <a:cs typeface="Calibri"/>
              </a:rPr>
              <a:t>cotidiana;</a:t>
            </a:r>
            <a:r>
              <a:rPr sz="750" spc="35" dirty="0">
                <a:solidFill>
                  <a:srgbClr val="1D1D1B"/>
                </a:solidFill>
                <a:latin typeface="Calibri"/>
                <a:cs typeface="Calibri"/>
              </a:rPr>
              <a:t> </a:t>
            </a:r>
            <a:r>
              <a:rPr sz="750" spc="60" dirty="0">
                <a:solidFill>
                  <a:srgbClr val="1D1D1B"/>
                </a:solidFill>
                <a:latin typeface="Calibri"/>
                <a:cs typeface="Calibri"/>
              </a:rPr>
              <a:t>la</a:t>
            </a:r>
            <a:r>
              <a:rPr sz="750" spc="40" dirty="0">
                <a:solidFill>
                  <a:srgbClr val="1D1D1B"/>
                </a:solidFill>
                <a:latin typeface="Calibri"/>
                <a:cs typeface="Calibri"/>
              </a:rPr>
              <a:t> </a:t>
            </a:r>
            <a:r>
              <a:rPr sz="750" spc="125" dirty="0">
                <a:solidFill>
                  <a:srgbClr val="1D1D1B"/>
                </a:solidFill>
                <a:latin typeface="Calibri"/>
                <a:cs typeface="Calibri"/>
              </a:rPr>
              <a:t>NEM</a:t>
            </a:r>
            <a:r>
              <a:rPr sz="750" spc="40" dirty="0">
                <a:solidFill>
                  <a:srgbClr val="1D1D1B"/>
                </a:solidFill>
                <a:latin typeface="Calibri"/>
                <a:cs typeface="Calibri"/>
              </a:rPr>
              <a:t> </a:t>
            </a:r>
            <a:r>
              <a:rPr sz="750" spc="75" dirty="0">
                <a:solidFill>
                  <a:srgbClr val="1D1D1B"/>
                </a:solidFill>
                <a:latin typeface="Calibri"/>
                <a:cs typeface="Calibri"/>
              </a:rPr>
              <a:t>y</a:t>
            </a:r>
            <a:r>
              <a:rPr sz="750" spc="35" dirty="0">
                <a:solidFill>
                  <a:srgbClr val="1D1D1B"/>
                </a:solidFill>
                <a:latin typeface="Calibri"/>
                <a:cs typeface="Calibri"/>
              </a:rPr>
              <a:t> </a:t>
            </a:r>
            <a:r>
              <a:rPr sz="750" spc="60" dirty="0">
                <a:solidFill>
                  <a:srgbClr val="1D1D1B"/>
                </a:solidFill>
                <a:latin typeface="Calibri"/>
                <a:cs typeface="Calibri"/>
              </a:rPr>
              <a:t>el</a:t>
            </a:r>
            <a:r>
              <a:rPr sz="750" spc="40" dirty="0">
                <a:solidFill>
                  <a:srgbClr val="1D1D1B"/>
                </a:solidFill>
                <a:latin typeface="Calibri"/>
                <a:cs typeface="Calibri"/>
              </a:rPr>
              <a:t> </a:t>
            </a:r>
            <a:r>
              <a:rPr sz="750" spc="110" dirty="0">
                <a:solidFill>
                  <a:srgbClr val="1D1D1B"/>
                </a:solidFill>
                <a:latin typeface="Calibri"/>
                <a:cs typeface="Calibri"/>
              </a:rPr>
              <a:t>cambio</a:t>
            </a:r>
            <a:r>
              <a:rPr sz="750" spc="40" dirty="0">
                <a:solidFill>
                  <a:srgbClr val="1D1D1B"/>
                </a:solidFill>
                <a:latin typeface="Calibri"/>
                <a:cs typeface="Calibri"/>
              </a:rPr>
              <a:t> </a:t>
            </a:r>
            <a:r>
              <a:rPr sz="750" spc="105" dirty="0">
                <a:solidFill>
                  <a:srgbClr val="1D1D1B"/>
                </a:solidFill>
                <a:latin typeface="Calibri"/>
                <a:cs typeface="Calibri"/>
              </a:rPr>
              <a:t>de</a:t>
            </a:r>
            <a:r>
              <a:rPr sz="750" spc="35" dirty="0">
                <a:solidFill>
                  <a:srgbClr val="1D1D1B"/>
                </a:solidFill>
                <a:latin typeface="Calibri"/>
                <a:cs typeface="Calibri"/>
              </a:rPr>
              <a:t> </a:t>
            </a:r>
            <a:r>
              <a:rPr sz="750" spc="60" dirty="0">
                <a:solidFill>
                  <a:srgbClr val="1D1D1B"/>
                </a:solidFill>
                <a:latin typeface="Calibri"/>
                <a:cs typeface="Calibri"/>
              </a:rPr>
              <a:t>época”,</a:t>
            </a:r>
            <a:r>
              <a:rPr sz="750" spc="40" dirty="0">
                <a:solidFill>
                  <a:srgbClr val="1D1D1B"/>
                </a:solidFill>
                <a:latin typeface="Calibri"/>
                <a:cs typeface="Calibri"/>
              </a:rPr>
              <a:t> </a:t>
            </a:r>
            <a:r>
              <a:rPr sz="750" spc="105" dirty="0">
                <a:solidFill>
                  <a:srgbClr val="1D1D1B"/>
                </a:solidFill>
                <a:latin typeface="Calibri"/>
                <a:cs typeface="Calibri"/>
              </a:rPr>
              <a:t>en</a:t>
            </a:r>
            <a:r>
              <a:rPr sz="750" spc="40" dirty="0">
                <a:solidFill>
                  <a:srgbClr val="1D1D1B"/>
                </a:solidFill>
                <a:latin typeface="Calibri"/>
                <a:cs typeface="Calibri"/>
              </a:rPr>
              <a:t> </a:t>
            </a:r>
            <a:r>
              <a:rPr sz="750" i="1" spc="90" dirty="0">
                <a:solidFill>
                  <a:srgbClr val="1D1D1B"/>
                </a:solidFill>
                <a:latin typeface="Century Gothic"/>
                <a:cs typeface="Century Gothic"/>
              </a:rPr>
              <a:t>Un</a:t>
            </a:r>
            <a:r>
              <a:rPr sz="750" i="1" spc="-5" dirty="0">
                <a:solidFill>
                  <a:srgbClr val="1D1D1B"/>
                </a:solidFill>
                <a:latin typeface="Century Gothic"/>
                <a:cs typeface="Century Gothic"/>
              </a:rPr>
              <a:t> </a:t>
            </a:r>
            <a:r>
              <a:rPr sz="750" i="1" spc="35" dirty="0">
                <a:solidFill>
                  <a:srgbClr val="1D1D1B"/>
                </a:solidFill>
                <a:latin typeface="Century Gothic"/>
                <a:cs typeface="Century Gothic"/>
              </a:rPr>
              <a:t>libro</a:t>
            </a:r>
            <a:r>
              <a:rPr sz="750" i="1" dirty="0">
                <a:solidFill>
                  <a:srgbClr val="1D1D1B"/>
                </a:solidFill>
                <a:latin typeface="Century Gothic"/>
                <a:cs typeface="Century Gothic"/>
              </a:rPr>
              <a:t> </a:t>
            </a:r>
            <a:r>
              <a:rPr sz="750" i="1" spc="65" dirty="0">
                <a:solidFill>
                  <a:srgbClr val="1D1D1B"/>
                </a:solidFill>
                <a:latin typeface="Century Gothic"/>
                <a:cs typeface="Century Gothic"/>
              </a:rPr>
              <a:t>sin  </a:t>
            </a:r>
            <a:r>
              <a:rPr sz="750" i="1" spc="10" dirty="0">
                <a:solidFill>
                  <a:srgbClr val="1D1D1B"/>
                </a:solidFill>
                <a:latin typeface="Century Gothic"/>
                <a:cs typeface="Century Gothic"/>
              </a:rPr>
              <a:t>recetas</a:t>
            </a:r>
            <a:r>
              <a:rPr sz="750" i="1" spc="-10" dirty="0">
                <a:solidFill>
                  <a:srgbClr val="1D1D1B"/>
                </a:solidFill>
                <a:latin typeface="Century Gothic"/>
                <a:cs typeface="Century Gothic"/>
              </a:rPr>
              <a:t> </a:t>
            </a:r>
            <a:r>
              <a:rPr sz="750" i="1" spc="20" dirty="0">
                <a:solidFill>
                  <a:srgbClr val="1D1D1B"/>
                </a:solidFill>
                <a:latin typeface="Century Gothic"/>
                <a:cs typeface="Century Gothic"/>
              </a:rPr>
              <a:t>para</a:t>
            </a:r>
            <a:r>
              <a:rPr sz="750" i="1" spc="-10" dirty="0">
                <a:solidFill>
                  <a:srgbClr val="1D1D1B"/>
                </a:solidFill>
                <a:latin typeface="Century Gothic"/>
                <a:cs typeface="Century Gothic"/>
              </a:rPr>
              <a:t> </a:t>
            </a:r>
            <a:r>
              <a:rPr sz="750" i="1" spc="30" dirty="0">
                <a:solidFill>
                  <a:srgbClr val="1D1D1B"/>
                </a:solidFill>
                <a:latin typeface="Century Gothic"/>
                <a:cs typeface="Century Gothic"/>
              </a:rPr>
              <a:t>la</a:t>
            </a:r>
            <a:r>
              <a:rPr sz="750" i="1" spc="-10" dirty="0">
                <a:solidFill>
                  <a:srgbClr val="1D1D1B"/>
                </a:solidFill>
                <a:latin typeface="Century Gothic"/>
                <a:cs typeface="Century Gothic"/>
              </a:rPr>
              <a:t> </a:t>
            </a:r>
            <a:r>
              <a:rPr sz="750" i="1" spc="45" dirty="0">
                <a:solidFill>
                  <a:srgbClr val="1D1D1B"/>
                </a:solidFill>
                <a:latin typeface="Century Gothic"/>
                <a:cs typeface="Century Gothic"/>
              </a:rPr>
              <a:t>maestra</a:t>
            </a:r>
            <a:r>
              <a:rPr sz="750" i="1" spc="-10" dirty="0">
                <a:solidFill>
                  <a:srgbClr val="1D1D1B"/>
                </a:solidFill>
                <a:latin typeface="Century Gothic"/>
                <a:cs typeface="Century Gothic"/>
              </a:rPr>
              <a:t> </a:t>
            </a:r>
            <a:r>
              <a:rPr sz="750" i="1" spc="10" dirty="0">
                <a:solidFill>
                  <a:srgbClr val="1D1D1B"/>
                </a:solidFill>
                <a:latin typeface="Century Gothic"/>
                <a:cs typeface="Century Gothic"/>
              </a:rPr>
              <a:t>y</a:t>
            </a:r>
            <a:r>
              <a:rPr sz="750" i="1" spc="-10" dirty="0">
                <a:solidFill>
                  <a:srgbClr val="1D1D1B"/>
                </a:solidFill>
                <a:latin typeface="Century Gothic"/>
                <a:cs typeface="Century Gothic"/>
              </a:rPr>
              <a:t> </a:t>
            </a:r>
            <a:r>
              <a:rPr sz="750" i="1" spc="15" dirty="0">
                <a:solidFill>
                  <a:srgbClr val="1D1D1B"/>
                </a:solidFill>
                <a:latin typeface="Century Gothic"/>
                <a:cs typeface="Century Gothic"/>
              </a:rPr>
              <a:t>el</a:t>
            </a:r>
            <a:r>
              <a:rPr sz="750" i="1" spc="-10" dirty="0">
                <a:solidFill>
                  <a:srgbClr val="1D1D1B"/>
                </a:solidFill>
                <a:latin typeface="Century Gothic"/>
                <a:cs typeface="Century Gothic"/>
              </a:rPr>
              <a:t> </a:t>
            </a:r>
            <a:r>
              <a:rPr sz="750" i="1" spc="30" dirty="0">
                <a:solidFill>
                  <a:srgbClr val="1D1D1B"/>
                </a:solidFill>
                <a:latin typeface="Century Gothic"/>
                <a:cs typeface="Century Gothic"/>
              </a:rPr>
              <a:t>maestro</a:t>
            </a:r>
            <a:r>
              <a:rPr sz="750" spc="30" dirty="0">
                <a:solidFill>
                  <a:srgbClr val="1D1D1B"/>
                </a:solidFill>
                <a:latin typeface="Calibri"/>
                <a:cs typeface="Calibri"/>
              </a:rPr>
              <a:t>. </a:t>
            </a:r>
            <a:r>
              <a:rPr sz="750" spc="95" dirty="0">
                <a:solidFill>
                  <a:srgbClr val="1D1D1B"/>
                </a:solidFill>
                <a:latin typeface="Calibri"/>
                <a:cs typeface="Calibri"/>
              </a:rPr>
              <a:t>Fase</a:t>
            </a:r>
            <a:r>
              <a:rPr sz="750" spc="30" dirty="0">
                <a:solidFill>
                  <a:srgbClr val="1D1D1B"/>
                </a:solidFill>
                <a:latin typeface="Calibri"/>
                <a:cs typeface="Calibri"/>
              </a:rPr>
              <a:t> </a:t>
            </a:r>
            <a:r>
              <a:rPr sz="750" spc="55" dirty="0">
                <a:solidFill>
                  <a:srgbClr val="1D1D1B"/>
                </a:solidFill>
                <a:latin typeface="Calibri"/>
                <a:cs typeface="Calibri"/>
              </a:rPr>
              <a:t>4.</a:t>
            </a:r>
            <a:r>
              <a:rPr sz="750" spc="30" dirty="0">
                <a:solidFill>
                  <a:srgbClr val="1D1D1B"/>
                </a:solidFill>
                <a:latin typeface="Calibri"/>
                <a:cs typeface="Calibri"/>
              </a:rPr>
              <a:t> </a:t>
            </a:r>
            <a:r>
              <a:rPr sz="750" spc="70" dirty="0">
                <a:solidFill>
                  <a:srgbClr val="1D1D1B"/>
                </a:solidFill>
                <a:latin typeface="Calibri"/>
                <a:cs typeface="Calibri"/>
              </a:rPr>
              <a:t>pp.</a:t>
            </a:r>
            <a:r>
              <a:rPr sz="750" spc="30" dirty="0">
                <a:solidFill>
                  <a:srgbClr val="1D1D1B"/>
                </a:solidFill>
                <a:latin typeface="Calibri"/>
                <a:cs typeface="Calibri"/>
              </a:rPr>
              <a:t> </a:t>
            </a:r>
            <a:r>
              <a:rPr sz="750" spc="50" dirty="0">
                <a:solidFill>
                  <a:srgbClr val="1D1D1B"/>
                </a:solidFill>
                <a:latin typeface="Calibri"/>
                <a:cs typeface="Calibri"/>
              </a:rPr>
              <a:t>62-63.</a:t>
            </a:r>
            <a:endParaRPr sz="750">
              <a:latin typeface="Calibri"/>
              <a:cs typeface="Calibri"/>
            </a:endParaRPr>
          </a:p>
        </p:txBody>
      </p:sp>
      <p:sp>
        <p:nvSpPr>
          <p:cNvPr id="69" name="object 69"/>
          <p:cNvSpPr txBox="1"/>
          <p:nvPr/>
        </p:nvSpPr>
        <p:spPr>
          <a:xfrm>
            <a:off x="927599" y="2616936"/>
            <a:ext cx="2217420" cy="884555"/>
          </a:xfrm>
          <a:prstGeom prst="rect">
            <a:avLst/>
          </a:prstGeom>
        </p:spPr>
        <p:txBody>
          <a:bodyPr vert="horz" wrap="square" lIns="0" tIns="11430" rIns="0" bIns="0" rtlCol="0">
            <a:spAutoFit/>
          </a:bodyPr>
          <a:lstStyle/>
          <a:p>
            <a:pPr marL="12700" marR="5080" indent="-635" algn="ctr">
              <a:lnSpc>
                <a:spcPct val="104400"/>
              </a:lnSpc>
              <a:spcBef>
                <a:spcPts val="90"/>
              </a:spcBef>
            </a:pPr>
            <a:r>
              <a:rPr sz="900" spc="130" dirty="0">
                <a:solidFill>
                  <a:srgbClr val="1D1D1B"/>
                </a:solidFill>
                <a:latin typeface="Calibri"/>
                <a:cs typeface="Calibri"/>
              </a:rPr>
              <a:t>Salud </a:t>
            </a:r>
            <a:r>
              <a:rPr sz="900" spc="100" dirty="0">
                <a:solidFill>
                  <a:srgbClr val="1D1D1B"/>
                </a:solidFill>
                <a:latin typeface="Calibri"/>
                <a:cs typeface="Calibri"/>
              </a:rPr>
              <a:t>colectiva y </a:t>
            </a:r>
            <a:r>
              <a:rPr sz="900" spc="130" dirty="0">
                <a:solidFill>
                  <a:srgbClr val="1D1D1B"/>
                </a:solidFill>
                <a:latin typeface="Calibri"/>
                <a:cs typeface="Calibri"/>
              </a:rPr>
              <a:t>enfermedades  </a:t>
            </a:r>
            <a:r>
              <a:rPr sz="900" spc="60" dirty="0">
                <a:solidFill>
                  <a:srgbClr val="1D1D1B"/>
                </a:solidFill>
                <a:latin typeface="Calibri"/>
                <a:cs typeface="Calibri"/>
              </a:rPr>
              <a:t>crónicas</a:t>
            </a:r>
            <a:r>
              <a:rPr sz="900" spc="60" dirty="0">
                <a:solidFill>
                  <a:srgbClr val="FFFFFF"/>
                </a:solidFill>
                <a:latin typeface="Calibri"/>
                <a:cs typeface="Calibri"/>
              </a:rPr>
              <a:t>;</a:t>
            </a:r>
            <a:r>
              <a:rPr sz="900" spc="60" dirty="0">
                <a:solidFill>
                  <a:srgbClr val="1D1D1B"/>
                </a:solidFill>
                <a:latin typeface="Calibri"/>
                <a:cs typeface="Calibri"/>
              </a:rPr>
              <a:t>; </a:t>
            </a:r>
            <a:r>
              <a:rPr sz="900" spc="105" dirty="0">
                <a:solidFill>
                  <a:srgbClr val="1D1D1B"/>
                </a:solidFill>
                <a:latin typeface="Calibri"/>
                <a:cs typeface="Calibri"/>
              </a:rPr>
              <a:t>Manifestaciones </a:t>
            </a:r>
            <a:r>
              <a:rPr sz="900" spc="60" dirty="0">
                <a:solidFill>
                  <a:srgbClr val="1D1D1B"/>
                </a:solidFill>
                <a:latin typeface="Calibri"/>
                <a:cs typeface="Calibri"/>
              </a:rPr>
              <a:t>artísticas,</a:t>
            </a:r>
            <a:r>
              <a:rPr sz="900" spc="60" dirty="0">
                <a:solidFill>
                  <a:srgbClr val="FFFFFF"/>
                </a:solidFill>
                <a:latin typeface="Calibri"/>
                <a:cs typeface="Calibri"/>
              </a:rPr>
              <a:t>,  </a:t>
            </a:r>
            <a:r>
              <a:rPr sz="900" spc="110" dirty="0">
                <a:solidFill>
                  <a:srgbClr val="1D1D1B"/>
                </a:solidFill>
                <a:latin typeface="Calibri"/>
                <a:cs typeface="Calibri"/>
              </a:rPr>
              <a:t>musicales, </a:t>
            </a:r>
            <a:r>
              <a:rPr sz="900" spc="90" dirty="0">
                <a:solidFill>
                  <a:srgbClr val="1D1D1B"/>
                </a:solidFill>
                <a:latin typeface="Calibri"/>
                <a:cs typeface="Calibri"/>
              </a:rPr>
              <a:t>teatrales </a:t>
            </a:r>
            <a:r>
              <a:rPr sz="900" spc="110" dirty="0">
                <a:solidFill>
                  <a:srgbClr val="1D1D1B"/>
                </a:solidFill>
                <a:latin typeface="Calibri"/>
                <a:cs typeface="Calibri"/>
              </a:rPr>
              <a:t>o  </a:t>
            </a:r>
            <a:r>
              <a:rPr sz="900" spc="120" dirty="0">
                <a:solidFill>
                  <a:srgbClr val="1D1D1B"/>
                </a:solidFill>
                <a:latin typeface="Calibri"/>
                <a:cs typeface="Calibri"/>
              </a:rPr>
              <a:t>cinematográﬁcas; Deportes</a:t>
            </a:r>
            <a:r>
              <a:rPr sz="900" spc="-80" dirty="0">
                <a:solidFill>
                  <a:srgbClr val="1D1D1B"/>
                </a:solidFill>
                <a:latin typeface="Calibri"/>
                <a:cs typeface="Calibri"/>
              </a:rPr>
              <a:t> </a:t>
            </a:r>
            <a:r>
              <a:rPr sz="900" spc="80" dirty="0">
                <a:solidFill>
                  <a:srgbClr val="1D1D1B"/>
                </a:solidFill>
                <a:latin typeface="Calibri"/>
                <a:cs typeface="Calibri"/>
              </a:rPr>
              <a:t>favoritos  </a:t>
            </a:r>
            <a:r>
              <a:rPr sz="900" spc="114" dirty="0">
                <a:solidFill>
                  <a:srgbClr val="1D1D1B"/>
                </a:solidFill>
                <a:latin typeface="Calibri"/>
                <a:cs typeface="Calibri"/>
              </a:rPr>
              <a:t>practicados </a:t>
            </a:r>
            <a:r>
              <a:rPr sz="900" spc="110" dirty="0">
                <a:solidFill>
                  <a:srgbClr val="1D1D1B"/>
                </a:solidFill>
                <a:latin typeface="Calibri"/>
                <a:cs typeface="Calibri"/>
              </a:rPr>
              <a:t>por</a:t>
            </a:r>
            <a:r>
              <a:rPr sz="900" spc="-45" dirty="0">
                <a:solidFill>
                  <a:srgbClr val="1D1D1B"/>
                </a:solidFill>
                <a:latin typeface="Calibri"/>
                <a:cs typeface="Calibri"/>
              </a:rPr>
              <a:t> </a:t>
            </a:r>
            <a:r>
              <a:rPr sz="900" spc="80" dirty="0">
                <a:solidFill>
                  <a:srgbClr val="1D1D1B"/>
                </a:solidFill>
                <a:latin typeface="Calibri"/>
                <a:cs typeface="Calibri"/>
              </a:rPr>
              <a:t>la</a:t>
            </a:r>
            <a:endParaRPr sz="900">
              <a:latin typeface="Calibri"/>
              <a:cs typeface="Calibri"/>
            </a:endParaRPr>
          </a:p>
          <a:p>
            <a:pPr algn="ctr">
              <a:lnSpc>
                <a:spcPct val="100000"/>
              </a:lnSpc>
              <a:spcBef>
                <a:spcPts val="45"/>
              </a:spcBef>
            </a:pPr>
            <a:r>
              <a:rPr sz="900" spc="130" dirty="0">
                <a:solidFill>
                  <a:srgbClr val="1D1D1B"/>
                </a:solidFill>
                <a:latin typeface="Calibri"/>
                <a:cs typeface="Calibri"/>
              </a:rPr>
              <a:t>comunidad; </a:t>
            </a:r>
            <a:r>
              <a:rPr sz="900" spc="150" dirty="0">
                <a:solidFill>
                  <a:srgbClr val="1D1D1B"/>
                </a:solidFill>
                <a:latin typeface="Calibri"/>
                <a:cs typeface="Calibri"/>
              </a:rPr>
              <a:t>Juegos</a:t>
            </a:r>
            <a:r>
              <a:rPr sz="900" spc="-70" dirty="0">
                <a:solidFill>
                  <a:srgbClr val="1D1D1B"/>
                </a:solidFill>
                <a:latin typeface="Calibri"/>
                <a:cs typeface="Calibri"/>
              </a:rPr>
              <a:t> </a:t>
            </a:r>
            <a:r>
              <a:rPr sz="900" spc="90" dirty="0">
                <a:solidFill>
                  <a:srgbClr val="1D1D1B"/>
                </a:solidFill>
                <a:latin typeface="Calibri"/>
                <a:cs typeface="Calibri"/>
              </a:rPr>
              <a:t>tradicionales.</a:t>
            </a:r>
            <a:endParaRPr sz="900">
              <a:latin typeface="Calibri"/>
              <a:cs typeface="Calibri"/>
            </a:endParaRPr>
          </a:p>
        </p:txBody>
      </p:sp>
      <p:sp>
        <p:nvSpPr>
          <p:cNvPr id="70" name="object 70"/>
          <p:cNvSpPr txBox="1"/>
          <p:nvPr/>
        </p:nvSpPr>
        <p:spPr>
          <a:xfrm>
            <a:off x="4455139" y="4927001"/>
            <a:ext cx="2193925" cy="741680"/>
          </a:xfrm>
          <a:prstGeom prst="rect">
            <a:avLst/>
          </a:prstGeom>
        </p:spPr>
        <p:txBody>
          <a:bodyPr vert="horz" wrap="square" lIns="0" tIns="11430" rIns="0" bIns="0" rtlCol="0">
            <a:spAutoFit/>
          </a:bodyPr>
          <a:lstStyle/>
          <a:p>
            <a:pPr marL="12065" marR="5080" algn="ctr">
              <a:lnSpc>
                <a:spcPct val="104400"/>
              </a:lnSpc>
              <a:spcBef>
                <a:spcPts val="90"/>
              </a:spcBef>
            </a:pPr>
            <a:r>
              <a:rPr sz="900" spc="145" dirty="0">
                <a:solidFill>
                  <a:srgbClr val="1D1D1B"/>
                </a:solidFill>
                <a:latin typeface="Calibri"/>
                <a:cs typeface="Calibri"/>
              </a:rPr>
              <a:t>Fenómenos</a:t>
            </a:r>
            <a:r>
              <a:rPr sz="900" spc="30" dirty="0">
                <a:solidFill>
                  <a:srgbClr val="1D1D1B"/>
                </a:solidFill>
                <a:latin typeface="Calibri"/>
                <a:cs typeface="Calibri"/>
              </a:rPr>
              <a:t> </a:t>
            </a:r>
            <a:r>
              <a:rPr sz="900" spc="140" dirty="0">
                <a:solidFill>
                  <a:srgbClr val="1D1D1B"/>
                </a:solidFill>
                <a:latin typeface="Calibri"/>
                <a:cs typeface="Calibri"/>
              </a:rPr>
              <a:t>de</a:t>
            </a:r>
            <a:r>
              <a:rPr sz="900" spc="35" dirty="0">
                <a:solidFill>
                  <a:srgbClr val="1D1D1B"/>
                </a:solidFill>
                <a:latin typeface="Calibri"/>
                <a:cs typeface="Calibri"/>
              </a:rPr>
              <a:t> </a:t>
            </a:r>
            <a:r>
              <a:rPr sz="900" spc="120" dirty="0">
                <a:solidFill>
                  <a:srgbClr val="1D1D1B"/>
                </a:solidFill>
                <a:latin typeface="Calibri"/>
                <a:cs typeface="Calibri"/>
              </a:rPr>
              <a:t>clasismo</a:t>
            </a:r>
            <a:r>
              <a:rPr sz="900" spc="35" dirty="0">
                <a:solidFill>
                  <a:srgbClr val="1D1D1B"/>
                </a:solidFill>
                <a:latin typeface="Calibri"/>
                <a:cs typeface="Calibri"/>
              </a:rPr>
              <a:t> </a:t>
            </a:r>
            <a:r>
              <a:rPr sz="900" spc="110" dirty="0">
                <a:solidFill>
                  <a:srgbClr val="1D1D1B"/>
                </a:solidFill>
                <a:latin typeface="Calibri"/>
                <a:cs typeface="Calibri"/>
              </a:rPr>
              <a:t>o</a:t>
            </a:r>
            <a:r>
              <a:rPr sz="900" spc="35" dirty="0">
                <a:solidFill>
                  <a:srgbClr val="1D1D1B"/>
                </a:solidFill>
                <a:latin typeface="Calibri"/>
                <a:cs typeface="Calibri"/>
              </a:rPr>
              <a:t> </a:t>
            </a:r>
            <a:r>
              <a:rPr sz="900" spc="100" dirty="0">
                <a:solidFill>
                  <a:srgbClr val="1D1D1B"/>
                </a:solidFill>
                <a:latin typeface="Calibri"/>
                <a:cs typeface="Calibri"/>
              </a:rPr>
              <a:t>racismo;  </a:t>
            </a:r>
            <a:r>
              <a:rPr sz="900" spc="110" dirty="0">
                <a:solidFill>
                  <a:srgbClr val="1D1D1B"/>
                </a:solidFill>
                <a:latin typeface="Calibri"/>
                <a:cs typeface="Calibri"/>
              </a:rPr>
              <a:t>Diversidad </a:t>
            </a:r>
            <a:r>
              <a:rPr sz="900" spc="85" dirty="0">
                <a:solidFill>
                  <a:srgbClr val="1D1D1B"/>
                </a:solidFill>
                <a:latin typeface="Calibri"/>
                <a:cs typeface="Calibri"/>
              </a:rPr>
              <a:t>sexual; </a:t>
            </a:r>
            <a:r>
              <a:rPr sz="900" spc="120" dirty="0">
                <a:solidFill>
                  <a:srgbClr val="1D1D1B"/>
                </a:solidFill>
                <a:latin typeface="Calibri"/>
                <a:cs typeface="Calibri"/>
              </a:rPr>
              <a:t>Condiciones </a:t>
            </a:r>
            <a:r>
              <a:rPr sz="900" spc="140" dirty="0">
                <a:solidFill>
                  <a:srgbClr val="1D1D1B"/>
                </a:solidFill>
                <a:latin typeface="Calibri"/>
                <a:cs typeface="Calibri"/>
              </a:rPr>
              <a:t>de  </a:t>
            </a:r>
            <a:r>
              <a:rPr sz="900" spc="120" dirty="0">
                <a:solidFill>
                  <a:srgbClr val="1D1D1B"/>
                </a:solidFill>
                <a:latin typeface="Calibri"/>
                <a:cs typeface="Calibri"/>
              </a:rPr>
              <a:t>derechos</a:t>
            </a:r>
            <a:r>
              <a:rPr sz="900" spc="25" dirty="0">
                <a:solidFill>
                  <a:srgbClr val="1D1D1B"/>
                </a:solidFill>
                <a:latin typeface="Calibri"/>
                <a:cs typeface="Calibri"/>
              </a:rPr>
              <a:t> </a:t>
            </a:r>
            <a:r>
              <a:rPr sz="900" spc="155" dirty="0">
                <a:solidFill>
                  <a:srgbClr val="1D1D1B"/>
                </a:solidFill>
                <a:latin typeface="Calibri"/>
                <a:cs typeface="Calibri"/>
              </a:rPr>
              <a:t>humanos</a:t>
            </a:r>
            <a:r>
              <a:rPr sz="900" spc="30" dirty="0">
                <a:solidFill>
                  <a:srgbClr val="1D1D1B"/>
                </a:solidFill>
                <a:latin typeface="Calibri"/>
                <a:cs typeface="Calibri"/>
              </a:rPr>
              <a:t> </a:t>
            </a:r>
            <a:r>
              <a:rPr sz="900" spc="114" dirty="0">
                <a:solidFill>
                  <a:srgbClr val="1D1D1B"/>
                </a:solidFill>
                <a:latin typeface="Calibri"/>
                <a:cs typeface="Calibri"/>
              </a:rPr>
              <a:t>e</a:t>
            </a:r>
            <a:r>
              <a:rPr sz="900" spc="30" dirty="0">
                <a:solidFill>
                  <a:srgbClr val="1D1D1B"/>
                </a:solidFill>
                <a:latin typeface="Calibri"/>
                <a:cs typeface="Calibri"/>
              </a:rPr>
              <a:t> </a:t>
            </a:r>
            <a:r>
              <a:rPr sz="900" spc="114" dirty="0">
                <a:solidFill>
                  <a:srgbClr val="1D1D1B"/>
                </a:solidFill>
                <a:latin typeface="Calibri"/>
                <a:cs typeface="Calibri"/>
              </a:rPr>
              <a:t>impartición</a:t>
            </a:r>
            <a:r>
              <a:rPr sz="900" spc="30" dirty="0">
                <a:solidFill>
                  <a:srgbClr val="1D1D1B"/>
                </a:solidFill>
                <a:latin typeface="Calibri"/>
                <a:cs typeface="Calibri"/>
              </a:rPr>
              <a:t> </a:t>
            </a:r>
            <a:r>
              <a:rPr sz="900" spc="140" dirty="0">
                <a:solidFill>
                  <a:srgbClr val="1D1D1B"/>
                </a:solidFill>
                <a:latin typeface="Calibri"/>
                <a:cs typeface="Calibri"/>
              </a:rPr>
              <a:t>de  </a:t>
            </a:r>
            <a:r>
              <a:rPr sz="900" spc="75" dirty="0">
                <a:solidFill>
                  <a:srgbClr val="1D1D1B"/>
                </a:solidFill>
                <a:latin typeface="Calibri"/>
                <a:cs typeface="Calibri"/>
              </a:rPr>
              <a:t>justicia; </a:t>
            </a:r>
            <a:r>
              <a:rPr sz="900" spc="114" dirty="0">
                <a:solidFill>
                  <a:srgbClr val="1D1D1B"/>
                </a:solidFill>
                <a:latin typeface="Calibri"/>
                <a:cs typeface="Calibri"/>
              </a:rPr>
              <a:t>Presencia </a:t>
            </a:r>
            <a:r>
              <a:rPr sz="900" spc="100" dirty="0">
                <a:solidFill>
                  <a:srgbClr val="1D1D1B"/>
                </a:solidFill>
                <a:latin typeface="Calibri"/>
                <a:cs typeface="Calibri"/>
              </a:rPr>
              <a:t>y </a:t>
            </a:r>
            <a:r>
              <a:rPr sz="900" spc="85" dirty="0">
                <a:solidFill>
                  <a:srgbClr val="1D1D1B"/>
                </a:solidFill>
                <a:latin typeface="Calibri"/>
                <a:cs typeface="Calibri"/>
              </a:rPr>
              <a:t>trato </a:t>
            </a:r>
            <a:r>
              <a:rPr sz="900" spc="120" dirty="0">
                <a:solidFill>
                  <a:srgbClr val="1D1D1B"/>
                </a:solidFill>
                <a:latin typeface="Calibri"/>
                <a:cs typeface="Calibri"/>
              </a:rPr>
              <a:t>a </a:t>
            </a:r>
            <a:r>
              <a:rPr sz="900" spc="135" dirty="0">
                <a:solidFill>
                  <a:srgbClr val="1D1D1B"/>
                </a:solidFill>
                <a:latin typeface="Calibri"/>
                <a:cs typeface="Calibri"/>
              </a:rPr>
              <a:t>grupos  </a:t>
            </a:r>
            <a:r>
              <a:rPr sz="900" spc="95" dirty="0">
                <a:solidFill>
                  <a:srgbClr val="1D1D1B"/>
                </a:solidFill>
                <a:latin typeface="Calibri"/>
                <a:cs typeface="Calibri"/>
              </a:rPr>
              <a:t>vulnerables; </a:t>
            </a:r>
            <a:r>
              <a:rPr sz="900" spc="100" dirty="0">
                <a:solidFill>
                  <a:srgbClr val="1D1D1B"/>
                </a:solidFill>
                <a:latin typeface="Calibri"/>
                <a:cs typeface="Calibri"/>
              </a:rPr>
              <a:t>Violencia </a:t>
            </a:r>
            <a:r>
              <a:rPr sz="900" spc="140" dirty="0">
                <a:solidFill>
                  <a:srgbClr val="1D1D1B"/>
                </a:solidFill>
                <a:latin typeface="Calibri"/>
                <a:cs typeface="Calibri"/>
              </a:rPr>
              <a:t>de</a:t>
            </a:r>
            <a:r>
              <a:rPr sz="900" spc="-95" dirty="0">
                <a:solidFill>
                  <a:srgbClr val="1D1D1B"/>
                </a:solidFill>
                <a:latin typeface="Calibri"/>
                <a:cs typeface="Calibri"/>
              </a:rPr>
              <a:t> </a:t>
            </a:r>
            <a:r>
              <a:rPr sz="900" spc="105" dirty="0">
                <a:solidFill>
                  <a:srgbClr val="1D1D1B"/>
                </a:solidFill>
                <a:latin typeface="Calibri"/>
                <a:cs typeface="Calibri"/>
              </a:rPr>
              <a:t>género.</a:t>
            </a:r>
            <a:endParaRPr sz="900">
              <a:latin typeface="Calibri"/>
              <a:cs typeface="Calibri"/>
            </a:endParaRPr>
          </a:p>
        </p:txBody>
      </p:sp>
      <p:sp>
        <p:nvSpPr>
          <p:cNvPr id="71" name="object 71"/>
          <p:cNvSpPr txBox="1"/>
          <p:nvPr/>
        </p:nvSpPr>
        <p:spPr>
          <a:xfrm>
            <a:off x="4405877" y="2619560"/>
            <a:ext cx="2379345" cy="598170"/>
          </a:xfrm>
          <a:prstGeom prst="rect">
            <a:avLst/>
          </a:prstGeom>
        </p:spPr>
        <p:txBody>
          <a:bodyPr vert="horz" wrap="square" lIns="0" tIns="11430" rIns="0" bIns="0" rtlCol="0">
            <a:spAutoFit/>
          </a:bodyPr>
          <a:lstStyle/>
          <a:p>
            <a:pPr marL="12700" marR="5080" algn="ctr">
              <a:lnSpc>
                <a:spcPct val="104400"/>
              </a:lnSpc>
              <a:spcBef>
                <a:spcPts val="90"/>
              </a:spcBef>
            </a:pPr>
            <a:r>
              <a:rPr sz="900" spc="110" dirty="0">
                <a:solidFill>
                  <a:srgbClr val="1D1D1B"/>
                </a:solidFill>
                <a:latin typeface="Calibri"/>
                <a:cs typeface="Calibri"/>
              </a:rPr>
              <a:t>Medios</a:t>
            </a:r>
            <a:r>
              <a:rPr sz="900" spc="30" dirty="0">
                <a:solidFill>
                  <a:srgbClr val="1D1D1B"/>
                </a:solidFill>
                <a:latin typeface="Calibri"/>
                <a:cs typeface="Calibri"/>
              </a:rPr>
              <a:t> </a:t>
            </a:r>
            <a:r>
              <a:rPr sz="900" spc="140" dirty="0">
                <a:solidFill>
                  <a:srgbClr val="1D1D1B"/>
                </a:solidFill>
                <a:latin typeface="Calibri"/>
                <a:cs typeface="Calibri"/>
              </a:rPr>
              <a:t>de</a:t>
            </a:r>
            <a:r>
              <a:rPr sz="900" spc="30" dirty="0">
                <a:solidFill>
                  <a:srgbClr val="1D1D1B"/>
                </a:solidFill>
                <a:latin typeface="Calibri"/>
                <a:cs typeface="Calibri"/>
              </a:rPr>
              <a:t> </a:t>
            </a:r>
            <a:r>
              <a:rPr sz="900" spc="114" dirty="0">
                <a:solidFill>
                  <a:srgbClr val="1D1D1B"/>
                </a:solidFill>
                <a:latin typeface="Calibri"/>
                <a:cs typeface="Calibri"/>
              </a:rPr>
              <a:t>información</a:t>
            </a:r>
            <a:r>
              <a:rPr sz="900" spc="30" dirty="0">
                <a:solidFill>
                  <a:srgbClr val="1D1D1B"/>
                </a:solidFill>
                <a:latin typeface="Calibri"/>
                <a:cs typeface="Calibri"/>
              </a:rPr>
              <a:t> </a:t>
            </a:r>
            <a:r>
              <a:rPr sz="900" spc="100" dirty="0">
                <a:solidFill>
                  <a:srgbClr val="1D1D1B"/>
                </a:solidFill>
                <a:latin typeface="Calibri"/>
                <a:cs typeface="Calibri"/>
              </a:rPr>
              <a:t>y</a:t>
            </a:r>
            <a:r>
              <a:rPr sz="900" spc="30" dirty="0">
                <a:solidFill>
                  <a:srgbClr val="1D1D1B"/>
                </a:solidFill>
                <a:latin typeface="Calibri"/>
                <a:cs typeface="Calibri"/>
              </a:rPr>
              <a:t> </a:t>
            </a:r>
            <a:r>
              <a:rPr sz="900" spc="135" dirty="0">
                <a:solidFill>
                  <a:srgbClr val="1D1D1B"/>
                </a:solidFill>
                <a:latin typeface="Calibri"/>
                <a:cs typeface="Calibri"/>
              </a:rPr>
              <a:t>comunicación  </a:t>
            </a:r>
            <a:r>
              <a:rPr sz="900" spc="105" dirty="0">
                <a:solidFill>
                  <a:srgbClr val="1D1D1B"/>
                </a:solidFill>
                <a:latin typeface="Calibri"/>
                <a:cs typeface="Calibri"/>
              </a:rPr>
              <a:t>privados </a:t>
            </a:r>
            <a:r>
              <a:rPr sz="900" spc="100" dirty="0">
                <a:solidFill>
                  <a:srgbClr val="1D1D1B"/>
                </a:solidFill>
                <a:latin typeface="Calibri"/>
                <a:cs typeface="Calibri"/>
              </a:rPr>
              <a:t>y </a:t>
            </a:r>
            <a:r>
              <a:rPr sz="900" spc="95" dirty="0">
                <a:solidFill>
                  <a:srgbClr val="1D1D1B"/>
                </a:solidFill>
                <a:latin typeface="Calibri"/>
                <a:cs typeface="Calibri"/>
              </a:rPr>
              <a:t>públicos; </a:t>
            </a:r>
            <a:r>
              <a:rPr sz="900" spc="125" dirty="0">
                <a:solidFill>
                  <a:srgbClr val="1D1D1B"/>
                </a:solidFill>
                <a:latin typeface="Calibri"/>
                <a:cs typeface="Calibri"/>
              </a:rPr>
              <a:t>Acceso </a:t>
            </a:r>
            <a:r>
              <a:rPr sz="900" spc="120" dirty="0">
                <a:solidFill>
                  <a:srgbClr val="1D1D1B"/>
                </a:solidFill>
                <a:latin typeface="Calibri"/>
                <a:cs typeface="Calibri"/>
              </a:rPr>
              <a:t>a </a:t>
            </a:r>
            <a:r>
              <a:rPr sz="900" spc="105" dirty="0">
                <a:solidFill>
                  <a:srgbClr val="1D1D1B"/>
                </a:solidFill>
                <a:latin typeface="Calibri"/>
                <a:cs typeface="Calibri"/>
              </a:rPr>
              <a:t>recursos  </a:t>
            </a:r>
            <a:r>
              <a:rPr sz="900" spc="100" dirty="0">
                <a:solidFill>
                  <a:srgbClr val="1D1D1B"/>
                </a:solidFill>
                <a:latin typeface="Calibri"/>
                <a:cs typeface="Calibri"/>
              </a:rPr>
              <a:t>tecnológicos; </a:t>
            </a:r>
            <a:r>
              <a:rPr sz="900" spc="135" dirty="0">
                <a:solidFill>
                  <a:srgbClr val="1D1D1B"/>
                </a:solidFill>
                <a:latin typeface="Calibri"/>
                <a:cs typeface="Calibri"/>
              </a:rPr>
              <a:t>Formas </a:t>
            </a:r>
            <a:r>
              <a:rPr sz="900" spc="114" dirty="0">
                <a:solidFill>
                  <a:srgbClr val="1D1D1B"/>
                </a:solidFill>
                <a:latin typeface="Calibri"/>
                <a:cs typeface="Calibri"/>
              </a:rPr>
              <a:t>populares </a:t>
            </a:r>
            <a:r>
              <a:rPr sz="900" spc="140" dirty="0">
                <a:solidFill>
                  <a:srgbClr val="1D1D1B"/>
                </a:solidFill>
                <a:latin typeface="Calibri"/>
                <a:cs typeface="Calibri"/>
              </a:rPr>
              <a:t>de  </a:t>
            </a:r>
            <a:r>
              <a:rPr sz="900" spc="105" dirty="0">
                <a:solidFill>
                  <a:srgbClr val="1D1D1B"/>
                </a:solidFill>
                <a:latin typeface="Calibri"/>
                <a:cs typeface="Calibri"/>
              </a:rPr>
              <a:t>difusión </a:t>
            </a:r>
            <a:r>
              <a:rPr sz="900" spc="140" dirty="0">
                <a:solidFill>
                  <a:srgbClr val="1D1D1B"/>
                </a:solidFill>
                <a:latin typeface="Calibri"/>
                <a:cs typeface="Calibri"/>
              </a:rPr>
              <a:t>de</a:t>
            </a:r>
            <a:r>
              <a:rPr sz="900" spc="-30" dirty="0">
                <a:solidFill>
                  <a:srgbClr val="1D1D1B"/>
                </a:solidFill>
                <a:latin typeface="Calibri"/>
                <a:cs typeface="Calibri"/>
              </a:rPr>
              <a:t> </a:t>
            </a:r>
            <a:r>
              <a:rPr sz="900" spc="100" dirty="0">
                <a:solidFill>
                  <a:srgbClr val="1D1D1B"/>
                </a:solidFill>
                <a:latin typeface="Calibri"/>
                <a:cs typeface="Calibri"/>
              </a:rPr>
              <a:t>información.</a:t>
            </a:r>
            <a:endParaRPr sz="900">
              <a:latin typeface="Calibri"/>
              <a:cs typeface="Calibri"/>
            </a:endParaRPr>
          </a:p>
        </p:txBody>
      </p:sp>
      <p:sp>
        <p:nvSpPr>
          <p:cNvPr id="72" name="object 72"/>
          <p:cNvSpPr/>
          <p:nvPr/>
        </p:nvSpPr>
        <p:spPr>
          <a:xfrm>
            <a:off x="2891675" y="1738154"/>
            <a:ext cx="1756638" cy="842695"/>
          </a:xfrm>
          <a:prstGeom prst="rect">
            <a:avLst/>
          </a:prstGeom>
          <a:blipFill>
            <a:blip r:embed="rId4" cstate="print"/>
            <a:stretch>
              <a:fillRect/>
            </a:stretch>
          </a:blipFill>
        </p:spPr>
        <p:txBody>
          <a:bodyPr wrap="square" lIns="0" tIns="0" rIns="0" bIns="0" rtlCol="0"/>
          <a:lstStyle/>
          <a:p>
            <a:endParaRPr/>
          </a:p>
        </p:txBody>
      </p:sp>
      <p:sp>
        <p:nvSpPr>
          <p:cNvPr id="73" name="object 73"/>
          <p:cNvSpPr/>
          <p:nvPr/>
        </p:nvSpPr>
        <p:spPr>
          <a:xfrm>
            <a:off x="5117838" y="3398765"/>
            <a:ext cx="1288112" cy="1136728"/>
          </a:xfrm>
          <a:prstGeom prst="rect">
            <a:avLst/>
          </a:prstGeom>
          <a:blipFill>
            <a:blip r:embed="rId5" cstate="print"/>
            <a:stretch>
              <a:fillRect/>
            </a:stretch>
          </a:blipFill>
        </p:spPr>
        <p:txBody>
          <a:bodyPr wrap="square" lIns="0" tIns="0" rIns="0" bIns="0" rtlCol="0"/>
          <a:lstStyle/>
          <a:p>
            <a:endParaRPr/>
          </a:p>
        </p:txBody>
      </p:sp>
      <p:sp>
        <p:nvSpPr>
          <p:cNvPr id="74" name="object 74"/>
          <p:cNvSpPr/>
          <p:nvPr/>
        </p:nvSpPr>
        <p:spPr>
          <a:xfrm>
            <a:off x="1661742" y="6272056"/>
            <a:ext cx="1884045" cy="582930"/>
          </a:xfrm>
          <a:custGeom>
            <a:avLst/>
            <a:gdLst/>
            <a:ahLst/>
            <a:cxnLst/>
            <a:rect l="l" t="t" r="r" b="b"/>
            <a:pathLst>
              <a:path w="1884045" h="582929">
                <a:moveTo>
                  <a:pt x="618515" y="0"/>
                </a:moveTo>
                <a:lnTo>
                  <a:pt x="563499" y="5713"/>
                </a:lnTo>
                <a:lnTo>
                  <a:pt x="506108" y="18697"/>
                </a:lnTo>
                <a:lnTo>
                  <a:pt x="447365" y="37727"/>
                </a:lnTo>
                <a:lnTo>
                  <a:pt x="388294" y="61578"/>
                </a:lnTo>
                <a:lnTo>
                  <a:pt x="329917" y="89027"/>
                </a:lnTo>
                <a:lnTo>
                  <a:pt x="273259" y="118850"/>
                </a:lnTo>
                <a:lnTo>
                  <a:pt x="219343" y="149821"/>
                </a:lnTo>
                <a:lnTo>
                  <a:pt x="169191" y="180719"/>
                </a:lnTo>
                <a:lnTo>
                  <a:pt x="123829" y="210317"/>
                </a:lnTo>
                <a:lnTo>
                  <a:pt x="84278" y="237393"/>
                </a:lnTo>
                <a:lnTo>
                  <a:pt x="51562" y="260722"/>
                </a:lnTo>
                <a:lnTo>
                  <a:pt x="10730" y="291242"/>
                </a:lnTo>
                <a:lnTo>
                  <a:pt x="0" y="299745"/>
                </a:lnTo>
                <a:lnTo>
                  <a:pt x="4317" y="303860"/>
                </a:lnTo>
                <a:lnTo>
                  <a:pt x="63826" y="353448"/>
                </a:lnTo>
                <a:lnTo>
                  <a:pt x="97436" y="376699"/>
                </a:lnTo>
                <a:lnTo>
                  <a:pt x="133473" y="398880"/>
                </a:lnTo>
                <a:lnTo>
                  <a:pt x="171833" y="419958"/>
                </a:lnTo>
                <a:lnTo>
                  <a:pt x="212407" y="439904"/>
                </a:lnTo>
                <a:lnTo>
                  <a:pt x="255091" y="458685"/>
                </a:lnTo>
                <a:lnTo>
                  <a:pt x="299777" y="476270"/>
                </a:lnTo>
                <a:lnTo>
                  <a:pt x="346359" y="492628"/>
                </a:lnTo>
                <a:lnTo>
                  <a:pt x="394730" y="507728"/>
                </a:lnTo>
                <a:lnTo>
                  <a:pt x="444784" y="521538"/>
                </a:lnTo>
                <a:lnTo>
                  <a:pt x="496415" y="534028"/>
                </a:lnTo>
                <a:lnTo>
                  <a:pt x="549515" y="545165"/>
                </a:lnTo>
                <a:lnTo>
                  <a:pt x="603980" y="554919"/>
                </a:lnTo>
                <a:lnTo>
                  <a:pt x="659701" y="563258"/>
                </a:lnTo>
                <a:lnTo>
                  <a:pt x="716573" y="570151"/>
                </a:lnTo>
                <a:lnTo>
                  <a:pt x="774490" y="575567"/>
                </a:lnTo>
                <a:lnTo>
                  <a:pt x="833344" y="579474"/>
                </a:lnTo>
                <a:lnTo>
                  <a:pt x="893029" y="581841"/>
                </a:lnTo>
                <a:lnTo>
                  <a:pt x="953439" y="582637"/>
                </a:lnTo>
                <a:lnTo>
                  <a:pt x="1010614" y="581904"/>
                </a:lnTo>
                <a:lnTo>
                  <a:pt x="1067259" y="579724"/>
                </a:lnTo>
                <a:lnTo>
                  <a:pt x="1123270" y="576125"/>
                </a:lnTo>
                <a:lnTo>
                  <a:pt x="1166790" y="572198"/>
                </a:lnTo>
                <a:lnTo>
                  <a:pt x="953439" y="572198"/>
                </a:lnTo>
                <a:lnTo>
                  <a:pt x="893903" y="571423"/>
                </a:lnTo>
                <a:lnTo>
                  <a:pt x="835081" y="569117"/>
                </a:lnTo>
                <a:lnTo>
                  <a:pt x="777076" y="565311"/>
                </a:lnTo>
                <a:lnTo>
                  <a:pt x="719991" y="560035"/>
                </a:lnTo>
                <a:lnTo>
                  <a:pt x="663930" y="553320"/>
                </a:lnTo>
                <a:lnTo>
                  <a:pt x="608995" y="545195"/>
                </a:lnTo>
                <a:lnTo>
                  <a:pt x="555290" y="535691"/>
                </a:lnTo>
                <a:lnTo>
                  <a:pt x="502918" y="524839"/>
                </a:lnTo>
                <a:lnTo>
                  <a:pt x="451982" y="512668"/>
                </a:lnTo>
                <a:lnTo>
                  <a:pt x="402585" y="499210"/>
                </a:lnTo>
                <a:lnTo>
                  <a:pt x="354830" y="484493"/>
                </a:lnTo>
                <a:lnTo>
                  <a:pt x="308820" y="468549"/>
                </a:lnTo>
                <a:lnTo>
                  <a:pt x="264659" y="451408"/>
                </a:lnTo>
                <a:lnTo>
                  <a:pt x="222450" y="433100"/>
                </a:lnTo>
                <a:lnTo>
                  <a:pt x="182295" y="413655"/>
                </a:lnTo>
                <a:lnTo>
                  <a:pt x="144298" y="393104"/>
                </a:lnTo>
                <a:lnTo>
                  <a:pt x="108562" y="371477"/>
                </a:lnTo>
                <a:lnTo>
                  <a:pt x="75190" y="348804"/>
                </a:lnTo>
                <a:lnTo>
                  <a:pt x="44285" y="325116"/>
                </a:lnTo>
                <a:lnTo>
                  <a:pt x="15951" y="300443"/>
                </a:lnTo>
                <a:lnTo>
                  <a:pt x="29463" y="290103"/>
                </a:lnTo>
                <a:lnTo>
                  <a:pt x="79360" y="253633"/>
                </a:lnTo>
                <a:lnTo>
                  <a:pt x="114067" y="229504"/>
                </a:lnTo>
                <a:lnTo>
                  <a:pt x="154158" y="202778"/>
                </a:lnTo>
                <a:lnTo>
                  <a:pt x="198796" y="174457"/>
                </a:lnTo>
                <a:lnTo>
                  <a:pt x="247140" y="145540"/>
                </a:lnTo>
                <a:lnTo>
                  <a:pt x="298350" y="117027"/>
                </a:lnTo>
                <a:lnTo>
                  <a:pt x="351588" y="89918"/>
                </a:lnTo>
                <a:lnTo>
                  <a:pt x="406013" y="65213"/>
                </a:lnTo>
                <a:lnTo>
                  <a:pt x="460786" y="43913"/>
                </a:lnTo>
                <a:lnTo>
                  <a:pt x="515066" y="27017"/>
                </a:lnTo>
                <a:lnTo>
                  <a:pt x="568016" y="15526"/>
                </a:lnTo>
                <a:lnTo>
                  <a:pt x="618794" y="10439"/>
                </a:lnTo>
                <a:lnTo>
                  <a:pt x="727306" y="10439"/>
                </a:lnTo>
                <a:lnTo>
                  <a:pt x="682293" y="2609"/>
                </a:lnTo>
                <a:lnTo>
                  <a:pt x="618515" y="0"/>
                </a:lnTo>
                <a:close/>
              </a:path>
              <a:path w="1884045" h="582929">
                <a:moveTo>
                  <a:pt x="1530212" y="164062"/>
                </a:moveTo>
                <a:lnTo>
                  <a:pt x="1418359" y="164062"/>
                </a:lnTo>
                <a:lnTo>
                  <a:pt x="1473199" y="164566"/>
                </a:lnTo>
                <a:lnTo>
                  <a:pt x="1522996" y="172740"/>
                </a:lnTo>
                <a:lnTo>
                  <a:pt x="1579545" y="189422"/>
                </a:lnTo>
                <a:lnTo>
                  <a:pt x="1639360" y="212017"/>
                </a:lnTo>
                <a:lnTo>
                  <a:pt x="1698953" y="237924"/>
                </a:lnTo>
                <a:lnTo>
                  <a:pt x="1754838" y="264548"/>
                </a:lnTo>
                <a:lnTo>
                  <a:pt x="1803528" y="289289"/>
                </a:lnTo>
                <a:lnTo>
                  <a:pt x="1841536" y="309549"/>
                </a:lnTo>
                <a:lnTo>
                  <a:pt x="1865376" y="322732"/>
                </a:lnTo>
                <a:lnTo>
                  <a:pt x="1834506" y="346552"/>
                </a:lnTo>
                <a:lnTo>
                  <a:pt x="1801075" y="369368"/>
                </a:lnTo>
                <a:lnTo>
                  <a:pt x="1765198" y="391148"/>
                </a:lnTo>
                <a:lnTo>
                  <a:pt x="1726992" y="411858"/>
                </a:lnTo>
                <a:lnTo>
                  <a:pt x="1686573" y="431466"/>
                </a:lnTo>
                <a:lnTo>
                  <a:pt x="1644057" y="449941"/>
                </a:lnTo>
                <a:lnTo>
                  <a:pt x="1599560" y="467249"/>
                </a:lnTo>
                <a:lnTo>
                  <a:pt x="1553199" y="483359"/>
                </a:lnTo>
                <a:lnTo>
                  <a:pt x="1505090" y="498238"/>
                </a:lnTo>
                <a:lnTo>
                  <a:pt x="1455349" y="511853"/>
                </a:lnTo>
                <a:lnTo>
                  <a:pt x="1404093" y="524173"/>
                </a:lnTo>
                <a:lnTo>
                  <a:pt x="1351438" y="535164"/>
                </a:lnTo>
                <a:lnTo>
                  <a:pt x="1297499" y="544795"/>
                </a:lnTo>
                <a:lnTo>
                  <a:pt x="1242394" y="553034"/>
                </a:lnTo>
                <a:lnTo>
                  <a:pt x="1186239" y="559846"/>
                </a:lnTo>
                <a:lnTo>
                  <a:pt x="1129150" y="565202"/>
                </a:lnTo>
                <a:lnTo>
                  <a:pt x="1071242" y="569067"/>
                </a:lnTo>
                <a:lnTo>
                  <a:pt x="1012633" y="571410"/>
                </a:lnTo>
                <a:lnTo>
                  <a:pt x="953439" y="572198"/>
                </a:lnTo>
                <a:lnTo>
                  <a:pt x="1166790" y="572198"/>
                </a:lnTo>
                <a:lnTo>
                  <a:pt x="1232974" y="564789"/>
                </a:lnTo>
                <a:lnTo>
                  <a:pt x="1286461" y="557109"/>
                </a:lnTo>
                <a:lnTo>
                  <a:pt x="1338898" y="548126"/>
                </a:lnTo>
                <a:lnTo>
                  <a:pt x="1390183" y="537869"/>
                </a:lnTo>
                <a:lnTo>
                  <a:pt x="1440211" y="526367"/>
                </a:lnTo>
                <a:lnTo>
                  <a:pt x="1488879" y="513649"/>
                </a:lnTo>
                <a:lnTo>
                  <a:pt x="1536083" y="499744"/>
                </a:lnTo>
                <a:lnTo>
                  <a:pt x="1581719" y="484680"/>
                </a:lnTo>
                <a:lnTo>
                  <a:pt x="1625683" y="468487"/>
                </a:lnTo>
                <a:lnTo>
                  <a:pt x="1667872" y="451193"/>
                </a:lnTo>
                <a:lnTo>
                  <a:pt x="1708182" y="432828"/>
                </a:lnTo>
                <a:lnTo>
                  <a:pt x="1746509" y="413419"/>
                </a:lnTo>
                <a:lnTo>
                  <a:pt x="1782749" y="392996"/>
                </a:lnTo>
                <a:lnTo>
                  <a:pt x="1816798" y="371588"/>
                </a:lnTo>
                <a:lnTo>
                  <a:pt x="1848553" y="349224"/>
                </a:lnTo>
                <a:lnTo>
                  <a:pt x="1883613" y="321132"/>
                </a:lnTo>
                <a:lnTo>
                  <a:pt x="1864895" y="310467"/>
                </a:lnTo>
                <a:lnTo>
                  <a:pt x="1797734" y="274309"/>
                </a:lnTo>
                <a:lnTo>
                  <a:pt x="1748906" y="249734"/>
                </a:lnTo>
                <a:lnTo>
                  <a:pt x="1693966" y="223905"/>
                </a:lnTo>
                <a:lnTo>
                  <a:pt x="1635956" y="199129"/>
                </a:lnTo>
                <a:lnTo>
                  <a:pt x="1577914" y="177713"/>
                </a:lnTo>
                <a:lnTo>
                  <a:pt x="1530212" y="164062"/>
                </a:lnTo>
                <a:close/>
              </a:path>
              <a:path w="1884045" h="582929">
                <a:moveTo>
                  <a:pt x="727306" y="10439"/>
                </a:moveTo>
                <a:lnTo>
                  <a:pt x="618794" y="10439"/>
                </a:lnTo>
                <a:lnTo>
                  <a:pt x="684851" y="13364"/>
                </a:lnTo>
                <a:lnTo>
                  <a:pt x="748336" y="25024"/>
                </a:lnTo>
                <a:lnTo>
                  <a:pt x="808478" y="43531"/>
                </a:lnTo>
                <a:lnTo>
                  <a:pt x="864509" y="66999"/>
                </a:lnTo>
                <a:lnTo>
                  <a:pt x="915659" y="93539"/>
                </a:lnTo>
                <a:lnTo>
                  <a:pt x="961159" y="121265"/>
                </a:lnTo>
                <a:lnTo>
                  <a:pt x="1000239" y="148289"/>
                </a:lnTo>
                <a:lnTo>
                  <a:pt x="1032151" y="172740"/>
                </a:lnTo>
                <a:lnTo>
                  <a:pt x="1071274" y="206276"/>
                </a:lnTo>
                <a:lnTo>
                  <a:pt x="1076985" y="211620"/>
                </a:lnTo>
                <a:lnTo>
                  <a:pt x="1079131" y="213423"/>
                </a:lnTo>
                <a:lnTo>
                  <a:pt x="1081849" y="212597"/>
                </a:lnTo>
                <a:lnTo>
                  <a:pt x="1093822" y="209988"/>
                </a:lnTo>
                <a:lnTo>
                  <a:pt x="1125215" y="203580"/>
                </a:lnTo>
                <a:lnTo>
                  <a:pt x="1134590" y="201802"/>
                </a:lnTo>
                <a:lnTo>
                  <a:pt x="1081506" y="201802"/>
                </a:lnTo>
                <a:lnTo>
                  <a:pt x="1051006" y="176003"/>
                </a:lnTo>
                <a:lnTo>
                  <a:pt x="990955" y="130112"/>
                </a:lnTo>
                <a:lnTo>
                  <a:pt x="951372" y="103716"/>
                </a:lnTo>
                <a:lnTo>
                  <a:pt x="906232" y="77200"/>
                </a:lnTo>
                <a:lnTo>
                  <a:pt x="856144" y="52197"/>
                </a:lnTo>
                <a:lnTo>
                  <a:pt x="801718" y="30341"/>
                </a:lnTo>
                <a:lnTo>
                  <a:pt x="743564" y="13267"/>
                </a:lnTo>
                <a:lnTo>
                  <a:pt x="727306" y="10439"/>
                </a:lnTo>
                <a:close/>
              </a:path>
              <a:path w="1884045" h="582929">
                <a:moveTo>
                  <a:pt x="1421830" y="153494"/>
                </a:moveTo>
                <a:lnTo>
                  <a:pt x="1362863" y="157008"/>
                </a:lnTo>
                <a:lnTo>
                  <a:pt x="1300877" y="163576"/>
                </a:lnTo>
                <a:lnTo>
                  <a:pt x="1239754" y="172043"/>
                </a:lnTo>
                <a:lnTo>
                  <a:pt x="1183375" y="181255"/>
                </a:lnTo>
                <a:lnTo>
                  <a:pt x="1135620" y="190055"/>
                </a:lnTo>
                <a:lnTo>
                  <a:pt x="1081506" y="201802"/>
                </a:lnTo>
                <a:lnTo>
                  <a:pt x="1134590" y="201802"/>
                </a:lnTo>
                <a:lnTo>
                  <a:pt x="1171596" y="194787"/>
                </a:lnTo>
                <a:lnTo>
                  <a:pt x="1228532" y="185024"/>
                </a:lnTo>
                <a:lnTo>
                  <a:pt x="1291593" y="175706"/>
                </a:lnTo>
                <a:lnTo>
                  <a:pt x="1356346" y="168247"/>
                </a:lnTo>
                <a:lnTo>
                  <a:pt x="1418359" y="164062"/>
                </a:lnTo>
                <a:lnTo>
                  <a:pt x="1530212" y="164062"/>
                </a:lnTo>
                <a:lnTo>
                  <a:pt x="1522881" y="161965"/>
                </a:lnTo>
                <a:lnTo>
                  <a:pt x="1473898" y="154190"/>
                </a:lnTo>
                <a:lnTo>
                  <a:pt x="1421830" y="153494"/>
                </a:lnTo>
                <a:close/>
              </a:path>
            </a:pathLst>
          </a:custGeom>
          <a:solidFill>
            <a:srgbClr val="515150">
              <a:alpha val="79998"/>
            </a:srgbClr>
          </a:solidFill>
        </p:spPr>
        <p:txBody>
          <a:bodyPr wrap="square" lIns="0" tIns="0" rIns="0" bIns="0" rtlCol="0"/>
          <a:lstStyle/>
          <a:p>
            <a:endParaRPr/>
          </a:p>
        </p:txBody>
      </p:sp>
      <p:sp>
        <p:nvSpPr>
          <p:cNvPr id="75" name="object 75"/>
          <p:cNvSpPr/>
          <p:nvPr/>
        </p:nvSpPr>
        <p:spPr>
          <a:xfrm>
            <a:off x="1677691" y="6282491"/>
            <a:ext cx="1849755" cy="561975"/>
          </a:xfrm>
          <a:custGeom>
            <a:avLst/>
            <a:gdLst/>
            <a:ahLst/>
            <a:cxnLst/>
            <a:rect l="l" t="t" r="r" b="b"/>
            <a:pathLst>
              <a:path w="1849754" h="561975">
                <a:moveTo>
                  <a:pt x="602843" y="0"/>
                </a:moveTo>
                <a:lnTo>
                  <a:pt x="552065" y="5087"/>
                </a:lnTo>
                <a:lnTo>
                  <a:pt x="499116" y="16578"/>
                </a:lnTo>
                <a:lnTo>
                  <a:pt x="444836" y="33475"/>
                </a:lnTo>
                <a:lnTo>
                  <a:pt x="390064" y="54776"/>
                </a:lnTo>
                <a:lnTo>
                  <a:pt x="335640" y="79482"/>
                </a:lnTo>
                <a:lnTo>
                  <a:pt x="282403" y="106591"/>
                </a:lnTo>
                <a:lnTo>
                  <a:pt x="231193" y="135105"/>
                </a:lnTo>
                <a:lnTo>
                  <a:pt x="182850" y="164023"/>
                </a:lnTo>
                <a:lnTo>
                  <a:pt x="138213" y="192345"/>
                </a:lnTo>
                <a:lnTo>
                  <a:pt x="98121" y="219070"/>
                </a:lnTo>
                <a:lnTo>
                  <a:pt x="63414" y="243199"/>
                </a:lnTo>
                <a:lnTo>
                  <a:pt x="13514" y="279666"/>
                </a:lnTo>
                <a:lnTo>
                  <a:pt x="0" y="290004"/>
                </a:lnTo>
                <a:lnTo>
                  <a:pt x="28334" y="314679"/>
                </a:lnTo>
                <a:lnTo>
                  <a:pt x="59238" y="338368"/>
                </a:lnTo>
                <a:lnTo>
                  <a:pt x="92610" y="361042"/>
                </a:lnTo>
                <a:lnTo>
                  <a:pt x="128345" y="382669"/>
                </a:lnTo>
                <a:lnTo>
                  <a:pt x="166342" y="403221"/>
                </a:lnTo>
                <a:lnTo>
                  <a:pt x="206496" y="422666"/>
                </a:lnTo>
                <a:lnTo>
                  <a:pt x="248705" y="440974"/>
                </a:lnTo>
                <a:lnTo>
                  <a:pt x="292866" y="458115"/>
                </a:lnTo>
                <a:lnTo>
                  <a:pt x="338876" y="474059"/>
                </a:lnTo>
                <a:lnTo>
                  <a:pt x="386630" y="488775"/>
                </a:lnTo>
                <a:lnTo>
                  <a:pt x="436028" y="502233"/>
                </a:lnTo>
                <a:lnTo>
                  <a:pt x="486964" y="514403"/>
                </a:lnTo>
                <a:lnTo>
                  <a:pt x="539337" y="525255"/>
                </a:lnTo>
                <a:lnTo>
                  <a:pt x="593043" y="534758"/>
                </a:lnTo>
                <a:lnTo>
                  <a:pt x="647979" y="542882"/>
                </a:lnTo>
                <a:lnTo>
                  <a:pt x="704042" y="549597"/>
                </a:lnTo>
                <a:lnTo>
                  <a:pt x="761128" y="554872"/>
                </a:lnTo>
                <a:lnTo>
                  <a:pt x="819136" y="558678"/>
                </a:lnTo>
                <a:lnTo>
                  <a:pt x="877961" y="560983"/>
                </a:lnTo>
                <a:lnTo>
                  <a:pt x="937501" y="561759"/>
                </a:lnTo>
                <a:lnTo>
                  <a:pt x="996693" y="560971"/>
                </a:lnTo>
                <a:lnTo>
                  <a:pt x="1055301" y="558628"/>
                </a:lnTo>
                <a:lnTo>
                  <a:pt x="1113207" y="554763"/>
                </a:lnTo>
                <a:lnTo>
                  <a:pt x="1170295" y="549408"/>
                </a:lnTo>
                <a:lnTo>
                  <a:pt x="1226450" y="542596"/>
                </a:lnTo>
                <a:lnTo>
                  <a:pt x="1281555" y="534359"/>
                </a:lnTo>
                <a:lnTo>
                  <a:pt x="1335493" y="524728"/>
                </a:lnTo>
                <a:lnTo>
                  <a:pt x="1388148" y="513737"/>
                </a:lnTo>
                <a:lnTo>
                  <a:pt x="1439404" y="501418"/>
                </a:lnTo>
                <a:lnTo>
                  <a:pt x="1489145" y="487803"/>
                </a:lnTo>
                <a:lnTo>
                  <a:pt x="1537254" y="472925"/>
                </a:lnTo>
                <a:lnTo>
                  <a:pt x="1583615" y="456816"/>
                </a:lnTo>
                <a:lnTo>
                  <a:pt x="1628111" y="439507"/>
                </a:lnTo>
                <a:lnTo>
                  <a:pt x="1670627" y="421032"/>
                </a:lnTo>
                <a:lnTo>
                  <a:pt x="1711046" y="401423"/>
                </a:lnTo>
                <a:lnTo>
                  <a:pt x="1749251" y="380712"/>
                </a:lnTo>
                <a:lnTo>
                  <a:pt x="1785127" y="358932"/>
                </a:lnTo>
                <a:lnTo>
                  <a:pt x="1818557" y="336115"/>
                </a:lnTo>
                <a:lnTo>
                  <a:pt x="1849424" y="312292"/>
                </a:lnTo>
                <a:lnTo>
                  <a:pt x="1825586" y="299110"/>
                </a:lnTo>
                <a:lnTo>
                  <a:pt x="1787579" y="278849"/>
                </a:lnTo>
                <a:lnTo>
                  <a:pt x="1738891" y="254108"/>
                </a:lnTo>
                <a:lnTo>
                  <a:pt x="1683008" y="227485"/>
                </a:lnTo>
                <a:lnTo>
                  <a:pt x="1626681" y="202996"/>
                </a:lnTo>
                <a:lnTo>
                  <a:pt x="1063180" y="202996"/>
                </a:lnTo>
                <a:lnTo>
                  <a:pt x="1061021" y="201193"/>
                </a:lnTo>
                <a:lnTo>
                  <a:pt x="1016181" y="162294"/>
                </a:lnTo>
                <a:lnTo>
                  <a:pt x="984291" y="137858"/>
                </a:lnTo>
                <a:lnTo>
                  <a:pt x="945211" y="110833"/>
                </a:lnTo>
                <a:lnTo>
                  <a:pt x="899710" y="83105"/>
                </a:lnTo>
                <a:lnTo>
                  <a:pt x="848560" y="56563"/>
                </a:lnTo>
                <a:lnTo>
                  <a:pt x="792528" y="33094"/>
                </a:lnTo>
                <a:lnTo>
                  <a:pt x="732385" y="14586"/>
                </a:lnTo>
                <a:lnTo>
                  <a:pt x="668901" y="2925"/>
                </a:lnTo>
                <a:lnTo>
                  <a:pt x="602843" y="0"/>
                </a:lnTo>
                <a:close/>
              </a:path>
              <a:path w="1849754" h="561975">
                <a:moveTo>
                  <a:pt x="1402415" y="153624"/>
                </a:moveTo>
                <a:lnTo>
                  <a:pt x="1340398" y="157810"/>
                </a:lnTo>
                <a:lnTo>
                  <a:pt x="1275642" y="165271"/>
                </a:lnTo>
                <a:lnTo>
                  <a:pt x="1212578" y="174591"/>
                </a:lnTo>
                <a:lnTo>
                  <a:pt x="1155640" y="184356"/>
                </a:lnTo>
                <a:lnTo>
                  <a:pt x="1109259" y="193151"/>
                </a:lnTo>
                <a:lnTo>
                  <a:pt x="1065898" y="202171"/>
                </a:lnTo>
                <a:lnTo>
                  <a:pt x="1063180" y="202996"/>
                </a:lnTo>
                <a:lnTo>
                  <a:pt x="1626681" y="202996"/>
                </a:lnTo>
                <a:lnTo>
                  <a:pt x="1563605" y="178983"/>
                </a:lnTo>
                <a:lnTo>
                  <a:pt x="1507022" y="162294"/>
                </a:lnTo>
                <a:lnTo>
                  <a:pt x="1457261" y="154127"/>
                </a:lnTo>
                <a:lnTo>
                  <a:pt x="1402415" y="153624"/>
                </a:lnTo>
                <a:close/>
              </a:path>
            </a:pathLst>
          </a:custGeom>
          <a:solidFill>
            <a:srgbClr val="C1B30A">
              <a:alpha val="79998"/>
            </a:srgbClr>
          </a:solidFill>
        </p:spPr>
        <p:txBody>
          <a:bodyPr wrap="square" lIns="0" tIns="0" rIns="0" bIns="0" rtlCol="0"/>
          <a:lstStyle/>
          <a:p>
            <a:endParaRPr/>
          </a:p>
        </p:txBody>
      </p:sp>
      <p:sp>
        <p:nvSpPr>
          <p:cNvPr id="76" name="object 76"/>
          <p:cNvSpPr/>
          <p:nvPr/>
        </p:nvSpPr>
        <p:spPr>
          <a:xfrm>
            <a:off x="2694600" y="5953955"/>
            <a:ext cx="140335" cy="107314"/>
          </a:xfrm>
          <a:custGeom>
            <a:avLst/>
            <a:gdLst/>
            <a:ahLst/>
            <a:cxnLst/>
            <a:rect l="l" t="t" r="r" b="b"/>
            <a:pathLst>
              <a:path w="140335" h="107314">
                <a:moveTo>
                  <a:pt x="177" y="0"/>
                </a:moveTo>
                <a:lnTo>
                  <a:pt x="0" y="889"/>
                </a:lnTo>
                <a:lnTo>
                  <a:pt x="381" y="1117"/>
                </a:lnTo>
                <a:lnTo>
                  <a:pt x="736" y="1409"/>
                </a:lnTo>
                <a:lnTo>
                  <a:pt x="42982" y="22125"/>
                </a:lnTo>
                <a:lnTo>
                  <a:pt x="85504" y="53479"/>
                </a:lnTo>
                <a:lnTo>
                  <a:pt x="118726" y="85741"/>
                </a:lnTo>
                <a:lnTo>
                  <a:pt x="137795" y="106260"/>
                </a:lnTo>
                <a:lnTo>
                  <a:pt x="138874" y="106387"/>
                </a:lnTo>
                <a:lnTo>
                  <a:pt x="139725" y="106730"/>
                </a:lnTo>
                <a:lnTo>
                  <a:pt x="139623" y="105879"/>
                </a:lnTo>
                <a:lnTo>
                  <a:pt x="139788" y="104851"/>
                </a:lnTo>
                <a:lnTo>
                  <a:pt x="135255" y="97358"/>
                </a:lnTo>
                <a:lnTo>
                  <a:pt x="131305" y="90385"/>
                </a:lnTo>
                <a:lnTo>
                  <a:pt x="126784" y="83794"/>
                </a:lnTo>
                <a:lnTo>
                  <a:pt x="91402" y="43739"/>
                </a:lnTo>
                <a:lnTo>
                  <a:pt x="45526" y="12977"/>
                </a:lnTo>
                <a:lnTo>
                  <a:pt x="6756" y="647"/>
                </a:lnTo>
                <a:lnTo>
                  <a:pt x="3454" y="406"/>
                </a:lnTo>
                <a:lnTo>
                  <a:pt x="177" y="0"/>
                </a:lnTo>
                <a:close/>
              </a:path>
            </a:pathLst>
          </a:custGeom>
          <a:solidFill>
            <a:srgbClr val="515150">
              <a:alpha val="79998"/>
            </a:srgbClr>
          </a:solidFill>
        </p:spPr>
        <p:txBody>
          <a:bodyPr wrap="square" lIns="0" tIns="0" rIns="0" bIns="0" rtlCol="0"/>
          <a:lstStyle/>
          <a:p>
            <a:endParaRPr/>
          </a:p>
        </p:txBody>
      </p:sp>
      <p:sp>
        <p:nvSpPr>
          <p:cNvPr id="77" name="object 77"/>
          <p:cNvSpPr/>
          <p:nvPr/>
        </p:nvSpPr>
        <p:spPr>
          <a:xfrm>
            <a:off x="2452121" y="5943137"/>
            <a:ext cx="154940" cy="85725"/>
          </a:xfrm>
          <a:custGeom>
            <a:avLst/>
            <a:gdLst/>
            <a:ahLst/>
            <a:cxnLst/>
            <a:rect l="l" t="t" r="r" b="b"/>
            <a:pathLst>
              <a:path w="154939" h="85725">
                <a:moveTo>
                  <a:pt x="1559" y="85509"/>
                </a:moveTo>
                <a:lnTo>
                  <a:pt x="584" y="85509"/>
                </a:lnTo>
                <a:lnTo>
                  <a:pt x="1244" y="85648"/>
                </a:lnTo>
                <a:lnTo>
                  <a:pt x="1559" y="85509"/>
                </a:lnTo>
                <a:close/>
              </a:path>
              <a:path w="154939" h="85725">
                <a:moveTo>
                  <a:pt x="153022" y="0"/>
                </a:moveTo>
                <a:lnTo>
                  <a:pt x="145389" y="952"/>
                </a:lnTo>
                <a:lnTo>
                  <a:pt x="138404" y="1409"/>
                </a:lnTo>
                <a:lnTo>
                  <a:pt x="131584" y="2794"/>
                </a:lnTo>
                <a:lnTo>
                  <a:pt x="89499" y="17131"/>
                </a:lnTo>
                <a:lnTo>
                  <a:pt x="38342" y="48372"/>
                </a:lnTo>
                <a:lnTo>
                  <a:pt x="4864" y="78625"/>
                </a:lnTo>
                <a:lnTo>
                  <a:pt x="3302" y="80289"/>
                </a:lnTo>
                <a:lnTo>
                  <a:pt x="1701" y="81915"/>
                </a:lnTo>
                <a:lnTo>
                  <a:pt x="17" y="83959"/>
                </a:lnTo>
                <a:lnTo>
                  <a:pt x="0" y="85521"/>
                </a:lnTo>
                <a:lnTo>
                  <a:pt x="584" y="85509"/>
                </a:lnTo>
                <a:lnTo>
                  <a:pt x="1559" y="85509"/>
                </a:lnTo>
                <a:lnTo>
                  <a:pt x="2590" y="85051"/>
                </a:lnTo>
                <a:lnTo>
                  <a:pt x="3352" y="84480"/>
                </a:lnTo>
                <a:lnTo>
                  <a:pt x="4140" y="83959"/>
                </a:lnTo>
                <a:lnTo>
                  <a:pt x="38369" y="60590"/>
                </a:lnTo>
                <a:lnTo>
                  <a:pt x="77600" y="35869"/>
                </a:lnTo>
                <a:lnTo>
                  <a:pt x="117585" y="15180"/>
                </a:lnTo>
                <a:lnTo>
                  <a:pt x="153200" y="1562"/>
                </a:lnTo>
                <a:lnTo>
                  <a:pt x="153936" y="1206"/>
                </a:lnTo>
                <a:lnTo>
                  <a:pt x="154698" y="914"/>
                </a:lnTo>
                <a:lnTo>
                  <a:pt x="154520" y="215"/>
                </a:lnTo>
                <a:lnTo>
                  <a:pt x="153784" y="165"/>
                </a:lnTo>
                <a:lnTo>
                  <a:pt x="153022" y="0"/>
                </a:lnTo>
                <a:close/>
              </a:path>
            </a:pathLst>
          </a:custGeom>
          <a:solidFill>
            <a:srgbClr val="515150">
              <a:alpha val="79998"/>
            </a:srgbClr>
          </a:solidFill>
        </p:spPr>
        <p:txBody>
          <a:bodyPr wrap="square" lIns="0" tIns="0" rIns="0" bIns="0" rtlCol="0"/>
          <a:lstStyle/>
          <a:p>
            <a:endParaRPr/>
          </a:p>
        </p:txBody>
      </p:sp>
      <p:sp>
        <p:nvSpPr>
          <p:cNvPr id="78" name="object 78"/>
          <p:cNvSpPr/>
          <p:nvPr/>
        </p:nvSpPr>
        <p:spPr>
          <a:xfrm>
            <a:off x="2443276" y="5907299"/>
            <a:ext cx="168910" cy="24765"/>
          </a:xfrm>
          <a:custGeom>
            <a:avLst/>
            <a:gdLst/>
            <a:ahLst/>
            <a:cxnLst/>
            <a:rect l="l" t="t" r="r" b="b"/>
            <a:pathLst>
              <a:path w="168910" h="24764">
                <a:moveTo>
                  <a:pt x="90028" y="0"/>
                </a:moveTo>
                <a:lnTo>
                  <a:pt x="50479" y="4276"/>
                </a:lnTo>
                <a:lnTo>
                  <a:pt x="8069" y="18497"/>
                </a:lnTo>
                <a:lnTo>
                  <a:pt x="444" y="23058"/>
                </a:lnTo>
                <a:lnTo>
                  <a:pt x="0" y="23680"/>
                </a:lnTo>
                <a:lnTo>
                  <a:pt x="673" y="23871"/>
                </a:lnTo>
                <a:lnTo>
                  <a:pt x="1346" y="24150"/>
                </a:lnTo>
                <a:lnTo>
                  <a:pt x="2552" y="24264"/>
                </a:lnTo>
                <a:lnTo>
                  <a:pt x="3111" y="24061"/>
                </a:lnTo>
                <a:lnTo>
                  <a:pt x="9893" y="22499"/>
                </a:lnTo>
                <a:lnTo>
                  <a:pt x="16103" y="20810"/>
                </a:lnTo>
                <a:lnTo>
                  <a:pt x="63436" y="13025"/>
                </a:lnTo>
                <a:lnTo>
                  <a:pt x="154794" y="10985"/>
                </a:lnTo>
                <a:lnTo>
                  <a:pt x="152318" y="9920"/>
                </a:lnTo>
                <a:lnTo>
                  <a:pt x="137733" y="5470"/>
                </a:lnTo>
                <a:lnTo>
                  <a:pt x="122778" y="2442"/>
                </a:lnTo>
                <a:lnTo>
                  <a:pt x="107518" y="617"/>
                </a:lnTo>
                <a:lnTo>
                  <a:pt x="98774" y="104"/>
                </a:lnTo>
                <a:lnTo>
                  <a:pt x="90028" y="0"/>
                </a:lnTo>
                <a:close/>
              </a:path>
              <a:path w="168910" h="24764">
                <a:moveTo>
                  <a:pt x="154794" y="10985"/>
                </a:moveTo>
                <a:lnTo>
                  <a:pt x="101968" y="10985"/>
                </a:lnTo>
                <a:lnTo>
                  <a:pt x="114858" y="11387"/>
                </a:lnTo>
                <a:lnTo>
                  <a:pt x="126067" y="12113"/>
                </a:lnTo>
                <a:lnTo>
                  <a:pt x="137231" y="13184"/>
                </a:lnTo>
                <a:lnTo>
                  <a:pt x="148350" y="14626"/>
                </a:lnTo>
                <a:lnTo>
                  <a:pt x="159423" y="16467"/>
                </a:lnTo>
                <a:lnTo>
                  <a:pt x="168516" y="18194"/>
                </a:lnTo>
                <a:lnTo>
                  <a:pt x="168795" y="17330"/>
                </a:lnTo>
                <a:lnTo>
                  <a:pt x="168033" y="16886"/>
                </a:lnTo>
                <a:lnTo>
                  <a:pt x="167271" y="16403"/>
                </a:lnTo>
                <a:lnTo>
                  <a:pt x="166471" y="16009"/>
                </a:lnTo>
                <a:lnTo>
                  <a:pt x="154794" y="10985"/>
                </a:lnTo>
                <a:close/>
              </a:path>
            </a:pathLst>
          </a:custGeom>
          <a:solidFill>
            <a:srgbClr val="515150">
              <a:alpha val="79998"/>
            </a:srgbClr>
          </a:solidFill>
        </p:spPr>
        <p:txBody>
          <a:bodyPr wrap="square" lIns="0" tIns="0" rIns="0" bIns="0" rtlCol="0"/>
          <a:lstStyle/>
          <a:p>
            <a:endParaRPr/>
          </a:p>
        </p:txBody>
      </p:sp>
      <p:sp>
        <p:nvSpPr>
          <p:cNvPr id="79" name="object 79"/>
          <p:cNvSpPr/>
          <p:nvPr/>
        </p:nvSpPr>
        <p:spPr>
          <a:xfrm>
            <a:off x="2666941" y="5988291"/>
            <a:ext cx="0" cy="163830"/>
          </a:xfrm>
          <a:custGeom>
            <a:avLst/>
            <a:gdLst/>
            <a:ahLst/>
            <a:cxnLst/>
            <a:rect l="l" t="t" r="r" b="b"/>
            <a:pathLst>
              <a:path h="163829">
                <a:moveTo>
                  <a:pt x="0" y="0"/>
                </a:moveTo>
                <a:lnTo>
                  <a:pt x="0" y="163449"/>
                </a:lnTo>
              </a:path>
            </a:pathLst>
          </a:custGeom>
          <a:ln w="16328">
            <a:solidFill>
              <a:srgbClr val="515150"/>
            </a:solidFill>
          </a:ln>
        </p:spPr>
        <p:txBody>
          <a:bodyPr wrap="square" lIns="0" tIns="0" rIns="0" bIns="0" rtlCol="0"/>
          <a:lstStyle/>
          <a:p>
            <a:endParaRPr/>
          </a:p>
        </p:txBody>
      </p:sp>
      <p:sp>
        <p:nvSpPr>
          <p:cNvPr id="80" name="object 80"/>
          <p:cNvSpPr/>
          <p:nvPr/>
        </p:nvSpPr>
        <p:spPr>
          <a:xfrm>
            <a:off x="2522646" y="5970347"/>
            <a:ext cx="102235" cy="128905"/>
          </a:xfrm>
          <a:custGeom>
            <a:avLst/>
            <a:gdLst/>
            <a:ahLst/>
            <a:cxnLst/>
            <a:rect l="l" t="t" r="r" b="b"/>
            <a:pathLst>
              <a:path w="102235" h="128904">
                <a:moveTo>
                  <a:pt x="101282" y="0"/>
                </a:moveTo>
                <a:lnTo>
                  <a:pt x="100685" y="431"/>
                </a:lnTo>
                <a:lnTo>
                  <a:pt x="100012" y="812"/>
                </a:lnTo>
                <a:lnTo>
                  <a:pt x="87769" y="11325"/>
                </a:lnTo>
                <a:lnTo>
                  <a:pt x="52146" y="47115"/>
                </a:lnTo>
                <a:lnTo>
                  <a:pt x="22868" y="85456"/>
                </a:lnTo>
                <a:lnTo>
                  <a:pt x="3492" y="119621"/>
                </a:lnTo>
                <a:lnTo>
                  <a:pt x="0" y="127431"/>
                </a:lnTo>
                <a:lnTo>
                  <a:pt x="183" y="127965"/>
                </a:lnTo>
                <a:lnTo>
                  <a:pt x="304" y="128803"/>
                </a:lnTo>
                <a:lnTo>
                  <a:pt x="965" y="128587"/>
                </a:lnTo>
                <a:lnTo>
                  <a:pt x="1651" y="128435"/>
                </a:lnTo>
                <a:lnTo>
                  <a:pt x="2603" y="127965"/>
                </a:lnTo>
                <a:lnTo>
                  <a:pt x="2794" y="127558"/>
                </a:lnTo>
                <a:lnTo>
                  <a:pt x="23632" y="100809"/>
                </a:lnTo>
                <a:lnTo>
                  <a:pt x="30530" y="92024"/>
                </a:lnTo>
                <a:lnTo>
                  <a:pt x="60667" y="54089"/>
                </a:lnTo>
                <a:lnTo>
                  <a:pt x="98374" y="5816"/>
                </a:lnTo>
                <a:lnTo>
                  <a:pt x="100139" y="3187"/>
                </a:lnTo>
                <a:lnTo>
                  <a:pt x="101981" y="622"/>
                </a:lnTo>
                <a:lnTo>
                  <a:pt x="101282" y="0"/>
                </a:lnTo>
                <a:close/>
              </a:path>
            </a:pathLst>
          </a:custGeom>
          <a:solidFill>
            <a:srgbClr val="515150">
              <a:alpha val="79998"/>
            </a:srgbClr>
          </a:solidFill>
        </p:spPr>
        <p:txBody>
          <a:bodyPr wrap="square" lIns="0" tIns="0" rIns="0" bIns="0" rtlCol="0"/>
          <a:lstStyle/>
          <a:p>
            <a:endParaRPr/>
          </a:p>
        </p:txBody>
      </p:sp>
      <p:sp>
        <p:nvSpPr>
          <p:cNvPr id="81" name="object 81"/>
          <p:cNvSpPr/>
          <p:nvPr/>
        </p:nvSpPr>
        <p:spPr>
          <a:xfrm>
            <a:off x="2694407" y="5889681"/>
            <a:ext cx="149860" cy="27305"/>
          </a:xfrm>
          <a:custGeom>
            <a:avLst/>
            <a:gdLst/>
            <a:ahLst/>
            <a:cxnLst/>
            <a:rect l="l" t="t" r="r" b="b"/>
            <a:pathLst>
              <a:path w="149860" h="27304">
                <a:moveTo>
                  <a:pt x="105740" y="0"/>
                </a:moveTo>
                <a:lnTo>
                  <a:pt x="64345" y="3155"/>
                </a:lnTo>
                <a:lnTo>
                  <a:pt x="26065" y="13636"/>
                </a:lnTo>
                <a:lnTo>
                  <a:pt x="889" y="25781"/>
                </a:lnTo>
                <a:lnTo>
                  <a:pt x="0" y="26403"/>
                </a:lnTo>
                <a:lnTo>
                  <a:pt x="482" y="27089"/>
                </a:lnTo>
                <a:lnTo>
                  <a:pt x="774" y="27038"/>
                </a:lnTo>
                <a:lnTo>
                  <a:pt x="1079" y="27025"/>
                </a:lnTo>
                <a:lnTo>
                  <a:pt x="38777" y="18799"/>
                </a:lnTo>
                <a:lnTo>
                  <a:pt x="76593" y="12827"/>
                </a:lnTo>
                <a:lnTo>
                  <a:pt x="120070" y="9540"/>
                </a:lnTo>
                <a:lnTo>
                  <a:pt x="147788" y="9372"/>
                </a:lnTo>
                <a:lnTo>
                  <a:pt x="148615" y="9194"/>
                </a:lnTo>
                <a:lnTo>
                  <a:pt x="149212" y="8712"/>
                </a:lnTo>
                <a:lnTo>
                  <a:pt x="149288" y="7975"/>
                </a:lnTo>
                <a:lnTo>
                  <a:pt x="148844" y="7442"/>
                </a:lnTo>
                <a:lnTo>
                  <a:pt x="148132" y="6858"/>
                </a:lnTo>
                <a:lnTo>
                  <a:pt x="147599" y="6832"/>
                </a:lnTo>
                <a:lnTo>
                  <a:pt x="147142" y="6692"/>
                </a:lnTo>
                <a:lnTo>
                  <a:pt x="136978" y="3893"/>
                </a:lnTo>
                <a:lnTo>
                  <a:pt x="126674" y="1898"/>
                </a:lnTo>
                <a:lnTo>
                  <a:pt x="116254" y="627"/>
                </a:lnTo>
                <a:lnTo>
                  <a:pt x="105740" y="0"/>
                </a:lnTo>
                <a:close/>
              </a:path>
              <a:path w="149860" h="27304">
                <a:moveTo>
                  <a:pt x="147788" y="9372"/>
                </a:moveTo>
                <a:lnTo>
                  <a:pt x="146621" y="9372"/>
                </a:lnTo>
                <a:lnTo>
                  <a:pt x="147434" y="9448"/>
                </a:lnTo>
                <a:lnTo>
                  <a:pt x="147788" y="9372"/>
                </a:lnTo>
                <a:close/>
              </a:path>
            </a:pathLst>
          </a:custGeom>
          <a:solidFill>
            <a:srgbClr val="515150">
              <a:alpha val="79998"/>
            </a:srgbClr>
          </a:solidFill>
        </p:spPr>
        <p:txBody>
          <a:bodyPr wrap="square" lIns="0" tIns="0" rIns="0" bIns="0" rtlCol="0"/>
          <a:lstStyle/>
          <a:p>
            <a:endParaRPr/>
          </a:p>
        </p:txBody>
      </p:sp>
      <p:sp>
        <p:nvSpPr>
          <p:cNvPr id="82" name="object 82"/>
          <p:cNvSpPr/>
          <p:nvPr/>
        </p:nvSpPr>
        <p:spPr>
          <a:xfrm>
            <a:off x="2530721" y="5794138"/>
            <a:ext cx="104139" cy="106045"/>
          </a:xfrm>
          <a:custGeom>
            <a:avLst/>
            <a:gdLst/>
            <a:ahLst/>
            <a:cxnLst/>
            <a:rect l="l" t="t" r="r" b="b"/>
            <a:pathLst>
              <a:path w="104139" h="106045">
                <a:moveTo>
                  <a:pt x="0" y="215"/>
                </a:moveTo>
                <a:lnTo>
                  <a:pt x="444" y="1003"/>
                </a:lnTo>
                <a:lnTo>
                  <a:pt x="825" y="1854"/>
                </a:lnTo>
                <a:lnTo>
                  <a:pt x="1739" y="3047"/>
                </a:lnTo>
                <a:lnTo>
                  <a:pt x="41488" y="36884"/>
                </a:lnTo>
                <a:lnTo>
                  <a:pt x="100685" y="102971"/>
                </a:lnTo>
                <a:lnTo>
                  <a:pt x="103200" y="105917"/>
                </a:lnTo>
                <a:lnTo>
                  <a:pt x="103936" y="105511"/>
                </a:lnTo>
                <a:lnTo>
                  <a:pt x="103644" y="104660"/>
                </a:lnTo>
                <a:lnTo>
                  <a:pt x="103428" y="103784"/>
                </a:lnTo>
                <a:lnTo>
                  <a:pt x="103014" y="102882"/>
                </a:lnTo>
                <a:lnTo>
                  <a:pt x="80159" y="63606"/>
                </a:lnTo>
                <a:lnTo>
                  <a:pt x="49657" y="29794"/>
                </a:lnTo>
                <a:lnTo>
                  <a:pt x="15677" y="5835"/>
                </a:lnTo>
                <a:lnTo>
                  <a:pt x="2600" y="228"/>
                </a:lnTo>
                <a:lnTo>
                  <a:pt x="0" y="215"/>
                </a:lnTo>
                <a:close/>
              </a:path>
              <a:path w="104139" h="106045">
                <a:moveTo>
                  <a:pt x="1981" y="0"/>
                </a:moveTo>
                <a:lnTo>
                  <a:pt x="939" y="228"/>
                </a:lnTo>
                <a:lnTo>
                  <a:pt x="2600" y="228"/>
                </a:lnTo>
                <a:lnTo>
                  <a:pt x="1981" y="0"/>
                </a:lnTo>
                <a:close/>
              </a:path>
            </a:pathLst>
          </a:custGeom>
          <a:solidFill>
            <a:srgbClr val="515150">
              <a:alpha val="79998"/>
            </a:srgbClr>
          </a:solidFill>
        </p:spPr>
        <p:txBody>
          <a:bodyPr wrap="square" lIns="0" tIns="0" rIns="0" bIns="0" rtlCol="0"/>
          <a:lstStyle/>
          <a:p>
            <a:endParaRPr/>
          </a:p>
        </p:txBody>
      </p:sp>
      <p:sp>
        <p:nvSpPr>
          <p:cNvPr id="83" name="object 83"/>
          <p:cNvSpPr/>
          <p:nvPr/>
        </p:nvSpPr>
        <p:spPr>
          <a:xfrm>
            <a:off x="2694716" y="5970723"/>
            <a:ext cx="102870" cy="155575"/>
          </a:xfrm>
          <a:custGeom>
            <a:avLst/>
            <a:gdLst/>
            <a:ahLst/>
            <a:cxnLst/>
            <a:rect l="l" t="t" r="r" b="b"/>
            <a:pathLst>
              <a:path w="102869" h="155575">
                <a:moveTo>
                  <a:pt x="1600" y="0"/>
                </a:moveTo>
                <a:lnTo>
                  <a:pt x="685" y="228"/>
                </a:lnTo>
                <a:lnTo>
                  <a:pt x="18" y="228"/>
                </a:lnTo>
                <a:lnTo>
                  <a:pt x="241" y="825"/>
                </a:lnTo>
                <a:lnTo>
                  <a:pt x="304" y="1663"/>
                </a:lnTo>
                <a:lnTo>
                  <a:pt x="2032" y="3238"/>
                </a:lnTo>
                <a:lnTo>
                  <a:pt x="3553" y="4229"/>
                </a:lnTo>
                <a:lnTo>
                  <a:pt x="4813" y="5283"/>
                </a:lnTo>
                <a:lnTo>
                  <a:pt x="37113" y="39130"/>
                </a:lnTo>
                <a:lnTo>
                  <a:pt x="62442" y="78288"/>
                </a:lnTo>
                <a:lnTo>
                  <a:pt x="82047" y="122853"/>
                </a:lnTo>
                <a:lnTo>
                  <a:pt x="89014" y="145732"/>
                </a:lnTo>
                <a:lnTo>
                  <a:pt x="91376" y="153898"/>
                </a:lnTo>
                <a:lnTo>
                  <a:pt x="93383" y="155397"/>
                </a:lnTo>
                <a:lnTo>
                  <a:pt x="100342" y="155333"/>
                </a:lnTo>
                <a:lnTo>
                  <a:pt x="102844" y="151333"/>
                </a:lnTo>
                <a:lnTo>
                  <a:pt x="87748" y="115700"/>
                </a:lnTo>
                <a:lnTo>
                  <a:pt x="66446" y="74718"/>
                </a:lnTo>
                <a:lnTo>
                  <a:pt x="39473" y="37082"/>
                </a:lnTo>
                <a:lnTo>
                  <a:pt x="11518" y="8064"/>
                </a:lnTo>
                <a:lnTo>
                  <a:pt x="6681" y="4178"/>
                </a:lnTo>
                <a:lnTo>
                  <a:pt x="1878" y="228"/>
                </a:lnTo>
                <a:lnTo>
                  <a:pt x="685" y="228"/>
                </a:lnTo>
                <a:lnTo>
                  <a:pt x="0" y="177"/>
                </a:lnTo>
                <a:lnTo>
                  <a:pt x="1816" y="177"/>
                </a:lnTo>
                <a:lnTo>
                  <a:pt x="1600" y="0"/>
                </a:lnTo>
                <a:close/>
              </a:path>
            </a:pathLst>
          </a:custGeom>
          <a:solidFill>
            <a:srgbClr val="515150">
              <a:alpha val="79998"/>
            </a:srgbClr>
          </a:solidFill>
        </p:spPr>
        <p:txBody>
          <a:bodyPr wrap="square" lIns="0" tIns="0" rIns="0" bIns="0" rtlCol="0"/>
          <a:lstStyle/>
          <a:p>
            <a:endParaRPr/>
          </a:p>
        </p:txBody>
      </p:sp>
      <p:sp>
        <p:nvSpPr>
          <p:cNvPr id="84" name="object 84"/>
          <p:cNvSpPr/>
          <p:nvPr/>
        </p:nvSpPr>
        <p:spPr>
          <a:xfrm>
            <a:off x="2433892" y="5934420"/>
            <a:ext cx="175895" cy="56515"/>
          </a:xfrm>
          <a:custGeom>
            <a:avLst/>
            <a:gdLst/>
            <a:ahLst/>
            <a:cxnLst/>
            <a:rect l="l" t="t" r="r" b="b"/>
            <a:pathLst>
              <a:path w="175894" h="56514">
                <a:moveTo>
                  <a:pt x="162382" y="0"/>
                </a:moveTo>
                <a:lnTo>
                  <a:pt x="121527" y="3555"/>
                </a:lnTo>
                <a:lnTo>
                  <a:pt x="71628" y="16155"/>
                </a:lnTo>
                <a:lnTo>
                  <a:pt x="28113" y="33085"/>
                </a:lnTo>
                <a:lnTo>
                  <a:pt x="0" y="53454"/>
                </a:lnTo>
                <a:lnTo>
                  <a:pt x="4140" y="56210"/>
                </a:lnTo>
                <a:lnTo>
                  <a:pt x="8978" y="54089"/>
                </a:lnTo>
                <a:lnTo>
                  <a:pt x="9982" y="53441"/>
                </a:lnTo>
                <a:lnTo>
                  <a:pt x="10972" y="52831"/>
                </a:lnTo>
                <a:lnTo>
                  <a:pt x="52717" y="30276"/>
                </a:lnTo>
                <a:lnTo>
                  <a:pt x="92964" y="14325"/>
                </a:lnTo>
                <a:lnTo>
                  <a:pt x="135077" y="4317"/>
                </a:lnTo>
                <a:lnTo>
                  <a:pt x="175152" y="2246"/>
                </a:lnTo>
                <a:lnTo>
                  <a:pt x="175361" y="2146"/>
                </a:lnTo>
                <a:lnTo>
                  <a:pt x="174866" y="1689"/>
                </a:lnTo>
                <a:lnTo>
                  <a:pt x="174396" y="876"/>
                </a:lnTo>
                <a:lnTo>
                  <a:pt x="170053" y="457"/>
                </a:lnTo>
                <a:lnTo>
                  <a:pt x="166217" y="38"/>
                </a:lnTo>
                <a:lnTo>
                  <a:pt x="162382" y="0"/>
                </a:lnTo>
                <a:close/>
              </a:path>
              <a:path w="175894" h="56514">
                <a:moveTo>
                  <a:pt x="175152" y="2246"/>
                </a:moveTo>
                <a:lnTo>
                  <a:pt x="163862" y="2246"/>
                </a:lnTo>
                <a:lnTo>
                  <a:pt x="173507" y="2984"/>
                </a:lnTo>
                <a:lnTo>
                  <a:pt x="174091" y="3047"/>
                </a:lnTo>
                <a:lnTo>
                  <a:pt x="174752" y="2438"/>
                </a:lnTo>
                <a:lnTo>
                  <a:pt x="175152" y="2246"/>
                </a:lnTo>
                <a:close/>
              </a:path>
            </a:pathLst>
          </a:custGeom>
          <a:solidFill>
            <a:srgbClr val="515150">
              <a:alpha val="79998"/>
            </a:srgbClr>
          </a:solidFill>
        </p:spPr>
        <p:txBody>
          <a:bodyPr wrap="square" lIns="0" tIns="0" rIns="0" bIns="0" rtlCol="0"/>
          <a:lstStyle/>
          <a:p>
            <a:endParaRPr/>
          </a:p>
        </p:txBody>
      </p:sp>
      <p:sp>
        <p:nvSpPr>
          <p:cNvPr id="85" name="object 85"/>
          <p:cNvSpPr/>
          <p:nvPr/>
        </p:nvSpPr>
        <p:spPr>
          <a:xfrm>
            <a:off x="2477725" y="5955955"/>
            <a:ext cx="137160" cy="116205"/>
          </a:xfrm>
          <a:custGeom>
            <a:avLst/>
            <a:gdLst/>
            <a:ahLst/>
            <a:cxnLst/>
            <a:rect l="l" t="t" r="r" b="b"/>
            <a:pathLst>
              <a:path w="137160" h="116204">
                <a:moveTo>
                  <a:pt x="135254" y="0"/>
                </a:moveTo>
                <a:lnTo>
                  <a:pt x="95426" y="22525"/>
                </a:lnTo>
                <a:lnTo>
                  <a:pt x="62877" y="46875"/>
                </a:lnTo>
                <a:lnTo>
                  <a:pt x="30470" y="76234"/>
                </a:lnTo>
                <a:lnTo>
                  <a:pt x="482" y="108280"/>
                </a:lnTo>
                <a:lnTo>
                  <a:pt x="0" y="110451"/>
                </a:lnTo>
                <a:lnTo>
                  <a:pt x="2057" y="114820"/>
                </a:lnTo>
                <a:lnTo>
                  <a:pt x="3746" y="115989"/>
                </a:lnTo>
                <a:lnTo>
                  <a:pt x="8483" y="116065"/>
                </a:lnTo>
                <a:lnTo>
                  <a:pt x="9766" y="115227"/>
                </a:lnTo>
                <a:lnTo>
                  <a:pt x="12153" y="111836"/>
                </a:lnTo>
                <a:lnTo>
                  <a:pt x="20479" y="100427"/>
                </a:lnTo>
                <a:lnTo>
                  <a:pt x="47878" y="68186"/>
                </a:lnTo>
                <a:lnTo>
                  <a:pt x="77763" y="39919"/>
                </a:lnTo>
                <a:lnTo>
                  <a:pt x="110972" y="15671"/>
                </a:lnTo>
                <a:lnTo>
                  <a:pt x="129298" y="5516"/>
                </a:lnTo>
                <a:lnTo>
                  <a:pt x="136055" y="1866"/>
                </a:lnTo>
                <a:lnTo>
                  <a:pt x="136397" y="1041"/>
                </a:lnTo>
                <a:lnTo>
                  <a:pt x="136855" y="431"/>
                </a:lnTo>
                <a:lnTo>
                  <a:pt x="136093" y="342"/>
                </a:lnTo>
                <a:lnTo>
                  <a:pt x="135254" y="0"/>
                </a:lnTo>
                <a:close/>
              </a:path>
            </a:pathLst>
          </a:custGeom>
          <a:solidFill>
            <a:srgbClr val="515150">
              <a:alpha val="79998"/>
            </a:srgbClr>
          </a:solidFill>
        </p:spPr>
        <p:txBody>
          <a:bodyPr wrap="square" lIns="0" tIns="0" rIns="0" bIns="0" rtlCol="0"/>
          <a:lstStyle/>
          <a:p>
            <a:endParaRPr/>
          </a:p>
        </p:txBody>
      </p:sp>
      <p:sp>
        <p:nvSpPr>
          <p:cNvPr id="86" name="object 86"/>
          <p:cNvSpPr/>
          <p:nvPr/>
        </p:nvSpPr>
        <p:spPr>
          <a:xfrm>
            <a:off x="2694324" y="5986338"/>
            <a:ext cx="60960" cy="168275"/>
          </a:xfrm>
          <a:custGeom>
            <a:avLst/>
            <a:gdLst/>
            <a:ahLst/>
            <a:cxnLst/>
            <a:rect l="l" t="t" r="r" b="b"/>
            <a:pathLst>
              <a:path w="60960" h="168275">
                <a:moveTo>
                  <a:pt x="50" y="0"/>
                </a:moveTo>
                <a:lnTo>
                  <a:pt x="0" y="2260"/>
                </a:lnTo>
                <a:lnTo>
                  <a:pt x="215" y="2463"/>
                </a:lnTo>
                <a:lnTo>
                  <a:pt x="9232" y="17804"/>
                </a:lnTo>
                <a:lnTo>
                  <a:pt x="29578" y="66116"/>
                </a:lnTo>
                <a:lnTo>
                  <a:pt x="42057" y="112501"/>
                </a:lnTo>
                <a:lnTo>
                  <a:pt x="48171" y="152958"/>
                </a:lnTo>
                <a:lnTo>
                  <a:pt x="48590" y="157556"/>
                </a:lnTo>
                <a:lnTo>
                  <a:pt x="49428" y="165417"/>
                </a:lnTo>
                <a:lnTo>
                  <a:pt x="51981" y="167754"/>
                </a:lnTo>
                <a:lnTo>
                  <a:pt x="58026" y="167487"/>
                </a:lnTo>
                <a:lnTo>
                  <a:pt x="60388" y="164947"/>
                </a:lnTo>
                <a:lnTo>
                  <a:pt x="60324" y="160743"/>
                </a:lnTo>
                <a:lnTo>
                  <a:pt x="60197" y="160223"/>
                </a:lnTo>
                <a:lnTo>
                  <a:pt x="56729" y="144016"/>
                </a:lnTo>
                <a:lnTo>
                  <a:pt x="42691" y="91381"/>
                </a:lnTo>
                <a:lnTo>
                  <a:pt x="24735" y="44235"/>
                </a:lnTo>
                <a:lnTo>
                  <a:pt x="5994" y="7353"/>
                </a:lnTo>
                <a:lnTo>
                  <a:pt x="673" y="279"/>
                </a:lnTo>
                <a:lnTo>
                  <a:pt x="50" y="0"/>
                </a:lnTo>
                <a:close/>
              </a:path>
            </a:pathLst>
          </a:custGeom>
          <a:solidFill>
            <a:srgbClr val="515150">
              <a:alpha val="79998"/>
            </a:srgbClr>
          </a:solidFill>
        </p:spPr>
        <p:txBody>
          <a:bodyPr wrap="square" lIns="0" tIns="0" rIns="0" bIns="0" rtlCol="0"/>
          <a:lstStyle/>
          <a:p>
            <a:endParaRPr/>
          </a:p>
        </p:txBody>
      </p:sp>
      <p:sp>
        <p:nvSpPr>
          <p:cNvPr id="87" name="object 87"/>
          <p:cNvSpPr/>
          <p:nvPr/>
        </p:nvSpPr>
        <p:spPr>
          <a:xfrm>
            <a:off x="2693913" y="5935177"/>
            <a:ext cx="160655" cy="59055"/>
          </a:xfrm>
          <a:custGeom>
            <a:avLst/>
            <a:gdLst/>
            <a:ahLst/>
            <a:cxnLst/>
            <a:rect l="l" t="t" r="r" b="b"/>
            <a:pathLst>
              <a:path w="160655" h="59054">
                <a:moveTo>
                  <a:pt x="40446" y="2336"/>
                </a:moveTo>
                <a:lnTo>
                  <a:pt x="2082" y="2336"/>
                </a:lnTo>
                <a:lnTo>
                  <a:pt x="18102" y="2738"/>
                </a:lnTo>
                <a:lnTo>
                  <a:pt x="33993" y="4189"/>
                </a:lnTo>
                <a:lnTo>
                  <a:pt x="77669" y="13352"/>
                </a:lnTo>
                <a:lnTo>
                  <a:pt x="122686" y="33625"/>
                </a:lnTo>
                <a:lnTo>
                  <a:pt x="151599" y="58648"/>
                </a:lnTo>
                <a:lnTo>
                  <a:pt x="155168" y="58750"/>
                </a:lnTo>
                <a:lnTo>
                  <a:pt x="160058" y="53695"/>
                </a:lnTo>
                <a:lnTo>
                  <a:pt x="159753" y="49936"/>
                </a:lnTo>
                <a:lnTo>
                  <a:pt x="156527" y="47459"/>
                </a:lnTo>
                <a:lnTo>
                  <a:pt x="149796" y="42341"/>
                </a:lnTo>
                <a:lnTo>
                  <a:pt x="143205" y="36982"/>
                </a:lnTo>
                <a:lnTo>
                  <a:pt x="107994" y="18364"/>
                </a:lnTo>
                <a:lnTo>
                  <a:pt x="61629" y="5428"/>
                </a:lnTo>
                <a:lnTo>
                  <a:pt x="45167" y="2836"/>
                </a:lnTo>
                <a:lnTo>
                  <a:pt x="40446" y="2336"/>
                </a:lnTo>
                <a:close/>
              </a:path>
              <a:path w="160655" h="59054">
                <a:moveTo>
                  <a:pt x="5321" y="0"/>
                </a:moveTo>
                <a:lnTo>
                  <a:pt x="1346" y="165"/>
                </a:lnTo>
                <a:lnTo>
                  <a:pt x="673" y="977"/>
                </a:lnTo>
                <a:lnTo>
                  <a:pt x="0" y="1422"/>
                </a:lnTo>
                <a:lnTo>
                  <a:pt x="685" y="1752"/>
                </a:lnTo>
                <a:lnTo>
                  <a:pt x="1396" y="2349"/>
                </a:lnTo>
                <a:lnTo>
                  <a:pt x="2082" y="2336"/>
                </a:lnTo>
                <a:lnTo>
                  <a:pt x="40446" y="2336"/>
                </a:lnTo>
                <a:lnTo>
                  <a:pt x="28591" y="1080"/>
                </a:lnTo>
                <a:lnTo>
                  <a:pt x="11912" y="76"/>
                </a:lnTo>
                <a:lnTo>
                  <a:pt x="8610" y="76"/>
                </a:lnTo>
                <a:lnTo>
                  <a:pt x="5321" y="0"/>
                </a:lnTo>
                <a:close/>
              </a:path>
            </a:pathLst>
          </a:custGeom>
          <a:solidFill>
            <a:srgbClr val="515150">
              <a:alpha val="79998"/>
            </a:srgbClr>
          </a:solidFill>
        </p:spPr>
        <p:txBody>
          <a:bodyPr wrap="square" lIns="0" tIns="0" rIns="0" bIns="0" rtlCol="0"/>
          <a:lstStyle/>
          <a:p>
            <a:endParaRPr/>
          </a:p>
        </p:txBody>
      </p:sp>
      <p:sp>
        <p:nvSpPr>
          <p:cNvPr id="88" name="object 88"/>
          <p:cNvSpPr/>
          <p:nvPr/>
        </p:nvSpPr>
        <p:spPr>
          <a:xfrm>
            <a:off x="2468145" y="5852540"/>
            <a:ext cx="155575" cy="59055"/>
          </a:xfrm>
          <a:custGeom>
            <a:avLst/>
            <a:gdLst/>
            <a:ahLst/>
            <a:cxnLst/>
            <a:rect l="l" t="t" r="r" b="b"/>
            <a:pathLst>
              <a:path w="155575" h="59054">
                <a:moveTo>
                  <a:pt x="72989" y="11036"/>
                </a:moveTo>
                <a:lnTo>
                  <a:pt x="26452" y="11036"/>
                </a:lnTo>
                <a:lnTo>
                  <a:pt x="35854" y="11343"/>
                </a:lnTo>
                <a:lnTo>
                  <a:pt x="45250" y="12077"/>
                </a:lnTo>
                <a:lnTo>
                  <a:pt x="87651" y="20418"/>
                </a:lnTo>
                <a:lnTo>
                  <a:pt x="123569" y="35586"/>
                </a:lnTo>
                <a:lnTo>
                  <a:pt x="150190" y="54965"/>
                </a:lnTo>
                <a:lnTo>
                  <a:pt x="153860" y="58191"/>
                </a:lnTo>
                <a:lnTo>
                  <a:pt x="154673" y="58242"/>
                </a:lnTo>
                <a:lnTo>
                  <a:pt x="155333" y="58470"/>
                </a:lnTo>
                <a:lnTo>
                  <a:pt x="155206" y="57734"/>
                </a:lnTo>
                <a:lnTo>
                  <a:pt x="155155" y="56972"/>
                </a:lnTo>
                <a:lnTo>
                  <a:pt x="154838" y="55930"/>
                </a:lnTo>
                <a:lnTo>
                  <a:pt x="154444" y="55651"/>
                </a:lnTo>
                <a:lnTo>
                  <a:pt x="148759" y="50946"/>
                </a:lnTo>
                <a:lnTo>
                  <a:pt x="114010" y="27098"/>
                </a:lnTo>
                <a:lnTo>
                  <a:pt x="74837" y="11501"/>
                </a:lnTo>
                <a:lnTo>
                  <a:pt x="72989" y="11036"/>
                </a:lnTo>
                <a:close/>
              </a:path>
              <a:path w="155575" h="59054">
                <a:moveTo>
                  <a:pt x="4013" y="0"/>
                </a:moveTo>
                <a:lnTo>
                  <a:pt x="1790" y="1574"/>
                </a:lnTo>
                <a:lnTo>
                  <a:pt x="0" y="8293"/>
                </a:lnTo>
                <a:lnTo>
                  <a:pt x="2895" y="11455"/>
                </a:lnTo>
                <a:lnTo>
                  <a:pt x="17048" y="11052"/>
                </a:lnTo>
                <a:lnTo>
                  <a:pt x="72989" y="11036"/>
                </a:lnTo>
                <a:lnTo>
                  <a:pt x="30514" y="2373"/>
                </a:lnTo>
                <a:lnTo>
                  <a:pt x="5829" y="38"/>
                </a:lnTo>
                <a:lnTo>
                  <a:pt x="4013" y="0"/>
                </a:lnTo>
                <a:close/>
              </a:path>
            </a:pathLst>
          </a:custGeom>
          <a:solidFill>
            <a:srgbClr val="515150">
              <a:alpha val="79998"/>
            </a:srgbClr>
          </a:solidFill>
        </p:spPr>
        <p:txBody>
          <a:bodyPr wrap="square" lIns="0" tIns="0" rIns="0" bIns="0" rtlCol="0"/>
          <a:lstStyle/>
          <a:p>
            <a:endParaRPr/>
          </a:p>
        </p:txBody>
      </p:sp>
      <p:sp>
        <p:nvSpPr>
          <p:cNvPr id="89" name="object 89"/>
          <p:cNvSpPr/>
          <p:nvPr/>
        </p:nvSpPr>
        <p:spPr>
          <a:xfrm>
            <a:off x="2561827" y="5995358"/>
            <a:ext cx="66040" cy="153670"/>
          </a:xfrm>
          <a:custGeom>
            <a:avLst/>
            <a:gdLst/>
            <a:ahLst/>
            <a:cxnLst/>
            <a:rect l="l" t="t" r="r" b="b"/>
            <a:pathLst>
              <a:path w="66039" h="153670">
                <a:moveTo>
                  <a:pt x="65493" y="0"/>
                </a:moveTo>
                <a:lnTo>
                  <a:pt x="64947" y="279"/>
                </a:lnTo>
                <a:lnTo>
                  <a:pt x="64350" y="507"/>
                </a:lnTo>
                <a:lnTo>
                  <a:pt x="63601" y="1104"/>
                </a:lnTo>
                <a:lnTo>
                  <a:pt x="63500" y="1562"/>
                </a:lnTo>
                <a:lnTo>
                  <a:pt x="51629" y="26406"/>
                </a:lnTo>
                <a:lnTo>
                  <a:pt x="47764" y="34582"/>
                </a:lnTo>
                <a:lnTo>
                  <a:pt x="23006" y="89150"/>
                </a:lnTo>
                <a:lnTo>
                  <a:pt x="876" y="144843"/>
                </a:lnTo>
                <a:lnTo>
                  <a:pt x="317" y="146773"/>
                </a:lnTo>
                <a:lnTo>
                  <a:pt x="0" y="147891"/>
                </a:lnTo>
                <a:lnTo>
                  <a:pt x="355" y="148882"/>
                </a:lnTo>
                <a:lnTo>
                  <a:pt x="558" y="149986"/>
                </a:lnTo>
                <a:lnTo>
                  <a:pt x="2336" y="152895"/>
                </a:lnTo>
                <a:lnTo>
                  <a:pt x="4279" y="153644"/>
                </a:lnTo>
                <a:lnTo>
                  <a:pt x="9296" y="153009"/>
                </a:lnTo>
                <a:lnTo>
                  <a:pt x="10820" y="151256"/>
                </a:lnTo>
                <a:lnTo>
                  <a:pt x="12839" y="143179"/>
                </a:lnTo>
                <a:lnTo>
                  <a:pt x="14135" y="137706"/>
                </a:lnTo>
                <a:lnTo>
                  <a:pt x="15557" y="132245"/>
                </a:lnTo>
                <a:lnTo>
                  <a:pt x="28718" y="90252"/>
                </a:lnTo>
                <a:lnTo>
                  <a:pt x="47444" y="42217"/>
                </a:lnTo>
                <a:lnTo>
                  <a:pt x="64858" y="4102"/>
                </a:lnTo>
                <a:lnTo>
                  <a:pt x="65914" y="1562"/>
                </a:lnTo>
                <a:lnTo>
                  <a:pt x="65895" y="1104"/>
                </a:lnTo>
                <a:lnTo>
                  <a:pt x="65620" y="609"/>
                </a:lnTo>
                <a:lnTo>
                  <a:pt x="65493" y="0"/>
                </a:lnTo>
                <a:close/>
              </a:path>
            </a:pathLst>
          </a:custGeom>
          <a:solidFill>
            <a:srgbClr val="515150">
              <a:alpha val="79998"/>
            </a:srgbClr>
          </a:solidFill>
        </p:spPr>
        <p:txBody>
          <a:bodyPr wrap="square" lIns="0" tIns="0" rIns="0" bIns="0" rtlCol="0"/>
          <a:lstStyle/>
          <a:p>
            <a:endParaRPr/>
          </a:p>
        </p:txBody>
      </p:sp>
      <p:sp>
        <p:nvSpPr>
          <p:cNvPr id="90" name="object 90"/>
          <p:cNvSpPr/>
          <p:nvPr/>
        </p:nvSpPr>
        <p:spPr>
          <a:xfrm>
            <a:off x="2623419" y="5987893"/>
            <a:ext cx="29845" cy="165100"/>
          </a:xfrm>
          <a:custGeom>
            <a:avLst/>
            <a:gdLst/>
            <a:ahLst/>
            <a:cxnLst/>
            <a:rect l="l" t="t" r="r" b="b"/>
            <a:pathLst>
              <a:path w="29844" h="165100">
                <a:moveTo>
                  <a:pt x="28676" y="0"/>
                </a:moveTo>
                <a:lnTo>
                  <a:pt x="28210" y="533"/>
                </a:lnTo>
                <a:lnTo>
                  <a:pt x="27635" y="965"/>
                </a:lnTo>
                <a:lnTo>
                  <a:pt x="27190" y="2273"/>
                </a:lnTo>
                <a:lnTo>
                  <a:pt x="27211" y="4203"/>
                </a:lnTo>
                <a:lnTo>
                  <a:pt x="27012" y="7886"/>
                </a:lnTo>
                <a:lnTo>
                  <a:pt x="26860" y="11874"/>
                </a:lnTo>
                <a:lnTo>
                  <a:pt x="23163" y="51449"/>
                </a:lnTo>
                <a:lnTo>
                  <a:pt x="16073" y="99117"/>
                </a:lnTo>
                <a:lnTo>
                  <a:pt x="5778" y="142506"/>
                </a:lnTo>
                <a:lnTo>
                  <a:pt x="3251" y="149352"/>
                </a:lnTo>
                <a:lnTo>
                  <a:pt x="0" y="159791"/>
                </a:lnTo>
                <a:lnTo>
                  <a:pt x="1689" y="162826"/>
                </a:lnTo>
                <a:lnTo>
                  <a:pt x="8102" y="164541"/>
                </a:lnTo>
                <a:lnTo>
                  <a:pt x="11239" y="162623"/>
                </a:lnTo>
                <a:lnTo>
                  <a:pt x="18636" y="123475"/>
                </a:lnTo>
                <a:lnTo>
                  <a:pt x="24358" y="73863"/>
                </a:lnTo>
                <a:lnTo>
                  <a:pt x="29794" y="4203"/>
                </a:lnTo>
                <a:lnTo>
                  <a:pt x="29565" y="4178"/>
                </a:lnTo>
                <a:lnTo>
                  <a:pt x="29650" y="2273"/>
                </a:lnTo>
                <a:lnTo>
                  <a:pt x="29425" y="1028"/>
                </a:lnTo>
                <a:lnTo>
                  <a:pt x="28954" y="508"/>
                </a:lnTo>
                <a:lnTo>
                  <a:pt x="28676" y="0"/>
                </a:lnTo>
                <a:close/>
              </a:path>
            </a:pathLst>
          </a:custGeom>
          <a:solidFill>
            <a:srgbClr val="515150">
              <a:alpha val="79998"/>
            </a:srgbClr>
          </a:solidFill>
        </p:spPr>
        <p:txBody>
          <a:bodyPr wrap="square" lIns="0" tIns="0" rIns="0" bIns="0" rtlCol="0"/>
          <a:lstStyle/>
          <a:p>
            <a:endParaRPr/>
          </a:p>
        </p:txBody>
      </p:sp>
      <p:sp>
        <p:nvSpPr>
          <p:cNvPr id="91" name="object 91"/>
          <p:cNvSpPr/>
          <p:nvPr/>
        </p:nvSpPr>
        <p:spPr>
          <a:xfrm>
            <a:off x="2667011" y="5745464"/>
            <a:ext cx="57150" cy="151130"/>
          </a:xfrm>
          <a:custGeom>
            <a:avLst/>
            <a:gdLst/>
            <a:ahLst/>
            <a:cxnLst/>
            <a:rect l="l" t="t" r="r" b="b"/>
            <a:pathLst>
              <a:path w="57150" h="151129">
                <a:moveTo>
                  <a:pt x="49047" y="0"/>
                </a:moveTo>
                <a:lnTo>
                  <a:pt x="46710" y="1663"/>
                </a:lnTo>
                <a:lnTo>
                  <a:pt x="45732" y="4914"/>
                </a:lnTo>
                <a:lnTo>
                  <a:pt x="37839" y="31730"/>
                </a:lnTo>
                <a:lnTo>
                  <a:pt x="33834" y="45123"/>
                </a:lnTo>
                <a:lnTo>
                  <a:pt x="15179" y="103019"/>
                </a:lnTo>
                <a:lnTo>
                  <a:pt x="292" y="148183"/>
                </a:lnTo>
                <a:lnTo>
                  <a:pt x="38" y="148856"/>
                </a:lnTo>
                <a:lnTo>
                  <a:pt x="0" y="149898"/>
                </a:lnTo>
                <a:lnTo>
                  <a:pt x="393" y="150469"/>
                </a:lnTo>
                <a:lnTo>
                  <a:pt x="1041" y="150672"/>
                </a:lnTo>
                <a:lnTo>
                  <a:pt x="1676" y="150418"/>
                </a:lnTo>
                <a:lnTo>
                  <a:pt x="2260" y="149567"/>
                </a:lnTo>
                <a:lnTo>
                  <a:pt x="2476" y="148856"/>
                </a:lnTo>
                <a:lnTo>
                  <a:pt x="4902" y="141998"/>
                </a:lnTo>
                <a:lnTo>
                  <a:pt x="20512" y="99171"/>
                </a:lnTo>
                <a:lnTo>
                  <a:pt x="43966" y="38709"/>
                </a:lnTo>
                <a:lnTo>
                  <a:pt x="56641" y="7848"/>
                </a:lnTo>
                <a:lnTo>
                  <a:pt x="56972" y="6527"/>
                </a:lnTo>
                <a:lnTo>
                  <a:pt x="56984" y="3187"/>
                </a:lnTo>
                <a:lnTo>
                  <a:pt x="54927" y="800"/>
                </a:lnTo>
                <a:lnTo>
                  <a:pt x="49047" y="0"/>
                </a:lnTo>
                <a:close/>
              </a:path>
            </a:pathLst>
          </a:custGeom>
          <a:solidFill>
            <a:srgbClr val="515150">
              <a:alpha val="79998"/>
            </a:srgbClr>
          </a:solidFill>
        </p:spPr>
        <p:txBody>
          <a:bodyPr wrap="square" lIns="0" tIns="0" rIns="0" bIns="0" rtlCol="0"/>
          <a:lstStyle/>
          <a:p>
            <a:endParaRPr/>
          </a:p>
        </p:txBody>
      </p:sp>
      <p:sp>
        <p:nvSpPr>
          <p:cNvPr id="92" name="object 92"/>
          <p:cNvSpPr/>
          <p:nvPr/>
        </p:nvSpPr>
        <p:spPr>
          <a:xfrm>
            <a:off x="2610001" y="5744331"/>
            <a:ext cx="45085" cy="151765"/>
          </a:xfrm>
          <a:custGeom>
            <a:avLst/>
            <a:gdLst/>
            <a:ahLst/>
            <a:cxnLst/>
            <a:rect l="l" t="t" r="r" b="b"/>
            <a:pathLst>
              <a:path w="45085" h="151764">
                <a:moveTo>
                  <a:pt x="5334" y="0"/>
                </a:moveTo>
                <a:lnTo>
                  <a:pt x="3365" y="546"/>
                </a:lnTo>
                <a:lnTo>
                  <a:pt x="177" y="4229"/>
                </a:lnTo>
                <a:lnTo>
                  <a:pt x="0" y="6388"/>
                </a:lnTo>
                <a:lnTo>
                  <a:pt x="990" y="8661"/>
                </a:lnTo>
                <a:lnTo>
                  <a:pt x="6997" y="22199"/>
                </a:lnTo>
                <a:lnTo>
                  <a:pt x="15641" y="42525"/>
                </a:lnTo>
                <a:lnTo>
                  <a:pt x="30314" y="84085"/>
                </a:lnTo>
                <a:lnTo>
                  <a:pt x="40314" y="125237"/>
                </a:lnTo>
                <a:lnTo>
                  <a:pt x="42646" y="145897"/>
                </a:lnTo>
                <a:lnTo>
                  <a:pt x="42639" y="149123"/>
                </a:lnTo>
                <a:lnTo>
                  <a:pt x="42773" y="150253"/>
                </a:lnTo>
                <a:lnTo>
                  <a:pt x="43484" y="150761"/>
                </a:lnTo>
                <a:lnTo>
                  <a:pt x="43903" y="151295"/>
                </a:lnTo>
                <a:lnTo>
                  <a:pt x="44246" y="150761"/>
                </a:lnTo>
                <a:lnTo>
                  <a:pt x="44707" y="150253"/>
                </a:lnTo>
                <a:lnTo>
                  <a:pt x="45046" y="149123"/>
                </a:lnTo>
                <a:lnTo>
                  <a:pt x="44091" y="139754"/>
                </a:lnTo>
                <a:lnTo>
                  <a:pt x="43313" y="131684"/>
                </a:lnTo>
                <a:lnTo>
                  <a:pt x="35209" y="85952"/>
                </a:lnTo>
                <a:lnTo>
                  <a:pt x="23455" y="43725"/>
                </a:lnTo>
                <a:lnTo>
                  <a:pt x="10947" y="2768"/>
                </a:lnTo>
                <a:lnTo>
                  <a:pt x="9740" y="1219"/>
                </a:lnTo>
                <a:lnTo>
                  <a:pt x="5334" y="0"/>
                </a:lnTo>
                <a:close/>
              </a:path>
            </a:pathLst>
          </a:custGeom>
          <a:solidFill>
            <a:srgbClr val="515150">
              <a:alpha val="79998"/>
            </a:srgbClr>
          </a:solidFill>
        </p:spPr>
        <p:txBody>
          <a:bodyPr wrap="square" lIns="0" tIns="0" rIns="0" bIns="0" rtlCol="0"/>
          <a:lstStyle/>
          <a:p>
            <a:endParaRPr/>
          </a:p>
        </p:txBody>
      </p:sp>
      <p:sp>
        <p:nvSpPr>
          <p:cNvPr id="93" name="object 93"/>
          <p:cNvSpPr/>
          <p:nvPr/>
        </p:nvSpPr>
        <p:spPr>
          <a:xfrm>
            <a:off x="2680099" y="5818066"/>
            <a:ext cx="127000" cy="89535"/>
          </a:xfrm>
          <a:custGeom>
            <a:avLst/>
            <a:gdLst/>
            <a:ahLst/>
            <a:cxnLst/>
            <a:rect l="l" t="t" r="r" b="b"/>
            <a:pathLst>
              <a:path w="127000" h="89535">
                <a:moveTo>
                  <a:pt x="123164" y="0"/>
                </a:moveTo>
                <a:lnTo>
                  <a:pt x="84510" y="18180"/>
                </a:lnTo>
                <a:lnTo>
                  <a:pt x="53062" y="40537"/>
                </a:lnTo>
                <a:lnTo>
                  <a:pt x="20942" y="67805"/>
                </a:lnTo>
                <a:lnTo>
                  <a:pt x="222" y="88391"/>
                </a:lnTo>
                <a:lnTo>
                  <a:pt x="0" y="89026"/>
                </a:lnTo>
                <a:lnTo>
                  <a:pt x="787" y="88849"/>
                </a:lnTo>
                <a:lnTo>
                  <a:pt x="1587" y="88722"/>
                </a:lnTo>
                <a:lnTo>
                  <a:pt x="2616" y="88391"/>
                </a:lnTo>
                <a:lnTo>
                  <a:pt x="45354" y="51412"/>
                </a:lnTo>
                <a:lnTo>
                  <a:pt x="90184" y="23431"/>
                </a:lnTo>
                <a:lnTo>
                  <a:pt x="124980" y="11493"/>
                </a:lnTo>
                <a:lnTo>
                  <a:pt x="126644" y="9156"/>
                </a:lnTo>
                <a:lnTo>
                  <a:pt x="126632" y="2781"/>
                </a:lnTo>
                <a:lnTo>
                  <a:pt x="123164" y="0"/>
                </a:lnTo>
                <a:close/>
              </a:path>
            </a:pathLst>
          </a:custGeom>
          <a:solidFill>
            <a:srgbClr val="515150">
              <a:alpha val="79998"/>
            </a:srgbClr>
          </a:solidFill>
        </p:spPr>
        <p:txBody>
          <a:bodyPr wrap="square" lIns="0" tIns="0" rIns="0" bIns="0" rtlCol="0"/>
          <a:lstStyle/>
          <a:p>
            <a:endParaRPr/>
          </a:p>
        </p:txBody>
      </p:sp>
      <p:sp>
        <p:nvSpPr>
          <p:cNvPr id="94" name="object 94"/>
          <p:cNvSpPr/>
          <p:nvPr/>
        </p:nvSpPr>
        <p:spPr>
          <a:xfrm>
            <a:off x="2672458" y="5951671"/>
            <a:ext cx="78105" cy="59690"/>
          </a:xfrm>
          <a:custGeom>
            <a:avLst/>
            <a:gdLst/>
            <a:ahLst/>
            <a:cxnLst/>
            <a:rect l="l" t="t" r="r" b="b"/>
            <a:pathLst>
              <a:path w="78105" h="59689">
                <a:moveTo>
                  <a:pt x="4406" y="0"/>
                </a:moveTo>
                <a:lnTo>
                  <a:pt x="0" y="190"/>
                </a:lnTo>
                <a:lnTo>
                  <a:pt x="254" y="571"/>
                </a:lnTo>
                <a:lnTo>
                  <a:pt x="571" y="762"/>
                </a:lnTo>
                <a:lnTo>
                  <a:pt x="914" y="889"/>
                </a:lnTo>
                <a:lnTo>
                  <a:pt x="12203" y="5812"/>
                </a:lnTo>
                <a:lnTo>
                  <a:pt x="51403" y="33267"/>
                </a:lnTo>
                <a:lnTo>
                  <a:pt x="75628" y="58140"/>
                </a:lnTo>
                <a:lnTo>
                  <a:pt x="76542" y="58788"/>
                </a:lnTo>
                <a:lnTo>
                  <a:pt x="77368" y="59499"/>
                </a:lnTo>
                <a:lnTo>
                  <a:pt x="77558" y="59359"/>
                </a:lnTo>
                <a:lnTo>
                  <a:pt x="77724" y="59207"/>
                </a:lnTo>
                <a:lnTo>
                  <a:pt x="77914" y="59067"/>
                </a:lnTo>
                <a:lnTo>
                  <a:pt x="77462" y="58140"/>
                </a:lnTo>
                <a:lnTo>
                  <a:pt x="77114" y="57277"/>
                </a:lnTo>
                <a:lnTo>
                  <a:pt x="74498" y="52984"/>
                </a:lnTo>
                <a:lnTo>
                  <a:pt x="45043" y="19453"/>
                </a:lnTo>
                <a:lnTo>
                  <a:pt x="8585" y="1003"/>
                </a:lnTo>
                <a:lnTo>
                  <a:pt x="4406" y="0"/>
                </a:lnTo>
                <a:close/>
              </a:path>
            </a:pathLst>
          </a:custGeom>
          <a:solidFill>
            <a:srgbClr val="515150">
              <a:alpha val="79998"/>
            </a:srgbClr>
          </a:solidFill>
        </p:spPr>
        <p:txBody>
          <a:bodyPr wrap="square" lIns="0" tIns="0" rIns="0" bIns="0" rtlCol="0"/>
          <a:lstStyle/>
          <a:p>
            <a:endParaRPr/>
          </a:p>
        </p:txBody>
      </p:sp>
      <p:sp>
        <p:nvSpPr>
          <p:cNvPr id="95" name="object 95"/>
          <p:cNvSpPr/>
          <p:nvPr/>
        </p:nvSpPr>
        <p:spPr>
          <a:xfrm>
            <a:off x="2537759" y="5949537"/>
            <a:ext cx="86360" cy="47625"/>
          </a:xfrm>
          <a:custGeom>
            <a:avLst/>
            <a:gdLst/>
            <a:ahLst/>
            <a:cxnLst/>
            <a:rect l="l" t="t" r="r" b="b"/>
            <a:pathLst>
              <a:path w="86360" h="47625">
                <a:moveTo>
                  <a:pt x="86055" y="0"/>
                </a:moveTo>
                <a:lnTo>
                  <a:pt x="40978" y="13955"/>
                </a:lnTo>
                <a:lnTo>
                  <a:pt x="6104" y="40439"/>
                </a:lnTo>
                <a:lnTo>
                  <a:pt x="0" y="47586"/>
                </a:lnTo>
                <a:lnTo>
                  <a:pt x="20548" y="33895"/>
                </a:lnTo>
                <a:lnTo>
                  <a:pt x="41413" y="20826"/>
                </a:lnTo>
                <a:lnTo>
                  <a:pt x="63084" y="9241"/>
                </a:lnTo>
                <a:lnTo>
                  <a:pt x="86055" y="0"/>
                </a:lnTo>
                <a:close/>
              </a:path>
            </a:pathLst>
          </a:custGeom>
          <a:solidFill>
            <a:srgbClr val="515150">
              <a:alpha val="79998"/>
            </a:srgbClr>
          </a:solidFill>
        </p:spPr>
        <p:txBody>
          <a:bodyPr wrap="square" lIns="0" tIns="0" rIns="0" bIns="0" rtlCol="0"/>
          <a:lstStyle/>
          <a:p>
            <a:endParaRPr/>
          </a:p>
        </p:txBody>
      </p:sp>
      <p:sp>
        <p:nvSpPr>
          <p:cNvPr id="96" name="object 96"/>
          <p:cNvSpPr/>
          <p:nvPr/>
        </p:nvSpPr>
        <p:spPr>
          <a:xfrm>
            <a:off x="2667030" y="5963320"/>
            <a:ext cx="41275" cy="88265"/>
          </a:xfrm>
          <a:custGeom>
            <a:avLst/>
            <a:gdLst/>
            <a:ahLst/>
            <a:cxnLst/>
            <a:rect l="l" t="t" r="r" b="b"/>
            <a:pathLst>
              <a:path w="41275" h="88264">
                <a:moveTo>
                  <a:pt x="0" y="0"/>
                </a:moveTo>
                <a:lnTo>
                  <a:pt x="177" y="850"/>
                </a:lnTo>
                <a:lnTo>
                  <a:pt x="152" y="1104"/>
                </a:lnTo>
                <a:lnTo>
                  <a:pt x="279" y="1257"/>
                </a:lnTo>
                <a:lnTo>
                  <a:pt x="21418" y="41973"/>
                </a:lnTo>
                <a:lnTo>
                  <a:pt x="37515" y="81749"/>
                </a:lnTo>
                <a:lnTo>
                  <a:pt x="38900" y="84937"/>
                </a:lnTo>
                <a:lnTo>
                  <a:pt x="40246" y="88137"/>
                </a:lnTo>
                <a:lnTo>
                  <a:pt x="41109" y="87947"/>
                </a:lnTo>
                <a:lnTo>
                  <a:pt x="41224" y="86728"/>
                </a:lnTo>
                <a:lnTo>
                  <a:pt x="30394" y="46356"/>
                </a:lnTo>
                <a:lnTo>
                  <a:pt x="10355" y="10338"/>
                </a:lnTo>
                <a:lnTo>
                  <a:pt x="1828" y="1523"/>
                </a:lnTo>
                <a:lnTo>
                  <a:pt x="0" y="0"/>
                </a:lnTo>
                <a:close/>
              </a:path>
            </a:pathLst>
          </a:custGeom>
          <a:solidFill>
            <a:srgbClr val="515150">
              <a:alpha val="79998"/>
            </a:srgbClr>
          </a:solidFill>
        </p:spPr>
        <p:txBody>
          <a:bodyPr wrap="square" lIns="0" tIns="0" rIns="0" bIns="0" rtlCol="0"/>
          <a:lstStyle/>
          <a:p>
            <a:endParaRPr/>
          </a:p>
        </p:txBody>
      </p:sp>
      <p:sp>
        <p:nvSpPr>
          <p:cNvPr id="97" name="object 97"/>
          <p:cNvSpPr/>
          <p:nvPr/>
        </p:nvSpPr>
        <p:spPr>
          <a:xfrm>
            <a:off x="2531842" y="5924443"/>
            <a:ext cx="93980" cy="13335"/>
          </a:xfrm>
          <a:custGeom>
            <a:avLst/>
            <a:gdLst/>
            <a:ahLst/>
            <a:cxnLst/>
            <a:rect l="l" t="t" r="r" b="b"/>
            <a:pathLst>
              <a:path w="93980" h="13335">
                <a:moveTo>
                  <a:pt x="51538" y="0"/>
                </a:moveTo>
                <a:lnTo>
                  <a:pt x="8710" y="8613"/>
                </a:lnTo>
                <a:lnTo>
                  <a:pt x="0" y="13276"/>
                </a:lnTo>
                <a:lnTo>
                  <a:pt x="11614" y="10958"/>
                </a:lnTo>
                <a:lnTo>
                  <a:pt x="23256" y="8914"/>
                </a:lnTo>
                <a:lnTo>
                  <a:pt x="34961" y="7336"/>
                </a:lnTo>
                <a:lnTo>
                  <a:pt x="46761" y="6418"/>
                </a:lnTo>
                <a:lnTo>
                  <a:pt x="58580" y="6259"/>
                </a:lnTo>
                <a:lnTo>
                  <a:pt x="85165" y="6259"/>
                </a:lnTo>
                <a:lnTo>
                  <a:pt x="80026" y="4188"/>
                </a:lnTo>
                <a:lnTo>
                  <a:pt x="65944" y="1016"/>
                </a:lnTo>
                <a:lnTo>
                  <a:pt x="51538" y="0"/>
                </a:lnTo>
                <a:close/>
              </a:path>
              <a:path w="93980" h="13335">
                <a:moveTo>
                  <a:pt x="85165" y="6259"/>
                </a:moveTo>
                <a:lnTo>
                  <a:pt x="58580" y="6259"/>
                </a:lnTo>
                <a:lnTo>
                  <a:pt x="70346" y="6803"/>
                </a:lnTo>
                <a:lnTo>
                  <a:pt x="82067" y="7979"/>
                </a:lnTo>
                <a:lnTo>
                  <a:pt x="93751" y="9720"/>
                </a:lnTo>
                <a:lnTo>
                  <a:pt x="85165" y="6259"/>
                </a:lnTo>
                <a:close/>
              </a:path>
            </a:pathLst>
          </a:custGeom>
          <a:solidFill>
            <a:srgbClr val="515150">
              <a:alpha val="79998"/>
            </a:srgbClr>
          </a:solidFill>
        </p:spPr>
        <p:txBody>
          <a:bodyPr wrap="square" lIns="0" tIns="0" rIns="0" bIns="0" rtlCol="0"/>
          <a:lstStyle/>
          <a:p>
            <a:endParaRPr/>
          </a:p>
        </p:txBody>
      </p:sp>
      <p:sp>
        <p:nvSpPr>
          <p:cNvPr id="98" name="object 98"/>
          <p:cNvSpPr/>
          <p:nvPr/>
        </p:nvSpPr>
        <p:spPr>
          <a:xfrm>
            <a:off x="2613704" y="5968767"/>
            <a:ext cx="28575" cy="86360"/>
          </a:xfrm>
          <a:custGeom>
            <a:avLst/>
            <a:gdLst/>
            <a:ahLst/>
            <a:cxnLst/>
            <a:rect l="l" t="t" r="r" b="b"/>
            <a:pathLst>
              <a:path w="28575" h="86360">
                <a:moveTo>
                  <a:pt x="28219" y="0"/>
                </a:moveTo>
                <a:lnTo>
                  <a:pt x="19188" y="21019"/>
                </a:lnTo>
                <a:lnTo>
                  <a:pt x="11480" y="42286"/>
                </a:lnTo>
                <a:lnTo>
                  <a:pt x="5087" y="63859"/>
                </a:lnTo>
                <a:lnTo>
                  <a:pt x="0" y="85801"/>
                </a:lnTo>
                <a:lnTo>
                  <a:pt x="7218" y="72164"/>
                </a:lnTo>
                <a:lnTo>
                  <a:pt x="16943" y="45343"/>
                </a:lnTo>
                <a:lnTo>
                  <a:pt x="25251" y="17301"/>
                </a:lnTo>
                <a:lnTo>
                  <a:pt x="28219" y="0"/>
                </a:lnTo>
                <a:close/>
              </a:path>
            </a:pathLst>
          </a:custGeom>
          <a:solidFill>
            <a:srgbClr val="515150">
              <a:alpha val="79998"/>
            </a:srgbClr>
          </a:solidFill>
        </p:spPr>
        <p:txBody>
          <a:bodyPr wrap="square" lIns="0" tIns="0" rIns="0" bIns="0" rtlCol="0"/>
          <a:lstStyle/>
          <a:p>
            <a:endParaRPr/>
          </a:p>
        </p:txBody>
      </p:sp>
      <p:sp>
        <p:nvSpPr>
          <p:cNvPr id="99" name="object 99"/>
          <p:cNvSpPr/>
          <p:nvPr/>
        </p:nvSpPr>
        <p:spPr>
          <a:xfrm>
            <a:off x="2672670" y="5919797"/>
            <a:ext cx="83185" cy="14604"/>
          </a:xfrm>
          <a:custGeom>
            <a:avLst/>
            <a:gdLst/>
            <a:ahLst/>
            <a:cxnLst/>
            <a:rect l="l" t="t" r="r" b="b"/>
            <a:pathLst>
              <a:path w="83185" h="14604">
                <a:moveTo>
                  <a:pt x="65799" y="0"/>
                </a:moveTo>
                <a:lnTo>
                  <a:pt x="40324" y="1038"/>
                </a:lnTo>
                <a:lnTo>
                  <a:pt x="15337" y="6190"/>
                </a:lnTo>
                <a:lnTo>
                  <a:pt x="0" y="14292"/>
                </a:lnTo>
                <a:lnTo>
                  <a:pt x="20358" y="10444"/>
                </a:lnTo>
                <a:lnTo>
                  <a:pt x="30653" y="8624"/>
                </a:lnTo>
                <a:lnTo>
                  <a:pt x="41020" y="7130"/>
                </a:lnTo>
                <a:lnTo>
                  <a:pt x="51393" y="6097"/>
                </a:lnTo>
                <a:lnTo>
                  <a:pt x="61801" y="5391"/>
                </a:lnTo>
                <a:lnTo>
                  <a:pt x="82600" y="4234"/>
                </a:lnTo>
                <a:lnTo>
                  <a:pt x="65799" y="0"/>
                </a:lnTo>
                <a:close/>
              </a:path>
            </a:pathLst>
          </a:custGeom>
          <a:solidFill>
            <a:srgbClr val="515150">
              <a:alpha val="79998"/>
            </a:srgbClr>
          </a:solidFill>
        </p:spPr>
        <p:txBody>
          <a:bodyPr wrap="square" lIns="0" tIns="0" rIns="0" bIns="0" rtlCol="0"/>
          <a:lstStyle/>
          <a:p>
            <a:endParaRPr/>
          </a:p>
        </p:txBody>
      </p:sp>
      <p:sp>
        <p:nvSpPr>
          <p:cNvPr id="100" name="object 100"/>
          <p:cNvSpPr/>
          <p:nvPr/>
        </p:nvSpPr>
        <p:spPr>
          <a:xfrm>
            <a:off x="2661439" y="5849721"/>
            <a:ext cx="38735" cy="74295"/>
          </a:xfrm>
          <a:custGeom>
            <a:avLst/>
            <a:gdLst/>
            <a:ahLst/>
            <a:cxnLst/>
            <a:rect l="l" t="t" r="r" b="b"/>
            <a:pathLst>
              <a:path w="38735" h="74295">
                <a:moveTo>
                  <a:pt x="38531" y="0"/>
                </a:moveTo>
                <a:lnTo>
                  <a:pt x="29321" y="11381"/>
                </a:lnTo>
                <a:lnTo>
                  <a:pt x="16837" y="33324"/>
                </a:lnTo>
                <a:lnTo>
                  <a:pt x="5566" y="57124"/>
                </a:lnTo>
                <a:lnTo>
                  <a:pt x="0" y="74079"/>
                </a:lnTo>
                <a:lnTo>
                  <a:pt x="11151" y="56355"/>
                </a:lnTo>
                <a:lnTo>
                  <a:pt x="21270" y="38092"/>
                </a:lnTo>
                <a:lnTo>
                  <a:pt x="30387" y="19302"/>
                </a:lnTo>
                <a:lnTo>
                  <a:pt x="38531" y="0"/>
                </a:lnTo>
                <a:close/>
              </a:path>
            </a:pathLst>
          </a:custGeom>
          <a:solidFill>
            <a:srgbClr val="515150">
              <a:alpha val="79998"/>
            </a:srgbClr>
          </a:solidFill>
        </p:spPr>
        <p:txBody>
          <a:bodyPr wrap="square" lIns="0" tIns="0" rIns="0" bIns="0" rtlCol="0"/>
          <a:lstStyle/>
          <a:p>
            <a:endParaRPr/>
          </a:p>
        </p:txBody>
      </p:sp>
      <p:sp>
        <p:nvSpPr>
          <p:cNvPr id="101" name="object 101"/>
          <p:cNvSpPr/>
          <p:nvPr/>
        </p:nvSpPr>
        <p:spPr>
          <a:xfrm>
            <a:off x="2580176" y="5863121"/>
            <a:ext cx="58419" cy="59690"/>
          </a:xfrm>
          <a:custGeom>
            <a:avLst/>
            <a:gdLst/>
            <a:ahLst/>
            <a:cxnLst/>
            <a:rect l="l" t="t" r="r" b="b"/>
            <a:pathLst>
              <a:path w="58419" h="59689">
                <a:moveTo>
                  <a:pt x="622" y="0"/>
                </a:moveTo>
                <a:lnTo>
                  <a:pt x="0" y="1003"/>
                </a:lnTo>
                <a:lnTo>
                  <a:pt x="16060" y="14034"/>
                </a:lnTo>
                <a:lnTo>
                  <a:pt x="30738" y="28463"/>
                </a:lnTo>
                <a:lnTo>
                  <a:pt x="44557" y="43812"/>
                </a:lnTo>
                <a:lnTo>
                  <a:pt x="58039" y="59601"/>
                </a:lnTo>
                <a:lnTo>
                  <a:pt x="58127" y="59016"/>
                </a:lnTo>
                <a:lnTo>
                  <a:pt x="35127" y="23871"/>
                </a:lnTo>
                <a:lnTo>
                  <a:pt x="3238" y="1092"/>
                </a:lnTo>
                <a:lnTo>
                  <a:pt x="622" y="0"/>
                </a:lnTo>
                <a:close/>
              </a:path>
            </a:pathLst>
          </a:custGeom>
          <a:solidFill>
            <a:srgbClr val="515150">
              <a:alpha val="79998"/>
            </a:srgbClr>
          </a:solidFill>
        </p:spPr>
        <p:txBody>
          <a:bodyPr wrap="square" lIns="0" tIns="0" rIns="0" bIns="0" rtlCol="0"/>
          <a:lstStyle/>
          <a:p>
            <a:endParaRPr/>
          </a:p>
        </p:txBody>
      </p:sp>
      <p:sp>
        <p:nvSpPr>
          <p:cNvPr id="102" name="object 102"/>
          <p:cNvSpPr/>
          <p:nvPr/>
        </p:nvSpPr>
        <p:spPr>
          <a:xfrm>
            <a:off x="2671603" y="5956418"/>
            <a:ext cx="63500" cy="83820"/>
          </a:xfrm>
          <a:custGeom>
            <a:avLst/>
            <a:gdLst/>
            <a:ahLst/>
            <a:cxnLst/>
            <a:rect l="l" t="t" r="r" b="b"/>
            <a:pathLst>
              <a:path w="63500" h="83820">
                <a:moveTo>
                  <a:pt x="533" y="0"/>
                </a:moveTo>
                <a:lnTo>
                  <a:pt x="0" y="762"/>
                </a:lnTo>
                <a:lnTo>
                  <a:pt x="546" y="1206"/>
                </a:lnTo>
                <a:lnTo>
                  <a:pt x="1041" y="1689"/>
                </a:lnTo>
                <a:lnTo>
                  <a:pt x="32397" y="33278"/>
                </a:lnTo>
                <a:lnTo>
                  <a:pt x="54432" y="75603"/>
                </a:lnTo>
                <a:lnTo>
                  <a:pt x="55829" y="79603"/>
                </a:lnTo>
                <a:lnTo>
                  <a:pt x="57505" y="83121"/>
                </a:lnTo>
                <a:lnTo>
                  <a:pt x="58915" y="83794"/>
                </a:lnTo>
                <a:lnTo>
                  <a:pt x="62407" y="82156"/>
                </a:lnTo>
                <a:lnTo>
                  <a:pt x="63030" y="80746"/>
                </a:lnTo>
                <a:lnTo>
                  <a:pt x="61328" y="76835"/>
                </a:lnTo>
                <a:lnTo>
                  <a:pt x="60299" y="74815"/>
                </a:lnTo>
                <a:lnTo>
                  <a:pt x="59359" y="72745"/>
                </a:lnTo>
                <a:lnTo>
                  <a:pt x="35412" y="33278"/>
                </a:lnTo>
                <a:lnTo>
                  <a:pt x="4432" y="2527"/>
                </a:lnTo>
                <a:lnTo>
                  <a:pt x="1711" y="762"/>
                </a:lnTo>
                <a:lnTo>
                  <a:pt x="533" y="0"/>
                </a:lnTo>
                <a:close/>
              </a:path>
            </a:pathLst>
          </a:custGeom>
          <a:solidFill>
            <a:srgbClr val="515150">
              <a:alpha val="79998"/>
            </a:srgbClr>
          </a:solidFill>
        </p:spPr>
        <p:txBody>
          <a:bodyPr wrap="square" lIns="0" tIns="0" rIns="0" bIns="0" rtlCol="0"/>
          <a:lstStyle/>
          <a:p>
            <a:endParaRPr/>
          </a:p>
        </p:txBody>
      </p:sp>
      <p:sp>
        <p:nvSpPr>
          <p:cNvPr id="103" name="object 103"/>
          <p:cNvSpPr/>
          <p:nvPr/>
        </p:nvSpPr>
        <p:spPr>
          <a:xfrm>
            <a:off x="2549707" y="5956564"/>
            <a:ext cx="76835" cy="65405"/>
          </a:xfrm>
          <a:custGeom>
            <a:avLst/>
            <a:gdLst/>
            <a:ahLst/>
            <a:cxnLst/>
            <a:rect l="l" t="t" r="r" b="b"/>
            <a:pathLst>
              <a:path w="76835" h="65404">
                <a:moveTo>
                  <a:pt x="76250" y="0"/>
                </a:moveTo>
                <a:lnTo>
                  <a:pt x="75488" y="266"/>
                </a:lnTo>
                <a:lnTo>
                  <a:pt x="74688" y="444"/>
                </a:lnTo>
                <a:lnTo>
                  <a:pt x="68186" y="4076"/>
                </a:lnTo>
                <a:lnTo>
                  <a:pt x="32108" y="28916"/>
                </a:lnTo>
                <a:lnTo>
                  <a:pt x="0" y="61048"/>
                </a:lnTo>
                <a:lnTo>
                  <a:pt x="126" y="62826"/>
                </a:lnTo>
                <a:lnTo>
                  <a:pt x="3022" y="65366"/>
                </a:lnTo>
                <a:lnTo>
                  <a:pt x="4825" y="65138"/>
                </a:lnTo>
                <a:lnTo>
                  <a:pt x="6718" y="62966"/>
                </a:lnTo>
                <a:lnTo>
                  <a:pt x="7162" y="62318"/>
                </a:lnTo>
                <a:lnTo>
                  <a:pt x="13380" y="53856"/>
                </a:lnTo>
                <a:lnTo>
                  <a:pt x="42557" y="23338"/>
                </a:lnTo>
                <a:lnTo>
                  <a:pt x="75349" y="1574"/>
                </a:lnTo>
                <a:lnTo>
                  <a:pt x="75793" y="1371"/>
                </a:lnTo>
                <a:lnTo>
                  <a:pt x="76149" y="990"/>
                </a:lnTo>
                <a:lnTo>
                  <a:pt x="76555" y="698"/>
                </a:lnTo>
                <a:lnTo>
                  <a:pt x="76250" y="0"/>
                </a:lnTo>
                <a:close/>
              </a:path>
            </a:pathLst>
          </a:custGeom>
          <a:solidFill>
            <a:srgbClr val="515150">
              <a:alpha val="79998"/>
            </a:srgbClr>
          </a:solidFill>
        </p:spPr>
        <p:txBody>
          <a:bodyPr wrap="square" lIns="0" tIns="0" rIns="0" bIns="0" rtlCol="0"/>
          <a:lstStyle/>
          <a:p>
            <a:endParaRPr/>
          </a:p>
        </p:txBody>
      </p:sp>
      <p:sp>
        <p:nvSpPr>
          <p:cNvPr id="104" name="object 104"/>
          <p:cNvSpPr/>
          <p:nvPr/>
        </p:nvSpPr>
        <p:spPr>
          <a:xfrm>
            <a:off x="2661379" y="5966832"/>
            <a:ext cx="24765" cy="97155"/>
          </a:xfrm>
          <a:custGeom>
            <a:avLst/>
            <a:gdLst/>
            <a:ahLst/>
            <a:cxnLst/>
            <a:rect l="l" t="t" r="r" b="b"/>
            <a:pathLst>
              <a:path w="24764" h="97154">
                <a:moveTo>
                  <a:pt x="685" y="0"/>
                </a:moveTo>
                <a:lnTo>
                  <a:pt x="0" y="495"/>
                </a:lnTo>
                <a:lnTo>
                  <a:pt x="985" y="2565"/>
                </a:lnTo>
                <a:lnTo>
                  <a:pt x="1917" y="4394"/>
                </a:lnTo>
                <a:lnTo>
                  <a:pt x="2755" y="6388"/>
                </a:lnTo>
                <a:lnTo>
                  <a:pt x="15796" y="55737"/>
                </a:lnTo>
                <a:lnTo>
                  <a:pt x="17830" y="79425"/>
                </a:lnTo>
                <a:lnTo>
                  <a:pt x="17795" y="92011"/>
                </a:lnTo>
                <a:lnTo>
                  <a:pt x="17856" y="95453"/>
                </a:lnTo>
                <a:lnTo>
                  <a:pt x="19558" y="97015"/>
                </a:lnTo>
                <a:lnTo>
                  <a:pt x="23939" y="95694"/>
                </a:lnTo>
                <a:lnTo>
                  <a:pt x="24168" y="93954"/>
                </a:lnTo>
                <a:lnTo>
                  <a:pt x="18786" y="54712"/>
                </a:lnTo>
                <a:lnTo>
                  <a:pt x="6517" y="12269"/>
                </a:lnTo>
                <a:lnTo>
                  <a:pt x="1244" y="850"/>
                </a:lnTo>
                <a:lnTo>
                  <a:pt x="685" y="0"/>
                </a:lnTo>
                <a:close/>
              </a:path>
            </a:pathLst>
          </a:custGeom>
          <a:solidFill>
            <a:srgbClr val="515150">
              <a:alpha val="79998"/>
            </a:srgbClr>
          </a:solidFill>
        </p:spPr>
        <p:txBody>
          <a:bodyPr wrap="square" lIns="0" tIns="0" rIns="0" bIns="0" rtlCol="0"/>
          <a:lstStyle/>
          <a:p>
            <a:endParaRPr/>
          </a:p>
        </p:txBody>
      </p:sp>
      <p:sp>
        <p:nvSpPr>
          <p:cNvPr id="105" name="object 105"/>
          <p:cNvSpPr/>
          <p:nvPr/>
        </p:nvSpPr>
        <p:spPr>
          <a:xfrm>
            <a:off x="2671746" y="5942322"/>
            <a:ext cx="89535" cy="33020"/>
          </a:xfrm>
          <a:custGeom>
            <a:avLst/>
            <a:gdLst/>
            <a:ahLst/>
            <a:cxnLst/>
            <a:rect l="l" t="t" r="r" b="b"/>
            <a:pathLst>
              <a:path w="89535" h="33020">
                <a:moveTo>
                  <a:pt x="1219" y="0"/>
                </a:moveTo>
                <a:lnTo>
                  <a:pt x="609" y="190"/>
                </a:lnTo>
                <a:lnTo>
                  <a:pt x="0" y="292"/>
                </a:lnTo>
                <a:lnTo>
                  <a:pt x="12" y="1079"/>
                </a:lnTo>
                <a:lnTo>
                  <a:pt x="698" y="1155"/>
                </a:lnTo>
                <a:lnTo>
                  <a:pt x="1384" y="1320"/>
                </a:lnTo>
                <a:lnTo>
                  <a:pt x="2070" y="1320"/>
                </a:lnTo>
                <a:lnTo>
                  <a:pt x="49813" y="9628"/>
                </a:lnTo>
                <a:lnTo>
                  <a:pt x="83108" y="31000"/>
                </a:lnTo>
                <a:lnTo>
                  <a:pt x="84734" y="32753"/>
                </a:lnTo>
                <a:lnTo>
                  <a:pt x="86652" y="32842"/>
                </a:lnTo>
                <a:lnTo>
                  <a:pt x="89446" y="29895"/>
                </a:lnTo>
                <a:lnTo>
                  <a:pt x="89268" y="28130"/>
                </a:lnTo>
                <a:lnTo>
                  <a:pt x="81876" y="21628"/>
                </a:lnTo>
                <a:lnTo>
                  <a:pt x="36275" y="3349"/>
                </a:lnTo>
                <a:lnTo>
                  <a:pt x="1828" y="12"/>
                </a:lnTo>
                <a:lnTo>
                  <a:pt x="1219" y="0"/>
                </a:lnTo>
                <a:close/>
              </a:path>
            </a:pathLst>
          </a:custGeom>
          <a:solidFill>
            <a:srgbClr val="515150">
              <a:alpha val="79998"/>
            </a:srgbClr>
          </a:solidFill>
        </p:spPr>
        <p:txBody>
          <a:bodyPr wrap="square" lIns="0" tIns="0" rIns="0" bIns="0" rtlCol="0"/>
          <a:lstStyle/>
          <a:p>
            <a:endParaRPr/>
          </a:p>
        </p:txBody>
      </p:sp>
      <p:sp>
        <p:nvSpPr>
          <p:cNvPr id="106" name="object 106"/>
          <p:cNvSpPr/>
          <p:nvPr/>
        </p:nvSpPr>
        <p:spPr>
          <a:xfrm>
            <a:off x="2546050" y="5896057"/>
            <a:ext cx="86995" cy="33020"/>
          </a:xfrm>
          <a:custGeom>
            <a:avLst/>
            <a:gdLst/>
            <a:ahLst/>
            <a:cxnLst/>
            <a:rect l="l" t="t" r="r" b="b"/>
            <a:pathLst>
              <a:path w="86994" h="33020">
                <a:moveTo>
                  <a:pt x="40372" y="6271"/>
                </a:moveTo>
                <a:lnTo>
                  <a:pt x="15474" y="6271"/>
                </a:lnTo>
                <a:lnTo>
                  <a:pt x="25352" y="6884"/>
                </a:lnTo>
                <a:lnTo>
                  <a:pt x="35149" y="8262"/>
                </a:lnTo>
                <a:lnTo>
                  <a:pt x="75988" y="24618"/>
                </a:lnTo>
                <a:lnTo>
                  <a:pt x="85280" y="32397"/>
                </a:lnTo>
                <a:lnTo>
                  <a:pt x="85788" y="32613"/>
                </a:lnTo>
                <a:lnTo>
                  <a:pt x="86232" y="32880"/>
                </a:lnTo>
                <a:lnTo>
                  <a:pt x="86702" y="32321"/>
                </a:lnTo>
                <a:lnTo>
                  <a:pt x="86017" y="31546"/>
                </a:lnTo>
                <a:lnTo>
                  <a:pt x="85382" y="30733"/>
                </a:lnTo>
                <a:lnTo>
                  <a:pt x="45867" y="7913"/>
                </a:lnTo>
                <a:lnTo>
                  <a:pt x="40372" y="6271"/>
                </a:lnTo>
                <a:close/>
              </a:path>
              <a:path w="86994" h="33020">
                <a:moveTo>
                  <a:pt x="1511" y="0"/>
                </a:moveTo>
                <a:lnTo>
                  <a:pt x="0" y="1422"/>
                </a:lnTo>
                <a:lnTo>
                  <a:pt x="114" y="5197"/>
                </a:lnTo>
                <a:lnTo>
                  <a:pt x="1333" y="6311"/>
                </a:lnTo>
                <a:lnTo>
                  <a:pt x="4114" y="6413"/>
                </a:lnTo>
                <a:lnTo>
                  <a:pt x="4813" y="6362"/>
                </a:lnTo>
                <a:lnTo>
                  <a:pt x="40372" y="6271"/>
                </a:lnTo>
                <a:lnTo>
                  <a:pt x="36777" y="5197"/>
                </a:lnTo>
                <a:lnTo>
                  <a:pt x="27523" y="3105"/>
                </a:lnTo>
                <a:lnTo>
                  <a:pt x="18122" y="1587"/>
                </a:lnTo>
                <a:lnTo>
                  <a:pt x="13309" y="952"/>
                </a:lnTo>
                <a:lnTo>
                  <a:pt x="1511" y="0"/>
                </a:lnTo>
                <a:close/>
              </a:path>
            </a:pathLst>
          </a:custGeom>
          <a:solidFill>
            <a:srgbClr val="515150">
              <a:alpha val="79998"/>
            </a:srgbClr>
          </a:solidFill>
        </p:spPr>
        <p:txBody>
          <a:bodyPr wrap="square" lIns="0" tIns="0" rIns="0" bIns="0" rtlCol="0"/>
          <a:lstStyle/>
          <a:p>
            <a:endParaRPr/>
          </a:p>
        </p:txBody>
      </p:sp>
      <p:sp>
        <p:nvSpPr>
          <p:cNvPr id="107" name="object 107"/>
          <p:cNvSpPr/>
          <p:nvPr/>
        </p:nvSpPr>
        <p:spPr>
          <a:xfrm>
            <a:off x="2632257" y="5971891"/>
            <a:ext cx="17145" cy="92075"/>
          </a:xfrm>
          <a:custGeom>
            <a:avLst/>
            <a:gdLst/>
            <a:ahLst/>
            <a:cxnLst/>
            <a:rect l="l" t="t" r="r" b="b"/>
            <a:pathLst>
              <a:path w="17144" h="92075">
                <a:moveTo>
                  <a:pt x="16421" y="0"/>
                </a:moveTo>
                <a:lnTo>
                  <a:pt x="15633" y="38"/>
                </a:lnTo>
                <a:lnTo>
                  <a:pt x="15486" y="774"/>
                </a:lnTo>
                <a:lnTo>
                  <a:pt x="15369" y="1549"/>
                </a:lnTo>
                <a:lnTo>
                  <a:pt x="13393" y="21780"/>
                </a:lnTo>
                <a:lnTo>
                  <a:pt x="12368" y="31779"/>
                </a:lnTo>
                <a:lnTo>
                  <a:pt x="4514" y="75415"/>
                </a:lnTo>
                <a:lnTo>
                  <a:pt x="0" y="88836"/>
                </a:lnTo>
                <a:lnTo>
                  <a:pt x="736" y="90766"/>
                </a:lnTo>
                <a:lnTo>
                  <a:pt x="4787" y="91871"/>
                </a:lnTo>
                <a:lnTo>
                  <a:pt x="6438" y="90678"/>
                </a:lnTo>
                <a:lnTo>
                  <a:pt x="8267" y="81254"/>
                </a:lnTo>
                <a:lnTo>
                  <a:pt x="9715" y="74498"/>
                </a:lnTo>
                <a:lnTo>
                  <a:pt x="14328" y="35069"/>
                </a:lnTo>
                <a:lnTo>
                  <a:pt x="16560" y="1549"/>
                </a:lnTo>
                <a:lnTo>
                  <a:pt x="16459" y="774"/>
                </a:lnTo>
                <a:lnTo>
                  <a:pt x="16421" y="0"/>
                </a:lnTo>
                <a:close/>
              </a:path>
            </a:pathLst>
          </a:custGeom>
          <a:solidFill>
            <a:srgbClr val="515150">
              <a:alpha val="79998"/>
            </a:srgbClr>
          </a:solidFill>
        </p:spPr>
        <p:txBody>
          <a:bodyPr wrap="square" lIns="0" tIns="0" rIns="0" bIns="0" rtlCol="0"/>
          <a:lstStyle/>
          <a:p>
            <a:endParaRPr/>
          </a:p>
        </p:txBody>
      </p:sp>
      <p:sp>
        <p:nvSpPr>
          <p:cNvPr id="108" name="object 108"/>
          <p:cNvSpPr/>
          <p:nvPr/>
        </p:nvSpPr>
        <p:spPr>
          <a:xfrm>
            <a:off x="2590152" y="5966700"/>
            <a:ext cx="46990" cy="82550"/>
          </a:xfrm>
          <a:custGeom>
            <a:avLst/>
            <a:gdLst/>
            <a:ahLst/>
            <a:cxnLst/>
            <a:rect l="l" t="t" r="r" b="b"/>
            <a:pathLst>
              <a:path w="46989" h="82550">
                <a:moveTo>
                  <a:pt x="45669" y="0"/>
                </a:moveTo>
                <a:lnTo>
                  <a:pt x="45211" y="660"/>
                </a:lnTo>
                <a:lnTo>
                  <a:pt x="44703" y="1282"/>
                </a:lnTo>
                <a:lnTo>
                  <a:pt x="31648" y="22329"/>
                </a:lnTo>
                <a:lnTo>
                  <a:pt x="9959" y="59550"/>
                </a:lnTo>
                <a:lnTo>
                  <a:pt x="5451" y="67998"/>
                </a:lnTo>
                <a:lnTo>
                  <a:pt x="63" y="77977"/>
                </a:lnTo>
                <a:lnTo>
                  <a:pt x="0" y="79438"/>
                </a:lnTo>
                <a:lnTo>
                  <a:pt x="3073" y="82435"/>
                </a:lnTo>
                <a:lnTo>
                  <a:pt x="5549" y="81559"/>
                </a:lnTo>
                <a:lnTo>
                  <a:pt x="6642" y="78917"/>
                </a:lnTo>
                <a:lnTo>
                  <a:pt x="11884" y="65962"/>
                </a:lnTo>
                <a:lnTo>
                  <a:pt x="14568" y="59517"/>
                </a:lnTo>
                <a:lnTo>
                  <a:pt x="37664" y="15064"/>
                </a:lnTo>
                <a:lnTo>
                  <a:pt x="45707" y="2057"/>
                </a:lnTo>
                <a:lnTo>
                  <a:pt x="45999" y="1193"/>
                </a:lnTo>
                <a:lnTo>
                  <a:pt x="46380" y="380"/>
                </a:lnTo>
                <a:lnTo>
                  <a:pt x="45669" y="0"/>
                </a:lnTo>
                <a:close/>
              </a:path>
            </a:pathLst>
          </a:custGeom>
          <a:solidFill>
            <a:srgbClr val="515150">
              <a:alpha val="79998"/>
            </a:srgbClr>
          </a:solidFill>
        </p:spPr>
        <p:txBody>
          <a:bodyPr wrap="square" lIns="0" tIns="0" rIns="0" bIns="0" rtlCol="0"/>
          <a:lstStyle/>
          <a:p>
            <a:endParaRPr/>
          </a:p>
        </p:txBody>
      </p:sp>
      <p:sp>
        <p:nvSpPr>
          <p:cNvPr id="109" name="object 109"/>
          <p:cNvSpPr/>
          <p:nvPr/>
        </p:nvSpPr>
        <p:spPr>
          <a:xfrm>
            <a:off x="2654329" y="5834151"/>
            <a:ext cx="21590" cy="87630"/>
          </a:xfrm>
          <a:custGeom>
            <a:avLst/>
            <a:gdLst/>
            <a:ahLst/>
            <a:cxnLst/>
            <a:rect l="l" t="t" r="r" b="b"/>
            <a:pathLst>
              <a:path w="21589" h="87629">
                <a:moveTo>
                  <a:pt x="16408" y="0"/>
                </a:moveTo>
                <a:lnTo>
                  <a:pt x="14947" y="1447"/>
                </a:lnTo>
                <a:lnTo>
                  <a:pt x="14541" y="4292"/>
                </a:lnTo>
                <a:lnTo>
                  <a:pt x="13716" y="9715"/>
                </a:lnTo>
                <a:lnTo>
                  <a:pt x="1079" y="81762"/>
                </a:lnTo>
                <a:lnTo>
                  <a:pt x="520" y="84493"/>
                </a:lnTo>
                <a:lnTo>
                  <a:pt x="0" y="87210"/>
                </a:lnTo>
                <a:lnTo>
                  <a:pt x="927" y="87452"/>
                </a:lnTo>
                <a:lnTo>
                  <a:pt x="1130" y="86804"/>
                </a:lnTo>
                <a:lnTo>
                  <a:pt x="1371" y="86169"/>
                </a:lnTo>
                <a:lnTo>
                  <a:pt x="10833" y="44284"/>
                </a:lnTo>
                <a:lnTo>
                  <a:pt x="21285" y="2743"/>
                </a:lnTo>
                <a:lnTo>
                  <a:pt x="20561" y="914"/>
                </a:lnTo>
                <a:lnTo>
                  <a:pt x="16408" y="0"/>
                </a:lnTo>
                <a:close/>
              </a:path>
            </a:pathLst>
          </a:custGeom>
          <a:solidFill>
            <a:srgbClr val="515150">
              <a:alpha val="79998"/>
            </a:srgbClr>
          </a:solidFill>
        </p:spPr>
        <p:txBody>
          <a:bodyPr wrap="square" lIns="0" tIns="0" rIns="0" bIns="0" rtlCol="0"/>
          <a:lstStyle/>
          <a:p>
            <a:endParaRPr/>
          </a:p>
        </p:txBody>
      </p:sp>
      <p:sp>
        <p:nvSpPr>
          <p:cNvPr id="110" name="object 110"/>
          <p:cNvSpPr/>
          <p:nvPr/>
        </p:nvSpPr>
        <p:spPr>
          <a:xfrm>
            <a:off x="2620345" y="5836437"/>
            <a:ext cx="25400" cy="85090"/>
          </a:xfrm>
          <a:custGeom>
            <a:avLst/>
            <a:gdLst/>
            <a:ahLst/>
            <a:cxnLst/>
            <a:rect l="l" t="t" r="r" b="b"/>
            <a:pathLst>
              <a:path w="25400" h="85089">
                <a:moveTo>
                  <a:pt x="3606" y="0"/>
                </a:moveTo>
                <a:lnTo>
                  <a:pt x="0" y="2616"/>
                </a:lnTo>
                <a:lnTo>
                  <a:pt x="114" y="4178"/>
                </a:lnTo>
                <a:lnTo>
                  <a:pt x="850" y="5994"/>
                </a:lnTo>
                <a:lnTo>
                  <a:pt x="7134" y="20942"/>
                </a:lnTo>
                <a:lnTo>
                  <a:pt x="10194" y="28447"/>
                </a:lnTo>
                <a:lnTo>
                  <a:pt x="22702" y="71271"/>
                </a:lnTo>
                <a:lnTo>
                  <a:pt x="24028" y="83997"/>
                </a:lnTo>
                <a:lnTo>
                  <a:pt x="24218" y="84531"/>
                </a:lnTo>
                <a:lnTo>
                  <a:pt x="24333" y="85064"/>
                </a:lnTo>
                <a:lnTo>
                  <a:pt x="24917" y="85051"/>
                </a:lnTo>
                <a:lnTo>
                  <a:pt x="24993" y="84429"/>
                </a:lnTo>
                <a:lnTo>
                  <a:pt x="25112" y="83997"/>
                </a:lnTo>
                <a:lnTo>
                  <a:pt x="25150" y="83477"/>
                </a:lnTo>
                <a:lnTo>
                  <a:pt x="24891" y="79794"/>
                </a:lnTo>
                <a:lnTo>
                  <a:pt x="24764" y="76415"/>
                </a:lnTo>
                <a:lnTo>
                  <a:pt x="16065" y="34747"/>
                </a:lnTo>
                <a:lnTo>
                  <a:pt x="5816" y="1015"/>
                </a:lnTo>
                <a:lnTo>
                  <a:pt x="3606" y="0"/>
                </a:lnTo>
                <a:close/>
              </a:path>
            </a:pathLst>
          </a:custGeom>
          <a:solidFill>
            <a:srgbClr val="515150">
              <a:alpha val="79998"/>
            </a:srgbClr>
          </a:solidFill>
        </p:spPr>
        <p:txBody>
          <a:bodyPr wrap="square" lIns="0" tIns="0" rIns="0" bIns="0" rtlCol="0"/>
          <a:lstStyle/>
          <a:p>
            <a:endParaRPr/>
          </a:p>
        </p:txBody>
      </p:sp>
      <p:sp>
        <p:nvSpPr>
          <p:cNvPr id="111" name="object 111"/>
          <p:cNvSpPr/>
          <p:nvPr/>
        </p:nvSpPr>
        <p:spPr>
          <a:xfrm>
            <a:off x="2666545" y="5878627"/>
            <a:ext cx="71120" cy="49530"/>
          </a:xfrm>
          <a:custGeom>
            <a:avLst/>
            <a:gdLst/>
            <a:ahLst/>
            <a:cxnLst/>
            <a:rect l="l" t="t" r="r" b="b"/>
            <a:pathLst>
              <a:path w="71119" h="49529">
                <a:moveTo>
                  <a:pt x="66649" y="0"/>
                </a:moveTo>
                <a:lnTo>
                  <a:pt x="60515" y="2628"/>
                </a:lnTo>
                <a:lnTo>
                  <a:pt x="55499" y="4724"/>
                </a:lnTo>
                <a:lnTo>
                  <a:pt x="50850" y="7429"/>
                </a:lnTo>
                <a:lnTo>
                  <a:pt x="12572" y="36484"/>
                </a:lnTo>
                <a:lnTo>
                  <a:pt x="292" y="48348"/>
                </a:lnTo>
                <a:lnTo>
                  <a:pt x="0" y="48755"/>
                </a:lnTo>
                <a:lnTo>
                  <a:pt x="546" y="49314"/>
                </a:lnTo>
                <a:lnTo>
                  <a:pt x="1270" y="48717"/>
                </a:lnTo>
                <a:lnTo>
                  <a:pt x="2044" y="48145"/>
                </a:lnTo>
                <a:lnTo>
                  <a:pt x="33257" y="22533"/>
                </a:lnTo>
                <a:lnTo>
                  <a:pt x="68935" y="5689"/>
                </a:lnTo>
                <a:lnTo>
                  <a:pt x="70091" y="4546"/>
                </a:lnTo>
                <a:lnTo>
                  <a:pt x="70866" y="2806"/>
                </a:lnTo>
                <a:lnTo>
                  <a:pt x="70256" y="977"/>
                </a:lnTo>
                <a:lnTo>
                  <a:pt x="68389" y="228"/>
                </a:lnTo>
                <a:lnTo>
                  <a:pt x="66649" y="0"/>
                </a:lnTo>
                <a:close/>
              </a:path>
            </a:pathLst>
          </a:custGeom>
          <a:solidFill>
            <a:srgbClr val="515150">
              <a:alpha val="79998"/>
            </a:srgbClr>
          </a:solidFill>
        </p:spPr>
        <p:txBody>
          <a:bodyPr wrap="square" lIns="0" tIns="0" rIns="0" bIns="0" rtlCol="0"/>
          <a:lstStyle/>
          <a:p>
            <a:endParaRPr/>
          </a:p>
        </p:txBody>
      </p:sp>
      <p:sp>
        <p:nvSpPr>
          <p:cNvPr id="112" name="object 112"/>
          <p:cNvSpPr/>
          <p:nvPr/>
        </p:nvSpPr>
        <p:spPr>
          <a:xfrm>
            <a:off x="2929589" y="6116878"/>
            <a:ext cx="71120" cy="54610"/>
          </a:xfrm>
          <a:custGeom>
            <a:avLst/>
            <a:gdLst/>
            <a:ahLst/>
            <a:cxnLst/>
            <a:rect l="l" t="t" r="r" b="b"/>
            <a:pathLst>
              <a:path w="71119" h="54610">
                <a:moveTo>
                  <a:pt x="88" y="0"/>
                </a:moveTo>
                <a:lnTo>
                  <a:pt x="0" y="444"/>
                </a:lnTo>
                <a:lnTo>
                  <a:pt x="203" y="558"/>
                </a:lnTo>
                <a:lnTo>
                  <a:pt x="368" y="711"/>
                </a:lnTo>
                <a:lnTo>
                  <a:pt x="36054" y="21130"/>
                </a:lnTo>
                <a:lnTo>
                  <a:pt x="65392" y="49110"/>
                </a:lnTo>
                <a:lnTo>
                  <a:pt x="69875" y="53886"/>
                </a:lnTo>
                <a:lnTo>
                  <a:pt x="70421" y="53949"/>
                </a:lnTo>
                <a:lnTo>
                  <a:pt x="70853" y="54114"/>
                </a:lnTo>
                <a:lnTo>
                  <a:pt x="70891" y="53174"/>
                </a:lnTo>
                <a:lnTo>
                  <a:pt x="68592" y="49364"/>
                </a:lnTo>
                <a:lnTo>
                  <a:pt x="66586" y="45834"/>
                </a:lnTo>
                <a:lnTo>
                  <a:pt x="64287" y="42494"/>
                </a:lnTo>
                <a:lnTo>
                  <a:pt x="31381" y="11102"/>
                </a:lnTo>
                <a:lnTo>
                  <a:pt x="1752" y="203"/>
                </a:lnTo>
                <a:lnTo>
                  <a:pt x="88" y="0"/>
                </a:lnTo>
                <a:close/>
              </a:path>
            </a:pathLst>
          </a:custGeom>
          <a:solidFill>
            <a:srgbClr val="515150">
              <a:alpha val="79998"/>
            </a:srgbClr>
          </a:solidFill>
        </p:spPr>
        <p:txBody>
          <a:bodyPr wrap="square" lIns="0" tIns="0" rIns="0" bIns="0" rtlCol="0"/>
          <a:lstStyle/>
          <a:p>
            <a:endParaRPr/>
          </a:p>
        </p:txBody>
      </p:sp>
      <p:sp>
        <p:nvSpPr>
          <p:cNvPr id="113" name="object 113"/>
          <p:cNvSpPr/>
          <p:nvPr/>
        </p:nvSpPr>
        <p:spPr>
          <a:xfrm>
            <a:off x="2806587" y="6111398"/>
            <a:ext cx="78740" cy="43815"/>
          </a:xfrm>
          <a:custGeom>
            <a:avLst/>
            <a:gdLst/>
            <a:ahLst/>
            <a:cxnLst/>
            <a:rect l="l" t="t" r="r" b="b"/>
            <a:pathLst>
              <a:path w="78739" h="43814">
                <a:moveTo>
                  <a:pt x="809" y="43357"/>
                </a:moveTo>
                <a:lnTo>
                  <a:pt x="342" y="43357"/>
                </a:lnTo>
                <a:lnTo>
                  <a:pt x="660" y="43421"/>
                </a:lnTo>
                <a:lnTo>
                  <a:pt x="809" y="43357"/>
                </a:lnTo>
                <a:close/>
              </a:path>
              <a:path w="78739" h="43814">
                <a:moveTo>
                  <a:pt x="77635" y="0"/>
                </a:moveTo>
                <a:lnTo>
                  <a:pt x="73774" y="469"/>
                </a:lnTo>
                <a:lnTo>
                  <a:pt x="70218" y="711"/>
                </a:lnTo>
                <a:lnTo>
                  <a:pt x="66763" y="1409"/>
                </a:lnTo>
                <a:lnTo>
                  <a:pt x="28805" y="17941"/>
                </a:lnTo>
                <a:lnTo>
                  <a:pt x="0" y="42621"/>
                </a:lnTo>
                <a:lnTo>
                  <a:pt x="38" y="43370"/>
                </a:lnTo>
                <a:lnTo>
                  <a:pt x="342" y="43357"/>
                </a:lnTo>
                <a:lnTo>
                  <a:pt x="809" y="43357"/>
                </a:lnTo>
                <a:lnTo>
                  <a:pt x="1346" y="43129"/>
                </a:lnTo>
                <a:lnTo>
                  <a:pt x="1739" y="42837"/>
                </a:lnTo>
                <a:lnTo>
                  <a:pt x="19496" y="30708"/>
                </a:lnTo>
                <a:lnTo>
                  <a:pt x="53962" y="10401"/>
                </a:lnTo>
                <a:lnTo>
                  <a:pt x="77724" y="787"/>
                </a:lnTo>
                <a:lnTo>
                  <a:pt x="78456" y="469"/>
                </a:lnTo>
                <a:lnTo>
                  <a:pt x="78397" y="101"/>
                </a:lnTo>
                <a:lnTo>
                  <a:pt x="78016" y="76"/>
                </a:lnTo>
                <a:lnTo>
                  <a:pt x="77635" y="0"/>
                </a:lnTo>
                <a:close/>
              </a:path>
            </a:pathLst>
          </a:custGeom>
          <a:solidFill>
            <a:srgbClr val="515150">
              <a:alpha val="79998"/>
            </a:srgbClr>
          </a:solidFill>
        </p:spPr>
        <p:txBody>
          <a:bodyPr wrap="square" lIns="0" tIns="0" rIns="0" bIns="0" rtlCol="0"/>
          <a:lstStyle/>
          <a:p>
            <a:endParaRPr/>
          </a:p>
        </p:txBody>
      </p:sp>
      <p:sp>
        <p:nvSpPr>
          <p:cNvPr id="114" name="object 114"/>
          <p:cNvSpPr/>
          <p:nvPr/>
        </p:nvSpPr>
        <p:spPr>
          <a:xfrm>
            <a:off x="2802138" y="6093047"/>
            <a:ext cx="85725" cy="12700"/>
          </a:xfrm>
          <a:custGeom>
            <a:avLst/>
            <a:gdLst/>
            <a:ahLst/>
            <a:cxnLst/>
            <a:rect l="l" t="t" r="r" b="b"/>
            <a:pathLst>
              <a:path w="85725" h="12700">
                <a:moveTo>
                  <a:pt x="48615" y="0"/>
                </a:moveTo>
                <a:lnTo>
                  <a:pt x="9829" y="6845"/>
                </a:lnTo>
                <a:lnTo>
                  <a:pt x="228" y="11874"/>
                </a:lnTo>
                <a:lnTo>
                  <a:pt x="0" y="12179"/>
                </a:lnTo>
                <a:lnTo>
                  <a:pt x="342" y="12268"/>
                </a:lnTo>
                <a:lnTo>
                  <a:pt x="685" y="12420"/>
                </a:lnTo>
                <a:lnTo>
                  <a:pt x="1295" y="12484"/>
                </a:lnTo>
                <a:lnTo>
                  <a:pt x="1587" y="12369"/>
                </a:lnTo>
                <a:lnTo>
                  <a:pt x="5016" y="11582"/>
                </a:lnTo>
                <a:lnTo>
                  <a:pt x="8166" y="10718"/>
                </a:lnTo>
                <a:lnTo>
                  <a:pt x="18355" y="8915"/>
                </a:lnTo>
                <a:lnTo>
                  <a:pt x="25196" y="7632"/>
                </a:lnTo>
                <a:lnTo>
                  <a:pt x="32169" y="6769"/>
                </a:lnTo>
                <a:lnTo>
                  <a:pt x="38664" y="6140"/>
                </a:lnTo>
                <a:lnTo>
                  <a:pt x="45178" y="5803"/>
                </a:lnTo>
                <a:lnTo>
                  <a:pt x="78501" y="5743"/>
                </a:lnTo>
                <a:lnTo>
                  <a:pt x="77245" y="5202"/>
                </a:lnTo>
                <a:lnTo>
                  <a:pt x="69850" y="2944"/>
                </a:lnTo>
                <a:lnTo>
                  <a:pt x="62264" y="1408"/>
                </a:lnTo>
                <a:lnTo>
                  <a:pt x="54521" y="482"/>
                </a:lnTo>
                <a:lnTo>
                  <a:pt x="48615" y="0"/>
                </a:lnTo>
                <a:close/>
              </a:path>
              <a:path w="85725" h="12700">
                <a:moveTo>
                  <a:pt x="78501" y="5743"/>
                </a:moveTo>
                <a:lnTo>
                  <a:pt x="51709" y="5743"/>
                </a:lnTo>
                <a:lnTo>
                  <a:pt x="58254" y="5943"/>
                </a:lnTo>
                <a:lnTo>
                  <a:pt x="65836" y="6324"/>
                </a:lnTo>
                <a:lnTo>
                  <a:pt x="73380" y="7137"/>
                </a:lnTo>
                <a:lnTo>
                  <a:pt x="85458" y="9398"/>
                </a:lnTo>
                <a:lnTo>
                  <a:pt x="85559" y="9105"/>
                </a:lnTo>
                <a:lnTo>
                  <a:pt x="85528" y="8915"/>
                </a:lnTo>
                <a:lnTo>
                  <a:pt x="84823" y="8496"/>
                </a:lnTo>
                <a:lnTo>
                  <a:pt x="84416" y="8293"/>
                </a:lnTo>
                <a:lnTo>
                  <a:pt x="78501" y="5743"/>
                </a:lnTo>
                <a:close/>
              </a:path>
            </a:pathLst>
          </a:custGeom>
          <a:solidFill>
            <a:srgbClr val="515150">
              <a:alpha val="79998"/>
            </a:srgbClr>
          </a:solidFill>
        </p:spPr>
        <p:txBody>
          <a:bodyPr wrap="square" lIns="0" tIns="0" rIns="0" bIns="0" rtlCol="0"/>
          <a:lstStyle/>
          <a:p>
            <a:endParaRPr/>
          </a:p>
        </p:txBody>
      </p:sp>
      <p:sp>
        <p:nvSpPr>
          <p:cNvPr id="115" name="object 115"/>
          <p:cNvSpPr/>
          <p:nvPr/>
        </p:nvSpPr>
        <p:spPr>
          <a:xfrm>
            <a:off x="2911462" y="6134290"/>
            <a:ext cx="8255" cy="83185"/>
          </a:xfrm>
          <a:custGeom>
            <a:avLst/>
            <a:gdLst/>
            <a:ahLst/>
            <a:cxnLst/>
            <a:rect l="l" t="t" r="r" b="b"/>
            <a:pathLst>
              <a:path w="8255" h="83185">
                <a:moveTo>
                  <a:pt x="365" y="0"/>
                </a:moveTo>
                <a:lnTo>
                  <a:pt x="35" y="63"/>
                </a:lnTo>
                <a:lnTo>
                  <a:pt x="0" y="1905"/>
                </a:lnTo>
                <a:lnTo>
                  <a:pt x="175" y="4762"/>
                </a:lnTo>
                <a:lnTo>
                  <a:pt x="454" y="8610"/>
                </a:lnTo>
                <a:lnTo>
                  <a:pt x="1675" y="29389"/>
                </a:lnTo>
                <a:lnTo>
                  <a:pt x="2129" y="37851"/>
                </a:lnTo>
                <a:lnTo>
                  <a:pt x="2461" y="46316"/>
                </a:lnTo>
                <a:lnTo>
                  <a:pt x="2524" y="82372"/>
                </a:lnTo>
                <a:lnTo>
                  <a:pt x="2855" y="82613"/>
                </a:lnTo>
                <a:lnTo>
                  <a:pt x="3045" y="82880"/>
                </a:lnTo>
                <a:lnTo>
                  <a:pt x="3248" y="82677"/>
                </a:lnTo>
                <a:lnTo>
                  <a:pt x="3515" y="82511"/>
                </a:lnTo>
                <a:lnTo>
                  <a:pt x="3807" y="82080"/>
                </a:lnTo>
                <a:lnTo>
                  <a:pt x="3820" y="81826"/>
                </a:lnTo>
                <a:lnTo>
                  <a:pt x="5635" y="74862"/>
                </a:lnTo>
                <a:lnTo>
                  <a:pt x="6890" y="68052"/>
                </a:lnTo>
                <a:lnTo>
                  <a:pt x="7702" y="61177"/>
                </a:lnTo>
                <a:lnTo>
                  <a:pt x="8125" y="54243"/>
                </a:lnTo>
                <a:lnTo>
                  <a:pt x="8209" y="46316"/>
                </a:lnTo>
                <a:lnTo>
                  <a:pt x="8050" y="40574"/>
                </a:lnTo>
                <a:lnTo>
                  <a:pt x="1102" y="1905"/>
                </a:lnTo>
                <a:lnTo>
                  <a:pt x="365" y="0"/>
                </a:lnTo>
                <a:close/>
              </a:path>
            </a:pathLst>
          </a:custGeom>
          <a:solidFill>
            <a:srgbClr val="515150">
              <a:alpha val="79998"/>
            </a:srgbClr>
          </a:solidFill>
        </p:spPr>
        <p:txBody>
          <a:bodyPr wrap="square" lIns="0" tIns="0" rIns="0" bIns="0" rtlCol="0"/>
          <a:lstStyle/>
          <a:p>
            <a:endParaRPr/>
          </a:p>
        </p:txBody>
      </p:sp>
      <p:sp>
        <p:nvSpPr>
          <p:cNvPr id="116" name="object 116"/>
          <p:cNvSpPr/>
          <p:nvPr/>
        </p:nvSpPr>
        <p:spPr>
          <a:xfrm>
            <a:off x="2842389" y="6125188"/>
            <a:ext cx="52069" cy="65405"/>
          </a:xfrm>
          <a:custGeom>
            <a:avLst/>
            <a:gdLst/>
            <a:ahLst/>
            <a:cxnLst/>
            <a:rect l="l" t="t" r="r" b="b"/>
            <a:pathLst>
              <a:path w="52069" h="65404">
                <a:moveTo>
                  <a:pt x="51371" y="0"/>
                </a:moveTo>
                <a:lnTo>
                  <a:pt x="50711" y="419"/>
                </a:lnTo>
                <a:lnTo>
                  <a:pt x="46507" y="4076"/>
                </a:lnTo>
                <a:lnTo>
                  <a:pt x="42468" y="7365"/>
                </a:lnTo>
                <a:lnTo>
                  <a:pt x="15405" y="37884"/>
                </a:lnTo>
                <a:lnTo>
                  <a:pt x="1206" y="61887"/>
                </a:lnTo>
                <a:lnTo>
                  <a:pt x="622" y="63106"/>
                </a:lnTo>
                <a:lnTo>
                  <a:pt x="0" y="64617"/>
                </a:lnTo>
                <a:lnTo>
                  <a:pt x="96" y="64896"/>
                </a:lnTo>
                <a:lnTo>
                  <a:pt x="152" y="65316"/>
                </a:lnTo>
                <a:lnTo>
                  <a:pt x="495" y="65201"/>
                </a:lnTo>
                <a:lnTo>
                  <a:pt x="838" y="65125"/>
                </a:lnTo>
                <a:lnTo>
                  <a:pt x="1308" y="64896"/>
                </a:lnTo>
                <a:lnTo>
                  <a:pt x="1471" y="64617"/>
                </a:lnTo>
                <a:lnTo>
                  <a:pt x="6184" y="58572"/>
                </a:lnTo>
                <a:lnTo>
                  <a:pt x="10807" y="52590"/>
                </a:lnTo>
                <a:lnTo>
                  <a:pt x="20548" y="40233"/>
                </a:lnTo>
                <a:lnTo>
                  <a:pt x="25704" y="33870"/>
                </a:lnTo>
                <a:lnTo>
                  <a:pt x="49885" y="2946"/>
                </a:lnTo>
                <a:lnTo>
                  <a:pt x="50787" y="1612"/>
                </a:lnTo>
                <a:lnTo>
                  <a:pt x="51641" y="419"/>
                </a:lnTo>
                <a:lnTo>
                  <a:pt x="51600" y="203"/>
                </a:lnTo>
                <a:lnTo>
                  <a:pt x="51371" y="0"/>
                </a:lnTo>
                <a:close/>
              </a:path>
            </a:pathLst>
          </a:custGeom>
          <a:solidFill>
            <a:srgbClr val="515150">
              <a:alpha val="79998"/>
            </a:srgbClr>
          </a:solidFill>
        </p:spPr>
        <p:txBody>
          <a:bodyPr wrap="square" lIns="0" tIns="0" rIns="0" bIns="0" rtlCol="0"/>
          <a:lstStyle/>
          <a:p>
            <a:endParaRPr/>
          </a:p>
        </p:txBody>
      </p:sp>
      <p:sp>
        <p:nvSpPr>
          <p:cNvPr id="117" name="object 117"/>
          <p:cNvSpPr/>
          <p:nvPr/>
        </p:nvSpPr>
        <p:spPr>
          <a:xfrm>
            <a:off x="2929489" y="6084287"/>
            <a:ext cx="76200" cy="13970"/>
          </a:xfrm>
          <a:custGeom>
            <a:avLst/>
            <a:gdLst/>
            <a:ahLst/>
            <a:cxnLst/>
            <a:rect l="l" t="t" r="r" b="b"/>
            <a:pathLst>
              <a:path w="76200" h="13970">
                <a:moveTo>
                  <a:pt x="53619" y="0"/>
                </a:moveTo>
                <a:lnTo>
                  <a:pt x="13220" y="6911"/>
                </a:lnTo>
                <a:lnTo>
                  <a:pt x="444" y="13068"/>
                </a:lnTo>
                <a:lnTo>
                  <a:pt x="0" y="13385"/>
                </a:lnTo>
                <a:lnTo>
                  <a:pt x="254" y="13728"/>
                </a:lnTo>
                <a:lnTo>
                  <a:pt x="546" y="13703"/>
                </a:lnTo>
                <a:lnTo>
                  <a:pt x="10161" y="11503"/>
                </a:lnTo>
                <a:lnTo>
                  <a:pt x="19662" y="9531"/>
                </a:lnTo>
                <a:lnTo>
                  <a:pt x="62331" y="4698"/>
                </a:lnTo>
                <a:lnTo>
                  <a:pt x="75182" y="4698"/>
                </a:lnTo>
                <a:lnTo>
                  <a:pt x="75361" y="4660"/>
                </a:lnTo>
                <a:lnTo>
                  <a:pt x="75666" y="4419"/>
                </a:lnTo>
                <a:lnTo>
                  <a:pt x="75704" y="4038"/>
                </a:lnTo>
                <a:lnTo>
                  <a:pt x="75476" y="3771"/>
                </a:lnTo>
                <a:lnTo>
                  <a:pt x="75107" y="3479"/>
                </a:lnTo>
                <a:lnTo>
                  <a:pt x="74841" y="3467"/>
                </a:lnTo>
                <a:lnTo>
                  <a:pt x="67792" y="1206"/>
                </a:lnTo>
                <a:lnTo>
                  <a:pt x="60756" y="215"/>
                </a:lnTo>
                <a:lnTo>
                  <a:pt x="53619" y="0"/>
                </a:lnTo>
                <a:close/>
              </a:path>
              <a:path w="76200" h="13970">
                <a:moveTo>
                  <a:pt x="75182" y="4698"/>
                </a:moveTo>
                <a:lnTo>
                  <a:pt x="62331" y="4698"/>
                </a:lnTo>
                <a:lnTo>
                  <a:pt x="68148" y="4813"/>
                </a:lnTo>
                <a:lnTo>
                  <a:pt x="74358" y="4737"/>
                </a:lnTo>
                <a:lnTo>
                  <a:pt x="75003" y="4737"/>
                </a:lnTo>
                <a:lnTo>
                  <a:pt x="75182" y="4698"/>
                </a:lnTo>
                <a:close/>
              </a:path>
              <a:path w="76200" h="13970">
                <a:moveTo>
                  <a:pt x="75003" y="4737"/>
                </a:moveTo>
                <a:lnTo>
                  <a:pt x="74358" y="4737"/>
                </a:lnTo>
                <a:lnTo>
                  <a:pt x="74764" y="4787"/>
                </a:lnTo>
                <a:lnTo>
                  <a:pt x="75003" y="4737"/>
                </a:lnTo>
                <a:close/>
              </a:path>
            </a:pathLst>
          </a:custGeom>
          <a:solidFill>
            <a:srgbClr val="515150">
              <a:alpha val="79998"/>
            </a:srgbClr>
          </a:solidFill>
        </p:spPr>
        <p:txBody>
          <a:bodyPr wrap="square" lIns="0" tIns="0" rIns="0" bIns="0" rtlCol="0"/>
          <a:lstStyle/>
          <a:p>
            <a:endParaRPr/>
          </a:p>
        </p:txBody>
      </p:sp>
      <p:sp>
        <p:nvSpPr>
          <p:cNvPr id="118" name="object 118"/>
          <p:cNvSpPr/>
          <p:nvPr/>
        </p:nvSpPr>
        <p:spPr>
          <a:xfrm>
            <a:off x="2846480" y="6035837"/>
            <a:ext cx="53340" cy="53975"/>
          </a:xfrm>
          <a:custGeom>
            <a:avLst/>
            <a:gdLst/>
            <a:ahLst/>
            <a:cxnLst/>
            <a:rect l="l" t="t" r="r" b="b"/>
            <a:pathLst>
              <a:path w="53339" h="53975">
                <a:moveTo>
                  <a:pt x="1003" y="0"/>
                </a:moveTo>
                <a:lnTo>
                  <a:pt x="482" y="114"/>
                </a:lnTo>
                <a:lnTo>
                  <a:pt x="0" y="114"/>
                </a:lnTo>
                <a:lnTo>
                  <a:pt x="228" y="507"/>
                </a:lnTo>
                <a:lnTo>
                  <a:pt x="431" y="927"/>
                </a:lnTo>
                <a:lnTo>
                  <a:pt x="889" y="1536"/>
                </a:lnTo>
                <a:lnTo>
                  <a:pt x="1193" y="1701"/>
                </a:lnTo>
                <a:lnTo>
                  <a:pt x="8262" y="7183"/>
                </a:lnTo>
                <a:lnTo>
                  <a:pt x="50355" y="51409"/>
                </a:lnTo>
                <a:lnTo>
                  <a:pt x="52336" y="53708"/>
                </a:lnTo>
                <a:lnTo>
                  <a:pt x="52717" y="53505"/>
                </a:lnTo>
                <a:lnTo>
                  <a:pt x="52565" y="53073"/>
                </a:lnTo>
                <a:lnTo>
                  <a:pt x="52451" y="52628"/>
                </a:lnTo>
                <a:lnTo>
                  <a:pt x="52260" y="52209"/>
                </a:lnTo>
                <a:lnTo>
                  <a:pt x="25184" y="15100"/>
                </a:lnTo>
                <a:lnTo>
                  <a:pt x="1317" y="114"/>
                </a:lnTo>
                <a:lnTo>
                  <a:pt x="1003" y="0"/>
                </a:lnTo>
                <a:close/>
              </a:path>
            </a:pathLst>
          </a:custGeom>
          <a:solidFill>
            <a:srgbClr val="515150">
              <a:alpha val="79998"/>
            </a:srgbClr>
          </a:solidFill>
        </p:spPr>
        <p:txBody>
          <a:bodyPr wrap="square" lIns="0" tIns="0" rIns="0" bIns="0" rtlCol="0"/>
          <a:lstStyle/>
          <a:p>
            <a:endParaRPr/>
          </a:p>
        </p:txBody>
      </p:sp>
      <p:sp>
        <p:nvSpPr>
          <p:cNvPr id="119" name="object 119"/>
          <p:cNvSpPr/>
          <p:nvPr/>
        </p:nvSpPr>
        <p:spPr>
          <a:xfrm>
            <a:off x="2929648" y="6125378"/>
            <a:ext cx="52705" cy="79375"/>
          </a:xfrm>
          <a:custGeom>
            <a:avLst/>
            <a:gdLst/>
            <a:ahLst/>
            <a:cxnLst/>
            <a:rect l="l" t="t" r="r" b="b"/>
            <a:pathLst>
              <a:path w="52705" h="79375">
                <a:moveTo>
                  <a:pt x="812" y="0"/>
                </a:moveTo>
                <a:lnTo>
                  <a:pt x="355" y="127"/>
                </a:lnTo>
                <a:lnTo>
                  <a:pt x="10" y="127"/>
                </a:lnTo>
                <a:lnTo>
                  <a:pt x="127" y="419"/>
                </a:lnTo>
                <a:lnTo>
                  <a:pt x="152" y="850"/>
                </a:lnTo>
                <a:lnTo>
                  <a:pt x="1028" y="1651"/>
                </a:lnTo>
                <a:lnTo>
                  <a:pt x="1808" y="2146"/>
                </a:lnTo>
                <a:lnTo>
                  <a:pt x="2438" y="2679"/>
                </a:lnTo>
                <a:lnTo>
                  <a:pt x="27457" y="32054"/>
                </a:lnTo>
                <a:lnTo>
                  <a:pt x="43611" y="68478"/>
                </a:lnTo>
                <a:lnTo>
                  <a:pt x="45135" y="73901"/>
                </a:lnTo>
                <a:lnTo>
                  <a:pt x="46342" y="78041"/>
                </a:lnTo>
                <a:lnTo>
                  <a:pt x="47345" y="78803"/>
                </a:lnTo>
                <a:lnTo>
                  <a:pt x="50876" y="78765"/>
                </a:lnTo>
                <a:lnTo>
                  <a:pt x="52146" y="76746"/>
                </a:lnTo>
                <a:lnTo>
                  <a:pt x="48234" y="67475"/>
                </a:lnTo>
                <a:lnTo>
                  <a:pt x="45364" y="60375"/>
                </a:lnTo>
                <a:lnTo>
                  <a:pt x="23609" y="23342"/>
                </a:lnTo>
                <a:lnTo>
                  <a:pt x="3385" y="2120"/>
                </a:lnTo>
                <a:lnTo>
                  <a:pt x="966" y="127"/>
                </a:lnTo>
                <a:lnTo>
                  <a:pt x="355" y="127"/>
                </a:lnTo>
                <a:lnTo>
                  <a:pt x="0" y="101"/>
                </a:lnTo>
                <a:lnTo>
                  <a:pt x="936" y="101"/>
                </a:lnTo>
                <a:close/>
              </a:path>
            </a:pathLst>
          </a:custGeom>
          <a:solidFill>
            <a:srgbClr val="515150">
              <a:alpha val="79998"/>
            </a:srgbClr>
          </a:solidFill>
        </p:spPr>
        <p:txBody>
          <a:bodyPr wrap="square" lIns="0" tIns="0" rIns="0" bIns="0" rtlCol="0"/>
          <a:lstStyle/>
          <a:p>
            <a:endParaRPr/>
          </a:p>
        </p:txBody>
      </p:sp>
      <p:sp>
        <p:nvSpPr>
          <p:cNvPr id="120" name="object 120"/>
          <p:cNvSpPr/>
          <p:nvPr/>
        </p:nvSpPr>
        <p:spPr>
          <a:xfrm>
            <a:off x="2797381" y="6106974"/>
            <a:ext cx="89535" cy="28575"/>
          </a:xfrm>
          <a:custGeom>
            <a:avLst/>
            <a:gdLst/>
            <a:ahLst/>
            <a:cxnLst/>
            <a:rect l="l" t="t" r="r" b="b"/>
            <a:pathLst>
              <a:path w="89535" h="28575">
                <a:moveTo>
                  <a:pt x="82346" y="0"/>
                </a:moveTo>
                <a:lnTo>
                  <a:pt x="36320" y="8193"/>
                </a:lnTo>
                <a:lnTo>
                  <a:pt x="7391" y="19888"/>
                </a:lnTo>
                <a:lnTo>
                  <a:pt x="1892" y="22364"/>
                </a:lnTo>
                <a:lnTo>
                  <a:pt x="723" y="22872"/>
                </a:lnTo>
                <a:lnTo>
                  <a:pt x="50" y="23723"/>
                </a:lnTo>
                <a:lnTo>
                  <a:pt x="0" y="27101"/>
                </a:lnTo>
                <a:lnTo>
                  <a:pt x="2095" y="28498"/>
                </a:lnTo>
                <a:lnTo>
                  <a:pt x="4559" y="27432"/>
                </a:lnTo>
                <a:lnTo>
                  <a:pt x="5067" y="27101"/>
                </a:lnTo>
                <a:lnTo>
                  <a:pt x="12420" y="22593"/>
                </a:lnTo>
                <a:lnTo>
                  <a:pt x="57687" y="4301"/>
                </a:lnTo>
                <a:lnTo>
                  <a:pt x="81457" y="698"/>
                </a:lnTo>
                <a:lnTo>
                  <a:pt x="88585" y="698"/>
                </a:lnTo>
                <a:lnTo>
                  <a:pt x="88442" y="444"/>
                </a:lnTo>
                <a:lnTo>
                  <a:pt x="84289" y="12"/>
                </a:lnTo>
                <a:lnTo>
                  <a:pt x="82346" y="0"/>
                </a:lnTo>
                <a:close/>
              </a:path>
              <a:path w="89535" h="28575">
                <a:moveTo>
                  <a:pt x="88585" y="698"/>
                </a:moveTo>
                <a:lnTo>
                  <a:pt x="81457" y="698"/>
                </a:lnTo>
                <a:lnTo>
                  <a:pt x="87985" y="1498"/>
                </a:lnTo>
                <a:lnTo>
                  <a:pt x="88277" y="1549"/>
                </a:lnTo>
                <a:lnTo>
                  <a:pt x="88620" y="1231"/>
                </a:lnTo>
                <a:lnTo>
                  <a:pt x="88925" y="1092"/>
                </a:lnTo>
                <a:lnTo>
                  <a:pt x="88671" y="850"/>
                </a:lnTo>
                <a:lnTo>
                  <a:pt x="88585" y="698"/>
                </a:lnTo>
                <a:close/>
              </a:path>
            </a:pathLst>
          </a:custGeom>
          <a:solidFill>
            <a:srgbClr val="515150">
              <a:alpha val="79998"/>
            </a:srgbClr>
          </a:solidFill>
        </p:spPr>
        <p:txBody>
          <a:bodyPr wrap="square" lIns="0" tIns="0" rIns="0" bIns="0" rtlCol="0"/>
          <a:lstStyle/>
          <a:p>
            <a:endParaRPr/>
          </a:p>
        </p:txBody>
      </p:sp>
      <p:sp>
        <p:nvSpPr>
          <p:cNvPr id="121" name="object 121"/>
          <p:cNvSpPr/>
          <p:nvPr/>
        </p:nvSpPr>
        <p:spPr>
          <a:xfrm>
            <a:off x="2819609" y="6117890"/>
            <a:ext cx="69850" cy="59055"/>
          </a:xfrm>
          <a:custGeom>
            <a:avLst/>
            <a:gdLst/>
            <a:ahLst/>
            <a:cxnLst/>
            <a:rect l="l" t="t" r="r" b="b"/>
            <a:pathLst>
              <a:path w="69850" h="59054">
                <a:moveTo>
                  <a:pt x="68592" y="0"/>
                </a:moveTo>
                <a:lnTo>
                  <a:pt x="31889" y="23774"/>
                </a:lnTo>
                <a:lnTo>
                  <a:pt x="241" y="54914"/>
                </a:lnTo>
                <a:lnTo>
                  <a:pt x="0" y="56006"/>
                </a:lnTo>
                <a:lnTo>
                  <a:pt x="1054" y="58229"/>
                </a:lnTo>
                <a:lnTo>
                  <a:pt x="1892" y="58813"/>
                </a:lnTo>
                <a:lnTo>
                  <a:pt x="4305" y="58864"/>
                </a:lnTo>
                <a:lnTo>
                  <a:pt x="4952" y="58432"/>
                </a:lnTo>
                <a:lnTo>
                  <a:pt x="6172" y="56718"/>
                </a:lnTo>
                <a:lnTo>
                  <a:pt x="10394" y="50928"/>
                </a:lnTo>
                <a:lnTo>
                  <a:pt x="39435" y="20246"/>
                </a:lnTo>
                <a:lnTo>
                  <a:pt x="64554" y="3403"/>
                </a:lnTo>
                <a:lnTo>
                  <a:pt x="68999" y="939"/>
                </a:lnTo>
                <a:lnTo>
                  <a:pt x="69164" y="533"/>
                </a:lnTo>
                <a:lnTo>
                  <a:pt x="69392" y="215"/>
                </a:lnTo>
                <a:lnTo>
                  <a:pt x="69011" y="177"/>
                </a:lnTo>
                <a:lnTo>
                  <a:pt x="68592" y="0"/>
                </a:lnTo>
                <a:close/>
              </a:path>
            </a:pathLst>
          </a:custGeom>
          <a:solidFill>
            <a:srgbClr val="515150">
              <a:alpha val="79998"/>
            </a:srgbClr>
          </a:solidFill>
        </p:spPr>
        <p:txBody>
          <a:bodyPr wrap="square" lIns="0" tIns="0" rIns="0" bIns="0" rtlCol="0"/>
          <a:lstStyle/>
          <a:p>
            <a:endParaRPr/>
          </a:p>
        </p:txBody>
      </p:sp>
      <p:sp>
        <p:nvSpPr>
          <p:cNvPr id="122" name="object 122"/>
          <p:cNvSpPr/>
          <p:nvPr/>
        </p:nvSpPr>
        <p:spPr>
          <a:xfrm>
            <a:off x="2929469" y="6133303"/>
            <a:ext cx="31115" cy="85090"/>
          </a:xfrm>
          <a:custGeom>
            <a:avLst/>
            <a:gdLst/>
            <a:ahLst/>
            <a:cxnLst/>
            <a:rect l="l" t="t" r="r" b="b"/>
            <a:pathLst>
              <a:path w="31114" h="85089">
                <a:moveTo>
                  <a:pt x="0" y="0"/>
                </a:moveTo>
                <a:lnTo>
                  <a:pt x="88" y="1244"/>
                </a:lnTo>
                <a:lnTo>
                  <a:pt x="4659" y="9024"/>
                </a:lnTo>
                <a:lnTo>
                  <a:pt x="8567" y="16979"/>
                </a:lnTo>
                <a:lnTo>
                  <a:pt x="21945" y="59004"/>
                </a:lnTo>
                <a:lnTo>
                  <a:pt x="25044" y="83883"/>
                </a:lnTo>
                <a:lnTo>
                  <a:pt x="26339" y="85064"/>
                </a:lnTo>
                <a:lnTo>
                  <a:pt x="29400" y="84937"/>
                </a:lnTo>
                <a:lnTo>
                  <a:pt x="30606" y="83642"/>
                </a:lnTo>
                <a:lnTo>
                  <a:pt x="30556" y="81508"/>
                </a:lnTo>
                <a:lnTo>
                  <a:pt x="29203" y="75222"/>
                </a:lnTo>
                <a:lnTo>
                  <a:pt x="28219" y="70269"/>
                </a:lnTo>
                <a:lnTo>
                  <a:pt x="15011" y="28270"/>
                </a:lnTo>
                <a:lnTo>
                  <a:pt x="317" y="139"/>
                </a:lnTo>
                <a:lnTo>
                  <a:pt x="0" y="0"/>
                </a:lnTo>
                <a:close/>
              </a:path>
            </a:pathLst>
          </a:custGeom>
          <a:solidFill>
            <a:srgbClr val="515150">
              <a:alpha val="79998"/>
            </a:srgbClr>
          </a:solidFill>
        </p:spPr>
        <p:txBody>
          <a:bodyPr wrap="square" lIns="0" tIns="0" rIns="0" bIns="0" rtlCol="0"/>
          <a:lstStyle/>
          <a:p>
            <a:endParaRPr/>
          </a:p>
        </p:txBody>
      </p:sp>
      <p:sp>
        <p:nvSpPr>
          <p:cNvPr id="123" name="object 123"/>
          <p:cNvSpPr/>
          <p:nvPr/>
        </p:nvSpPr>
        <p:spPr>
          <a:xfrm>
            <a:off x="2929234" y="6107355"/>
            <a:ext cx="81280" cy="29845"/>
          </a:xfrm>
          <a:custGeom>
            <a:avLst/>
            <a:gdLst/>
            <a:ahLst/>
            <a:cxnLst/>
            <a:rect l="l" t="t" r="r" b="b"/>
            <a:pathLst>
              <a:path w="81280" h="29845">
                <a:moveTo>
                  <a:pt x="2705" y="0"/>
                </a:moveTo>
                <a:lnTo>
                  <a:pt x="1041" y="76"/>
                </a:lnTo>
                <a:lnTo>
                  <a:pt x="673" y="76"/>
                </a:lnTo>
                <a:lnTo>
                  <a:pt x="342" y="495"/>
                </a:lnTo>
                <a:lnTo>
                  <a:pt x="0" y="723"/>
                </a:lnTo>
                <a:lnTo>
                  <a:pt x="355" y="888"/>
                </a:lnTo>
                <a:lnTo>
                  <a:pt x="711" y="1193"/>
                </a:lnTo>
                <a:lnTo>
                  <a:pt x="39387" y="6767"/>
                </a:lnTo>
                <a:lnTo>
                  <a:pt x="76873" y="29743"/>
                </a:lnTo>
                <a:lnTo>
                  <a:pt x="78689" y="29794"/>
                </a:lnTo>
                <a:lnTo>
                  <a:pt x="81165" y="27228"/>
                </a:lnTo>
                <a:lnTo>
                  <a:pt x="81013" y="25323"/>
                </a:lnTo>
                <a:lnTo>
                  <a:pt x="75958" y="21475"/>
                </a:lnTo>
                <a:lnTo>
                  <a:pt x="72618" y="18757"/>
                </a:lnTo>
                <a:lnTo>
                  <a:pt x="31259" y="2752"/>
                </a:lnTo>
                <a:lnTo>
                  <a:pt x="6045" y="38"/>
                </a:lnTo>
                <a:lnTo>
                  <a:pt x="4368" y="38"/>
                </a:lnTo>
                <a:lnTo>
                  <a:pt x="2705" y="0"/>
                </a:lnTo>
                <a:close/>
              </a:path>
            </a:pathLst>
          </a:custGeom>
          <a:solidFill>
            <a:srgbClr val="515150">
              <a:alpha val="79998"/>
            </a:srgbClr>
          </a:solidFill>
        </p:spPr>
        <p:txBody>
          <a:bodyPr wrap="square" lIns="0" tIns="0" rIns="0" bIns="0" rtlCol="0"/>
          <a:lstStyle/>
          <a:p>
            <a:endParaRPr/>
          </a:p>
        </p:txBody>
      </p:sp>
      <p:sp>
        <p:nvSpPr>
          <p:cNvPr id="124" name="object 124"/>
          <p:cNvSpPr/>
          <p:nvPr/>
        </p:nvSpPr>
        <p:spPr>
          <a:xfrm>
            <a:off x="2814750" y="6065444"/>
            <a:ext cx="79375" cy="29845"/>
          </a:xfrm>
          <a:custGeom>
            <a:avLst/>
            <a:gdLst/>
            <a:ahLst/>
            <a:cxnLst/>
            <a:rect l="l" t="t" r="r" b="b"/>
            <a:pathLst>
              <a:path w="79375" h="29845">
                <a:moveTo>
                  <a:pt x="36496" y="5473"/>
                </a:moveTo>
                <a:lnTo>
                  <a:pt x="16598" y="5473"/>
                </a:lnTo>
                <a:lnTo>
                  <a:pt x="22948" y="6134"/>
                </a:lnTo>
                <a:lnTo>
                  <a:pt x="30219" y="7095"/>
                </a:lnTo>
                <a:lnTo>
                  <a:pt x="66471" y="19723"/>
                </a:lnTo>
                <a:lnTo>
                  <a:pt x="76161" y="27876"/>
                </a:lnTo>
                <a:lnTo>
                  <a:pt x="78016" y="29514"/>
                </a:lnTo>
                <a:lnTo>
                  <a:pt x="78435" y="29540"/>
                </a:lnTo>
                <a:lnTo>
                  <a:pt x="78778" y="29654"/>
                </a:lnTo>
                <a:lnTo>
                  <a:pt x="78676" y="28892"/>
                </a:lnTo>
                <a:lnTo>
                  <a:pt x="78511" y="28359"/>
                </a:lnTo>
                <a:lnTo>
                  <a:pt x="78320" y="28232"/>
                </a:lnTo>
                <a:lnTo>
                  <a:pt x="74498" y="25133"/>
                </a:lnTo>
                <a:lnTo>
                  <a:pt x="37856" y="5816"/>
                </a:lnTo>
                <a:lnTo>
                  <a:pt x="36496" y="5473"/>
                </a:lnTo>
                <a:close/>
              </a:path>
              <a:path w="79375" h="29845">
                <a:moveTo>
                  <a:pt x="2032" y="0"/>
                </a:moveTo>
                <a:lnTo>
                  <a:pt x="914" y="800"/>
                </a:lnTo>
                <a:lnTo>
                  <a:pt x="0" y="4216"/>
                </a:lnTo>
                <a:lnTo>
                  <a:pt x="1473" y="5816"/>
                </a:lnTo>
                <a:lnTo>
                  <a:pt x="10236" y="5524"/>
                </a:lnTo>
                <a:lnTo>
                  <a:pt x="36496" y="5473"/>
                </a:lnTo>
                <a:lnTo>
                  <a:pt x="27482" y="3200"/>
                </a:lnTo>
                <a:lnTo>
                  <a:pt x="19570" y="1524"/>
                </a:lnTo>
                <a:lnTo>
                  <a:pt x="11557" y="635"/>
                </a:lnTo>
                <a:lnTo>
                  <a:pt x="2959" y="25"/>
                </a:lnTo>
                <a:lnTo>
                  <a:pt x="2032" y="0"/>
                </a:lnTo>
                <a:close/>
              </a:path>
            </a:pathLst>
          </a:custGeom>
          <a:solidFill>
            <a:srgbClr val="515150">
              <a:alpha val="79998"/>
            </a:srgbClr>
          </a:solidFill>
        </p:spPr>
        <p:txBody>
          <a:bodyPr wrap="square" lIns="0" tIns="0" rIns="0" bIns="0" rtlCol="0"/>
          <a:lstStyle/>
          <a:p>
            <a:endParaRPr/>
          </a:p>
        </p:txBody>
      </p:sp>
      <p:sp>
        <p:nvSpPr>
          <p:cNvPr id="125" name="object 125"/>
          <p:cNvSpPr/>
          <p:nvPr/>
        </p:nvSpPr>
        <p:spPr>
          <a:xfrm>
            <a:off x="2862258" y="6137862"/>
            <a:ext cx="33655" cy="78105"/>
          </a:xfrm>
          <a:custGeom>
            <a:avLst/>
            <a:gdLst/>
            <a:ahLst/>
            <a:cxnLst/>
            <a:rect l="l" t="t" r="r" b="b"/>
            <a:pathLst>
              <a:path w="33655" h="78104">
                <a:moveTo>
                  <a:pt x="33210" y="0"/>
                </a:moveTo>
                <a:lnTo>
                  <a:pt x="32931" y="152"/>
                </a:lnTo>
                <a:lnTo>
                  <a:pt x="32626" y="266"/>
                </a:lnTo>
                <a:lnTo>
                  <a:pt x="32245" y="571"/>
                </a:lnTo>
                <a:lnTo>
                  <a:pt x="32194" y="800"/>
                </a:lnTo>
                <a:lnTo>
                  <a:pt x="29489" y="6502"/>
                </a:lnTo>
                <a:lnTo>
                  <a:pt x="26822" y="12014"/>
                </a:lnTo>
                <a:lnTo>
                  <a:pt x="24218" y="17551"/>
                </a:lnTo>
                <a:lnTo>
                  <a:pt x="5836" y="59240"/>
                </a:lnTo>
                <a:lnTo>
                  <a:pt x="165" y="74447"/>
                </a:lnTo>
                <a:lnTo>
                  <a:pt x="0" y="75006"/>
                </a:lnTo>
                <a:lnTo>
                  <a:pt x="190" y="75501"/>
                </a:lnTo>
                <a:lnTo>
                  <a:pt x="292" y="76073"/>
                </a:lnTo>
                <a:lnTo>
                  <a:pt x="1181" y="77546"/>
                </a:lnTo>
                <a:lnTo>
                  <a:pt x="2171" y="77927"/>
                </a:lnTo>
                <a:lnTo>
                  <a:pt x="4711" y="77609"/>
                </a:lnTo>
                <a:lnTo>
                  <a:pt x="5486" y="76708"/>
                </a:lnTo>
                <a:lnTo>
                  <a:pt x="7162" y="69850"/>
                </a:lnTo>
                <a:lnTo>
                  <a:pt x="7899" y="67068"/>
                </a:lnTo>
                <a:lnTo>
                  <a:pt x="20507" y="30072"/>
                </a:lnTo>
                <a:lnTo>
                  <a:pt x="32893" y="2095"/>
                </a:lnTo>
                <a:lnTo>
                  <a:pt x="33429" y="800"/>
                </a:lnTo>
                <a:lnTo>
                  <a:pt x="33414" y="571"/>
                </a:lnTo>
                <a:lnTo>
                  <a:pt x="33274" y="317"/>
                </a:lnTo>
                <a:lnTo>
                  <a:pt x="33210" y="0"/>
                </a:lnTo>
                <a:close/>
              </a:path>
            </a:pathLst>
          </a:custGeom>
          <a:solidFill>
            <a:srgbClr val="515150">
              <a:alpha val="79998"/>
            </a:srgbClr>
          </a:solidFill>
        </p:spPr>
        <p:txBody>
          <a:bodyPr wrap="square" lIns="0" tIns="0" rIns="0" bIns="0" rtlCol="0"/>
          <a:lstStyle/>
          <a:p>
            <a:endParaRPr/>
          </a:p>
        </p:txBody>
      </p:sp>
      <p:sp>
        <p:nvSpPr>
          <p:cNvPr id="126" name="object 126"/>
          <p:cNvSpPr/>
          <p:nvPr/>
        </p:nvSpPr>
        <p:spPr>
          <a:xfrm>
            <a:off x="2893486" y="6134086"/>
            <a:ext cx="15240" cy="83820"/>
          </a:xfrm>
          <a:custGeom>
            <a:avLst/>
            <a:gdLst/>
            <a:ahLst/>
            <a:cxnLst/>
            <a:rect l="l" t="t" r="r" b="b"/>
            <a:pathLst>
              <a:path w="15239" h="83820">
                <a:moveTo>
                  <a:pt x="14554" y="0"/>
                </a:moveTo>
                <a:lnTo>
                  <a:pt x="14321" y="266"/>
                </a:lnTo>
                <a:lnTo>
                  <a:pt x="14020" y="495"/>
                </a:lnTo>
                <a:lnTo>
                  <a:pt x="13792" y="1155"/>
                </a:lnTo>
                <a:lnTo>
                  <a:pt x="13811" y="2120"/>
                </a:lnTo>
                <a:lnTo>
                  <a:pt x="13703" y="4000"/>
                </a:lnTo>
                <a:lnTo>
                  <a:pt x="13627" y="6032"/>
                </a:lnTo>
                <a:lnTo>
                  <a:pt x="9232" y="44043"/>
                </a:lnTo>
                <a:lnTo>
                  <a:pt x="1650" y="75742"/>
                </a:lnTo>
                <a:lnTo>
                  <a:pt x="0" y="81026"/>
                </a:lnTo>
                <a:lnTo>
                  <a:pt x="863" y="82575"/>
                </a:lnTo>
                <a:lnTo>
                  <a:pt x="4114" y="83439"/>
                </a:lnTo>
                <a:lnTo>
                  <a:pt x="5702" y="82473"/>
                </a:lnTo>
                <a:lnTo>
                  <a:pt x="7238" y="74701"/>
                </a:lnTo>
                <a:lnTo>
                  <a:pt x="8585" y="68719"/>
                </a:lnTo>
                <a:lnTo>
                  <a:pt x="13110" y="28633"/>
                </a:lnTo>
                <a:lnTo>
                  <a:pt x="15112" y="2133"/>
                </a:lnTo>
                <a:lnTo>
                  <a:pt x="15035" y="1155"/>
                </a:lnTo>
                <a:lnTo>
                  <a:pt x="14922" y="533"/>
                </a:lnTo>
                <a:lnTo>
                  <a:pt x="14699" y="254"/>
                </a:lnTo>
                <a:lnTo>
                  <a:pt x="14554" y="0"/>
                </a:lnTo>
                <a:close/>
              </a:path>
            </a:pathLst>
          </a:custGeom>
          <a:solidFill>
            <a:srgbClr val="515150">
              <a:alpha val="79998"/>
            </a:srgbClr>
          </a:solidFill>
        </p:spPr>
        <p:txBody>
          <a:bodyPr wrap="square" lIns="0" tIns="0" rIns="0" bIns="0" rtlCol="0"/>
          <a:lstStyle/>
          <a:p>
            <a:endParaRPr/>
          </a:p>
        </p:txBody>
      </p:sp>
      <p:sp>
        <p:nvSpPr>
          <p:cNvPr id="127" name="object 127"/>
          <p:cNvSpPr/>
          <p:nvPr/>
        </p:nvSpPr>
        <p:spPr>
          <a:xfrm>
            <a:off x="2915620" y="6011160"/>
            <a:ext cx="29209" cy="76835"/>
          </a:xfrm>
          <a:custGeom>
            <a:avLst/>
            <a:gdLst/>
            <a:ahLst/>
            <a:cxnLst/>
            <a:rect l="l" t="t" r="r" b="b"/>
            <a:pathLst>
              <a:path w="29210" h="76835">
                <a:moveTo>
                  <a:pt x="24841" y="0"/>
                </a:moveTo>
                <a:lnTo>
                  <a:pt x="23660" y="825"/>
                </a:lnTo>
                <a:lnTo>
                  <a:pt x="19169" y="16084"/>
                </a:lnTo>
                <a:lnTo>
                  <a:pt x="17139" y="22873"/>
                </a:lnTo>
                <a:lnTo>
                  <a:pt x="15036" y="29641"/>
                </a:lnTo>
                <a:lnTo>
                  <a:pt x="11381" y="40944"/>
                </a:lnTo>
                <a:lnTo>
                  <a:pt x="241" y="74790"/>
                </a:lnTo>
                <a:lnTo>
                  <a:pt x="0" y="75476"/>
                </a:lnTo>
                <a:lnTo>
                  <a:pt x="57" y="76123"/>
                </a:lnTo>
                <a:lnTo>
                  <a:pt x="177" y="76288"/>
                </a:lnTo>
                <a:lnTo>
                  <a:pt x="495" y="76403"/>
                </a:lnTo>
                <a:lnTo>
                  <a:pt x="825" y="76263"/>
                </a:lnTo>
                <a:lnTo>
                  <a:pt x="1130" y="75831"/>
                </a:lnTo>
                <a:lnTo>
                  <a:pt x="1231" y="75476"/>
                </a:lnTo>
                <a:lnTo>
                  <a:pt x="2463" y="71996"/>
                </a:lnTo>
                <a:lnTo>
                  <a:pt x="16232" y="34915"/>
                </a:lnTo>
                <a:lnTo>
                  <a:pt x="28701" y="3975"/>
                </a:lnTo>
                <a:lnTo>
                  <a:pt x="28803" y="3505"/>
                </a:lnTo>
                <a:lnTo>
                  <a:pt x="28867" y="1612"/>
                </a:lnTo>
                <a:lnTo>
                  <a:pt x="27838" y="393"/>
                </a:lnTo>
                <a:lnTo>
                  <a:pt x="24841" y="0"/>
                </a:lnTo>
                <a:close/>
              </a:path>
            </a:pathLst>
          </a:custGeom>
          <a:solidFill>
            <a:srgbClr val="515150">
              <a:alpha val="79998"/>
            </a:srgbClr>
          </a:solidFill>
        </p:spPr>
        <p:txBody>
          <a:bodyPr wrap="square" lIns="0" tIns="0" rIns="0" bIns="0" rtlCol="0"/>
          <a:lstStyle/>
          <a:p>
            <a:endParaRPr/>
          </a:p>
        </p:txBody>
      </p:sp>
      <p:sp>
        <p:nvSpPr>
          <p:cNvPr id="128" name="object 128"/>
          <p:cNvSpPr/>
          <p:nvPr/>
        </p:nvSpPr>
        <p:spPr>
          <a:xfrm>
            <a:off x="2886685" y="6010572"/>
            <a:ext cx="22860" cy="76835"/>
          </a:xfrm>
          <a:custGeom>
            <a:avLst/>
            <a:gdLst/>
            <a:ahLst/>
            <a:cxnLst/>
            <a:rect l="l" t="t" r="r" b="b"/>
            <a:pathLst>
              <a:path w="22860" h="76835">
                <a:moveTo>
                  <a:pt x="2705" y="0"/>
                </a:moveTo>
                <a:lnTo>
                  <a:pt x="1714" y="292"/>
                </a:lnTo>
                <a:lnTo>
                  <a:pt x="88" y="2146"/>
                </a:lnTo>
                <a:lnTo>
                  <a:pt x="0" y="3238"/>
                </a:lnTo>
                <a:lnTo>
                  <a:pt x="3556" y="11264"/>
                </a:lnTo>
                <a:lnTo>
                  <a:pt x="7933" y="21571"/>
                </a:lnTo>
                <a:lnTo>
                  <a:pt x="19964" y="60096"/>
                </a:lnTo>
                <a:lnTo>
                  <a:pt x="21691" y="76200"/>
                </a:lnTo>
                <a:lnTo>
                  <a:pt x="22057" y="76466"/>
                </a:lnTo>
                <a:lnTo>
                  <a:pt x="22263" y="76720"/>
                </a:lnTo>
                <a:lnTo>
                  <a:pt x="22452" y="76454"/>
                </a:lnTo>
                <a:lnTo>
                  <a:pt x="22682" y="76200"/>
                </a:lnTo>
                <a:lnTo>
                  <a:pt x="22671" y="73990"/>
                </a:lnTo>
                <a:lnTo>
                  <a:pt x="22186" y="69519"/>
                </a:lnTo>
                <a:lnTo>
                  <a:pt x="21831" y="64020"/>
                </a:lnTo>
                <a:lnTo>
                  <a:pt x="11900" y="22180"/>
                </a:lnTo>
                <a:lnTo>
                  <a:pt x="4940" y="622"/>
                </a:lnTo>
                <a:lnTo>
                  <a:pt x="2705" y="0"/>
                </a:lnTo>
                <a:close/>
              </a:path>
            </a:pathLst>
          </a:custGeom>
          <a:solidFill>
            <a:srgbClr val="515150">
              <a:alpha val="79998"/>
            </a:srgbClr>
          </a:solidFill>
        </p:spPr>
        <p:txBody>
          <a:bodyPr wrap="square" lIns="0" tIns="0" rIns="0" bIns="0" rtlCol="0"/>
          <a:lstStyle/>
          <a:p>
            <a:endParaRPr/>
          </a:p>
        </p:txBody>
      </p:sp>
      <p:sp>
        <p:nvSpPr>
          <p:cNvPr id="129" name="object 129"/>
          <p:cNvSpPr/>
          <p:nvPr/>
        </p:nvSpPr>
        <p:spPr>
          <a:xfrm>
            <a:off x="2922238" y="6047972"/>
            <a:ext cx="64769" cy="45720"/>
          </a:xfrm>
          <a:custGeom>
            <a:avLst/>
            <a:gdLst/>
            <a:ahLst/>
            <a:cxnLst/>
            <a:rect l="l" t="t" r="r" b="b"/>
            <a:pathLst>
              <a:path w="64769" h="45720">
                <a:moveTo>
                  <a:pt x="62445" y="0"/>
                </a:moveTo>
                <a:lnTo>
                  <a:pt x="26801" y="20637"/>
                </a:lnTo>
                <a:lnTo>
                  <a:pt x="3797" y="40805"/>
                </a:lnTo>
                <a:lnTo>
                  <a:pt x="152" y="44297"/>
                </a:lnTo>
                <a:lnTo>
                  <a:pt x="126" y="44780"/>
                </a:lnTo>
                <a:lnTo>
                  <a:pt x="0" y="45148"/>
                </a:lnTo>
                <a:lnTo>
                  <a:pt x="393" y="45046"/>
                </a:lnTo>
                <a:lnTo>
                  <a:pt x="800" y="44983"/>
                </a:lnTo>
                <a:lnTo>
                  <a:pt x="1320" y="44818"/>
                </a:lnTo>
                <a:lnTo>
                  <a:pt x="1422" y="44653"/>
                </a:lnTo>
                <a:lnTo>
                  <a:pt x="8420" y="38048"/>
                </a:lnTo>
                <a:lnTo>
                  <a:pt x="45735" y="11880"/>
                </a:lnTo>
                <a:lnTo>
                  <a:pt x="63385" y="5829"/>
                </a:lnTo>
                <a:lnTo>
                  <a:pt x="64211" y="4635"/>
                </a:lnTo>
                <a:lnTo>
                  <a:pt x="64211" y="1409"/>
                </a:lnTo>
                <a:lnTo>
                  <a:pt x="62445" y="0"/>
                </a:lnTo>
                <a:close/>
              </a:path>
            </a:pathLst>
          </a:custGeom>
          <a:solidFill>
            <a:srgbClr val="515150">
              <a:alpha val="79998"/>
            </a:srgbClr>
          </a:solidFill>
        </p:spPr>
        <p:txBody>
          <a:bodyPr wrap="square" lIns="0" tIns="0" rIns="0" bIns="0" rtlCol="0"/>
          <a:lstStyle/>
          <a:p>
            <a:endParaRPr/>
          </a:p>
        </p:txBody>
      </p:sp>
      <p:sp>
        <p:nvSpPr>
          <p:cNvPr id="130" name="object 130"/>
          <p:cNvSpPr/>
          <p:nvPr/>
        </p:nvSpPr>
        <p:spPr>
          <a:xfrm>
            <a:off x="2918362" y="6115715"/>
            <a:ext cx="40005" cy="30480"/>
          </a:xfrm>
          <a:custGeom>
            <a:avLst/>
            <a:gdLst/>
            <a:ahLst/>
            <a:cxnLst/>
            <a:rect l="l" t="t" r="r" b="b"/>
            <a:pathLst>
              <a:path w="40005" h="30479">
                <a:moveTo>
                  <a:pt x="2235" y="0"/>
                </a:moveTo>
                <a:lnTo>
                  <a:pt x="0" y="101"/>
                </a:lnTo>
                <a:lnTo>
                  <a:pt x="126" y="292"/>
                </a:lnTo>
                <a:lnTo>
                  <a:pt x="279" y="393"/>
                </a:lnTo>
                <a:lnTo>
                  <a:pt x="8305" y="3441"/>
                </a:lnTo>
                <a:lnTo>
                  <a:pt x="15278" y="7873"/>
                </a:lnTo>
                <a:lnTo>
                  <a:pt x="27647" y="17957"/>
                </a:lnTo>
                <a:lnTo>
                  <a:pt x="32892" y="23444"/>
                </a:lnTo>
                <a:lnTo>
                  <a:pt x="38391" y="29514"/>
                </a:lnTo>
                <a:lnTo>
                  <a:pt x="38823" y="29806"/>
                </a:lnTo>
                <a:lnTo>
                  <a:pt x="39230" y="30175"/>
                </a:lnTo>
                <a:lnTo>
                  <a:pt x="39496" y="29959"/>
                </a:lnTo>
                <a:lnTo>
                  <a:pt x="39271" y="29489"/>
                </a:lnTo>
                <a:lnTo>
                  <a:pt x="39103" y="29044"/>
                </a:lnTo>
                <a:lnTo>
                  <a:pt x="37769" y="26873"/>
                </a:lnTo>
                <a:lnTo>
                  <a:pt x="36766" y="25057"/>
                </a:lnTo>
                <a:lnTo>
                  <a:pt x="35559" y="23380"/>
                </a:lnTo>
                <a:lnTo>
                  <a:pt x="4343" y="507"/>
                </a:lnTo>
                <a:lnTo>
                  <a:pt x="2235" y="0"/>
                </a:lnTo>
                <a:close/>
              </a:path>
            </a:pathLst>
          </a:custGeom>
          <a:solidFill>
            <a:srgbClr val="515150">
              <a:alpha val="79998"/>
            </a:srgbClr>
          </a:solidFill>
        </p:spPr>
        <p:txBody>
          <a:bodyPr wrap="square" lIns="0" tIns="0" rIns="0" bIns="0" rtlCol="0"/>
          <a:lstStyle/>
          <a:p>
            <a:endParaRPr/>
          </a:p>
        </p:txBody>
      </p:sp>
      <p:sp>
        <p:nvSpPr>
          <p:cNvPr id="131" name="object 131"/>
          <p:cNvSpPr/>
          <p:nvPr/>
        </p:nvSpPr>
        <p:spPr>
          <a:xfrm>
            <a:off x="2850053" y="6114638"/>
            <a:ext cx="43815" cy="24130"/>
          </a:xfrm>
          <a:custGeom>
            <a:avLst/>
            <a:gdLst/>
            <a:ahLst/>
            <a:cxnLst/>
            <a:rect l="l" t="t" r="r" b="b"/>
            <a:pathLst>
              <a:path w="43814" h="24129">
                <a:moveTo>
                  <a:pt x="43637" y="0"/>
                </a:moveTo>
                <a:lnTo>
                  <a:pt x="3924" y="19062"/>
                </a:lnTo>
                <a:lnTo>
                  <a:pt x="0" y="24129"/>
                </a:lnTo>
                <a:lnTo>
                  <a:pt x="10418" y="17187"/>
                </a:lnTo>
                <a:lnTo>
                  <a:pt x="20999" y="10560"/>
                </a:lnTo>
                <a:lnTo>
                  <a:pt x="31989" y="4684"/>
                </a:lnTo>
                <a:lnTo>
                  <a:pt x="43637" y="0"/>
                </a:lnTo>
                <a:close/>
              </a:path>
            </a:pathLst>
          </a:custGeom>
          <a:solidFill>
            <a:srgbClr val="515150">
              <a:alpha val="79998"/>
            </a:srgbClr>
          </a:solidFill>
        </p:spPr>
        <p:txBody>
          <a:bodyPr wrap="square" lIns="0" tIns="0" rIns="0" bIns="0" rtlCol="0"/>
          <a:lstStyle/>
          <a:p>
            <a:endParaRPr/>
          </a:p>
        </p:txBody>
      </p:sp>
      <p:sp>
        <p:nvSpPr>
          <p:cNvPr id="132" name="object 132"/>
          <p:cNvSpPr/>
          <p:nvPr/>
        </p:nvSpPr>
        <p:spPr>
          <a:xfrm>
            <a:off x="2915606" y="6121629"/>
            <a:ext cx="20955" cy="45085"/>
          </a:xfrm>
          <a:custGeom>
            <a:avLst/>
            <a:gdLst/>
            <a:ahLst/>
            <a:cxnLst/>
            <a:rect l="l" t="t" r="r" b="b"/>
            <a:pathLst>
              <a:path w="20955" h="45085">
                <a:moveTo>
                  <a:pt x="0" y="0"/>
                </a:moveTo>
                <a:lnTo>
                  <a:pt x="76" y="558"/>
                </a:lnTo>
                <a:lnTo>
                  <a:pt x="3454" y="5130"/>
                </a:lnTo>
                <a:lnTo>
                  <a:pt x="6070" y="10045"/>
                </a:lnTo>
                <a:lnTo>
                  <a:pt x="8280" y="15138"/>
                </a:lnTo>
                <a:lnTo>
                  <a:pt x="10863" y="21278"/>
                </a:lnTo>
                <a:lnTo>
                  <a:pt x="13379" y="27454"/>
                </a:lnTo>
                <a:lnTo>
                  <a:pt x="19024" y="41452"/>
                </a:lnTo>
                <a:lnTo>
                  <a:pt x="20408" y="44691"/>
                </a:lnTo>
                <a:lnTo>
                  <a:pt x="20853" y="44589"/>
                </a:lnTo>
                <a:lnTo>
                  <a:pt x="20904" y="43980"/>
                </a:lnTo>
                <a:lnTo>
                  <a:pt x="19888" y="39433"/>
                </a:lnTo>
                <a:lnTo>
                  <a:pt x="19113" y="35128"/>
                </a:lnTo>
                <a:lnTo>
                  <a:pt x="17919" y="30937"/>
                </a:lnTo>
                <a:lnTo>
                  <a:pt x="16509" y="25882"/>
                </a:lnTo>
                <a:lnTo>
                  <a:pt x="14566" y="21031"/>
                </a:lnTo>
                <a:lnTo>
                  <a:pt x="9550" y="11074"/>
                </a:lnTo>
                <a:lnTo>
                  <a:pt x="6476" y="6159"/>
                </a:lnTo>
                <a:lnTo>
                  <a:pt x="1689" y="1308"/>
                </a:lnTo>
                <a:lnTo>
                  <a:pt x="927" y="762"/>
                </a:lnTo>
                <a:lnTo>
                  <a:pt x="0" y="0"/>
                </a:lnTo>
                <a:close/>
              </a:path>
            </a:pathLst>
          </a:custGeom>
          <a:solidFill>
            <a:srgbClr val="515150">
              <a:alpha val="79998"/>
            </a:srgbClr>
          </a:solidFill>
        </p:spPr>
        <p:txBody>
          <a:bodyPr wrap="square" lIns="0" tIns="0" rIns="0" bIns="0" rtlCol="0"/>
          <a:lstStyle/>
          <a:p>
            <a:endParaRPr/>
          </a:p>
        </p:txBody>
      </p:sp>
      <p:sp>
        <p:nvSpPr>
          <p:cNvPr id="133" name="object 133"/>
          <p:cNvSpPr/>
          <p:nvPr/>
        </p:nvSpPr>
        <p:spPr>
          <a:xfrm>
            <a:off x="2847052" y="6101910"/>
            <a:ext cx="47625" cy="6985"/>
          </a:xfrm>
          <a:custGeom>
            <a:avLst/>
            <a:gdLst/>
            <a:ahLst/>
            <a:cxnLst/>
            <a:rect l="l" t="t" r="r" b="b"/>
            <a:pathLst>
              <a:path w="47625" h="6985">
                <a:moveTo>
                  <a:pt x="26131" y="0"/>
                </a:moveTo>
                <a:lnTo>
                  <a:pt x="18681" y="473"/>
                </a:lnTo>
                <a:lnTo>
                  <a:pt x="12065" y="1298"/>
                </a:lnTo>
                <a:lnTo>
                  <a:pt x="5753" y="3165"/>
                </a:lnTo>
                <a:lnTo>
                  <a:pt x="0" y="6734"/>
                </a:lnTo>
                <a:lnTo>
                  <a:pt x="7848" y="5121"/>
                </a:lnTo>
                <a:lnTo>
                  <a:pt x="15684" y="3610"/>
                </a:lnTo>
                <a:lnTo>
                  <a:pt x="31711" y="2898"/>
                </a:lnTo>
                <a:lnTo>
                  <a:pt x="42497" y="2898"/>
                </a:lnTo>
                <a:lnTo>
                  <a:pt x="40579" y="2125"/>
                </a:lnTo>
                <a:lnTo>
                  <a:pt x="33437" y="516"/>
                </a:lnTo>
                <a:lnTo>
                  <a:pt x="26131" y="0"/>
                </a:lnTo>
                <a:close/>
              </a:path>
              <a:path w="47625" h="6985">
                <a:moveTo>
                  <a:pt x="42497" y="2898"/>
                </a:moveTo>
                <a:lnTo>
                  <a:pt x="31711" y="2898"/>
                </a:lnTo>
                <a:lnTo>
                  <a:pt x="39649" y="3584"/>
                </a:lnTo>
                <a:lnTo>
                  <a:pt x="47536" y="4930"/>
                </a:lnTo>
                <a:lnTo>
                  <a:pt x="42497" y="2898"/>
                </a:lnTo>
                <a:close/>
              </a:path>
            </a:pathLst>
          </a:custGeom>
          <a:solidFill>
            <a:srgbClr val="515150">
              <a:alpha val="79998"/>
            </a:srgbClr>
          </a:solidFill>
        </p:spPr>
        <p:txBody>
          <a:bodyPr wrap="square" lIns="0" tIns="0" rIns="0" bIns="0" rtlCol="0"/>
          <a:lstStyle/>
          <a:p>
            <a:endParaRPr/>
          </a:p>
        </p:txBody>
      </p:sp>
      <p:sp>
        <p:nvSpPr>
          <p:cNvPr id="134" name="object 134"/>
          <p:cNvSpPr/>
          <p:nvPr/>
        </p:nvSpPr>
        <p:spPr>
          <a:xfrm>
            <a:off x="2888565" y="6124389"/>
            <a:ext cx="14604" cy="43815"/>
          </a:xfrm>
          <a:custGeom>
            <a:avLst/>
            <a:gdLst/>
            <a:ahLst/>
            <a:cxnLst/>
            <a:rect l="l" t="t" r="r" b="b"/>
            <a:pathLst>
              <a:path w="14605" h="43814">
                <a:moveTo>
                  <a:pt x="14300" y="0"/>
                </a:moveTo>
                <a:lnTo>
                  <a:pt x="9724" y="10661"/>
                </a:lnTo>
                <a:lnTo>
                  <a:pt x="5821" y="21445"/>
                </a:lnTo>
                <a:lnTo>
                  <a:pt x="2582" y="32384"/>
                </a:lnTo>
                <a:lnTo>
                  <a:pt x="0" y="43510"/>
                </a:lnTo>
                <a:lnTo>
                  <a:pt x="3659" y="36599"/>
                </a:lnTo>
                <a:lnTo>
                  <a:pt x="8588" y="22998"/>
                </a:lnTo>
                <a:lnTo>
                  <a:pt x="12798" y="8775"/>
                </a:lnTo>
                <a:lnTo>
                  <a:pt x="14300" y="0"/>
                </a:lnTo>
                <a:close/>
              </a:path>
            </a:pathLst>
          </a:custGeom>
          <a:solidFill>
            <a:srgbClr val="515150">
              <a:alpha val="79998"/>
            </a:srgbClr>
          </a:solidFill>
        </p:spPr>
        <p:txBody>
          <a:bodyPr wrap="square" lIns="0" tIns="0" rIns="0" bIns="0" rtlCol="0"/>
          <a:lstStyle/>
          <a:p>
            <a:endParaRPr/>
          </a:p>
        </p:txBody>
      </p:sp>
      <p:sp>
        <p:nvSpPr>
          <p:cNvPr id="135" name="object 135"/>
          <p:cNvSpPr/>
          <p:nvPr/>
        </p:nvSpPr>
        <p:spPr>
          <a:xfrm>
            <a:off x="2918467" y="6099557"/>
            <a:ext cx="41910" cy="7620"/>
          </a:xfrm>
          <a:custGeom>
            <a:avLst/>
            <a:gdLst/>
            <a:ahLst/>
            <a:cxnLst/>
            <a:rect l="l" t="t" r="r" b="b"/>
            <a:pathLst>
              <a:path w="41910" h="7620">
                <a:moveTo>
                  <a:pt x="33364" y="0"/>
                </a:moveTo>
                <a:lnTo>
                  <a:pt x="20447" y="524"/>
                </a:lnTo>
                <a:lnTo>
                  <a:pt x="7776" y="3133"/>
                </a:lnTo>
                <a:lnTo>
                  <a:pt x="0" y="7238"/>
                </a:lnTo>
                <a:lnTo>
                  <a:pt x="6832" y="6031"/>
                </a:lnTo>
                <a:lnTo>
                  <a:pt x="13766" y="4469"/>
                </a:lnTo>
                <a:lnTo>
                  <a:pt x="27800" y="2768"/>
                </a:lnTo>
                <a:lnTo>
                  <a:pt x="34874" y="2602"/>
                </a:lnTo>
                <a:lnTo>
                  <a:pt x="41884" y="2145"/>
                </a:lnTo>
                <a:lnTo>
                  <a:pt x="33364" y="0"/>
                </a:lnTo>
                <a:close/>
              </a:path>
            </a:pathLst>
          </a:custGeom>
          <a:solidFill>
            <a:srgbClr val="515150">
              <a:alpha val="79998"/>
            </a:srgbClr>
          </a:solidFill>
        </p:spPr>
        <p:txBody>
          <a:bodyPr wrap="square" lIns="0" tIns="0" rIns="0" bIns="0" rtlCol="0"/>
          <a:lstStyle/>
          <a:p>
            <a:endParaRPr/>
          </a:p>
        </p:txBody>
      </p:sp>
      <p:sp>
        <p:nvSpPr>
          <p:cNvPr id="136" name="object 136"/>
          <p:cNvSpPr/>
          <p:nvPr/>
        </p:nvSpPr>
        <p:spPr>
          <a:xfrm>
            <a:off x="2912765" y="6064021"/>
            <a:ext cx="19685" cy="38100"/>
          </a:xfrm>
          <a:custGeom>
            <a:avLst/>
            <a:gdLst/>
            <a:ahLst/>
            <a:cxnLst/>
            <a:rect l="l" t="t" r="r" b="b"/>
            <a:pathLst>
              <a:path w="19685" h="38100">
                <a:moveTo>
                  <a:pt x="19545" y="0"/>
                </a:moveTo>
                <a:lnTo>
                  <a:pt x="14871" y="5769"/>
                </a:lnTo>
                <a:lnTo>
                  <a:pt x="8539" y="16897"/>
                </a:lnTo>
                <a:lnTo>
                  <a:pt x="2823" y="28967"/>
                </a:lnTo>
                <a:lnTo>
                  <a:pt x="0" y="37566"/>
                </a:lnTo>
                <a:lnTo>
                  <a:pt x="5657" y="28578"/>
                </a:lnTo>
                <a:lnTo>
                  <a:pt x="10791" y="19316"/>
                </a:lnTo>
                <a:lnTo>
                  <a:pt x="15416" y="9788"/>
                </a:lnTo>
                <a:lnTo>
                  <a:pt x="19545" y="0"/>
                </a:lnTo>
                <a:close/>
              </a:path>
            </a:pathLst>
          </a:custGeom>
          <a:solidFill>
            <a:srgbClr val="515150">
              <a:alpha val="79998"/>
            </a:srgbClr>
          </a:solidFill>
        </p:spPr>
        <p:txBody>
          <a:bodyPr wrap="square" lIns="0" tIns="0" rIns="0" bIns="0" rtlCol="0"/>
          <a:lstStyle/>
          <a:p>
            <a:endParaRPr/>
          </a:p>
        </p:txBody>
      </p:sp>
      <p:sp>
        <p:nvSpPr>
          <p:cNvPr id="137" name="object 137"/>
          <p:cNvSpPr/>
          <p:nvPr/>
        </p:nvSpPr>
        <p:spPr>
          <a:xfrm>
            <a:off x="2871560" y="6070815"/>
            <a:ext cx="29845" cy="30480"/>
          </a:xfrm>
          <a:custGeom>
            <a:avLst/>
            <a:gdLst/>
            <a:ahLst/>
            <a:cxnLst/>
            <a:rect l="l" t="t" r="r" b="b"/>
            <a:pathLst>
              <a:path w="29844" h="30479">
                <a:moveTo>
                  <a:pt x="317" y="0"/>
                </a:moveTo>
                <a:lnTo>
                  <a:pt x="0" y="508"/>
                </a:lnTo>
                <a:lnTo>
                  <a:pt x="8148" y="7115"/>
                </a:lnTo>
                <a:lnTo>
                  <a:pt x="15590" y="14433"/>
                </a:lnTo>
                <a:lnTo>
                  <a:pt x="22597" y="22217"/>
                </a:lnTo>
                <a:lnTo>
                  <a:pt x="29438" y="30226"/>
                </a:lnTo>
                <a:lnTo>
                  <a:pt x="29527" y="29806"/>
                </a:lnTo>
                <a:lnTo>
                  <a:pt x="3009" y="1041"/>
                </a:lnTo>
                <a:lnTo>
                  <a:pt x="1518" y="507"/>
                </a:lnTo>
                <a:lnTo>
                  <a:pt x="317" y="0"/>
                </a:lnTo>
                <a:close/>
              </a:path>
            </a:pathLst>
          </a:custGeom>
          <a:solidFill>
            <a:srgbClr val="515150">
              <a:alpha val="79998"/>
            </a:srgbClr>
          </a:solidFill>
        </p:spPr>
        <p:txBody>
          <a:bodyPr wrap="square" lIns="0" tIns="0" rIns="0" bIns="0" rtlCol="0"/>
          <a:lstStyle/>
          <a:p>
            <a:endParaRPr/>
          </a:p>
        </p:txBody>
      </p:sp>
      <p:sp>
        <p:nvSpPr>
          <p:cNvPr id="138" name="object 138"/>
          <p:cNvSpPr/>
          <p:nvPr/>
        </p:nvSpPr>
        <p:spPr>
          <a:xfrm>
            <a:off x="2917929" y="6118125"/>
            <a:ext cx="32384" cy="42545"/>
          </a:xfrm>
          <a:custGeom>
            <a:avLst/>
            <a:gdLst/>
            <a:ahLst/>
            <a:cxnLst/>
            <a:rect l="l" t="t" r="r" b="b"/>
            <a:pathLst>
              <a:path w="32385" h="42545">
                <a:moveTo>
                  <a:pt x="266" y="0"/>
                </a:moveTo>
                <a:lnTo>
                  <a:pt x="0" y="381"/>
                </a:lnTo>
                <a:lnTo>
                  <a:pt x="520" y="850"/>
                </a:lnTo>
                <a:lnTo>
                  <a:pt x="4749" y="3733"/>
                </a:lnTo>
                <a:lnTo>
                  <a:pt x="8204" y="6959"/>
                </a:lnTo>
                <a:lnTo>
                  <a:pt x="28308" y="40360"/>
                </a:lnTo>
                <a:lnTo>
                  <a:pt x="29159" y="42151"/>
                </a:lnTo>
                <a:lnTo>
                  <a:pt x="29870" y="42481"/>
                </a:lnTo>
                <a:lnTo>
                  <a:pt x="31635" y="41656"/>
                </a:lnTo>
                <a:lnTo>
                  <a:pt x="31965" y="40944"/>
                </a:lnTo>
                <a:lnTo>
                  <a:pt x="31089" y="38963"/>
                </a:lnTo>
                <a:lnTo>
                  <a:pt x="30568" y="37947"/>
                </a:lnTo>
                <a:lnTo>
                  <a:pt x="26847" y="29781"/>
                </a:lnTo>
                <a:lnTo>
                  <a:pt x="1612" y="812"/>
                </a:lnTo>
                <a:lnTo>
                  <a:pt x="867" y="381"/>
                </a:lnTo>
                <a:lnTo>
                  <a:pt x="266" y="0"/>
                </a:lnTo>
                <a:close/>
              </a:path>
            </a:pathLst>
          </a:custGeom>
          <a:solidFill>
            <a:srgbClr val="515150">
              <a:alpha val="79998"/>
            </a:srgbClr>
          </a:solidFill>
        </p:spPr>
        <p:txBody>
          <a:bodyPr wrap="square" lIns="0" tIns="0" rIns="0" bIns="0" rtlCol="0"/>
          <a:lstStyle/>
          <a:p>
            <a:endParaRPr/>
          </a:p>
        </p:txBody>
      </p:sp>
      <p:sp>
        <p:nvSpPr>
          <p:cNvPr id="139" name="object 139"/>
          <p:cNvSpPr/>
          <p:nvPr/>
        </p:nvSpPr>
        <p:spPr>
          <a:xfrm>
            <a:off x="2856109" y="6118198"/>
            <a:ext cx="39370" cy="33655"/>
          </a:xfrm>
          <a:custGeom>
            <a:avLst/>
            <a:gdLst/>
            <a:ahLst/>
            <a:cxnLst/>
            <a:rect l="l" t="t" r="r" b="b"/>
            <a:pathLst>
              <a:path w="39369" h="33654">
                <a:moveTo>
                  <a:pt x="38671" y="0"/>
                </a:moveTo>
                <a:lnTo>
                  <a:pt x="38290" y="139"/>
                </a:lnTo>
                <a:lnTo>
                  <a:pt x="37884" y="228"/>
                </a:lnTo>
                <a:lnTo>
                  <a:pt x="34582" y="2070"/>
                </a:lnTo>
                <a:lnTo>
                  <a:pt x="3606" y="26936"/>
                </a:lnTo>
                <a:lnTo>
                  <a:pt x="0" y="30962"/>
                </a:lnTo>
                <a:lnTo>
                  <a:pt x="63" y="31864"/>
                </a:lnTo>
                <a:lnTo>
                  <a:pt x="1536" y="33159"/>
                </a:lnTo>
                <a:lnTo>
                  <a:pt x="2451" y="33032"/>
                </a:lnTo>
                <a:lnTo>
                  <a:pt x="3448" y="31864"/>
                </a:lnTo>
                <a:lnTo>
                  <a:pt x="7632" y="25882"/>
                </a:lnTo>
                <a:lnTo>
                  <a:pt x="11925" y="20929"/>
                </a:lnTo>
                <a:lnTo>
                  <a:pt x="38430" y="685"/>
                </a:lnTo>
                <a:lnTo>
                  <a:pt x="38620" y="508"/>
                </a:lnTo>
                <a:lnTo>
                  <a:pt x="38823" y="355"/>
                </a:lnTo>
                <a:lnTo>
                  <a:pt x="38671" y="0"/>
                </a:lnTo>
                <a:close/>
              </a:path>
            </a:pathLst>
          </a:custGeom>
          <a:solidFill>
            <a:srgbClr val="515150">
              <a:alpha val="79998"/>
            </a:srgbClr>
          </a:solidFill>
        </p:spPr>
        <p:txBody>
          <a:bodyPr wrap="square" lIns="0" tIns="0" rIns="0" bIns="0" rtlCol="0"/>
          <a:lstStyle/>
          <a:p>
            <a:endParaRPr/>
          </a:p>
        </p:txBody>
      </p:sp>
      <p:sp>
        <p:nvSpPr>
          <p:cNvPr id="140" name="object 140"/>
          <p:cNvSpPr/>
          <p:nvPr/>
        </p:nvSpPr>
        <p:spPr>
          <a:xfrm>
            <a:off x="2912745" y="6123406"/>
            <a:ext cx="12700" cy="49530"/>
          </a:xfrm>
          <a:custGeom>
            <a:avLst/>
            <a:gdLst/>
            <a:ahLst/>
            <a:cxnLst/>
            <a:rect l="l" t="t" r="r" b="b"/>
            <a:pathLst>
              <a:path w="12700" h="49529">
                <a:moveTo>
                  <a:pt x="342" y="0"/>
                </a:moveTo>
                <a:lnTo>
                  <a:pt x="0" y="254"/>
                </a:lnTo>
                <a:lnTo>
                  <a:pt x="457" y="1244"/>
                </a:lnTo>
                <a:lnTo>
                  <a:pt x="977" y="2222"/>
                </a:lnTo>
                <a:lnTo>
                  <a:pt x="1396" y="3238"/>
                </a:lnTo>
                <a:lnTo>
                  <a:pt x="9055" y="48399"/>
                </a:lnTo>
                <a:lnTo>
                  <a:pt x="9918" y="49199"/>
                </a:lnTo>
                <a:lnTo>
                  <a:pt x="12141" y="48526"/>
                </a:lnTo>
                <a:lnTo>
                  <a:pt x="12166" y="46659"/>
                </a:lnTo>
                <a:lnTo>
                  <a:pt x="11502" y="40271"/>
                </a:lnTo>
                <a:lnTo>
                  <a:pt x="965" y="838"/>
                </a:lnTo>
                <a:lnTo>
                  <a:pt x="622" y="431"/>
                </a:lnTo>
                <a:lnTo>
                  <a:pt x="342" y="0"/>
                </a:lnTo>
                <a:close/>
              </a:path>
            </a:pathLst>
          </a:custGeom>
          <a:solidFill>
            <a:srgbClr val="515150">
              <a:alpha val="79998"/>
            </a:srgbClr>
          </a:solidFill>
        </p:spPr>
        <p:txBody>
          <a:bodyPr wrap="square" lIns="0" tIns="0" rIns="0" bIns="0" rtlCol="0"/>
          <a:lstStyle/>
          <a:p>
            <a:endParaRPr/>
          </a:p>
        </p:txBody>
      </p:sp>
      <p:sp>
        <p:nvSpPr>
          <p:cNvPr id="141" name="object 141"/>
          <p:cNvSpPr/>
          <p:nvPr/>
        </p:nvSpPr>
        <p:spPr>
          <a:xfrm>
            <a:off x="2917997" y="6110975"/>
            <a:ext cx="45720" cy="17145"/>
          </a:xfrm>
          <a:custGeom>
            <a:avLst/>
            <a:gdLst/>
            <a:ahLst/>
            <a:cxnLst/>
            <a:rect l="l" t="t" r="r" b="b"/>
            <a:pathLst>
              <a:path w="45719" h="17145">
                <a:moveTo>
                  <a:pt x="10793" y="622"/>
                </a:moveTo>
                <a:lnTo>
                  <a:pt x="7048" y="622"/>
                </a:lnTo>
                <a:lnTo>
                  <a:pt x="12954" y="1422"/>
                </a:lnTo>
                <a:lnTo>
                  <a:pt x="18745" y="2895"/>
                </a:lnTo>
                <a:lnTo>
                  <a:pt x="42964" y="16611"/>
                </a:lnTo>
                <a:lnTo>
                  <a:pt x="43942" y="16662"/>
                </a:lnTo>
                <a:lnTo>
                  <a:pt x="45364" y="15163"/>
                </a:lnTo>
                <a:lnTo>
                  <a:pt x="45275" y="14274"/>
                </a:lnTo>
                <a:lnTo>
                  <a:pt x="41516" y="10972"/>
                </a:lnTo>
                <a:lnTo>
                  <a:pt x="38417" y="8890"/>
                </a:lnTo>
                <a:lnTo>
                  <a:pt x="35052" y="7226"/>
                </a:lnTo>
                <a:lnTo>
                  <a:pt x="26848" y="3886"/>
                </a:lnTo>
                <a:lnTo>
                  <a:pt x="18399" y="1700"/>
                </a:lnTo>
                <a:lnTo>
                  <a:pt x="10793" y="622"/>
                </a:lnTo>
                <a:close/>
              </a:path>
              <a:path w="45719" h="17145">
                <a:moveTo>
                  <a:pt x="622" y="0"/>
                </a:moveTo>
                <a:lnTo>
                  <a:pt x="317" y="101"/>
                </a:lnTo>
                <a:lnTo>
                  <a:pt x="0" y="152"/>
                </a:lnTo>
                <a:lnTo>
                  <a:pt x="0" y="558"/>
                </a:lnTo>
                <a:lnTo>
                  <a:pt x="469" y="622"/>
                </a:lnTo>
                <a:lnTo>
                  <a:pt x="698" y="673"/>
                </a:lnTo>
                <a:lnTo>
                  <a:pt x="10793" y="622"/>
                </a:lnTo>
                <a:lnTo>
                  <a:pt x="9745" y="473"/>
                </a:lnTo>
                <a:lnTo>
                  <a:pt x="622" y="0"/>
                </a:lnTo>
                <a:close/>
              </a:path>
            </a:pathLst>
          </a:custGeom>
          <a:solidFill>
            <a:srgbClr val="515150">
              <a:alpha val="79998"/>
            </a:srgbClr>
          </a:solidFill>
        </p:spPr>
        <p:txBody>
          <a:bodyPr wrap="square" lIns="0" tIns="0" rIns="0" bIns="0" rtlCol="0"/>
          <a:lstStyle/>
          <a:p>
            <a:endParaRPr/>
          </a:p>
        </p:txBody>
      </p:sp>
      <p:sp>
        <p:nvSpPr>
          <p:cNvPr id="142" name="object 142"/>
          <p:cNvSpPr/>
          <p:nvPr/>
        </p:nvSpPr>
        <p:spPr>
          <a:xfrm>
            <a:off x="2854261" y="6087529"/>
            <a:ext cx="44450" cy="17145"/>
          </a:xfrm>
          <a:custGeom>
            <a:avLst/>
            <a:gdLst/>
            <a:ahLst/>
            <a:cxnLst/>
            <a:rect l="l" t="t" r="r" b="b"/>
            <a:pathLst>
              <a:path w="44450" h="17145">
                <a:moveTo>
                  <a:pt x="20743" y="2933"/>
                </a:moveTo>
                <a:lnTo>
                  <a:pt x="9550" y="2933"/>
                </a:lnTo>
                <a:lnTo>
                  <a:pt x="16217" y="3505"/>
                </a:lnTo>
                <a:lnTo>
                  <a:pt x="30340" y="7404"/>
                </a:lnTo>
                <a:lnTo>
                  <a:pt x="37312" y="10668"/>
                </a:lnTo>
                <a:lnTo>
                  <a:pt x="43243" y="16421"/>
                </a:lnTo>
                <a:lnTo>
                  <a:pt x="43497" y="16522"/>
                </a:lnTo>
                <a:lnTo>
                  <a:pt x="43726" y="16662"/>
                </a:lnTo>
                <a:lnTo>
                  <a:pt x="43967" y="16370"/>
                </a:lnTo>
                <a:lnTo>
                  <a:pt x="43611" y="15989"/>
                </a:lnTo>
                <a:lnTo>
                  <a:pt x="43307" y="15582"/>
                </a:lnTo>
                <a:lnTo>
                  <a:pt x="38493" y="11061"/>
                </a:lnTo>
                <a:lnTo>
                  <a:pt x="33324" y="8077"/>
                </a:lnTo>
                <a:lnTo>
                  <a:pt x="21755" y="3187"/>
                </a:lnTo>
                <a:lnTo>
                  <a:pt x="20743" y="2933"/>
                </a:lnTo>
                <a:close/>
              </a:path>
              <a:path w="44450" h="17145">
                <a:moveTo>
                  <a:pt x="762" y="0"/>
                </a:moveTo>
                <a:lnTo>
                  <a:pt x="0" y="711"/>
                </a:lnTo>
                <a:lnTo>
                  <a:pt x="0" y="2565"/>
                </a:lnTo>
                <a:lnTo>
                  <a:pt x="660" y="3187"/>
                </a:lnTo>
                <a:lnTo>
                  <a:pt x="2082" y="3238"/>
                </a:lnTo>
                <a:lnTo>
                  <a:pt x="9550" y="2933"/>
                </a:lnTo>
                <a:lnTo>
                  <a:pt x="20743" y="2933"/>
                </a:lnTo>
                <a:lnTo>
                  <a:pt x="15582" y="1638"/>
                </a:lnTo>
                <a:lnTo>
                  <a:pt x="6743" y="469"/>
                </a:lnTo>
                <a:lnTo>
                  <a:pt x="762" y="0"/>
                </a:lnTo>
                <a:close/>
              </a:path>
            </a:pathLst>
          </a:custGeom>
          <a:solidFill>
            <a:srgbClr val="515150">
              <a:alpha val="79998"/>
            </a:srgbClr>
          </a:solidFill>
        </p:spPr>
        <p:txBody>
          <a:bodyPr wrap="square" lIns="0" tIns="0" rIns="0" bIns="0" rtlCol="0"/>
          <a:lstStyle/>
          <a:p>
            <a:endParaRPr/>
          </a:p>
        </p:txBody>
      </p:sp>
      <p:sp>
        <p:nvSpPr>
          <p:cNvPr id="143" name="object 143"/>
          <p:cNvSpPr/>
          <p:nvPr/>
        </p:nvSpPr>
        <p:spPr>
          <a:xfrm>
            <a:off x="2897969" y="6125974"/>
            <a:ext cx="8890" cy="46990"/>
          </a:xfrm>
          <a:custGeom>
            <a:avLst/>
            <a:gdLst/>
            <a:ahLst/>
            <a:cxnLst/>
            <a:rect l="l" t="t" r="r" b="b"/>
            <a:pathLst>
              <a:path w="8889" h="46989">
                <a:moveTo>
                  <a:pt x="8331" y="0"/>
                </a:moveTo>
                <a:lnTo>
                  <a:pt x="7924" y="25"/>
                </a:lnTo>
                <a:lnTo>
                  <a:pt x="7792" y="787"/>
                </a:lnTo>
                <a:lnTo>
                  <a:pt x="7086" y="7658"/>
                </a:lnTo>
                <a:lnTo>
                  <a:pt x="6540" y="14439"/>
                </a:lnTo>
                <a:lnTo>
                  <a:pt x="4673" y="28867"/>
                </a:lnTo>
                <a:lnTo>
                  <a:pt x="3175" y="36461"/>
                </a:lnTo>
                <a:lnTo>
                  <a:pt x="0" y="45059"/>
                </a:lnTo>
                <a:lnTo>
                  <a:pt x="368" y="46024"/>
                </a:lnTo>
                <a:lnTo>
                  <a:pt x="2438" y="46583"/>
                </a:lnTo>
                <a:lnTo>
                  <a:pt x="3263" y="45974"/>
                </a:lnTo>
                <a:lnTo>
                  <a:pt x="4203" y="41211"/>
                </a:lnTo>
                <a:lnTo>
                  <a:pt x="4927" y="37782"/>
                </a:lnTo>
                <a:lnTo>
                  <a:pt x="8407" y="787"/>
                </a:lnTo>
                <a:lnTo>
                  <a:pt x="8331" y="0"/>
                </a:lnTo>
                <a:close/>
              </a:path>
            </a:pathLst>
          </a:custGeom>
          <a:solidFill>
            <a:srgbClr val="515150">
              <a:alpha val="79998"/>
            </a:srgbClr>
          </a:solidFill>
        </p:spPr>
        <p:txBody>
          <a:bodyPr wrap="square" lIns="0" tIns="0" rIns="0" bIns="0" rtlCol="0"/>
          <a:lstStyle/>
          <a:p>
            <a:endParaRPr/>
          </a:p>
        </p:txBody>
      </p:sp>
      <p:sp>
        <p:nvSpPr>
          <p:cNvPr id="144" name="object 144"/>
          <p:cNvSpPr/>
          <p:nvPr/>
        </p:nvSpPr>
        <p:spPr>
          <a:xfrm>
            <a:off x="2876621" y="6123343"/>
            <a:ext cx="24130" cy="41910"/>
          </a:xfrm>
          <a:custGeom>
            <a:avLst/>
            <a:gdLst/>
            <a:ahLst/>
            <a:cxnLst/>
            <a:rect l="l" t="t" r="r" b="b"/>
            <a:pathLst>
              <a:path w="24130" h="41910">
                <a:moveTo>
                  <a:pt x="23164" y="0"/>
                </a:moveTo>
                <a:lnTo>
                  <a:pt x="22669" y="647"/>
                </a:lnTo>
                <a:lnTo>
                  <a:pt x="18211" y="7886"/>
                </a:lnTo>
                <a:lnTo>
                  <a:pt x="13843" y="14719"/>
                </a:lnTo>
                <a:lnTo>
                  <a:pt x="6489" y="27304"/>
                </a:lnTo>
                <a:lnTo>
                  <a:pt x="3556" y="33070"/>
                </a:lnTo>
                <a:lnTo>
                  <a:pt x="38" y="39547"/>
                </a:lnTo>
                <a:lnTo>
                  <a:pt x="0" y="40284"/>
                </a:lnTo>
                <a:lnTo>
                  <a:pt x="1562" y="41795"/>
                </a:lnTo>
                <a:lnTo>
                  <a:pt x="2806" y="41351"/>
                </a:lnTo>
                <a:lnTo>
                  <a:pt x="5168" y="35648"/>
                </a:lnTo>
                <a:lnTo>
                  <a:pt x="6832" y="31229"/>
                </a:lnTo>
                <a:lnTo>
                  <a:pt x="8839" y="26949"/>
                </a:lnTo>
                <a:lnTo>
                  <a:pt x="23190" y="1041"/>
                </a:lnTo>
                <a:lnTo>
                  <a:pt x="23329" y="596"/>
                </a:lnTo>
                <a:lnTo>
                  <a:pt x="23520" y="190"/>
                </a:lnTo>
                <a:lnTo>
                  <a:pt x="23164" y="0"/>
                </a:lnTo>
                <a:close/>
              </a:path>
            </a:pathLst>
          </a:custGeom>
          <a:solidFill>
            <a:srgbClr val="515150">
              <a:alpha val="79998"/>
            </a:srgbClr>
          </a:solidFill>
        </p:spPr>
        <p:txBody>
          <a:bodyPr wrap="square" lIns="0" tIns="0" rIns="0" bIns="0" rtlCol="0"/>
          <a:lstStyle/>
          <a:p>
            <a:endParaRPr/>
          </a:p>
        </p:txBody>
      </p:sp>
      <p:sp>
        <p:nvSpPr>
          <p:cNvPr id="145" name="object 145"/>
          <p:cNvSpPr/>
          <p:nvPr/>
        </p:nvSpPr>
        <p:spPr>
          <a:xfrm>
            <a:off x="2909166" y="6056115"/>
            <a:ext cx="10795" cy="44450"/>
          </a:xfrm>
          <a:custGeom>
            <a:avLst/>
            <a:gdLst/>
            <a:ahLst/>
            <a:cxnLst/>
            <a:rect l="l" t="t" r="r" b="b"/>
            <a:pathLst>
              <a:path w="10794" h="44450">
                <a:moveTo>
                  <a:pt x="8318" y="0"/>
                </a:moveTo>
                <a:lnTo>
                  <a:pt x="7581" y="736"/>
                </a:lnTo>
                <a:lnTo>
                  <a:pt x="6959" y="4940"/>
                </a:lnTo>
                <a:lnTo>
                  <a:pt x="558" y="41465"/>
                </a:lnTo>
                <a:lnTo>
                  <a:pt x="254" y="42862"/>
                </a:lnTo>
                <a:lnTo>
                  <a:pt x="0" y="44234"/>
                </a:lnTo>
                <a:lnTo>
                  <a:pt x="469" y="44348"/>
                </a:lnTo>
                <a:lnTo>
                  <a:pt x="698" y="43700"/>
                </a:lnTo>
                <a:lnTo>
                  <a:pt x="2336" y="36410"/>
                </a:lnTo>
                <a:lnTo>
                  <a:pt x="3835" y="29413"/>
                </a:lnTo>
                <a:lnTo>
                  <a:pt x="7061" y="15900"/>
                </a:lnTo>
                <a:lnTo>
                  <a:pt x="8788" y="9385"/>
                </a:lnTo>
                <a:lnTo>
                  <a:pt x="10795" y="1397"/>
                </a:lnTo>
                <a:lnTo>
                  <a:pt x="10426" y="482"/>
                </a:lnTo>
                <a:lnTo>
                  <a:pt x="8318" y="0"/>
                </a:lnTo>
                <a:close/>
              </a:path>
            </a:pathLst>
          </a:custGeom>
          <a:solidFill>
            <a:srgbClr val="515150">
              <a:alpha val="79998"/>
            </a:srgbClr>
          </a:solidFill>
        </p:spPr>
        <p:txBody>
          <a:bodyPr wrap="square" lIns="0" tIns="0" rIns="0" bIns="0" rtlCol="0"/>
          <a:lstStyle/>
          <a:p>
            <a:endParaRPr/>
          </a:p>
        </p:txBody>
      </p:sp>
      <p:sp>
        <p:nvSpPr>
          <p:cNvPr id="146" name="object 146"/>
          <p:cNvSpPr/>
          <p:nvPr/>
        </p:nvSpPr>
        <p:spPr>
          <a:xfrm>
            <a:off x="2891927" y="6057279"/>
            <a:ext cx="13335" cy="43180"/>
          </a:xfrm>
          <a:custGeom>
            <a:avLst/>
            <a:gdLst/>
            <a:ahLst/>
            <a:cxnLst/>
            <a:rect l="l" t="t" r="r" b="b"/>
            <a:pathLst>
              <a:path w="13335" h="43179">
                <a:moveTo>
                  <a:pt x="1841" y="0"/>
                </a:moveTo>
                <a:lnTo>
                  <a:pt x="0" y="1346"/>
                </a:lnTo>
                <a:lnTo>
                  <a:pt x="63" y="2120"/>
                </a:lnTo>
                <a:lnTo>
                  <a:pt x="2540" y="8102"/>
                </a:lnTo>
                <a:lnTo>
                  <a:pt x="4749" y="13131"/>
                </a:lnTo>
                <a:lnTo>
                  <a:pt x="9512" y="26047"/>
                </a:lnTo>
                <a:lnTo>
                  <a:pt x="11709" y="33985"/>
                </a:lnTo>
                <a:lnTo>
                  <a:pt x="12186" y="42494"/>
                </a:lnTo>
                <a:lnTo>
                  <a:pt x="12344" y="43141"/>
                </a:lnTo>
                <a:lnTo>
                  <a:pt x="12649" y="43141"/>
                </a:lnTo>
                <a:lnTo>
                  <a:pt x="12763" y="42494"/>
                </a:lnTo>
                <a:lnTo>
                  <a:pt x="12623" y="40462"/>
                </a:lnTo>
                <a:lnTo>
                  <a:pt x="12560" y="38747"/>
                </a:lnTo>
                <a:lnTo>
                  <a:pt x="11468" y="30479"/>
                </a:lnTo>
                <a:lnTo>
                  <a:pt x="9994" y="24002"/>
                </a:lnTo>
                <a:lnTo>
                  <a:pt x="6616" y="12369"/>
                </a:lnTo>
                <a:lnTo>
                  <a:pt x="4978" y="7137"/>
                </a:lnTo>
                <a:lnTo>
                  <a:pt x="2959" y="520"/>
                </a:lnTo>
                <a:lnTo>
                  <a:pt x="1841" y="0"/>
                </a:lnTo>
                <a:close/>
              </a:path>
            </a:pathLst>
          </a:custGeom>
          <a:solidFill>
            <a:srgbClr val="515150">
              <a:alpha val="79998"/>
            </a:srgbClr>
          </a:solidFill>
        </p:spPr>
        <p:txBody>
          <a:bodyPr wrap="square" lIns="0" tIns="0" rIns="0" bIns="0" rtlCol="0"/>
          <a:lstStyle/>
          <a:p>
            <a:endParaRPr/>
          </a:p>
        </p:txBody>
      </p:sp>
      <p:sp>
        <p:nvSpPr>
          <p:cNvPr id="147" name="object 147"/>
          <p:cNvSpPr/>
          <p:nvPr/>
        </p:nvSpPr>
        <p:spPr>
          <a:xfrm>
            <a:off x="2915361" y="6078675"/>
            <a:ext cx="36195" cy="25400"/>
          </a:xfrm>
          <a:custGeom>
            <a:avLst/>
            <a:gdLst/>
            <a:ahLst/>
            <a:cxnLst/>
            <a:rect l="l" t="t" r="r" b="b"/>
            <a:pathLst>
              <a:path w="36194" h="25400">
                <a:moveTo>
                  <a:pt x="33794" y="0"/>
                </a:moveTo>
                <a:lnTo>
                  <a:pt x="266" y="24282"/>
                </a:lnTo>
                <a:lnTo>
                  <a:pt x="152" y="24523"/>
                </a:lnTo>
                <a:lnTo>
                  <a:pt x="0" y="24726"/>
                </a:lnTo>
                <a:lnTo>
                  <a:pt x="266" y="25006"/>
                </a:lnTo>
                <a:lnTo>
                  <a:pt x="635" y="24701"/>
                </a:lnTo>
                <a:lnTo>
                  <a:pt x="1041" y="24422"/>
                </a:lnTo>
                <a:lnTo>
                  <a:pt x="34963" y="2882"/>
                </a:lnTo>
                <a:lnTo>
                  <a:pt x="35547" y="2298"/>
                </a:lnTo>
                <a:lnTo>
                  <a:pt x="35941" y="1422"/>
                </a:lnTo>
                <a:lnTo>
                  <a:pt x="35636" y="508"/>
                </a:lnTo>
                <a:lnTo>
                  <a:pt x="34683" y="127"/>
                </a:lnTo>
                <a:lnTo>
                  <a:pt x="33794" y="0"/>
                </a:lnTo>
                <a:close/>
              </a:path>
            </a:pathLst>
          </a:custGeom>
          <a:solidFill>
            <a:srgbClr val="515150">
              <a:alpha val="79998"/>
            </a:srgbClr>
          </a:solidFill>
        </p:spPr>
        <p:txBody>
          <a:bodyPr wrap="square" lIns="0" tIns="0" rIns="0" bIns="0" rtlCol="0"/>
          <a:lstStyle/>
          <a:p>
            <a:endParaRPr/>
          </a:p>
        </p:txBody>
      </p:sp>
      <p:sp>
        <p:nvSpPr>
          <p:cNvPr id="148" name="object 148"/>
          <p:cNvSpPr/>
          <p:nvPr/>
        </p:nvSpPr>
        <p:spPr>
          <a:xfrm>
            <a:off x="2320348" y="6185065"/>
            <a:ext cx="400050" cy="330200"/>
          </a:xfrm>
          <a:custGeom>
            <a:avLst/>
            <a:gdLst/>
            <a:ahLst/>
            <a:cxnLst/>
            <a:rect l="l" t="t" r="r" b="b"/>
            <a:pathLst>
              <a:path w="400050" h="330200">
                <a:moveTo>
                  <a:pt x="398525" y="325120"/>
                </a:moveTo>
                <a:lnTo>
                  <a:pt x="1282" y="325120"/>
                </a:lnTo>
                <a:lnTo>
                  <a:pt x="139" y="326390"/>
                </a:lnTo>
                <a:lnTo>
                  <a:pt x="0" y="330200"/>
                </a:lnTo>
                <a:lnTo>
                  <a:pt x="399859" y="330200"/>
                </a:lnTo>
                <a:lnTo>
                  <a:pt x="400037" y="326390"/>
                </a:lnTo>
                <a:lnTo>
                  <a:pt x="398525" y="325120"/>
                </a:lnTo>
                <a:close/>
              </a:path>
              <a:path w="400050" h="330200">
                <a:moveTo>
                  <a:pt x="287705" y="283210"/>
                </a:moveTo>
                <a:lnTo>
                  <a:pt x="112280" y="283210"/>
                </a:lnTo>
                <a:lnTo>
                  <a:pt x="110261" y="284480"/>
                </a:lnTo>
                <a:lnTo>
                  <a:pt x="110299" y="325120"/>
                </a:lnTo>
                <a:lnTo>
                  <a:pt x="115735" y="325120"/>
                </a:lnTo>
                <a:lnTo>
                  <a:pt x="115785" y="289560"/>
                </a:lnTo>
                <a:lnTo>
                  <a:pt x="115963" y="288290"/>
                </a:lnTo>
                <a:lnTo>
                  <a:pt x="289737" y="288290"/>
                </a:lnTo>
                <a:lnTo>
                  <a:pt x="289737" y="284480"/>
                </a:lnTo>
                <a:lnTo>
                  <a:pt x="287705" y="283210"/>
                </a:lnTo>
                <a:close/>
              </a:path>
              <a:path w="400050" h="330200">
                <a:moveTo>
                  <a:pt x="289737" y="288290"/>
                </a:moveTo>
                <a:lnTo>
                  <a:pt x="284162" y="288290"/>
                </a:lnTo>
                <a:lnTo>
                  <a:pt x="284213" y="323850"/>
                </a:lnTo>
                <a:lnTo>
                  <a:pt x="283781" y="325120"/>
                </a:lnTo>
                <a:lnTo>
                  <a:pt x="289699" y="325120"/>
                </a:lnTo>
                <a:lnTo>
                  <a:pt x="289737" y="288290"/>
                </a:lnTo>
                <a:close/>
              </a:path>
              <a:path w="400050" h="330200">
                <a:moveTo>
                  <a:pt x="150609" y="246380"/>
                </a:moveTo>
                <a:lnTo>
                  <a:pt x="144754" y="246380"/>
                </a:lnTo>
                <a:lnTo>
                  <a:pt x="144754" y="283210"/>
                </a:lnTo>
                <a:lnTo>
                  <a:pt x="151282" y="283210"/>
                </a:lnTo>
                <a:lnTo>
                  <a:pt x="150520" y="281940"/>
                </a:lnTo>
                <a:lnTo>
                  <a:pt x="150609" y="246380"/>
                </a:lnTo>
                <a:close/>
              </a:path>
              <a:path w="400050" h="330200">
                <a:moveTo>
                  <a:pt x="255993" y="246380"/>
                </a:moveTo>
                <a:lnTo>
                  <a:pt x="249237" y="246380"/>
                </a:lnTo>
                <a:lnTo>
                  <a:pt x="249339" y="247650"/>
                </a:lnTo>
                <a:lnTo>
                  <a:pt x="249427" y="281940"/>
                </a:lnTo>
                <a:lnTo>
                  <a:pt x="248767" y="283210"/>
                </a:lnTo>
                <a:lnTo>
                  <a:pt x="255003" y="283210"/>
                </a:lnTo>
                <a:lnTo>
                  <a:pt x="255104" y="247650"/>
                </a:lnTo>
                <a:lnTo>
                  <a:pt x="255993" y="246380"/>
                </a:lnTo>
                <a:close/>
              </a:path>
              <a:path w="400050" h="330200">
                <a:moveTo>
                  <a:pt x="267334" y="204470"/>
                </a:moveTo>
                <a:lnTo>
                  <a:pt x="132651" y="204470"/>
                </a:lnTo>
                <a:lnTo>
                  <a:pt x="130517" y="207010"/>
                </a:lnTo>
                <a:lnTo>
                  <a:pt x="130517" y="243840"/>
                </a:lnTo>
                <a:lnTo>
                  <a:pt x="132702" y="246380"/>
                </a:lnTo>
                <a:lnTo>
                  <a:pt x="267436" y="246380"/>
                </a:lnTo>
                <a:lnTo>
                  <a:pt x="269417" y="243840"/>
                </a:lnTo>
                <a:lnTo>
                  <a:pt x="269455" y="240030"/>
                </a:lnTo>
                <a:lnTo>
                  <a:pt x="135775" y="240030"/>
                </a:lnTo>
                <a:lnTo>
                  <a:pt x="136245" y="234950"/>
                </a:lnTo>
                <a:lnTo>
                  <a:pt x="136055" y="229870"/>
                </a:lnTo>
                <a:lnTo>
                  <a:pt x="135953" y="228600"/>
                </a:lnTo>
                <a:lnTo>
                  <a:pt x="244513" y="228600"/>
                </a:lnTo>
                <a:lnTo>
                  <a:pt x="246214" y="227330"/>
                </a:lnTo>
                <a:lnTo>
                  <a:pt x="247345" y="226060"/>
                </a:lnTo>
                <a:lnTo>
                  <a:pt x="247586" y="224790"/>
                </a:lnTo>
                <a:lnTo>
                  <a:pt x="247916" y="223520"/>
                </a:lnTo>
                <a:lnTo>
                  <a:pt x="246786" y="222250"/>
                </a:lnTo>
                <a:lnTo>
                  <a:pt x="136194" y="222250"/>
                </a:lnTo>
                <a:lnTo>
                  <a:pt x="136143" y="220980"/>
                </a:lnTo>
                <a:lnTo>
                  <a:pt x="136055" y="210820"/>
                </a:lnTo>
                <a:lnTo>
                  <a:pt x="269468" y="210820"/>
                </a:lnTo>
                <a:lnTo>
                  <a:pt x="269417" y="207010"/>
                </a:lnTo>
                <a:lnTo>
                  <a:pt x="267334" y="204470"/>
                </a:lnTo>
                <a:close/>
              </a:path>
              <a:path w="400050" h="330200">
                <a:moveTo>
                  <a:pt x="269468" y="210820"/>
                </a:moveTo>
                <a:lnTo>
                  <a:pt x="263740" y="210820"/>
                </a:lnTo>
                <a:lnTo>
                  <a:pt x="263880" y="212090"/>
                </a:lnTo>
                <a:lnTo>
                  <a:pt x="263982" y="240030"/>
                </a:lnTo>
                <a:lnTo>
                  <a:pt x="269455" y="240030"/>
                </a:lnTo>
                <a:lnTo>
                  <a:pt x="269468" y="210820"/>
                </a:lnTo>
                <a:close/>
              </a:path>
              <a:path w="400050" h="330200">
                <a:moveTo>
                  <a:pt x="177596" y="92710"/>
                </a:moveTo>
                <a:lnTo>
                  <a:pt x="171780" y="92710"/>
                </a:lnTo>
                <a:lnTo>
                  <a:pt x="171780" y="93980"/>
                </a:lnTo>
                <a:lnTo>
                  <a:pt x="162382" y="201930"/>
                </a:lnTo>
                <a:lnTo>
                  <a:pt x="162242" y="204470"/>
                </a:lnTo>
                <a:lnTo>
                  <a:pt x="167817" y="204470"/>
                </a:lnTo>
                <a:lnTo>
                  <a:pt x="168198" y="199390"/>
                </a:lnTo>
                <a:lnTo>
                  <a:pt x="168516" y="195580"/>
                </a:lnTo>
                <a:lnTo>
                  <a:pt x="168897" y="191770"/>
                </a:lnTo>
                <a:lnTo>
                  <a:pt x="172987" y="144780"/>
                </a:lnTo>
                <a:lnTo>
                  <a:pt x="176697" y="102870"/>
                </a:lnTo>
                <a:lnTo>
                  <a:pt x="177457" y="93980"/>
                </a:lnTo>
                <a:lnTo>
                  <a:pt x="177596" y="92710"/>
                </a:lnTo>
                <a:close/>
              </a:path>
              <a:path w="400050" h="330200">
                <a:moveTo>
                  <a:pt x="228015" y="92710"/>
                </a:moveTo>
                <a:lnTo>
                  <a:pt x="222338" y="92710"/>
                </a:lnTo>
                <a:lnTo>
                  <a:pt x="232181" y="204470"/>
                </a:lnTo>
                <a:lnTo>
                  <a:pt x="237705" y="204470"/>
                </a:lnTo>
                <a:lnTo>
                  <a:pt x="237185" y="196850"/>
                </a:lnTo>
                <a:lnTo>
                  <a:pt x="234513" y="167640"/>
                </a:lnTo>
                <a:lnTo>
                  <a:pt x="228917" y="102870"/>
                </a:lnTo>
                <a:lnTo>
                  <a:pt x="228498" y="97790"/>
                </a:lnTo>
                <a:lnTo>
                  <a:pt x="228015" y="92710"/>
                </a:lnTo>
                <a:close/>
              </a:path>
              <a:path w="400050" h="330200">
                <a:moveTo>
                  <a:pt x="197396" y="1270"/>
                </a:moveTo>
                <a:lnTo>
                  <a:pt x="181101" y="1270"/>
                </a:lnTo>
                <a:lnTo>
                  <a:pt x="175945" y="3810"/>
                </a:lnTo>
                <a:lnTo>
                  <a:pt x="150837" y="39370"/>
                </a:lnTo>
                <a:lnTo>
                  <a:pt x="150837" y="62230"/>
                </a:lnTo>
                <a:lnTo>
                  <a:pt x="145884" y="63500"/>
                </a:lnTo>
                <a:lnTo>
                  <a:pt x="144983" y="64770"/>
                </a:lnTo>
                <a:lnTo>
                  <a:pt x="144983" y="90170"/>
                </a:lnTo>
                <a:lnTo>
                  <a:pt x="147015" y="92710"/>
                </a:lnTo>
                <a:lnTo>
                  <a:pt x="252742" y="92710"/>
                </a:lnTo>
                <a:lnTo>
                  <a:pt x="254965" y="90170"/>
                </a:lnTo>
                <a:lnTo>
                  <a:pt x="255003" y="86360"/>
                </a:lnTo>
                <a:lnTo>
                  <a:pt x="150609" y="86360"/>
                </a:lnTo>
                <a:lnTo>
                  <a:pt x="150558" y="68580"/>
                </a:lnTo>
                <a:lnTo>
                  <a:pt x="254965" y="68580"/>
                </a:lnTo>
                <a:lnTo>
                  <a:pt x="254965" y="66040"/>
                </a:lnTo>
                <a:lnTo>
                  <a:pt x="253491" y="63500"/>
                </a:lnTo>
                <a:lnTo>
                  <a:pt x="156946" y="63500"/>
                </a:lnTo>
                <a:lnTo>
                  <a:pt x="156235" y="62230"/>
                </a:lnTo>
                <a:lnTo>
                  <a:pt x="156474" y="54610"/>
                </a:lnTo>
                <a:lnTo>
                  <a:pt x="156375" y="41910"/>
                </a:lnTo>
                <a:lnTo>
                  <a:pt x="157154" y="33020"/>
                </a:lnTo>
                <a:lnTo>
                  <a:pt x="188536" y="6350"/>
                </a:lnTo>
                <a:lnTo>
                  <a:pt x="195900" y="5080"/>
                </a:lnTo>
                <a:lnTo>
                  <a:pt x="226406" y="5080"/>
                </a:lnTo>
                <a:lnTo>
                  <a:pt x="223621" y="3810"/>
                </a:lnTo>
                <a:lnTo>
                  <a:pt x="221875" y="2540"/>
                </a:lnTo>
                <a:lnTo>
                  <a:pt x="201129" y="2540"/>
                </a:lnTo>
                <a:lnTo>
                  <a:pt x="197396" y="1270"/>
                </a:lnTo>
                <a:close/>
              </a:path>
              <a:path w="400050" h="330200">
                <a:moveTo>
                  <a:pt x="254965" y="68580"/>
                </a:moveTo>
                <a:lnTo>
                  <a:pt x="249237" y="68580"/>
                </a:lnTo>
                <a:lnTo>
                  <a:pt x="249237" y="86360"/>
                </a:lnTo>
                <a:lnTo>
                  <a:pt x="255003" y="86360"/>
                </a:lnTo>
                <a:lnTo>
                  <a:pt x="254965" y="68580"/>
                </a:lnTo>
                <a:close/>
              </a:path>
              <a:path w="400050" h="330200">
                <a:moveTo>
                  <a:pt x="250659" y="62230"/>
                </a:moveTo>
                <a:lnTo>
                  <a:pt x="159118" y="62230"/>
                </a:lnTo>
                <a:lnTo>
                  <a:pt x="156946" y="63500"/>
                </a:lnTo>
                <a:lnTo>
                  <a:pt x="253491" y="63500"/>
                </a:lnTo>
                <a:lnTo>
                  <a:pt x="250659" y="62230"/>
                </a:lnTo>
                <a:close/>
              </a:path>
              <a:path w="400050" h="330200">
                <a:moveTo>
                  <a:pt x="172123" y="22860"/>
                </a:moveTo>
                <a:lnTo>
                  <a:pt x="170421" y="22860"/>
                </a:lnTo>
                <a:lnTo>
                  <a:pt x="168655" y="24130"/>
                </a:lnTo>
                <a:lnTo>
                  <a:pt x="164261" y="27940"/>
                </a:lnTo>
                <a:lnTo>
                  <a:pt x="162331" y="31750"/>
                </a:lnTo>
                <a:lnTo>
                  <a:pt x="162382" y="62230"/>
                </a:lnTo>
                <a:lnTo>
                  <a:pt x="168046" y="62230"/>
                </a:lnTo>
                <a:lnTo>
                  <a:pt x="167957" y="60960"/>
                </a:lnTo>
                <a:lnTo>
                  <a:pt x="168073" y="46990"/>
                </a:lnTo>
                <a:lnTo>
                  <a:pt x="167982" y="41910"/>
                </a:lnTo>
                <a:lnTo>
                  <a:pt x="167817" y="35560"/>
                </a:lnTo>
                <a:lnTo>
                  <a:pt x="168655" y="31750"/>
                </a:lnTo>
                <a:lnTo>
                  <a:pt x="172351" y="29210"/>
                </a:lnTo>
                <a:lnTo>
                  <a:pt x="173812" y="27940"/>
                </a:lnTo>
                <a:lnTo>
                  <a:pt x="174383" y="26670"/>
                </a:lnTo>
                <a:lnTo>
                  <a:pt x="172123" y="22860"/>
                </a:lnTo>
                <a:close/>
              </a:path>
              <a:path w="400050" h="330200">
                <a:moveTo>
                  <a:pt x="229539" y="22860"/>
                </a:moveTo>
                <a:lnTo>
                  <a:pt x="228066" y="22860"/>
                </a:lnTo>
                <a:lnTo>
                  <a:pt x="226936" y="24130"/>
                </a:lnTo>
                <a:lnTo>
                  <a:pt x="225704" y="25400"/>
                </a:lnTo>
                <a:lnTo>
                  <a:pt x="225983" y="26670"/>
                </a:lnTo>
                <a:lnTo>
                  <a:pt x="227317" y="29210"/>
                </a:lnTo>
                <a:lnTo>
                  <a:pt x="228676" y="29210"/>
                </a:lnTo>
                <a:lnTo>
                  <a:pt x="230758" y="31750"/>
                </a:lnTo>
                <a:lnTo>
                  <a:pt x="231901" y="33020"/>
                </a:lnTo>
                <a:lnTo>
                  <a:pt x="231901" y="62230"/>
                </a:lnTo>
                <a:lnTo>
                  <a:pt x="237566" y="62230"/>
                </a:lnTo>
                <a:lnTo>
                  <a:pt x="237566" y="31750"/>
                </a:lnTo>
                <a:lnTo>
                  <a:pt x="235153" y="26670"/>
                </a:lnTo>
                <a:lnTo>
                  <a:pt x="230898" y="24130"/>
                </a:lnTo>
                <a:lnTo>
                  <a:pt x="229539" y="22860"/>
                </a:lnTo>
                <a:close/>
              </a:path>
              <a:path w="400050" h="330200">
                <a:moveTo>
                  <a:pt x="226406" y="5080"/>
                </a:moveTo>
                <a:lnTo>
                  <a:pt x="207657" y="5080"/>
                </a:lnTo>
                <a:lnTo>
                  <a:pt x="215595" y="6350"/>
                </a:lnTo>
                <a:lnTo>
                  <a:pt x="225844" y="11430"/>
                </a:lnTo>
                <a:lnTo>
                  <a:pt x="243780" y="46990"/>
                </a:lnTo>
                <a:lnTo>
                  <a:pt x="243533" y="52070"/>
                </a:lnTo>
                <a:lnTo>
                  <a:pt x="243471" y="62230"/>
                </a:lnTo>
                <a:lnTo>
                  <a:pt x="249097" y="62230"/>
                </a:lnTo>
                <a:lnTo>
                  <a:pt x="248996" y="36830"/>
                </a:lnTo>
                <a:lnTo>
                  <a:pt x="231975" y="7620"/>
                </a:lnTo>
                <a:lnTo>
                  <a:pt x="226406" y="5080"/>
                </a:lnTo>
                <a:close/>
              </a:path>
              <a:path w="400050" h="330200">
                <a:moveTo>
                  <a:pt x="220129" y="1270"/>
                </a:moveTo>
                <a:lnTo>
                  <a:pt x="206095" y="1270"/>
                </a:lnTo>
                <a:lnTo>
                  <a:pt x="201129" y="2540"/>
                </a:lnTo>
                <a:lnTo>
                  <a:pt x="221875" y="2540"/>
                </a:lnTo>
                <a:lnTo>
                  <a:pt x="220129" y="1270"/>
                </a:lnTo>
                <a:close/>
              </a:path>
              <a:path w="400050" h="330200">
                <a:moveTo>
                  <a:pt x="215074" y="0"/>
                </a:moveTo>
                <a:lnTo>
                  <a:pt x="209397" y="0"/>
                </a:lnTo>
                <a:lnTo>
                  <a:pt x="207276" y="1270"/>
                </a:lnTo>
                <a:lnTo>
                  <a:pt x="217296" y="1270"/>
                </a:lnTo>
                <a:lnTo>
                  <a:pt x="215074" y="0"/>
                </a:lnTo>
                <a:close/>
              </a:path>
            </a:pathLst>
          </a:custGeom>
          <a:solidFill>
            <a:srgbClr val="000000">
              <a:alpha val="79998"/>
            </a:srgbClr>
          </a:solidFill>
        </p:spPr>
        <p:txBody>
          <a:bodyPr wrap="square" lIns="0" tIns="0" rIns="0" bIns="0" rtlCol="0"/>
          <a:lstStyle/>
          <a:p>
            <a:endParaRPr/>
          </a:p>
        </p:txBody>
      </p:sp>
      <p:sp>
        <p:nvSpPr>
          <p:cNvPr id="149" name="object 149"/>
          <p:cNvSpPr/>
          <p:nvPr/>
        </p:nvSpPr>
        <p:spPr>
          <a:xfrm>
            <a:off x="2436106" y="6129323"/>
            <a:ext cx="168434" cy="380187"/>
          </a:xfrm>
          <a:prstGeom prst="rect">
            <a:avLst/>
          </a:prstGeom>
          <a:blipFill>
            <a:blip r:embed="rId6" cstate="print"/>
            <a:stretch>
              <a:fillRect/>
            </a:stretch>
          </a:blipFill>
        </p:spPr>
        <p:txBody>
          <a:bodyPr wrap="square" lIns="0" tIns="0" rIns="0" bIns="0" rtlCol="0"/>
          <a:lstStyle/>
          <a:p>
            <a:endParaRPr/>
          </a:p>
        </p:txBody>
      </p:sp>
      <p:sp>
        <p:nvSpPr>
          <p:cNvPr id="150" name="object 150"/>
          <p:cNvSpPr/>
          <p:nvPr/>
        </p:nvSpPr>
        <p:spPr>
          <a:xfrm>
            <a:off x="2830643" y="6053923"/>
            <a:ext cx="591185" cy="604520"/>
          </a:xfrm>
          <a:custGeom>
            <a:avLst/>
            <a:gdLst/>
            <a:ahLst/>
            <a:cxnLst/>
            <a:rect l="l" t="t" r="r" b="b"/>
            <a:pathLst>
              <a:path w="591185" h="604520">
                <a:moveTo>
                  <a:pt x="563295" y="494029"/>
                </a:moveTo>
                <a:lnTo>
                  <a:pt x="27495" y="494029"/>
                </a:lnTo>
                <a:lnTo>
                  <a:pt x="16791" y="495299"/>
                </a:lnTo>
                <a:lnTo>
                  <a:pt x="8051" y="501649"/>
                </a:lnTo>
                <a:lnTo>
                  <a:pt x="2160" y="510539"/>
                </a:lnTo>
                <a:lnTo>
                  <a:pt x="0" y="520699"/>
                </a:lnTo>
                <a:lnTo>
                  <a:pt x="0" y="604519"/>
                </a:lnTo>
                <a:lnTo>
                  <a:pt x="590727" y="604519"/>
                </a:lnTo>
                <a:lnTo>
                  <a:pt x="590727" y="599440"/>
                </a:lnTo>
                <a:lnTo>
                  <a:pt x="6121" y="599440"/>
                </a:lnTo>
                <a:lnTo>
                  <a:pt x="6121" y="520699"/>
                </a:lnTo>
                <a:lnTo>
                  <a:pt x="7807" y="513079"/>
                </a:lnTo>
                <a:lnTo>
                  <a:pt x="12398" y="505459"/>
                </a:lnTo>
                <a:lnTo>
                  <a:pt x="19194" y="501649"/>
                </a:lnTo>
                <a:lnTo>
                  <a:pt x="27495" y="499109"/>
                </a:lnTo>
                <a:lnTo>
                  <a:pt x="579195" y="499109"/>
                </a:lnTo>
                <a:lnTo>
                  <a:pt x="573963" y="495299"/>
                </a:lnTo>
                <a:lnTo>
                  <a:pt x="563295" y="494029"/>
                </a:lnTo>
                <a:close/>
              </a:path>
              <a:path w="591185" h="604520">
                <a:moveTo>
                  <a:pt x="579195" y="499109"/>
                </a:moveTo>
                <a:lnTo>
                  <a:pt x="563295" y="499109"/>
                </a:lnTo>
                <a:lnTo>
                  <a:pt x="571586" y="501649"/>
                </a:lnTo>
                <a:lnTo>
                  <a:pt x="578361" y="505459"/>
                </a:lnTo>
                <a:lnTo>
                  <a:pt x="582930" y="513079"/>
                </a:lnTo>
                <a:lnTo>
                  <a:pt x="584606" y="520699"/>
                </a:lnTo>
                <a:lnTo>
                  <a:pt x="584606" y="599440"/>
                </a:lnTo>
                <a:lnTo>
                  <a:pt x="590727" y="599440"/>
                </a:lnTo>
                <a:lnTo>
                  <a:pt x="590727" y="520699"/>
                </a:lnTo>
                <a:lnTo>
                  <a:pt x="588568" y="510539"/>
                </a:lnTo>
                <a:lnTo>
                  <a:pt x="582683" y="501649"/>
                </a:lnTo>
                <a:lnTo>
                  <a:pt x="579195" y="499109"/>
                </a:lnTo>
                <a:close/>
              </a:path>
              <a:path w="591185" h="604520">
                <a:moveTo>
                  <a:pt x="503961" y="388619"/>
                </a:moveTo>
                <a:lnTo>
                  <a:pt x="86829" y="388619"/>
                </a:lnTo>
                <a:lnTo>
                  <a:pt x="76152" y="389889"/>
                </a:lnTo>
                <a:lnTo>
                  <a:pt x="67410" y="396239"/>
                </a:lnTo>
                <a:lnTo>
                  <a:pt x="61503" y="405129"/>
                </a:lnTo>
                <a:lnTo>
                  <a:pt x="59334" y="415289"/>
                </a:lnTo>
                <a:lnTo>
                  <a:pt x="59334" y="494029"/>
                </a:lnTo>
                <a:lnTo>
                  <a:pt x="65455" y="494029"/>
                </a:lnTo>
                <a:lnTo>
                  <a:pt x="65455" y="415289"/>
                </a:lnTo>
                <a:lnTo>
                  <a:pt x="67141" y="407669"/>
                </a:lnTo>
                <a:lnTo>
                  <a:pt x="71732" y="400049"/>
                </a:lnTo>
                <a:lnTo>
                  <a:pt x="78528" y="396239"/>
                </a:lnTo>
                <a:lnTo>
                  <a:pt x="86829" y="393699"/>
                </a:lnTo>
                <a:lnTo>
                  <a:pt x="519861" y="393699"/>
                </a:lnTo>
                <a:lnTo>
                  <a:pt x="514628" y="389889"/>
                </a:lnTo>
                <a:lnTo>
                  <a:pt x="503961" y="388619"/>
                </a:lnTo>
                <a:close/>
              </a:path>
              <a:path w="591185" h="604520">
                <a:moveTo>
                  <a:pt x="123990" y="431799"/>
                </a:moveTo>
                <a:lnTo>
                  <a:pt x="95351" y="431799"/>
                </a:lnTo>
                <a:lnTo>
                  <a:pt x="95351" y="494029"/>
                </a:lnTo>
                <a:lnTo>
                  <a:pt x="101472" y="494029"/>
                </a:lnTo>
                <a:lnTo>
                  <a:pt x="101472" y="438149"/>
                </a:lnTo>
                <a:lnTo>
                  <a:pt x="123990" y="438149"/>
                </a:lnTo>
                <a:lnTo>
                  <a:pt x="123990" y="431799"/>
                </a:lnTo>
                <a:close/>
              </a:path>
              <a:path w="591185" h="604520">
                <a:moveTo>
                  <a:pt x="123990" y="438149"/>
                </a:moveTo>
                <a:lnTo>
                  <a:pt x="117881" y="438149"/>
                </a:lnTo>
                <a:lnTo>
                  <a:pt x="117881" y="494029"/>
                </a:lnTo>
                <a:lnTo>
                  <a:pt x="123990" y="494029"/>
                </a:lnTo>
                <a:lnTo>
                  <a:pt x="123990" y="438149"/>
                </a:lnTo>
                <a:close/>
              </a:path>
              <a:path w="591185" h="604520">
                <a:moveTo>
                  <a:pt x="309727" y="431799"/>
                </a:moveTo>
                <a:lnTo>
                  <a:pt x="281012" y="431799"/>
                </a:lnTo>
                <a:lnTo>
                  <a:pt x="281012" y="494029"/>
                </a:lnTo>
                <a:lnTo>
                  <a:pt x="287121" y="494029"/>
                </a:lnTo>
                <a:lnTo>
                  <a:pt x="287121" y="438149"/>
                </a:lnTo>
                <a:lnTo>
                  <a:pt x="309727" y="438149"/>
                </a:lnTo>
                <a:lnTo>
                  <a:pt x="309727" y="431799"/>
                </a:lnTo>
                <a:close/>
              </a:path>
              <a:path w="591185" h="604520">
                <a:moveTo>
                  <a:pt x="309727" y="438149"/>
                </a:moveTo>
                <a:lnTo>
                  <a:pt x="303593" y="438149"/>
                </a:lnTo>
                <a:lnTo>
                  <a:pt x="303593" y="494029"/>
                </a:lnTo>
                <a:lnTo>
                  <a:pt x="309727" y="494029"/>
                </a:lnTo>
                <a:lnTo>
                  <a:pt x="309727" y="438149"/>
                </a:lnTo>
                <a:close/>
              </a:path>
              <a:path w="591185" h="604520">
                <a:moveTo>
                  <a:pt x="495452" y="431799"/>
                </a:moveTo>
                <a:lnTo>
                  <a:pt x="466788" y="431799"/>
                </a:lnTo>
                <a:lnTo>
                  <a:pt x="466788" y="494029"/>
                </a:lnTo>
                <a:lnTo>
                  <a:pt x="472909" y="494029"/>
                </a:lnTo>
                <a:lnTo>
                  <a:pt x="472909" y="438149"/>
                </a:lnTo>
                <a:lnTo>
                  <a:pt x="495452" y="438149"/>
                </a:lnTo>
                <a:lnTo>
                  <a:pt x="495452" y="431799"/>
                </a:lnTo>
                <a:close/>
              </a:path>
              <a:path w="591185" h="604520">
                <a:moveTo>
                  <a:pt x="495452" y="438149"/>
                </a:moveTo>
                <a:lnTo>
                  <a:pt x="489318" y="438149"/>
                </a:lnTo>
                <a:lnTo>
                  <a:pt x="489318" y="494029"/>
                </a:lnTo>
                <a:lnTo>
                  <a:pt x="495452" y="494029"/>
                </a:lnTo>
                <a:lnTo>
                  <a:pt x="495452" y="438149"/>
                </a:lnTo>
                <a:close/>
              </a:path>
              <a:path w="591185" h="604520">
                <a:moveTo>
                  <a:pt x="519861" y="393699"/>
                </a:moveTo>
                <a:lnTo>
                  <a:pt x="503961" y="393699"/>
                </a:lnTo>
                <a:lnTo>
                  <a:pt x="512252" y="396239"/>
                </a:lnTo>
                <a:lnTo>
                  <a:pt x="519026" y="400049"/>
                </a:lnTo>
                <a:lnTo>
                  <a:pt x="523595" y="407669"/>
                </a:lnTo>
                <a:lnTo>
                  <a:pt x="525271" y="415289"/>
                </a:lnTo>
                <a:lnTo>
                  <a:pt x="525271" y="494029"/>
                </a:lnTo>
                <a:lnTo>
                  <a:pt x="531393" y="494029"/>
                </a:lnTo>
                <a:lnTo>
                  <a:pt x="531393" y="415289"/>
                </a:lnTo>
                <a:lnTo>
                  <a:pt x="529234" y="405129"/>
                </a:lnTo>
                <a:lnTo>
                  <a:pt x="523349" y="396239"/>
                </a:lnTo>
                <a:lnTo>
                  <a:pt x="519861" y="393699"/>
                </a:lnTo>
                <a:close/>
              </a:path>
              <a:path w="591185" h="604520">
                <a:moveTo>
                  <a:pt x="109664" y="396239"/>
                </a:moveTo>
                <a:lnTo>
                  <a:pt x="105511" y="402589"/>
                </a:lnTo>
                <a:lnTo>
                  <a:pt x="97485" y="414019"/>
                </a:lnTo>
                <a:lnTo>
                  <a:pt x="97485" y="426719"/>
                </a:lnTo>
                <a:lnTo>
                  <a:pt x="102692" y="431799"/>
                </a:lnTo>
                <a:lnTo>
                  <a:pt x="116649" y="431799"/>
                </a:lnTo>
                <a:lnTo>
                  <a:pt x="121856" y="426719"/>
                </a:lnTo>
                <a:lnTo>
                  <a:pt x="121856" y="425449"/>
                </a:lnTo>
                <a:lnTo>
                  <a:pt x="106298" y="425449"/>
                </a:lnTo>
                <a:lnTo>
                  <a:pt x="103606" y="422909"/>
                </a:lnTo>
                <a:lnTo>
                  <a:pt x="103606" y="417829"/>
                </a:lnTo>
                <a:lnTo>
                  <a:pt x="106425" y="412749"/>
                </a:lnTo>
                <a:lnTo>
                  <a:pt x="109664" y="407669"/>
                </a:lnTo>
                <a:lnTo>
                  <a:pt x="117463" y="407669"/>
                </a:lnTo>
                <a:lnTo>
                  <a:pt x="112191" y="400049"/>
                </a:lnTo>
                <a:lnTo>
                  <a:pt x="109664" y="396239"/>
                </a:lnTo>
                <a:close/>
              </a:path>
              <a:path w="591185" h="604520">
                <a:moveTo>
                  <a:pt x="295338" y="396239"/>
                </a:moveTo>
                <a:lnTo>
                  <a:pt x="291236" y="402589"/>
                </a:lnTo>
                <a:lnTo>
                  <a:pt x="283209" y="414019"/>
                </a:lnTo>
                <a:lnTo>
                  <a:pt x="283209" y="426719"/>
                </a:lnTo>
                <a:lnTo>
                  <a:pt x="288416" y="431799"/>
                </a:lnTo>
                <a:lnTo>
                  <a:pt x="302310" y="431799"/>
                </a:lnTo>
                <a:lnTo>
                  <a:pt x="307517" y="426719"/>
                </a:lnTo>
                <a:lnTo>
                  <a:pt x="307517" y="425449"/>
                </a:lnTo>
                <a:lnTo>
                  <a:pt x="292023" y="425449"/>
                </a:lnTo>
                <a:lnTo>
                  <a:pt x="289331" y="422909"/>
                </a:lnTo>
                <a:lnTo>
                  <a:pt x="289331" y="417829"/>
                </a:lnTo>
                <a:lnTo>
                  <a:pt x="292150" y="412749"/>
                </a:lnTo>
                <a:lnTo>
                  <a:pt x="295338" y="407669"/>
                </a:lnTo>
                <a:lnTo>
                  <a:pt x="303058" y="407669"/>
                </a:lnTo>
                <a:lnTo>
                  <a:pt x="299491" y="402589"/>
                </a:lnTo>
                <a:lnTo>
                  <a:pt x="297853" y="400049"/>
                </a:lnTo>
                <a:lnTo>
                  <a:pt x="295338" y="396239"/>
                </a:lnTo>
                <a:close/>
              </a:path>
              <a:path w="591185" h="604520">
                <a:moveTo>
                  <a:pt x="481114" y="396239"/>
                </a:moveTo>
                <a:lnTo>
                  <a:pt x="476948" y="402589"/>
                </a:lnTo>
                <a:lnTo>
                  <a:pt x="468934" y="414019"/>
                </a:lnTo>
                <a:lnTo>
                  <a:pt x="468934" y="426719"/>
                </a:lnTo>
                <a:lnTo>
                  <a:pt x="474141" y="431799"/>
                </a:lnTo>
                <a:lnTo>
                  <a:pt x="488048" y="431799"/>
                </a:lnTo>
                <a:lnTo>
                  <a:pt x="493306" y="426719"/>
                </a:lnTo>
                <a:lnTo>
                  <a:pt x="493306" y="425449"/>
                </a:lnTo>
                <a:lnTo>
                  <a:pt x="477748" y="425449"/>
                </a:lnTo>
                <a:lnTo>
                  <a:pt x="475056" y="422909"/>
                </a:lnTo>
                <a:lnTo>
                  <a:pt x="475056" y="417829"/>
                </a:lnTo>
                <a:lnTo>
                  <a:pt x="477875" y="412749"/>
                </a:lnTo>
                <a:lnTo>
                  <a:pt x="481114" y="407669"/>
                </a:lnTo>
                <a:lnTo>
                  <a:pt x="488818" y="407669"/>
                </a:lnTo>
                <a:lnTo>
                  <a:pt x="485228" y="402589"/>
                </a:lnTo>
                <a:lnTo>
                  <a:pt x="481114" y="396239"/>
                </a:lnTo>
                <a:close/>
              </a:path>
              <a:path w="591185" h="604520">
                <a:moveTo>
                  <a:pt x="117463" y="407669"/>
                </a:moveTo>
                <a:lnTo>
                  <a:pt x="109664" y="407669"/>
                </a:lnTo>
                <a:lnTo>
                  <a:pt x="112915" y="412749"/>
                </a:lnTo>
                <a:lnTo>
                  <a:pt x="115735" y="417829"/>
                </a:lnTo>
                <a:lnTo>
                  <a:pt x="115735" y="422909"/>
                </a:lnTo>
                <a:lnTo>
                  <a:pt x="112979" y="425449"/>
                </a:lnTo>
                <a:lnTo>
                  <a:pt x="121856" y="425449"/>
                </a:lnTo>
                <a:lnTo>
                  <a:pt x="121856" y="414019"/>
                </a:lnTo>
                <a:lnTo>
                  <a:pt x="117463" y="407669"/>
                </a:lnTo>
                <a:close/>
              </a:path>
              <a:path w="591185" h="604520">
                <a:moveTo>
                  <a:pt x="303058" y="407669"/>
                </a:moveTo>
                <a:lnTo>
                  <a:pt x="295338" y="407669"/>
                </a:lnTo>
                <a:lnTo>
                  <a:pt x="298576" y="412749"/>
                </a:lnTo>
                <a:lnTo>
                  <a:pt x="301396" y="417829"/>
                </a:lnTo>
                <a:lnTo>
                  <a:pt x="301396" y="422909"/>
                </a:lnTo>
                <a:lnTo>
                  <a:pt x="298703" y="425449"/>
                </a:lnTo>
                <a:lnTo>
                  <a:pt x="307517" y="425449"/>
                </a:lnTo>
                <a:lnTo>
                  <a:pt x="307517" y="414019"/>
                </a:lnTo>
                <a:lnTo>
                  <a:pt x="303058" y="407669"/>
                </a:lnTo>
                <a:close/>
              </a:path>
              <a:path w="591185" h="604520">
                <a:moveTo>
                  <a:pt x="488818" y="407669"/>
                </a:moveTo>
                <a:lnTo>
                  <a:pt x="481114" y="407669"/>
                </a:lnTo>
                <a:lnTo>
                  <a:pt x="484365" y="412749"/>
                </a:lnTo>
                <a:lnTo>
                  <a:pt x="487171" y="417829"/>
                </a:lnTo>
                <a:lnTo>
                  <a:pt x="487171" y="422909"/>
                </a:lnTo>
                <a:lnTo>
                  <a:pt x="484428" y="425449"/>
                </a:lnTo>
                <a:lnTo>
                  <a:pt x="493306" y="425449"/>
                </a:lnTo>
                <a:lnTo>
                  <a:pt x="493306" y="414019"/>
                </a:lnTo>
                <a:lnTo>
                  <a:pt x="488818" y="407669"/>
                </a:lnTo>
                <a:close/>
              </a:path>
              <a:path w="591185" h="604520">
                <a:moveTo>
                  <a:pt x="226504" y="33019"/>
                </a:moveTo>
                <a:lnTo>
                  <a:pt x="219951" y="34289"/>
                </a:lnTo>
                <a:lnTo>
                  <a:pt x="214325" y="38099"/>
                </a:lnTo>
                <a:lnTo>
                  <a:pt x="210832" y="38099"/>
                </a:lnTo>
                <a:lnTo>
                  <a:pt x="207822" y="39369"/>
                </a:lnTo>
                <a:lnTo>
                  <a:pt x="203288" y="44449"/>
                </a:lnTo>
                <a:lnTo>
                  <a:pt x="201891" y="46989"/>
                </a:lnTo>
                <a:lnTo>
                  <a:pt x="201282" y="50799"/>
                </a:lnTo>
                <a:lnTo>
                  <a:pt x="199262" y="53339"/>
                </a:lnTo>
                <a:lnTo>
                  <a:pt x="198158" y="57149"/>
                </a:lnTo>
                <a:lnTo>
                  <a:pt x="198158" y="60959"/>
                </a:lnTo>
                <a:lnTo>
                  <a:pt x="198335" y="62229"/>
                </a:lnTo>
                <a:lnTo>
                  <a:pt x="196189" y="62229"/>
                </a:lnTo>
                <a:lnTo>
                  <a:pt x="194106" y="63499"/>
                </a:lnTo>
                <a:lnTo>
                  <a:pt x="192087" y="64769"/>
                </a:lnTo>
                <a:lnTo>
                  <a:pt x="188671" y="66039"/>
                </a:lnTo>
                <a:lnTo>
                  <a:pt x="185661" y="67309"/>
                </a:lnTo>
                <a:lnTo>
                  <a:pt x="181127" y="71119"/>
                </a:lnTo>
                <a:lnTo>
                  <a:pt x="179666" y="74929"/>
                </a:lnTo>
                <a:lnTo>
                  <a:pt x="179108" y="77469"/>
                </a:lnTo>
                <a:lnTo>
                  <a:pt x="177025" y="81279"/>
                </a:lnTo>
                <a:lnTo>
                  <a:pt x="175983" y="83819"/>
                </a:lnTo>
                <a:lnTo>
                  <a:pt x="175983" y="88899"/>
                </a:lnTo>
                <a:lnTo>
                  <a:pt x="176542" y="91439"/>
                </a:lnTo>
                <a:lnTo>
                  <a:pt x="177698" y="93979"/>
                </a:lnTo>
                <a:lnTo>
                  <a:pt x="175374" y="93979"/>
                </a:lnTo>
                <a:lnTo>
                  <a:pt x="173050" y="95249"/>
                </a:lnTo>
                <a:lnTo>
                  <a:pt x="170903" y="96519"/>
                </a:lnTo>
                <a:lnTo>
                  <a:pt x="167411" y="97789"/>
                </a:lnTo>
                <a:lnTo>
                  <a:pt x="164414" y="99059"/>
                </a:lnTo>
                <a:lnTo>
                  <a:pt x="159892" y="102869"/>
                </a:lnTo>
                <a:lnTo>
                  <a:pt x="158483" y="106679"/>
                </a:lnTo>
                <a:lnTo>
                  <a:pt x="157860" y="110489"/>
                </a:lnTo>
                <a:lnTo>
                  <a:pt x="155778" y="113029"/>
                </a:lnTo>
                <a:lnTo>
                  <a:pt x="154736" y="115569"/>
                </a:lnTo>
                <a:lnTo>
                  <a:pt x="154736" y="121919"/>
                </a:lnTo>
                <a:lnTo>
                  <a:pt x="155778" y="125729"/>
                </a:lnTo>
                <a:lnTo>
                  <a:pt x="157810" y="128269"/>
                </a:lnTo>
                <a:lnTo>
                  <a:pt x="158038" y="129539"/>
                </a:lnTo>
                <a:lnTo>
                  <a:pt x="158407" y="130809"/>
                </a:lnTo>
                <a:lnTo>
                  <a:pt x="158965" y="132079"/>
                </a:lnTo>
                <a:lnTo>
                  <a:pt x="157670" y="132079"/>
                </a:lnTo>
                <a:lnTo>
                  <a:pt x="156324" y="133349"/>
                </a:lnTo>
                <a:lnTo>
                  <a:pt x="155105" y="134619"/>
                </a:lnTo>
                <a:lnTo>
                  <a:pt x="151612" y="134619"/>
                </a:lnTo>
                <a:lnTo>
                  <a:pt x="142062" y="147319"/>
                </a:lnTo>
                <a:lnTo>
                  <a:pt x="140042" y="149859"/>
                </a:lnTo>
                <a:lnTo>
                  <a:pt x="138937" y="153669"/>
                </a:lnTo>
                <a:lnTo>
                  <a:pt x="138937" y="160019"/>
                </a:lnTo>
                <a:lnTo>
                  <a:pt x="139979" y="162559"/>
                </a:lnTo>
                <a:lnTo>
                  <a:pt x="142062" y="165099"/>
                </a:lnTo>
                <a:lnTo>
                  <a:pt x="142493" y="167639"/>
                </a:lnTo>
                <a:lnTo>
                  <a:pt x="143535" y="170179"/>
                </a:lnTo>
                <a:lnTo>
                  <a:pt x="145059" y="172719"/>
                </a:lnTo>
                <a:lnTo>
                  <a:pt x="142189" y="173989"/>
                </a:lnTo>
                <a:lnTo>
                  <a:pt x="133489" y="185419"/>
                </a:lnTo>
                <a:lnTo>
                  <a:pt x="131406" y="187959"/>
                </a:lnTo>
                <a:lnTo>
                  <a:pt x="130365" y="191769"/>
                </a:lnTo>
                <a:lnTo>
                  <a:pt x="130365" y="198119"/>
                </a:lnTo>
                <a:lnTo>
                  <a:pt x="131406" y="200659"/>
                </a:lnTo>
                <a:lnTo>
                  <a:pt x="133426" y="203199"/>
                </a:lnTo>
                <a:lnTo>
                  <a:pt x="133794" y="205739"/>
                </a:lnTo>
                <a:lnTo>
                  <a:pt x="134467" y="207009"/>
                </a:lnTo>
                <a:lnTo>
                  <a:pt x="135394" y="209549"/>
                </a:lnTo>
                <a:lnTo>
                  <a:pt x="133680" y="209549"/>
                </a:lnTo>
                <a:lnTo>
                  <a:pt x="132079" y="210819"/>
                </a:lnTo>
                <a:lnTo>
                  <a:pt x="128523" y="214629"/>
                </a:lnTo>
                <a:lnTo>
                  <a:pt x="127114" y="217169"/>
                </a:lnTo>
                <a:lnTo>
                  <a:pt x="126504" y="220979"/>
                </a:lnTo>
                <a:lnTo>
                  <a:pt x="124434" y="223519"/>
                </a:lnTo>
                <a:lnTo>
                  <a:pt x="123393" y="227329"/>
                </a:lnTo>
                <a:lnTo>
                  <a:pt x="123393" y="233679"/>
                </a:lnTo>
                <a:lnTo>
                  <a:pt x="124434" y="236219"/>
                </a:lnTo>
                <a:lnTo>
                  <a:pt x="126441" y="240029"/>
                </a:lnTo>
                <a:lnTo>
                  <a:pt x="126809" y="241299"/>
                </a:lnTo>
                <a:lnTo>
                  <a:pt x="127431" y="242569"/>
                </a:lnTo>
                <a:lnTo>
                  <a:pt x="128282" y="245109"/>
                </a:lnTo>
                <a:lnTo>
                  <a:pt x="127914" y="245109"/>
                </a:lnTo>
                <a:lnTo>
                  <a:pt x="125031" y="247649"/>
                </a:lnTo>
                <a:lnTo>
                  <a:pt x="123570" y="250189"/>
                </a:lnTo>
                <a:lnTo>
                  <a:pt x="123024" y="253999"/>
                </a:lnTo>
                <a:lnTo>
                  <a:pt x="120942" y="256539"/>
                </a:lnTo>
                <a:lnTo>
                  <a:pt x="119900" y="260349"/>
                </a:lnTo>
                <a:lnTo>
                  <a:pt x="119900" y="266699"/>
                </a:lnTo>
                <a:lnTo>
                  <a:pt x="120942" y="269239"/>
                </a:lnTo>
                <a:lnTo>
                  <a:pt x="122948" y="273049"/>
                </a:lnTo>
                <a:lnTo>
                  <a:pt x="123570" y="275589"/>
                </a:lnTo>
                <a:lnTo>
                  <a:pt x="125031" y="279399"/>
                </a:lnTo>
                <a:lnTo>
                  <a:pt x="127304" y="280669"/>
                </a:lnTo>
                <a:lnTo>
                  <a:pt x="129387" y="283209"/>
                </a:lnTo>
                <a:lnTo>
                  <a:pt x="132206" y="284479"/>
                </a:lnTo>
                <a:lnTo>
                  <a:pt x="135331" y="285749"/>
                </a:lnTo>
                <a:lnTo>
                  <a:pt x="129073" y="289559"/>
                </a:lnTo>
                <a:lnTo>
                  <a:pt x="124196" y="295909"/>
                </a:lnTo>
                <a:lnTo>
                  <a:pt x="121029" y="302259"/>
                </a:lnTo>
                <a:lnTo>
                  <a:pt x="119900" y="309879"/>
                </a:lnTo>
                <a:lnTo>
                  <a:pt x="119900" y="388619"/>
                </a:lnTo>
                <a:lnTo>
                  <a:pt x="126022" y="388619"/>
                </a:lnTo>
                <a:lnTo>
                  <a:pt x="126022" y="309879"/>
                </a:lnTo>
                <a:lnTo>
                  <a:pt x="127698" y="302259"/>
                </a:lnTo>
                <a:lnTo>
                  <a:pt x="132267" y="294639"/>
                </a:lnTo>
                <a:lnTo>
                  <a:pt x="139041" y="290829"/>
                </a:lnTo>
                <a:lnTo>
                  <a:pt x="147332" y="288289"/>
                </a:lnTo>
                <a:lnTo>
                  <a:pt x="459617" y="288289"/>
                </a:lnTo>
                <a:lnTo>
                  <a:pt x="455460" y="285749"/>
                </a:lnTo>
                <a:lnTo>
                  <a:pt x="458584" y="284479"/>
                </a:lnTo>
                <a:lnTo>
                  <a:pt x="461340" y="283209"/>
                </a:lnTo>
                <a:lnTo>
                  <a:pt x="143103" y="283209"/>
                </a:lnTo>
                <a:lnTo>
                  <a:pt x="139191" y="280669"/>
                </a:lnTo>
                <a:lnTo>
                  <a:pt x="138518" y="279399"/>
                </a:lnTo>
                <a:lnTo>
                  <a:pt x="135204" y="279399"/>
                </a:lnTo>
                <a:lnTo>
                  <a:pt x="133184" y="278129"/>
                </a:lnTo>
                <a:lnTo>
                  <a:pt x="130124" y="275589"/>
                </a:lnTo>
                <a:lnTo>
                  <a:pt x="129260" y="273049"/>
                </a:lnTo>
                <a:lnTo>
                  <a:pt x="128841" y="270509"/>
                </a:lnTo>
                <a:lnTo>
                  <a:pt x="128346" y="269239"/>
                </a:lnTo>
                <a:lnTo>
                  <a:pt x="126809" y="267969"/>
                </a:lnTo>
                <a:lnTo>
                  <a:pt x="126022" y="265429"/>
                </a:lnTo>
                <a:lnTo>
                  <a:pt x="126022" y="261619"/>
                </a:lnTo>
                <a:lnTo>
                  <a:pt x="126809" y="259079"/>
                </a:lnTo>
                <a:lnTo>
                  <a:pt x="128892" y="256539"/>
                </a:lnTo>
                <a:lnTo>
                  <a:pt x="128955" y="255269"/>
                </a:lnTo>
                <a:lnTo>
                  <a:pt x="129260" y="252729"/>
                </a:lnTo>
                <a:lnTo>
                  <a:pt x="130187" y="251459"/>
                </a:lnTo>
                <a:lnTo>
                  <a:pt x="131648" y="250189"/>
                </a:lnTo>
                <a:lnTo>
                  <a:pt x="132206" y="248919"/>
                </a:lnTo>
                <a:lnTo>
                  <a:pt x="132943" y="248919"/>
                </a:lnTo>
                <a:lnTo>
                  <a:pt x="137655" y="246379"/>
                </a:lnTo>
                <a:lnTo>
                  <a:pt x="133553" y="242569"/>
                </a:lnTo>
                <a:lnTo>
                  <a:pt x="132689" y="240029"/>
                </a:lnTo>
                <a:lnTo>
                  <a:pt x="132448" y="237489"/>
                </a:lnTo>
                <a:lnTo>
                  <a:pt x="130301" y="234949"/>
                </a:lnTo>
                <a:lnTo>
                  <a:pt x="129514" y="232409"/>
                </a:lnTo>
                <a:lnTo>
                  <a:pt x="129514" y="228599"/>
                </a:lnTo>
                <a:lnTo>
                  <a:pt x="130301" y="226059"/>
                </a:lnTo>
                <a:lnTo>
                  <a:pt x="132384" y="223519"/>
                </a:lnTo>
                <a:lnTo>
                  <a:pt x="132448" y="222249"/>
                </a:lnTo>
                <a:lnTo>
                  <a:pt x="132753" y="219709"/>
                </a:lnTo>
                <a:lnTo>
                  <a:pt x="133680" y="218439"/>
                </a:lnTo>
                <a:lnTo>
                  <a:pt x="136613" y="215899"/>
                </a:lnTo>
                <a:lnTo>
                  <a:pt x="138633" y="214629"/>
                </a:lnTo>
                <a:lnTo>
                  <a:pt x="141147" y="214629"/>
                </a:lnTo>
                <a:lnTo>
                  <a:pt x="141935" y="213359"/>
                </a:lnTo>
                <a:lnTo>
                  <a:pt x="145986" y="210819"/>
                </a:lnTo>
                <a:lnTo>
                  <a:pt x="142862" y="208279"/>
                </a:lnTo>
                <a:lnTo>
                  <a:pt x="142125" y="208279"/>
                </a:lnTo>
                <a:lnTo>
                  <a:pt x="140601" y="207009"/>
                </a:lnTo>
                <a:lnTo>
                  <a:pt x="139738" y="204469"/>
                </a:lnTo>
                <a:lnTo>
                  <a:pt x="139433" y="201929"/>
                </a:lnTo>
                <a:lnTo>
                  <a:pt x="139306" y="201929"/>
                </a:lnTo>
                <a:lnTo>
                  <a:pt x="138823" y="200659"/>
                </a:lnTo>
                <a:lnTo>
                  <a:pt x="137286" y="198119"/>
                </a:lnTo>
                <a:lnTo>
                  <a:pt x="136486" y="196849"/>
                </a:lnTo>
                <a:lnTo>
                  <a:pt x="136486" y="193039"/>
                </a:lnTo>
                <a:lnTo>
                  <a:pt x="137286" y="190499"/>
                </a:lnTo>
                <a:lnTo>
                  <a:pt x="139369" y="187959"/>
                </a:lnTo>
                <a:lnTo>
                  <a:pt x="139433" y="186689"/>
                </a:lnTo>
                <a:lnTo>
                  <a:pt x="139738" y="184149"/>
                </a:lnTo>
                <a:lnTo>
                  <a:pt x="140652" y="182879"/>
                </a:lnTo>
                <a:lnTo>
                  <a:pt x="143598" y="179069"/>
                </a:lnTo>
                <a:lnTo>
                  <a:pt x="145618" y="179069"/>
                </a:lnTo>
                <a:lnTo>
                  <a:pt x="148069" y="177799"/>
                </a:lnTo>
                <a:lnTo>
                  <a:pt x="150266" y="177799"/>
                </a:lnTo>
                <a:lnTo>
                  <a:pt x="151066" y="176529"/>
                </a:lnTo>
                <a:lnTo>
                  <a:pt x="151980" y="176529"/>
                </a:lnTo>
                <a:lnTo>
                  <a:pt x="157187" y="173989"/>
                </a:lnTo>
                <a:lnTo>
                  <a:pt x="152349" y="171449"/>
                </a:lnTo>
                <a:lnTo>
                  <a:pt x="151803" y="170179"/>
                </a:lnTo>
                <a:lnTo>
                  <a:pt x="150939" y="170179"/>
                </a:lnTo>
                <a:lnTo>
                  <a:pt x="149224" y="168909"/>
                </a:lnTo>
                <a:lnTo>
                  <a:pt x="148310" y="166369"/>
                </a:lnTo>
                <a:lnTo>
                  <a:pt x="148005" y="163829"/>
                </a:lnTo>
                <a:lnTo>
                  <a:pt x="147878" y="162559"/>
                </a:lnTo>
                <a:lnTo>
                  <a:pt x="147396" y="162559"/>
                </a:lnTo>
                <a:lnTo>
                  <a:pt x="145859" y="160019"/>
                </a:lnTo>
                <a:lnTo>
                  <a:pt x="145059" y="158749"/>
                </a:lnTo>
                <a:lnTo>
                  <a:pt x="145059" y="153669"/>
                </a:lnTo>
                <a:lnTo>
                  <a:pt x="145859" y="152399"/>
                </a:lnTo>
                <a:lnTo>
                  <a:pt x="147942" y="149859"/>
                </a:lnTo>
                <a:lnTo>
                  <a:pt x="148069" y="148589"/>
                </a:lnTo>
                <a:lnTo>
                  <a:pt x="148374" y="146049"/>
                </a:lnTo>
                <a:lnTo>
                  <a:pt x="149224" y="144779"/>
                </a:lnTo>
                <a:lnTo>
                  <a:pt x="152171" y="140969"/>
                </a:lnTo>
                <a:lnTo>
                  <a:pt x="154190" y="140969"/>
                </a:lnTo>
                <a:lnTo>
                  <a:pt x="156692" y="139699"/>
                </a:lnTo>
                <a:lnTo>
                  <a:pt x="158178" y="139699"/>
                </a:lnTo>
                <a:lnTo>
                  <a:pt x="160070" y="138429"/>
                </a:lnTo>
                <a:lnTo>
                  <a:pt x="162026" y="137159"/>
                </a:lnTo>
                <a:lnTo>
                  <a:pt x="170484" y="137159"/>
                </a:lnTo>
                <a:lnTo>
                  <a:pt x="164845" y="130809"/>
                </a:lnTo>
                <a:lnTo>
                  <a:pt x="164045" y="128269"/>
                </a:lnTo>
                <a:lnTo>
                  <a:pt x="163804" y="126999"/>
                </a:lnTo>
                <a:lnTo>
                  <a:pt x="163677" y="125729"/>
                </a:lnTo>
                <a:lnTo>
                  <a:pt x="163194" y="124459"/>
                </a:lnTo>
                <a:lnTo>
                  <a:pt x="161658" y="123189"/>
                </a:lnTo>
                <a:lnTo>
                  <a:pt x="160858" y="120649"/>
                </a:lnTo>
                <a:lnTo>
                  <a:pt x="160858" y="116839"/>
                </a:lnTo>
                <a:lnTo>
                  <a:pt x="161658" y="115569"/>
                </a:lnTo>
                <a:lnTo>
                  <a:pt x="163194" y="113029"/>
                </a:lnTo>
                <a:lnTo>
                  <a:pt x="163741" y="111759"/>
                </a:lnTo>
                <a:lnTo>
                  <a:pt x="164109" y="109219"/>
                </a:lnTo>
                <a:lnTo>
                  <a:pt x="165023" y="106679"/>
                </a:lnTo>
                <a:lnTo>
                  <a:pt x="167970" y="104139"/>
                </a:lnTo>
                <a:lnTo>
                  <a:pt x="169976" y="102869"/>
                </a:lnTo>
                <a:lnTo>
                  <a:pt x="173291" y="102869"/>
                </a:lnTo>
                <a:lnTo>
                  <a:pt x="173977" y="101599"/>
                </a:lnTo>
                <a:lnTo>
                  <a:pt x="175920" y="100329"/>
                </a:lnTo>
                <a:lnTo>
                  <a:pt x="186573" y="100329"/>
                </a:lnTo>
                <a:lnTo>
                  <a:pt x="185292" y="95249"/>
                </a:lnTo>
                <a:lnTo>
                  <a:pt x="184988" y="95249"/>
                </a:lnTo>
                <a:lnTo>
                  <a:pt x="184924" y="93979"/>
                </a:lnTo>
                <a:lnTo>
                  <a:pt x="184378" y="92709"/>
                </a:lnTo>
                <a:lnTo>
                  <a:pt x="182905" y="91439"/>
                </a:lnTo>
                <a:lnTo>
                  <a:pt x="182117" y="88899"/>
                </a:lnTo>
                <a:lnTo>
                  <a:pt x="182117" y="85089"/>
                </a:lnTo>
                <a:lnTo>
                  <a:pt x="182905" y="82549"/>
                </a:lnTo>
                <a:lnTo>
                  <a:pt x="184442" y="81279"/>
                </a:lnTo>
                <a:lnTo>
                  <a:pt x="184924" y="80009"/>
                </a:lnTo>
                <a:lnTo>
                  <a:pt x="185051" y="80009"/>
                </a:lnTo>
                <a:lnTo>
                  <a:pt x="185356" y="77469"/>
                </a:lnTo>
                <a:lnTo>
                  <a:pt x="186283" y="74929"/>
                </a:lnTo>
                <a:lnTo>
                  <a:pt x="187680" y="73659"/>
                </a:lnTo>
                <a:lnTo>
                  <a:pt x="189217" y="72389"/>
                </a:lnTo>
                <a:lnTo>
                  <a:pt x="191173" y="71119"/>
                </a:lnTo>
                <a:lnTo>
                  <a:pt x="194538" y="71119"/>
                </a:lnTo>
                <a:lnTo>
                  <a:pt x="195211" y="69849"/>
                </a:lnTo>
                <a:lnTo>
                  <a:pt x="197180" y="68579"/>
                </a:lnTo>
                <a:lnTo>
                  <a:pt x="199199" y="67309"/>
                </a:lnTo>
                <a:lnTo>
                  <a:pt x="207048" y="67309"/>
                </a:lnTo>
                <a:lnTo>
                  <a:pt x="205257" y="63499"/>
                </a:lnTo>
                <a:lnTo>
                  <a:pt x="204584" y="62229"/>
                </a:lnTo>
                <a:lnTo>
                  <a:pt x="204279" y="60959"/>
                </a:lnTo>
                <a:lnTo>
                  <a:pt x="204279" y="58419"/>
                </a:lnTo>
                <a:lnTo>
                  <a:pt x="205066" y="55879"/>
                </a:lnTo>
                <a:lnTo>
                  <a:pt x="206667" y="53339"/>
                </a:lnTo>
                <a:lnTo>
                  <a:pt x="207149" y="53339"/>
                </a:lnTo>
                <a:lnTo>
                  <a:pt x="207581" y="49529"/>
                </a:lnTo>
                <a:lnTo>
                  <a:pt x="208445" y="48259"/>
                </a:lnTo>
                <a:lnTo>
                  <a:pt x="211378" y="44449"/>
                </a:lnTo>
                <a:lnTo>
                  <a:pt x="213398" y="44449"/>
                </a:lnTo>
                <a:lnTo>
                  <a:pt x="216712" y="43179"/>
                </a:lnTo>
                <a:lnTo>
                  <a:pt x="217373" y="43179"/>
                </a:lnTo>
                <a:lnTo>
                  <a:pt x="221360" y="40639"/>
                </a:lnTo>
                <a:lnTo>
                  <a:pt x="238941" y="40639"/>
                </a:lnTo>
                <a:lnTo>
                  <a:pt x="238442" y="39369"/>
                </a:lnTo>
                <a:lnTo>
                  <a:pt x="238264" y="39369"/>
                </a:lnTo>
                <a:lnTo>
                  <a:pt x="238264" y="36829"/>
                </a:lnTo>
                <a:lnTo>
                  <a:pt x="232143" y="36829"/>
                </a:lnTo>
                <a:lnTo>
                  <a:pt x="226504" y="33019"/>
                </a:lnTo>
                <a:close/>
              </a:path>
              <a:path w="591185" h="604520">
                <a:moveTo>
                  <a:pt x="181381" y="326389"/>
                </a:moveTo>
                <a:lnTo>
                  <a:pt x="152717" y="326389"/>
                </a:lnTo>
                <a:lnTo>
                  <a:pt x="152717" y="388619"/>
                </a:lnTo>
                <a:lnTo>
                  <a:pt x="158838" y="388619"/>
                </a:lnTo>
                <a:lnTo>
                  <a:pt x="158838" y="332739"/>
                </a:lnTo>
                <a:lnTo>
                  <a:pt x="181381" y="332739"/>
                </a:lnTo>
                <a:lnTo>
                  <a:pt x="181381" y="326389"/>
                </a:lnTo>
                <a:close/>
              </a:path>
              <a:path w="591185" h="604520">
                <a:moveTo>
                  <a:pt x="181381" y="332739"/>
                </a:moveTo>
                <a:lnTo>
                  <a:pt x="175247" y="332739"/>
                </a:lnTo>
                <a:lnTo>
                  <a:pt x="175247" y="388619"/>
                </a:lnTo>
                <a:lnTo>
                  <a:pt x="181381" y="388619"/>
                </a:lnTo>
                <a:lnTo>
                  <a:pt x="181381" y="332739"/>
                </a:lnTo>
                <a:close/>
              </a:path>
              <a:path w="591185" h="604520">
                <a:moveTo>
                  <a:pt x="438200" y="326389"/>
                </a:moveTo>
                <a:lnTo>
                  <a:pt x="409536" y="326389"/>
                </a:lnTo>
                <a:lnTo>
                  <a:pt x="409536" y="388619"/>
                </a:lnTo>
                <a:lnTo>
                  <a:pt x="415658" y="388619"/>
                </a:lnTo>
                <a:lnTo>
                  <a:pt x="415658" y="332739"/>
                </a:lnTo>
                <a:lnTo>
                  <a:pt x="438200" y="332739"/>
                </a:lnTo>
                <a:lnTo>
                  <a:pt x="438200" y="326389"/>
                </a:lnTo>
                <a:close/>
              </a:path>
              <a:path w="591185" h="604520">
                <a:moveTo>
                  <a:pt x="438200" y="332739"/>
                </a:moveTo>
                <a:lnTo>
                  <a:pt x="432066" y="332739"/>
                </a:lnTo>
                <a:lnTo>
                  <a:pt x="432066" y="388619"/>
                </a:lnTo>
                <a:lnTo>
                  <a:pt x="438200" y="388619"/>
                </a:lnTo>
                <a:lnTo>
                  <a:pt x="438200" y="332739"/>
                </a:lnTo>
                <a:close/>
              </a:path>
              <a:path w="591185" h="604520">
                <a:moveTo>
                  <a:pt x="459617" y="288289"/>
                </a:moveTo>
                <a:lnTo>
                  <a:pt x="443407" y="288289"/>
                </a:lnTo>
                <a:lnTo>
                  <a:pt x="451701" y="290829"/>
                </a:lnTo>
                <a:lnTo>
                  <a:pt x="458493" y="294639"/>
                </a:lnTo>
                <a:lnTo>
                  <a:pt x="463083" y="302259"/>
                </a:lnTo>
                <a:lnTo>
                  <a:pt x="464769" y="309879"/>
                </a:lnTo>
                <a:lnTo>
                  <a:pt x="464769" y="388619"/>
                </a:lnTo>
                <a:lnTo>
                  <a:pt x="470890" y="388619"/>
                </a:lnTo>
                <a:lnTo>
                  <a:pt x="470890" y="309879"/>
                </a:lnTo>
                <a:lnTo>
                  <a:pt x="469754" y="302259"/>
                </a:lnTo>
                <a:lnTo>
                  <a:pt x="466575" y="295909"/>
                </a:lnTo>
                <a:lnTo>
                  <a:pt x="461696" y="289559"/>
                </a:lnTo>
                <a:lnTo>
                  <a:pt x="459617" y="288289"/>
                </a:lnTo>
                <a:close/>
              </a:path>
              <a:path w="591185" h="604520">
                <a:moveTo>
                  <a:pt x="167043" y="290829"/>
                </a:moveTo>
                <a:lnTo>
                  <a:pt x="162940" y="297179"/>
                </a:lnTo>
                <a:lnTo>
                  <a:pt x="154863" y="308609"/>
                </a:lnTo>
                <a:lnTo>
                  <a:pt x="154863" y="321309"/>
                </a:lnTo>
                <a:lnTo>
                  <a:pt x="160070" y="326389"/>
                </a:lnTo>
                <a:lnTo>
                  <a:pt x="174028" y="326389"/>
                </a:lnTo>
                <a:lnTo>
                  <a:pt x="179235" y="321309"/>
                </a:lnTo>
                <a:lnTo>
                  <a:pt x="179235" y="320039"/>
                </a:lnTo>
                <a:lnTo>
                  <a:pt x="163741" y="320039"/>
                </a:lnTo>
                <a:lnTo>
                  <a:pt x="160985" y="317499"/>
                </a:lnTo>
                <a:lnTo>
                  <a:pt x="160985" y="312419"/>
                </a:lnTo>
                <a:lnTo>
                  <a:pt x="163804" y="307339"/>
                </a:lnTo>
                <a:lnTo>
                  <a:pt x="167043" y="302259"/>
                </a:lnTo>
                <a:lnTo>
                  <a:pt x="174775" y="302259"/>
                </a:lnTo>
                <a:lnTo>
                  <a:pt x="171208" y="297179"/>
                </a:lnTo>
                <a:lnTo>
                  <a:pt x="169557" y="294639"/>
                </a:lnTo>
                <a:lnTo>
                  <a:pt x="167043" y="290829"/>
                </a:lnTo>
                <a:close/>
              </a:path>
              <a:path w="591185" h="604520">
                <a:moveTo>
                  <a:pt x="423862" y="290829"/>
                </a:moveTo>
                <a:lnTo>
                  <a:pt x="419760" y="297179"/>
                </a:lnTo>
                <a:lnTo>
                  <a:pt x="411683" y="308609"/>
                </a:lnTo>
                <a:lnTo>
                  <a:pt x="411683" y="321309"/>
                </a:lnTo>
                <a:lnTo>
                  <a:pt x="416890" y="326389"/>
                </a:lnTo>
                <a:lnTo>
                  <a:pt x="430847" y="326389"/>
                </a:lnTo>
                <a:lnTo>
                  <a:pt x="436054" y="321309"/>
                </a:lnTo>
                <a:lnTo>
                  <a:pt x="436054" y="320039"/>
                </a:lnTo>
                <a:lnTo>
                  <a:pt x="420560" y="320039"/>
                </a:lnTo>
                <a:lnTo>
                  <a:pt x="417804" y="317499"/>
                </a:lnTo>
                <a:lnTo>
                  <a:pt x="417804" y="312419"/>
                </a:lnTo>
                <a:lnTo>
                  <a:pt x="420623" y="307339"/>
                </a:lnTo>
                <a:lnTo>
                  <a:pt x="423862" y="302259"/>
                </a:lnTo>
                <a:lnTo>
                  <a:pt x="431595" y="302259"/>
                </a:lnTo>
                <a:lnTo>
                  <a:pt x="428028" y="297179"/>
                </a:lnTo>
                <a:lnTo>
                  <a:pt x="426377" y="294639"/>
                </a:lnTo>
                <a:lnTo>
                  <a:pt x="423862" y="290829"/>
                </a:lnTo>
                <a:close/>
              </a:path>
              <a:path w="591185" h="604520">
                <a:moveTo>
                  <a:pt x="174775" y="302259"/>
                </a:moveTo>
                <a:lnTo>
                  <a:pt x="167043" y="302259"/>
                </a:lnTo>
                <a:lnTo>
                  <a:pt x="170294" y="307339"/>
                </a:lnTo>
                <a:lnTo>
                  <a:pt x="173100" y="312419"/>
                </a:lnTo>
                <a:lnTo>
                  <a:pt x="173100" y="317499"/>
                </a:lnTo>
                <a:lnTo>
                  <a:pt x="170421" y="320039"/>
                </a:lnTo>
                <a:lnTo>
                  <a:pt x="179235" y="320039"/>
                </a:lnTo>
                <a:lnTo>
                  <a:pt x="179235" y="308609"/>
                </a:lnTo>
                <a:lnTo>
                  <a:pt x="174775" y="302259"/>
                </a:lnTo>
                <a:close/>
              </a:path>
              <a:path w="591185" h="604520">
                <a:moveTo>
                  <a:pt x="431595" y="302259"/>
                </a:moveTo>
                <a:lnTo>
                  <a:pt x="423862" y="302259"/>
                </a:lnTo>
                <a:lnTo>
                  <a:pt x="427113" y="307339"/>
                </a:lnTo>
                <a:lnTo>
                  <a:pt x="429920" y="312419"/>
                </a:lnTo>
                <a:lnTo>
                  <a:pt x="429920" y="317499"/>
                </a:lnTo>
                <a:lnTo>
                  <a:pt x="427227" y="320039"/>
                </a:lnTo>
                <a:lnTo>
                  <a:pt x="436054" y="320039"/>
                </a:lnTo>
                <a:lnTo>
                  <a:pt x="436054" y="308609"/>
                </a:lnTo>
                <a:lnTo>
                  <a:pt x="431595" y="302259"/>
                </a:lnTo>
                <a:close/>
              </a:path>
              <a:path w="591185" h="604520">
                <a:moveTo>
                  <a:pt x="203542" y="111759"/>
                </a:moveTo>
                <a:lnTo>
                  <a:pt x="196316" y="111759"/>
                </a:lnTo>
                <a:lnTo>
                  <a:pt x="196811" y="113029"/>
                </a:lnTo>
                <a:lnTo>
                  <a:pt x="198335" y="115569"/>
                </a:lnTo>
                <a:lnTo>
                  <a:pt x="199123" y="116839"/>
                </a:lnTo>
                <a:lnTo>
                  <a:pt x="199123" y="120649"/>
                </a:lnTo>
                <a:lnTo>
                  <a:pt x="198399" y="123189"/>
                </a:lnTo>
                <a:lnTo>
                  <a:pt x="196316" y="125729"/>
                </a:lnTo>
                <a:lnTo>
                  <a:pt x="196253" y="126999"/>
                </a:lnTo>
                <a:lnTo>
                  <a:pt x="195948" y="129539"/>
                </a:lnTo>
                <a:lnTo>
                  <a:pt x="195033" y="130809"/>
                </a:lnTo>
                <a:lnTo>
                  <a:pt x="192023" y="134619"/>
                </a:lnTo>
                <a:lnTo>
                  <a:pt x="189941" y="134619"/>
                </a:lnTo>
                <a:lnTo>
                  <a:pt x="187502" y="135889"/>
                </a:lnTo>
                <a:lnTo>
                  <a:pt x="185966" y="135889"/>
                </a:lnTo>
                <a:lnTo>
                  <a:pt x="184137" y="137159"/>
                </a:lnTo>
                <a:lnTo>
                  <a:pt x="182232" y="138429"/>
                </a:lnTo>
                <a:lnTo>
                  <a:pt x="173901" y="138429"/>
                </a:lnTo>
                <a:lnTo>
                  <a:pt x="178130" y="143509"/>
                </a:lnTo>
                <a:lnTo>
                  <a:pt x="179349" y="144779"/>
                </a:lnTo>
                <a:lnTo>
                  <a:pt x="180149" y="146049"/>
                </a:lnTo>
                <a:lnTo>
                  <a:pt x="180517" y="149859"/>
                </a:lnTo>
                <a:lnTo>
                  <a:pt x="181013" y="149859"/>
                </a:lnTo>
                <a:lnTo>
                  <a:pt x="183400" y="153669"/>
                </a:lnTo>
                <a:lnTo>
                  <a:pt x="183400" y="158749"/>
                </a:lnTo>
                <a:lnTo>
                  <a:pt x="182600" y="160019"/>
                </a:lnTo>
                <a:lnTo>
                  <a:pt x="180581" y="162559"/>
                </a:lnTo>
                <a:lnTo>
                  <a:pt x="180454" y="163829"/>
                </a:lnTo>
                <a:lnTo>
                  <a:pt x="180149" y="166369"/>
                </a:lnTo>
                <a:lnTo>
                  <a:pt x="179235" y="168909"/>
                </a:lnTo>
                <a:lnTo>
                  <a:pt x="176225" y="171449"/>
                </a:lnTo>
                <a:lnTo>
                  <a:pt x="174205" y="172719"/>
                </a:lnTo>
                <a:lnTo>
                  <a:pt x="170167" y="172719"/>
                </a:lnTo>
                <a:lnTo>
                  <a:pt x="169557" y="173989"/>
                </a:lnTo>
                <a:lnTo>
                  <a:pt x="167970" y="173989"/>
                </a:lnTo>
                <a:lnTo>
                  <a:pt x="162877" y="176529"/>
                </a:lnTo>
                <a:lnTo>
                  <a:pt x="167665" y="180339"/>
                </a:lnTo>
                <a:lnTo>
                  <a:pt x="168770" y="180339"/>
                </a:lnTo>
                <a:lnTo>
                  <a:pt x="169189" y="181609"/>
                </a:lnTo>
                <a:lnTo>
                  <a:pt x="170599" y="182879"/>
                </a:lnTo>
                <a:lnTo>
                  <a:pt x="171526" y="184149"/>
                </a:lnTo>
                <a:lnTo>
                  <a:pt x="171945" y="187959"/>
                </a:lnTo>
                <a:lnTo>
                  <a:pt x="172427" y="187959"/>
                </a:lnTo>
                <a:lnTo>
                  <a:pt x="173977" y="190499"/>
                </a:lnTo>
                <a:lnTo>
                  <a:pt x="174764" y="193039"/>
                </a:lnTo>
                <a:lnTo>
                  <a:pt x="174764" y="196849"/>
                </a:lnTo>
                <a:lnTo>
                  <a:pt x="173977" y="198119"/>
                </a:lnTo>
                <a:lnTo>
                  <a:pt x="172504" y="200659"/>
                </a:lnTo>
                <a:lnTo>
                  <a:pt x="171945" y="201929"/>
                </a:lnTo>
                <a:lnTo>
                  <a:pt x="171526" y="204469"/>
                </a:lnTo>
                <a:lnTo>
                  <a:pt x="170662" y="207009"/>
                </a:lnTo>
                <a:lnTo>
                  <a:pt x="167665" y="209549"/>
                </a:lnTo>
                <a:lnTo>
                  <a:pt x="165646" y="210819"/>
                </a:lnTo>
                <a:lnTo>
                  <a:pt x="156032" y="212089"/>
                </a:lnTo>
                <a:lnTo>
                  <a:pt x="162204" y="217169"/>
                </a:lnTo>
                <a:lnTo>
                  <a:pt x="163614" y="218439"/>
                </a:lnTo>
                <a:lnTo>
                  <a:pt x="164541" y="219709"/>
                </a:lnTo>
                <a:lnTo>
                  <a:pt x="164960" y="223519"/>
                </a:lnTo>
                <a:lnTo>
                  <a:pt x="165455" y="224789"/>
                </a:lnTo>
                <a:lnTo>
                  <a:pt x="166992" y="226059"/>
                </a:lnTo>
                <a:lnTo>
                  <a:pt x="167779" y="228599"/>
                </a:lnTo>
                <a:lnTo>
                  <a:pt x="167779" y="232409"/>
                </a:lnTo>
                <a:lnTo>
                  <a:pt x="167043" y="234949"/>
                </a:lnTo>
                <a:lnTo>
                  <a:pt x="165519" y="236219"/>
                </a:lnTo>
                <a:lnTo>
                  <a:pt x="164960" y="237489"/>
                </a:lnTo>
                <a:lnTo>
                  <a:pt x="164591" y="240029"/>
                </a:lnTo>
                <a:lnTo>
                  <a:pt x="163677" y="242569"/>
                </a:lnTo>
                <a:lnTo>
                  <a:pt x="162204" y="243839"/>
                </a:lnTo>
                <a:lnTo>
                  <a:pt x="161594" y="243839"/>
                </a:lnTo>
                <a:lnTo>
                  <a:pt x="160858" y="245109"/>
                </a:lnTo>
                <a:lnTo>
                  <a:pt x="159816" y="245109"/>
                </a:lnTo>
                <a:lnTo>
                  <a:pt x="156260" y="247649"/>
                </a:lnTo>
                <a:lnTo>
                  <a:pt x="158965" y="250189"/>
                </a:lnTo>
                <a:lnTo>
                  <a:pt x="160261" y="251459"/>
                </a:lnTo>
                <a:lnTo>
                  <a:pt x="161048" y="253999"/>
                </a:lnTo>
                <a:lnTo>
                  <a:pt x="161353" y="255269"/>
                </a:lnTo>
                <a:lnTo>
                  <a:pt x="161480" y="256539"/>
                </a:lnTo>
                <a:lnTo>
                  <a:pt x="161963" y="257809"/>
                </a:lnTo>
                <a:lnTo>
                  <a:pt x="163499" y="259079"/>
                </a:lnTo>
                <a:lnTo>
                  <a:pt x="164287" y="261619"/>
                </a:lnTo>
                <a:lnTo>
                  <a:pt x="164287" y="265429"/>
                </a:lnTo>
                <a:lnTo>
                  <a:pt x="163563" y="267969"/>
                </a:lnTo>
                <a:lnTo>
                  <a:pt x="161480" y="270509"/>
                </a:lnTo>
                <a:lnTo>
                  <a:pt x="161048" y="273049"/>
                </a:lnTo>
                <a:lnTo>
                  <a:pt x="160185" y="275589"/>
                </a:lnTo>
                <a:lnTo>
                  <a:pt x="157187" y="278129"/>
                </a:lnTo>
                <a:lnTo>
                  <a:pt x="155105" y="279399"/>
                </a:lnTo>
                <a:lnTo>
                  <a:pt x="151803" y="279399"/>
                </a:lnTo>
                <a:lnTo>
                  <a:pt x="151129" y="280669"/>
                </a:lnTo>
                <a:lnTo>
                  <a:pt x="147205" y="283209"/>
                </a:lnTo>
                <a:lnTo>
                  <a:pt x="443585" y="283209"/>
                </a:lnTo>
                <a:lnTo>
                  <a:pt x="441623" y="281939"/>
                </a:lnTo>
                <a:lnTo>
                  <a:pt x="162572" y="281939"/>
                </a:lnTo>
                <a:lnTo>
                  <a:pt x="163004" y="280669"/>
                </a:lnTo>
                <a:lnTo>
                  <a:pt x="165277" y="279399"/>
                </a:lnTo>
                <a:lnTo>
                  <a:pt x="166738" y="275589"/>
                </a:lnTo>
                <a:lnTo>
                  <a:pt x="167360" y="273049"/>
                </a:lnTo>
                <a:lnTo>
                  <a:pt x="169379" y="269239"/>
                </a:lnTo>
                <a:lnTo>
                  <a:pt x="170421" y="266699"/>
                </a:lnTo>
                <a:lnTo>
                  <a:pt x="170421" y="260349"/>
                </a:lnTo>
                <a:lnTo>
                  <a:pt x="169379" y="256539"/>
                </a:lnTo>
                <a:lnTo>
                  <a:pt x="167297" y="253999"/>
                </a:lnTo>
                <a:lnTo>
                  <a:pt x="166369" y="250189"/>
                </a:lnTo>
                <a:lnTo>
                  <a:pt x="165582" y="248919"/>
                </a:lnTo>
                <a:lnTo>
                  <a:pt x="165887" y="248919"/>
                </a:lnTo>
                <a:lnTo>
                  <a:pt x="166560" y="247649"/>
                </a:lnTo>
                <a:lnTo>
                  <a:pt x="168770" y="246379"/>
                </a:lnTo>
                <a:lnTo>
                  <a:pt x="170230" y="242569"/>
                </a:lnTo>
                <a:lnTo>
                  <a:pt x="170853" y="240029"/>
                </a:lnTo>
                <a:lnTo>
                  <a:pt x="172872" y="236219"/>
                </a:lnTo>
                <a:lnTo>
                  <a:pt x="173901" y="233679"/>
                </a:lnTo>
                <a:lnTo>
                  <a:pt x="173901" y="227329"/>
                </a:lnTo>
                <a:lnTo>
                  <a:pt x="172872" y="223519"/>
                </a:lnTo>
                <a:lnTo>
                  <a:pt x="170789" y="220979"/>
                </a:lnTo>
                <a:lnTo>
                  <a:pt x="170484" y="218439"/>
                </a:lnTo>
                <a:lnTo>
                  <a:pt x="169811" y="217169"/>
                </a:lnTo>
                <a:lnTo>
                  <a:pt x="168884" y="215899"/>
                </a:lnTo>
                <a:lnTo>
                  <a:pt x="170662" y="214629"/>
                </a:lnTo>
                <a:lnTo>
                  <a:pt x="172199" y="213359"/>
                </a:lnTo>
                <a:lnTo>
                  <a:pt x="175742" y="210819"/>
                </a:lnTo>
                <a:lnTo>
                  <a:pt x="177215" y="207009"/>
                </a:lnTo>
                <a:lnTo>
                  <a:pt x="177825" y="203199"/>
                </a:lnTo>
                <a:lnTo>
                  <a:pt x="179844" y="200659"/>
                </a:lnTo>
                <a:lnTo>
                  <a:pt x="180886" y="198119"/>
                </a:lnTo>
                <a:lnTo>
                  <a:pt x="180886" y="191769"/>
                </a:lnTo>
                <a:lnTo>
                  <a:pt x="179844" y="187959"/>
                </a:lnTo>
                <a:lnTo>
                  <a:pt x="177761" y="185419"/>
                </a:lnTo>
                <a:lnTo>
                  <a:pt x="177330" y="182879"/>
                </a:lnTo>
                <a:lnTo>
                  <a:pt x="176288" y="180339"/>
                </a:lnTo>
                <a:lnTo>
                  <a:pt x="174828" y="177799"/>
                </a:lnTo>
                <a:lnTo>
                  <a:pt x="177634" y="177799"/>
                </a:lnTo>
                <a:lnTo>
                  <a:pt x="180149" y="176529"/>
                </a:lnTo>
                <a:lnTo>
                  <a:pt x="182117" y="173989"/>
                </a:lnTo>
                <a:lnTo>
                  <a:pt x="184315" y="171449"/>
                </a:lnTo>
                <a:lnTo>
                  <a:pt x="185851" y="168909"/>
                </a:lnTo>
                <a:lnTo>
                  <a:pt x="186397" y="165099"/>
                </a:lnTo>
                <a:lnTo>
                  <a:pt x="188417" y="162559"/>
                </a:lnTo>
                <a:lnTo>
                  <a:pt x="189522" y="160019"/>
                </a:lnTo>
                <a:lnTo>
                  <a:pt x="189522" y="153669"/>
                </a:lnTo>
                <a:lnTo>
                  <a:pt x="188417" y="149859"/>
                </a:lnTo>
                <a:lnTo>
                  <a:pt x="186397" y="147319"/>
                </a:lnTo>
                <a:lnTo>
                  <a:pt x="186143" y="146049"/>
                </a:lnTo>
                <a:lnTo>
                  <a:pt x="185775" y="144779"/>
                </a:lnTo>
                <a:lnTo>
                  <a:pt x="185292" y="143509"/>
                </a:lnTo>
                <a:lnTo>
                  <a:pt x="186588" y="142239"/>
                </a:lnTo>
                <a:lnTo>
                  <a:pt x="187807" y="142239"/>
                </a:lnTo>
                <a:lnTo>
                  <a:pt x="189039" y="140969"/>
                </a:lnTo>
                <a:lnTo>
                  <a:pt x="192531" y="140969"/>
                </a:lnTo>
                <a:lnTo>
                  <a:pt x="195579" y="139699"/>
                </a:lnTo>
                <a:lnTo>
                  <a:pt x="200113" y="134619"/>
                </a:lnTo>
                <a:lnTo>
                  <a:pt x="201574" y="132079"/>
                </a:lnTo>
                <a:lnTo>
                  <a:pt x="202196" y="128269"/>
                </a:lnTo>
                <a:lnTo>
                  <a:pt x="204215" y="125729"/>
                </a:lnTo>
                <a:lnTo>
                  <a:pt x="205257" y="121919"/>
                </a:lnTo>
                <a:lnTo>
                  <a:pt x="205257" y="116839"/>
                </a:lnTo>
                <a:lnTo>
                  <a:pt x="204698" y="114299"/>
                </a:lnTo>
                <a:lnTo>
                  <a:pt x="203542" y="111759"/>
                </a:lnTo>
                <a:close/>
              </a:path>
              <a:path w="591185" h="604520">
                <a:moveTo>
                  <a:pt x="427867" y="100329"/>
                </a:moveTo>
                <a:lnTo>
                  <a:pt x="414858" y="100329"/>
                </a:lnTo>
                <a:lnTo>
                  <a:pt x="416826" y="101599"/>
                </a:lnTo>
                <a:lnTo>
                  <a:pt x="417499" y="102869"/>
                </a:lnTo>
                <a:lnTo>
                  <a:pt x="420801" y="102869"/>
                </a:lnTo>
                <a:lnTo>
                  <a:pt x="422821" y="104139"/>
                </a:lnTo>
                <a:lnTo>
                  <a:pt x="425754" y="106679"/>
                </a:lnTo>
                <a:lnTo>
                  <a:pt x="426618" y="109219"/>
                </a:lnTo>
                <a:lnTo>
                  <a:pt x="427050" y="111759"/>
                </a:lnTo>
                <a:lnTo>
                  <a:pt x="427608" y="113029"/>
                </a:lnTo>
                <a:lnTo>
                  <a:pt x="429132" y="115569"/>
                </a:lnTo>
                <a:lnTo>
                  <a:pt x="429920" y="116839"/>
                </a:lnTo>
                <a:lnTo>
                  <a:pt x="429920" y="120649"/>
                </a:lnTo>
                <a:lnTo>
                  <a:pt x="429132" y="123189"/>
                </a:lnTo>
                <a:lnTo>
                  <a:pt x="427608" y="124459"/>
                </a:lnTo>
                <a:lnTo>
                  <a:pt x="427113" y="125729"/>
                </a:lnTo>
                <a:lnTo>
                  <a:pt x="426986" y="126999"/>
                </a:lnTo>
                <a:lnTo>
                  <a:pt x="426745" y="128269"/>
                </a:lnTo>
                <a:lnTo>
                  <a:pt x="425894" y="130809"/>
                </a:lnTo>
                <a:lnTo>
                  <a:pt x="424599" y="132079"/>
                </a:lnTo>
                <a:lnTo>
                  <a:pt x="420319" y="137159"/>
                </a:lnTo>
                <a:lnTo>
                  <a:pt x="428764" y="137159"/>
                </a:lnTo>
                <a:lnTo>
                  <a:pt x="430720" y="138429"/>
                </a:lnTo>
                <a:lnTo>
                  <a:pt x="432561" y="139699"/>
                </a:lnTo>
                <a:lnTo>
                  <a:pt x="434085" y="139699"/>
                </a:lnTo>
                <a:lnTo>
                  <a:pt x="436600" y="140969"/>
                </a:lnTo>
                <a:lnTo>
                  <a:pt x="438619" y="140969"/>
                </a:lnTo>
                <a:lnTo>
                  <a:pt x="440093" y="142239"/>
                </a:lnTo>
                <a:lnTo>
                  <a:pt x="441502" y="144779"/>
                </a:lnTo>
                <a:lnTo>
                  <a:pt x="442417" y="146049"/>
                </a:lnTo>
                <a:lnTo>
                  <a:pt x="442848" y="149859"/>
                </a:lnTo>
                <a:lnTo>
                  <a:pt x="443331" y="149859"/>
                </a:lnTo>
                <a:lnTo>
                  <a:pt x="444931" y="152399"/>
                </a:lnTo>
                <a:lnTo>
                  <a:pt x="445668" y="153669"/>
                </a:lnTo>
                <a:lnTo>
                  <a:pt x="445668" y="158749"/>
                </a:lnTo>
                <a:lnTo>
                  <a:pt x="444931" y="160019"/>
                </a:lnTo>
                <a:lnTo>
                  <a:pt x="443407" y="162559"/>
                </a:lnTo>
                <a:lnTo>
                  <a:pt x="442848" y="162559"/>
                </a:lnTo>
                <a:lnTo>
                  <a:pt x="442785" y="163829"/>
                </a:lnTo>
                <a:lnTo>
                  <a:pt x="442480" y="166369"/>
                </a:lnTo>
                <a:lnTo>
                  <a:pt x="441553" y="168909"/>
                </a:lnTo>
                <a:lnTo>
                  <a:pt x="439839" y="170179"/>
                </a:lnTo>
                <a:lnTo>
                  <a:pt x="438988" y="170179"/>
                </a:lnTo>
                <a:lnTo>
                  <a:pt x="433603" y="173989"/>
                </a:lnTo>
                <a:lnTo>
                  <a:pt x="438746" y="176529"/>
                </a:lnTo>
                <a:lnTo>
                  <a:pt x="439661" y="176529"/>
                </a:lnTo>
                <a:lnTo>
                  <a:pt x="440461" y="177799"/>
                </a:lnTo>
                <a:lnTo>
                  <a:pt x="442658" y="177799"/>
                </a:lnTo>
                <a:lnTo>
                  <a:pt x="445185" y="179069"/>
                </a:lnTo>
                <a:lnTo>
                  <a:pt x="447192" y="179069"/>
                </a:lnTo>
                <a:lnTo>
                  <a:pt x="450138" y="182879"/>
                </a:lnTo>
                <a:lnTo>
                  <a:pt x="450989" y="184149"/>
                </a:lnTo>
                <a:lnTo>
                  <a:pt x="451294" y="186689"/>
                </a:lnTo>
                <a:lnTo>
                  <a:pt x="451421" y="187959"/>
                </a:lnTo>
                <a:lnTo>
                  <a:pt x="453504" y="190499"/>
                </a:lnTo>
                <a:lnTo>
                  <a:pt x="454304" y="193039"/>
                </a:lnTo>
                <a:lnTo>
                  <a:pt x="454304" y="196849"/>
                </a:lnTo>
                <a:lnTo>
                  <a:pt x="453504" y="198119"/>
                </a:lnTo>
                <a:lnTo>
                  <a:pt x="451967" y="200659"/>
                </a:lnTo>
                <a:lnTo>
                  <a:pt x="451484" y="201929"/>
                </a:lnTo>
                <a:lnTo>
                  <a:pt x="451357" y="201929"/>
                </a:lnTo>
                <a:lnTo>
                  <a:pt x="451053" y="204469"/>
                </a:lnTo>
                <a:lnTo>
                  <a:pt x="450138" y="207009"/>
                </a:lnTo>
                <a:lnTo>
                  <a:pt x="448729" y="208279"/>
                </a:lnTo>
                <a:lnTo>
                  <a:pt x="444677" y="210819"/>
                </a:lnTo>
                <a:lnTo>
                  <a:pt x="448119" y="213359"/>
                </a:lnTo>
                <a:lnTo>
                  <a:pt x="448792" y="213359"/>
                </a:lnTo>
                <a:lnTo>
                  <a:pt x="449643" y="214629"/>
                </a:lnTo>
                <a:lnTo>
                  <a:pt x="452158" y="214629"/>
                </a:lnTo>
                <a:lnTo>
                  <a:pt x="454177" y="215899"/>
                </a:lnTo>
                <a:lnTo>
                  <a:pt x="457123" y="218439"/>
                </a:lnTo>
                <a:lnTo>
                  <a:pt x="457974" y="219709"/>
                </a:lnTo>
                <a:lnTo>
                  <a:pt x="458393" y="223519"/>
                </a:lnTo>
                <a:lnTo>
                  <a:pt x="458889" y="224789"/>
                </a:lnTo>
                <a:lnTo>
                  <a:pt x="460476" y="226059"/>
                </a:lnTo>
                <a:lnTo>
                  <a:pt x="461276" y="228599"/>
                </a:lnTo>
                <a:lnTo>
                  <a:pt x="461276" y="232409"/>
                </a:lnTo>
                <a:lnTo>
                  <a:pt x="460476" y="234949"/>
                </a:lnTo>
                <a:lnTo>
                  <a:pt x="458952" y="236219"/>
                </a:lnTo>
                <a:lnTo>
                  <a:pt x="458457" y="237489"/>
                </a:lnTo>
                <a:lnTo>
                  <a:pt x="458025" y="240029"/>
                </a:lnTo>
                <a:lnTo>
                  <a:pt x="457238" y="241299"/>
                </a:lnTo>
                <a:lnTo>
                  <a:pt x="455828" y="243839"/>
                </a:lnTo>
                <a:lnTo>
                  <a:pt x="453135" y="246379"/>
                </a:lnTo>
                <a:lnTo>
                  <a:pt x="456818" y="247649"/>
                </a:lnTo>
                <a:lnTo>
                  <a:pt x="457796" y="248919"/>
                </a:lnTo>
                <a:lnTo>
                  <a:pt x="458584" y="248919"/>
                </a:lnTo>
                <a:lnTo>
                  <a:pt x="459130" y="250189"/>
                </a:lnTo>
                <a:lnTo>
                  <a:pt x="460616" y="251459"/>
                </a:lnTo>
                <a:lnTo>
                  <a:pt x="461467" y="252729"/>
                </a:lnTo>
                <a:lnTo>
                  <a:pt x="461886" y="256539"/>
                </a:lnTo>
                <a:lnTo>
                  <a:pt x="462445" y="257809"/>
                </a:lnTo>
                <a:lnTo>
                  <a:pt x="463969" y="259079"/>
                </a:lnTo>
                <a:lnTo>
                  <a:pt x="464769" y="261619"/>
                </a:lnTo>
                <a:lnTo>
                  <a:pt x="464769" y="265429"/>
                </a:lnTo>
                <a:lnTo>
                  <a:pt x="463969" y="267969"/>
                </a:lnTo>
                <a:lnTo>
                  <a:pt x="462445" y="269239"/>
                </a:lnTo>
                <a:lnTo>
                  <a:pt x="461949" y="270509"/>
                </a:lnTo>
                <a:lnTo>
                  <a:pt x="461517" y="273049"/>
                </a:lnTo>
                <a:lnTo>
                  <a:pt x="460616" y="275589"/>
                </a:lnTo>
                <a:lnTo>
                  <a:pt x="457606" y="278129"/>
                </a:lnTo>
                <a:lnTo>
                  <a:pt x="455587" y="279399"/>
                </a:lnTo>
                <a:lnTo>
                  <a:pt x="452285" y="279399"/>
                </a:lnTo>
                <a:lnTo>
                  <a:pt x="451599" y="280669"/>
                </a:lnTo>
                <a:lnTo>
                  <a:pt x="447687" y="283209"/>
                </a:lnTo>
                <a:lnTo>
                  <a:pt x="461340" y="283209"/>
                </a:lnTo>
                <a:lnTo>
                  <a:pt x="463486" y="280669"/>
                </a:lnTo>
                <a:lnTo>
                  <a:pt x="465747" y="279399"/>
                </a:lnTo>
                <a:lnTo>
                  <a:pt x="467220" y="275589"/>
                </a:lnTo>
                <a:lnTo>
                  <a:pt x="467766" y="273049"/>
                </a:lnTo>
                <a:lnTo>
                  <a:pt x="469849" y="269239"/>
                </a:lnTo>
                <a:lnTo>
                  <a:pt x="470890" y="266699"/>
                </a:lnTo>
                <a:lnTo>
                  <a:pt x="470890" y="260349"/>
                </a:lnTo>
                <a:lnTo>
                  <a:pt x="469849" y="256539"/>
                </a:lnTo>
                <a:lnTo>
                  <a:pt x="467766" y="253999"/>
                </a:lnTo>
                <a:lnTo>
                  <a:pt x="467156" y="250189"/>
                </a:lnTo>
                <a:lnTo>
                  <a:pt x="465747" y="247649"/>
                </a:lnTo>
                <a:lnTo>
                  <a:pt x="463181" y="245109"/>
                </a:lnTo>
                <a:lnTo>
                  <a:pt x="462508" y="245109"/>
                </a:lnTo>
                <a:lnTo>
                  <a:pt x="463359" y="242569"/>
                </a:lnTo>
                <a:lnTo>
                  <a:pt x="463969" y="241299"/>
                </a:lnTo>
                <a:lnTo>
                  <a:pt x="464273" y="240029"/>
                </a:lnTo>
                <a:lnTo>
                  <a:pt x="466356" y="236219"/>
                </a:lnTo>
                <a:lnTo>
                  <a:pt x="467398" y="233679"/>
                </a:lnTo>
                <a:lnTo>
                  <a:pt x="467398" y="227329"/>
                </a:lnTo>
                <a:lnTo>
                  <a:pt x="466305" y="223519"/>
                </a:lnTo>
                <a:lnTo>
                  <a:pt x="464273" y="220979"/>
                </a:lnTo>
                <a:lnTo>
                  <a:pt x="463664" y="217169"/>
                </a:lnTo>
                <a:lnTo>
                  <a:pt x="462191" y="214629"/>
                </a:lnTo>
                <a:lnTo>
                  <a:pt x="459993" y="212089"/>
                </a:lnTo>
                <a:lnTo>
                  <a:pt x="458647" y="210819"/>
                </a:lnTo>
                <a:lnTo>
                  <a:pt x="457123" y="209549"/>
                </a:lnTo>
                <a:lnTo>
                  <a:pt x="455409" y="209549"/>
                </a:lnTo>
                <a:lnTo>
                  <a:pt x="456310" y="207009"/>
                </a:lnTo>
                <a:lnTo>
                  <a:pt x="456984" y="205739"/>
                </a:lnTo>
                <a:lnTo>
                  <a:pt x="457301" y="203199"/>
                </a:lnTo>
                <a:lnTo>
                  <a:pt x="459384" y="200659"/>
                </a:lnTo>
                <a:lnTo>
                  <a:pt x="460425" y="198119"/>
                </a:lnTo>
                <a:lnTo>
                  <a:pt x="460425" y="191769"/>
                </a:lnTo>
                <a:lnTo>
                  <a:pt x="459384" y="187959"/>
                </a:lnTo>
                <a:lnTo>
                  <a:pt x="457301" y="185419"/>
                </a:lnTo>
                <a:lnTo>
                  <a:pt x="456679" y="181609"/>
                </a:lnTo>
                <a:lnTo>
                  <a:pt x="445668" y="172719"/>
                </a:lnTo>
                <a:lnTo>
                  <a:pt x="447255" y="170179"/>
                </a:lnTo>
                <a:lnTo>
                  <a:pt x="448233" y="167639"/>
                </a:lnTo>
                <a:lnTo>
                  <a:pt x="448729" y="165099"/>
                </a:lnTo>
                <a:lnTo>
                  <a:pt x="450748" y="162559"/>
                </a:lnTo>
                <a:lnTo>
                  <a:pt x="451789" y="160019"/>
                </a:lnTo>
                <a:lnTo>
                  <a:pt x="451789" y="153669"/>
                </a:lnTo>
                <a:lnTo>
                  <a:pt x="450748" y="149859"/>
                </a:lnTo>
                <a:lnTo>
                  <a:pt x="448665" y="147319"/>
                </a:lnTo>
                <a:lnTo>
                  <a:pt x="448119" y="143509"/>
                </a:lnTo>
                <a:lnTo>
                  <a:pt x="446646" y="140969"/>
                </a:lnTo>
                <a:lnTo>
                  <a:pt x="442175" y="135889"/>
                </a:lnTo>
                <a:lnTo>
                  <a:pt x="439102" y="134619"/>
                </a:lnTo>
                <a:lnTo>
                  <a:pt x="435686" y="134619"/>
                </a:lnTo>
                <a:lnTo>
                  <a:pt x="433108" y="132079"/>
                </a:lnTo>
                <a:lnTo>
                  <a:pt x="431825" y="132079"/>
                </a:lnTo>
                <a:lnTo>
                  <a:pt x="432320" y="130809"/>
                </a:lnTo>
                <a:lnTo>
                  <a:pt x="432688" y="129539"/>
                </a:lnTo>
                <a:lnTo>
                  <a:pt x="432930" y="128269"/>
                </a:lnTo>
                <a:lnTo>
                  <a:pt x="435013" y="125729"/>
                </a:lnTo>
                <a:lnTo>
                  <a:pt x="436054" y="121919"/>
                </a:lnTo>
                <a:lnTo>
                  <a:pt x="436054" y="115569"/>
                </a:lnTo>
                <a:lnTo>
                  <a:pt x="434949" y="113029"/>
                </a:lnTo>
                <a:lnTo>
                  <a:pt x="432930" y="110489"/>
                </a:lnTo>
                <a:lnTo>
                  <a:pt x="432320" y="106679"/>
                </a:lnTo>
                <a:lnTo>
                  <a:pt x="430847" y="102869"/>
                </a:lnTo>
                <a:lnTo>
                  <a:pt x="427867" y="100329"/>
                </a:lnTo>
                <a:close/>
              </a:path>
              <a:path w="591185" h="604520">
                <a:moveTo>
                  <a:pt x="353631" y="138429"/>
                </a:moveTo>
                <a:lnTo>
                  <a:pt x="237159" y="138429"/>
                </a:lnTo>
                <a:lnTo>
                  <a:pt x="237159" y="281939"/>
                </a:lnTo>
                <a:lnTo>
                  <a:pt x="243281" y="281939"/>
                </a:lnTo>
                <a:lnTo>
                  <a:pt x="243281" y="144779"/>
                </a:lnTo>
                <a:lnTo>
                  <a:pt x="353631" y="144779"/>
                </a:lnTo>
                <a:lnTo>
                  <a:pt x="353631" y="138429"/>
                </a:lnTo>
                <a:close/>
              </a:path>
              <a:path w="591185" h="604520">
                <a:moveTo>
                  <a:pt x="353631" y="144779"/>
                </a:moveTo>
                <a:lnTo>
                  <a:pt x="347497" y="144779"/>
                </a:lnTo>
                <a:lnTo>
                  <a:pt x="347497" y="281939"/>
                </a:lnTo>
                <a:lnTo>
                  <a:pt x="353631" y="281939"/>
                </a:lnTo>
                <a:lnTo>
                  <a:pt x="353631" y="144779"/>
                </a:lnTo>
                <a:close/>
              </a:path>
              <a:path w="591185" h="604520">
                <a:moveTo>
                  <a:pt x="317131" y="45719"/>
                </a:moveTo>
                <a:lnTo>
                  <a:pt x="310832" y="45719"/>
                </a:lnTo>
                <a:lnTo>
                  <a:pt x="311200" y="46989"/>
                </a:lnTo>
                <a:lnTo>
                  <a:pt x="311810" y="50799"/>
                </a:lnTo>
                <a:lnTo>
                  <a:pt x="313283" y="53339"/>
                </a:lnTo>
                <a:lnTo>
                  <a:pt x="317817" y="58419"/>
                </a:lnTo>
                <a:lnTo>
                  <a:pt x="320865" y="59689"/>
                </a:lnTo>
                <a:lnTo>
                  <a:pt x="342061" y="59689"/>
                </a:lnTo>
                <a:lnTo>
                  <a:pt x="342112" y="63499"/>
                </a:lnTo>
                <a:lnTo>
                  <a:pt x="343153" y="66039"/>
                </a:lnTo>
                <a:lnTo>
                  <a:pt x="345109" y="68579"/>
                </a:lnTo>
                <a:lnTo>
                  <a:pt x="345732" y="72389"/>
                </a:lnTo>
                <a:lnTo>
                  <a:pt x="358279" y="82549"/>
                </a:lnTo>
                <a:lnTo>
                  <a:pt x="362318" y="85089"/>
                </a:lnTo>
                <a:lnTo>
                  <a:pt x="364337" y="85089"/>
                </a:lnTo>
                <a:lnTo>
                  <a:pt x="364286" y="90169"/>
                </a:lnTo>
                <a:lnTo>
                  <a:pt x="365328" y="92709"/>
                </a:lnTo>
                <a:lnTo>
                  <a:pt x="367347" y="96519"/>
                </a:lnTo>
                <a:lnTo>
                  <a:pt x="367957" y="99059"/>
                </a:lnTo>
                <a:lnTo>
                  <a:pt x="369430" y="102869"/>
                </a:lnTo>
                <a:lnTo>
                  <a:pt x="377012" y="109219"/>
                </a:lnTo>
                <a:lnTo>
                  <a:pt x="380504" y="109219"/>
                </a:lnTo>
                <a:lnTo>
                  <a:pt x="382650" y="110489"/>
                </a:lnTo>
                <a:lnTo>
                  <a:pt x="384924" y="111759"/>
                </a:lnTo>
                <a:lnTo>
                  <a:pt x="387248" y="111759"/>
                </a:lnTo>
                <a:lnTo>
                  <a:pt x="386079" y="114299"/>
                </a:lnTo>
                <a:lnTo>
                  <a:pt x="385470" y="116839"/>
                </a:lnTo>
                <a:lnTo>
                  <a:pt x="385470" y="121919"/>
                </a:lnTo>
                <a:lnTo>
                  <a:pt x="386511" y="125729"/>
                </a:lnTo>
                <a:lnTo>
                  <a:pt x="388594" y="128269"/>
                </a:lnTo>
                <a:lnTo>
                  <a:pt x="389140" y="132079"/>
                </a:lnTo>
                <a:lnTo>
                  <a:pt x="390677" y="134619"/>
                </a:lnTo>
                <a:lnTo>
                  <a:pt x="395211" y="139699"/>
                </a:lnTo>
                <a:lnTo>
                  <a:pt x="398271" y="140969"/>
                </a:lnTo>
                <a:lnTo>
                  <a:pt x="401764" y="140969"/>
                </a:lnTo>
                <a:lnTo>
                  <a:pt x="402983" y="142239"/>
                </a:lnTo>
                <a:lnTo>
                  <a:pt x="404215" y="142239"/>
                </a:lnTo>
                <a:lnTo>
                  <a:pt x="405498" y="143509"/>
                </a:lnTo>
                <a:lnTo>
                  <a:pt x="405002" y="144779"/>
                </a:lnTo>
                <a:lnTo>
                  <a:pt x="404634" y="146049"/>
                </a:lnTo>
                <a:lnTo>
                  <a:pt x="404393" y="147319"/>
                </a:lnTo>
                <a:lnTo>
                  <a:pt x="402310" y="149859"/>
                </a:lnTo>
                <a:lnTo>
                  <a:pt x="401269" y="153669"/>
                </a:lnTo>
                <a:lnTo>
                  <a:pt x="401269" y="160019"/>
                </a:lnTo>
                <a:lnTo>
                  <a:pt x="402374" y="162559"/>
                </a:lnTo>
                <a:lnTo>
                  <a:pt x="404393" y="165099"/>
                </a:lnTo>
                <a:lnTo>
                  <a:pt x="404939" y="168909"/>
                </a:lnTo>
                <a:lnTo>
                  <a:pt x="406412" y="171449"/>
                </a:lnTo>
                <a:lnTo>
                  <a:pt x="410641" y="176529"/>
                </a:lnTo>
                <a:lnTo>
                  <a:pt x="413143" y="177799"/>
                </a:lnTo>
                <a:lnTo>
                  <a:pt x="415963" y="177799"/>
                </a:lnTo>
                <a:lnTo>
                  <a:pt x="414439" y="180339"/>
                </a:lnTo>
                <a:lnTo>
                  <a:pt x="413448" y="182879"/>
                </a:lnTo>
                <a:lnTo>
                  <a:pt x="413029" y="185419"/>
                </a:lnTo>
                <a:lnTo>
                  <a:pt x="410946" y="187959"/>
                </a:lnTo>
                <a:lnTo>
                  <a:pt x="409905" y="191769"/>
                </a:lnTo>
                <a:lnTo>
                  <a:pt x="409905" y="198119"/>
                </a:lnTo>
                <a:lnTo>
                  <a:pt x="410883" y="200659"/>
                </a:lnTo>
                <a:lnTo>
                  <a:pt x="412965" y="203199"/>
                </a:lnTo>
                <a:lnTo>
                  <a:pt x="413511" y="207009"/>
                </a:lnTo>
                <a:lnTo>
                  <a:pt x="415048" y="210819"/>
                </a:lnTo>
                <a:lnTo>
                  <a:pt x="417245" y="212089"/>
                </a:lnTo>
                <a:lnTo>
                  <a:pt x="418604" y="213359"/>
                </a:lnTo>
                <a:lnTo>
                  <a:pt x="420128" y="214629"/>
                </a:lnTo>
                <a:lnTo>
                  <a:pt x="421843" y="215899"/>
                </a:lnTo>
                <a:lnTo>
                  <a:pt x="420928" y="217169"/>
                </a:lnTo>
                <a:lnTo>
                  <a:pt x="420319" y="218439"/>
                </a:lnTo>
                <a:lnTo>
                  <a:pt x="419950" y="220979"/>
                </a:lnTo>
                <a:lnTo>
                  <a:pt x="417931" y="223519"/>
                </a:lnTo>
                <a:lnTo>
                  <a:pt x="416826" y="227329"/>
                </a:lnTo>
                <a:lnTo>
                  <a:pt x="416826" y="233679"/>
                </a:lnTo>
                <a:lnTo>
                  <a:pt x="417931" y="236219"/>
                </a:lnTo>
                <a:lnTo>
                  <a:pt x="419950" y="240029"/>
                </a:lnTo>
                <a:lnTo>
                  <a:pt x="420496" y="242569"/>
                </a:lnTo>
                <a:lnTo>
                  <a:pt x="421970" y="246379"/>
                </a:lnTo>
                <a:lnTo>
                  <a:pt x="424535" y="248919"/>
                </a:lnTo>
                <a:lnTo>
                  <a:pt x="425221" y="248919"/>
                </a:lnTo>
                <a:lnTo>
                  <a:pt x="424357" y="250189"/>
                </a:lnTo>
                <a:lnTo>
                  <a:pt x="423811" y="252729"/>
                </a:lnTo>
                <a:lnTo>
                  <a:pt x="423494" y="253999"/>
                </a:lnTo>
                <a:lnTo>
                  <a:pt x="421411" y="256539"/>
                </a:lnTo>
                <a:lnTo>
                  <a:pt x="420369" y="260349"/>
                </a:lnTo>
                <a:lnTo>
                  <a:pt x="420369" y="266699"/>
                </a:lnTo>
                <a:lnTo>
                  <a:pt x="421411" y="269239"/>
                </a:lnTo>
                <a:lnTo>
                  <a:pt x="423443" y="273049"/>
                </a:lnTo>
                <a:lnTo>
                  <a:pt x="423989" y="275589"/>
                </a:lnTo>
                <a:lnTo>
                  <a:pt x="425526" y="279399"/>
                </a:lnTo>
                <a:lnTo>
                  <a:pt x="427723" y="280669"/>
                </a:lnTo>
                <a:lnTo>
                  <a:pt x="428205" y="281939"/>
                </a:lnTo>
                <a:lnTo>
                  <a:pt x="441623" y="281939"/>
                </a:lnTo>
                <a:lnTo>
                  <a:pt x="439661" y="280669"/>
                </a:lnTo>
                <a:lnTo>
                  <a:pt x="438988" y="279399"/>
                </a:lnTo>
                <a:lnTo>
                  <a:pt x="435622" y="279399"/>
                </a:lnTo>
                <a:lnTo>
                  <a:pt x="433603" y="278129"/>
                </a:lnTo>
                <a:lnTo>
                  <a:pt x="430606" y="275589"/>
                </a:lnTo>
                <a:lnTo>
                  <a:pt x="429679" y="273049"/>
                </a:lnTo>
                <a:lnTo>
                  <a:pt x="429386" y="270509"/>
                </a:lnTo>
                <a:lnTo>
                  <a:pt x="429247" y="270509"/>
                </a:lnTo>
                <a:lnTo>
                  <a:pt x="428764" y="269239"/>
                </a:lnTo>
                <a:lnTo>
                  <a:pt x="427227" y="267969"/>
                </a:lnTo>
                <a:lnTo>
                  <a:pt x="426491" y="265429"/>
                </a:lnTo>
                <a:lnTo>
                  <a:pt x="426491" y="261619"/>
                </a:lnTo>
                <a:lnTo>
                  <a:pt x="427227" y="259079"/>
                </a:lnTo>
                <a:lnTo>
                  <a:pt x="428828" y="257809"/>
                </a:lnTo>
                <a:lnTo>
                  <a:pt x="429310" y="256539"/>
                </a:lnTo>
                <a:lnTo>
                  <a:pt x="434517" y="247649"/>
                </a:lnTo>
                <a:lnTo>
                  <a:pt x="430910" y="245109"/>
                </a:lnTo>
                <a:lnTo>
                  <a:pt x="429869" y="245109"/>
                </a:lnTo>
                <a:lnTo>
                  <a:pt x="429132" y="243839"/>
                </a:lnTo>
                <a:lnTo>
                  <a:pt x="427113" y="242569"/>
                </a:lnTo>
                <a:lnTo>
                  <a:pt x="426186" y="240029"/>
                </a:lnTo>
                <a:lnTo>
                  <a:pt x="425894" y="237489"/>
                </a:lnTo>
                <a:lnTo>
                  <a:pt x="425754" y="237489"/>
                </a:lnTo>
                <a:lnTo>
                  <a:pt x="425272" y="236219"/>
                </a:lnTo>
                <a:lnTo>
                  <a:pt x="423748" y="234949"/>
                </a:lnTo>
                <a:lnTo>
                  <a:pt x="422948" y="232409"/>
                </a:lnTo>
                <a:lnTo>
                  <a:pt x="422948" y="228599"/>
                </a:lnTo>
                <a:lnTo>
                  <a:pt x="423748" y="226059"/>
                </a:lnTo>
                <a:lnTo>
                  <a:pt x="425818" y="223519"/>
                </a:lnTo>
                <a:lnTo>
                  <a:pt x="425945" y="222249"/>
                </a:lnTo>
                <a:lnTo>
                  <a:pt x="426262" y="219709"/>
                </a:lnTo>
                <a:lnTo>
                  <a:pt x="427113" y="218439"/>
                </a:lnTo>
                <a:lnTo>
                  <a:pt x="428574" y="217169"/>
                </a:lnTo>
                <a:lnTo>
                  <a:pt x="427113" y="215899"/>
                </a:lnTo>
                <a:lnTo>
                  <a:pt x="427113" y="214629"/>
                </a:lnTo>
                <a:lnTo>
                  <a:pt x="431071" y="214629"/>
                </a:lnTo>
                <a:lnTo>
                  <a:pt x="434822" y="212089"/>
                </a:lnTo>
                <a:lnTo>
                  <a:pt x="418909" y="201929"/>
                </a:lnTo>
                <a:lnTo>
                  <a:pt x="418782" y="201929"/>
                </a:lnTo>
                <a:lnTo>
                  <a:pt x="416763" y="198119"/>
                </a:lnTo>
                <a:lnTo>
                  <a:pt x="416026" y="196849"/>
                </a:lnTo>
                <a:lnTo>
                  <a:pt x="416026" y="193039"/>
                </a:lnTo>
                <a:lnTo>
                  <a:pt x="416763" y="190499"/>
                </a:lnTo>
                <a:lnTo>
                  <a:pt x="418350" y="187959"/>
                </a:lnTo>
                <a:lnTo>
                  <a:pt x="418845" y="187959"/>
                </a:lnTo>
                <a:lnTo>
                  <a:pt x="418972" y="186689"/>
                </a:lnTo>
                <a:lnTo>
                  <a:pt x="419277" y="184149"/>
                </a:lnTo>
                <a:lnTo>
                  <a:pt x="420128" y="182879"/>
                </a:lnTo>
                <a:lnTo>
                  <a:pt x="421970" y="180339"/>
                </a:lnTo>
                <a:lnTo>
                  <a:pt x="422452" y="180339"/>
                </a:lnTo>
                <a:lnTo>
                  <a:pt x="427901" y="176529"/>
                </a:lnTo>
                <a:lnTo>
                  <a:pt x="422821" y="173989"/>
                </a:lnTo>
                <a:lnTo>
                  <a:pt x="421233" y="173989"/>
                </a:lnTo>
                <a:lnTo>
                  <a:pt x="419887" y="172719"/>
                </a:lnTo>
                <a:lnTo>
                  <a:pt x="416572" y="172719"/>
                </a:lnTo>
                <a:lnTo>
                  <a:pt x="414553" y="171449"/>
                </a:lnTo>
                <a:lnTo>
                  <a:pt x="411556" y="168909"/>
                </a:lnTo>
                <a:lnTo>
                  <a:pt x="410641" y="166369"/>
                </a:lnTo>
                <a:lnTo>
                  <a:pt x="410209" y="162559"/>
                </a:lnTo>
                <a:lnTo>
                  <a:pt x="409727" y="162559"/>
                </a:lnTo>
                <a:lnTo>
                  <a:pt x="408190" y="160019"/>
                </a:lnTo>
                <a:lnTo>
                  <a:pt x="407390" y="158749"/>
                </a:lnTo>
                <a:lnTo>
                  <a:pt x="407390" y="153669"/>
                </a:lnTo>
                <a:lnTo>
                  <a:pt x="408190" y="152399"/>
                </a:lnTo>
                <a:lnTo>
                  <a:pt x="410273" y="149859"/>
                </a:lnTo>
                <a:lnTo>
                  <a:pt x="410324" y="148589"/>
                </a:lnTo>
                <a:lnTo>
                  <a:pt x="410641" y="146049"/>
                </a:lnTo>
                <a:lnTo>
                  <a:pt x="411429" y="144779"/>
                </a:lnTo>
                <a:lnTo>
                  <a:pt x="412661" y="143509"/>
                </a:lnTo>
                <a:lnTo>
                  <a:pt x="416826" y="138429"/>
                </a:lnTo>
                <a:lnTo>
                  <a:pt x="408558" y="138429"/>
                </a:lnTo>
                <a:lnTo>
                  <a:pt x="406603" y="137159"/>
                </a:lnTo>
                <a:lnTo>
                  <a:pt x="404748" y="135889"/>
                </a:lnTo>
                <a:lnTo>
                  <a:pt x="403288" y="135889"/>
                </a:lnTo>
                <a:lnTo>
                  <a:pt x="400773" y="134619"/>
                </a:lnTo>
                <a:lnTo>
                  <a:pt x="398754" y="134619"/>
                </a:lnTo>
                <a:lnTo>
                  <a:pt x="395757" y="130809"/>
                </a:lnTo>
                <a:lnTo>
                  <a:pt x="394842" y="129539"/>
                </a:lnTo>
                <a:lnTo>
                  <a:pt x="394411" y="125729"/>
                </a:lnTo>
                <a:lnTo>
                  <a:pt x="393928" y="124459"/>
                </a:lnTo>
                <a:lnTo>
                  <a:pt x="392391" y="123189"/>
                </a:lnTo>
                <a:lnTo>
                  <a:pt x="391591" y="120649"/>
                </a:lnTo>
                <a:lnTo>
                  <a:pt x="391591" y="116839"/>
                </a:lnTo>
                <a:lnTo>
                  <a:pt x="392391" y="115569"/>
                </a:lnTo>
                <a:lnTo>
                  <a:pt x="394474" y="111759"/>
                </a:lnTo>
                <a:lnTo>
                  <a:pt x="394665" y="110489"/>
                </a:lnTo>
                <a:lnTo>
                  <a:pt x="394893" y="109219"/>
                </a:lnTo>
                <a:lnTo>
                  <a:pt x="395757" y="106679"/>
                </a:lnTo>
                <a:lnTo>
                  <a:pt x="388099" y="106679"/>
                </a:lnTo>
                <a:lnTo>
                  <a:pt x="386016" y="105409"/>
                </a:lnTo>
                <a:lnTo>
                  <a:pt x="383578" y="104139"/>
                </a:lnTo>
                <a:lnTo>
                  <a:pt x="382892" y="102869"/>
                </a:lnTo>
                <a:lnTo>
                  <a:pt x="379539" y="102869"/>
                </a:lnTo>
                <a:lnTo>
                  <a:pt x="377507" y="101599"/>
                </a:lnTo>
                <a:lnTo>
                  <a:pt x="374510" y="99059"/>
                </a:lnTo>
                <a:lnTo>
                  <a:pt x="373595" y="96519"/>
                </a:lnTo>
                <a:lnTo>
                  <a:pt x="373291" y="95249"/>
                </a:lnTo>
                <a:lnTo>
                  <a:pt x="373227" y="93979"/>
                </a:lnTo>
                <a:lnTo>
                  <a:pt x="372668" y="92709"/>
                </a:lnTo>
                <a:lnTo>
                  <a:pt x="371144" y="91439"/>
                </a:lnTo>
                <a:lnTo>
                  <a:pt x="370408" y="88899"/>
                </a:lnTo>
                <a:lnTo>
                  <a:pt x="370408" y="86359"/>
                </a:lnTo>
                <a:lnTo>
                  <a:pt x="370712" y="85089"/>
                </a:lnTo>
                <a:lnTo>
                  <a:pt x="373710" y="78739"/>
                </a:lnTo>
                <a:lnTo>
                  <a:pt x="363296" y="78739"/>
                </a:lnTo>
                <a:lnTo>
                  <a:pt x="361353" y="76199"/>
                </a:lnTo>
                <a:lnTo>
                  <a:pt x="357365" y="76199"/>
                </a:lnTo>
                <a:lnTo>
                  <a:pt x="355345" y="74929"/>
                </a:lnTo>
                <a:lnTo>
                  <a:pt x="352348" y="72389"/>
                </a:lnTo>
                <a:lnTo>
                  <a:pt x="351421" y="69849"/>
                </a:lnTo>
                <a:lnTo>
                  <a:pt x="351116" y="67309"/>
                </a:lnTo>
                <a:lnTo>
                  <a:pt x="350989" y="66039"/>
                </a:lnTo>
                <a:lnTo>
                  <a:pt x="348970" y="63499"/>
                </a:lnTo>
                <a:lnTo>
                  <a:pt x="348183" y="62229"/>
                </a:lnTo>
                <a:lnTo>
                  <a:pt x="348183" y="58419"/>
                </a:lnTo>
                <a:lnTo>
                  <a:pt x="348424" y="57149"/>
                </a:lnTo>
                <a:lnTo>
                  <a:pt x="331342" y="57149"/>
                </a:lnTo>
                <a:lnTo>
                  <a:pt x="327418" y="54609"/>
                </a:lnTo>
                <a:lnTo>
                  <a:pt x="325894" y="54609"/>
                </a:lnTo>
                <a:lnTo>
                  <a:pt x="323443" y="53339"/>
                </a:lnTo>
                <a:lnTo>
                  <a:pt x="321360" y="53339"/>
                </a:lnTo>
                <a:lnTo>
                  <a:pt x="318350" y="49529"/>
                </a:lnTo>
                <a:lnTo>
                  <a:pt x="317449" y="48259"/>
                </a:lnTo>
                <a:lnTo>
                  <a:pt x="317131" y="45719"/>
                </a:lnTo>
                <a:close/>
              </a:path>
              <a:path w="591185" h="604520">
                <a:moveTo>
                  <a:pt x="431071" y="214629"/>
                </a:moveTo>
                <a:lnTo>
                  <a:pt x="427113" y="214629"/>
                </a:lnTo>
                <a:lnTo>
                  <a:pt x="429196" y="215899"/>
                </a:lnTo>
                <a:lnTo>
                  <a:pt x="431071" y="214629"/>
                </a:lnTo>
                <a:close/>
              </a:path>
              <a:path w="591185" h="604520">
                <a:moveTo>
                  <a:pt x="194602" y="105409"/>
                </a:moveTo>
                <a:lnTo>
                  <a:pt x="196011" y="110489"/>
                </a:lnTo>
                <a:lnTo>
                  <a:pt x="196189" y="111759"/>
                </a:lnTo>
                <a:lnTo>
                  <a:pt x="205879" y="111759"/>
                </a:lnTo>
                <a:lnTo>
                  <a:pt x="208140" y="110489"/>
                </a:lnTo>
                <a:lnTo>
                  <a:pt x="210273" y="109219"/>
                </a:lnTo>
                <a:lnTo>
                  <a:pt x="213766" y="109219"/>
                </a:lnTo>
                <a:lnTo>
                  <a:pt x="216827" y="106679"/>
                </a:lnTo>
                <a:lnTo>
                  <a:pt x="202615" y="106679"/>
                </a:lnTo>
                <a:lnTo>
                  <a:pt x="194602" y="105409"/>
                </a:lnTo>
                <a:close/>
              </a:path>
              <a:path w="591185" h="604520">
                <a:moveTo>
                  <a:pt x="277456" y="34289"/>
                </a:moveTo>
                <a:lnTo>
                  <a:pt x="275132" y="43179"/>
                </a:lnTo>
                <a:lnTo>
                  <a:pt x="274205" y="43179"/>
                </a:lnTo>
                <a:lnTo>
                  <a:pt x="273723" y="44449"/>
                </a:lnTo>
                <a:lnTo>
                  <a:pt x="273596" y="45719"/>
                </a:lnTo>
                <a:lnTo>
                  <a:pt x="273291" y="48259"/>
                </a:lnTo>
                <a:lnTo>
                  <a:pt x="272364" y="49529"/>
                </a:lnTo>
                <a:lnTo>
                  <a:pt x="269379" y="53339"/>
                </a:lnTo>
                <a:lnTo>
                  <a:pt x="267347" y="53339"/>
                </a:lnTo>
                <a:lnTo>
                  <a:pt x="264845" y="54609"/>
                </a:lnTo>
                <a:lnTo>
                  <a:pt x="264032" y="54609"/>
                </a:lnTo>
                <a:lnTo>
                  <a:pt x="259448" y="57149"/>
                </a:lnTo>
                <a:lnTo>
                  <a:pt x="242366" y="57149"/>
                </a:lnTo>
                <a:lnTo>
                  <a:pt x="242608" y="58419"/>
                </a:lnTo>
                <a:lnTo>
                  <a:pt x="242608" y="62229"/>
                </a:lnTo>
                <a:lnTo>
                  <a:pt x="240283" y="66039"/>
                </a:lnTo>
                <a:lnTo>
                  <a:pt x="239788" y="66039"/>
                </a:lnTo>
                <a:lnTo>
                  <a:pt x="239369" y="69849"/>
                </a:lnTo>
                <a:lnTo>
                  <a:pt x="238442" y="72389"/>
                </a:lnTo>
                <a:lnTo>
                  <a:pt x="235445" y="74929"/>
                </a:lnTo>
                <a:lnTo>
                  <a:pt x="233425" y="76199"/>
                </a:lnTo>
                <a:lnTo>
                  <a:pt x="229450" y="76199"/>
                </a:lnTo>
                <a:lnTo>
                  <a:pt x="227482" y="78739"/>
                </a:lnTo>
                <a:lnTo>
                  <a:pt x="217081" y="78739"/>
                </a:lnTo>
                <a:lnTo>
                  <a:pt x="220078" y="85089"/>
                </a:lnTo>
                <a:lnTo>
                  <a:pt x="220383" y="86359"/>
                </a:lnTo>
                <a:lnTo>
                  <a:pt x="220383" y="88899"/>
                </a:lnTo>
                <a:lnTo>
                  <a:pt x="219595" y="91439"/>
                </a:lnTo>
                <a:lnTo>
                  <a:pt x="218122" y="92709"/>
                </a:lnTo>
                <a:lnTo>
                  <a:pt x="217563" y="93979"/>
                </a:lnTo>
                <a:lnTo>
                  <a:pt x="217144" y="96519"/>
                </a:lnTo>
                <a:lnTo>
                  <a:pt x="216280" y="99059"/>
                </a:lnTo>
                <a:lnTo>
                  <a:pt x="214744" y="100329"/>
                </a:lnTo>
                <a:lnTo>
                  <a:pt x="213283" y="101599"/>
                </a:lnTo>
                <a:lnTo>
                  <a:pt x="211200" y="102869"/>
                </a:lnTo>
                <a:lnTo>
                  <a:pt x="207886" y="102869"/>
                </a:lnTo>
                <a:lnTo>
                  <a:pt x="207213" y="104139"/>
                </a:lnTo>
                <a:lnTo>
                  <a:pt x="204762" y="105409"/>
                </a:lnTo>
                <a:lnTo>
                  <a:pt x="202615" y="106679"/>
                </a:lnTo>
                <a:lnTo>
                  <a:pt x="216827" y="106679"/>
                </a:lnTo>
                <a:lnTo>
                  <a:pt x="219087" y="105409"/>
                </a:lnTo>
                <a:lnTo>
                  <a:pt x="221360" y="102869"/>
                </a:lnTo>
                <a:lnTo>
                  <a:pt x="222834" y="99059"/>
                </a:lnTo>
                <a:lnTo>
                  <a:pt x="223443" y="96519"/>
                </a:lnTo>
                <a:lnTo>
                  <a:pt x="225463" y="93979"/>
                </a:lnTo>
                <a:lnTo>
                  <a:pt x="226504" y="90169"/>
                </a:lnTo>
                <a:lnTo>
                  <a:pt x="226440" y="85089"/>
                </a:lnTo>
                <a:lnTo>
                  <a:pt x="228460" y="85089"/>
                </a:lnTo>
                <a:lnTo>
                  <a:pt x="230492" y="83819"/>
                </a:lnTo>
                <a:lnTo>
                  <a:pt x="232435" y="82549"/>
                </a:lnTo>
                <a:lnTo>
                  <a:pt x="235927" y="81279"/>
                </a:lnTo>
                <a:lnTo>
                  <a:pt x="245617" y="68579"/>
                </a:lnTo>
                <a:lnTo>
                  <a:pt x="247637" y="66039"/>
                </a:lnTo>
                <a:lnTo>
                  <a:pt x="248678" y="63499"/>
                </a:lnTo>
                <a:lnTo>
                  <a:pt x="248742" y="59689"/>
                </a:lnTo>
                <a:lnTo>
                  <a:pt x="269925" y="59689"/>
                </a:lnTo>
                <a:lnTo>
                  <a:pt x="272922" y="58419"/>
                </a:lnTo>
                <a:lnTo>
                  <a:pt x="277520" y="53339"/>
                </a:lnTo>
                <a:lnTo>
                  <a:pt x="278980" y="50799"/>
                </a:lnTo>
                <a:lnTo>
                  <a:pt x="279603" y="46989"/>
                </a:lnTo>
                <a:lnTo>
                  <a:pt x="280276" y="45719"/>
                </a:lnTo>
                <a:lnTo>
                  <a:pt x="317131" y="45719"/>
                </a:lnTo>
                <a:lnTo>
                  <a:pt x="317068" y="44449"/>
                </a:lnTo>
                <a:lnTo>
                  <a:pt x="292950" y="44449"/>
                </a:lnTo>
                <a:lnTo>
                  <a:pt x="290918" y="43179"/>
                </a:lnTo>
                <a:lnTo>
                  <a:pt x="288963" y="41909"/>
                </a:lnTo>
                <a:lnTo>
                  <a:pt x="288353" y="40639"/>
                </a:lnTo>
                <a:lnTo>
                  <a:pt x="285102" y="40639"/>
                </a:lnTo>
                <a:lnTo>
                  <a:pt x="283146" y="39369"/>
                </a:lnTo>
                <a:lnTo>
                  <a:pt x="281685" y="38099"/>
                </a:lnTo>
                <a:lnTo>
                  <a:pt x="277456" y="34289"/>
                </a:lnTo>
                <a:close/>
              </a:path>
              <a:path w="591185" h="604520">
                <a:moveTo>
                  <a:pt x="396189" y="105409"/>
                </a:moveTo>
                <a:lnTo>
                  <a:pt x="391286" y="105409"/>
                </a:lnTo>
                <a:lnTo>
                  <a:pt x="388099" y="106679"/>
                </a:lnTo>
                <a:lnTo>
                  <a:pt x="395757" y="106679"/>
                </a:lnTo>
                <a:lnTo>
                  <a:pt x="396189" y="105409"/>
                </a:lnTo>
                <a:close/>
              </a:path>
              <a:path w="591185" h="604520">
                <a:moveTo>
                  <a:pt x="186573" y="100329"/>
                </a:moveTo>
                <a:lnTo>
                  <a:pt x="181863" y="100329"/>
                </a:lnTo>
                <a:lnTo>
                  <a:pt x="186893" y="101599"/>
                </a:lnTo>
                <a:lnTo>
                  <a:pt x="186573" y="100329"/>
                </a:lnTo>
                <a:close/>
              </a:path>
              <a:path w="591185" h="604520">
                <a:moveTo>
                  <a:pt x="405129" y="67309"/>
                </a:moveTo>
                <a:lnTo>
                  <a:pt x="391540" y="67309"/>
                </a:lnTo>
                <a:lnTo>
                  <a:pt x="393623" y="68579"/>
                </a:lnTo>
                <a:lnTo>
                  <a:pt x="395566" y="69849"/>
                </a:lnTo>
                <a:lnTo>
                  <a:pt x="396252" y="71119"/>
                </a:lnTo>
                <a:lnTo>
                  <a:pt x="399554" y="71119"/>
                </a:lnTo>
                <a:lnTo>
                  <a:pt x="401573" y="72389"/>
                </a:lnTo>
                <a:lnTo>
                  <a:pt x="404520" y="74929"/>
                </a:lnTo>
                <a:lnTo>
                  <a:pt x="405434" y="77469"/>
                </a:lnTo>
                <a:lnTo>
                  <a:pt x="405739" y="80009"/>
                </a:lnTo>
                <a:lnTo>
                  <a:pt x="406349" y="81279"/>
                </a:lnTo>
                <a:lnTo>
                  <a:pt x="407873" y="82549"/>
                </a:lnTo>
                <a:lnTo>
                  <a:pt x="408685" y="85089"/>
                </a:lnTo>
                <a:lnTo>
                  <a:pt x="408685" y="88899"/>
                </a:lnTo>
                <a:lnTo>
                  <a:pt x="407873" y="91439"/>
                </a:lnTo>
                <a:lnTo>
                  <a:pt x="406349" y="92709"/>
                </a:lnTo>
                <a:lnTo>
                  <a:pt x="405866" y="93979"/>
                </a:lnTo>
                <a:lnTo>
                  <a:pt x="405739" y="95249"/>
                </a:lnTo>
                <a:lnTo>
                  <a:pt x="405498" y="95249"/>
                </a:lnTo>
                <a:lnTo>
                  <a:pt x="403898" y="101599"/>
                </a:lnTo>
                <a:lnTo>
                  <a:pt x="408914" y="100329"/>
                </a:lnTo>
                <a:lnTo>
                  <a:pt x="427867" y="100329"/>
                </a:lnTo>
                <a:lnTo>
                  <a:pt x="426377" y="99059"/>
                </a:lnTo>
                <a:lnTo>
                  <a:pt x="423379" y="97789"/>
                </a:lnTo>
                <a:lnTo>
                  <a:pt x="419887" y="96519"/>
                </a:lnTo>
                <a:lnTo>
                  <a:pt x="415416" y="93979"/>
                </a:lnTo>
                <a:lnTo>
                  <a:pt x="413080" y="93979"/>
                </a:lnTo>
                <a:lnTo>
                  <a:pt x="414185" y="91439"/>
                </a:lnTo>
                <a:lnTo>
                  <a:pt x="414807" y="88899"/>
                </a:lnTo>
                <a:lnTo>
                  <a:pt x="414807" y="83819"/>
                </a:lnTo>
                <a:lnTo>
                  <a:pt x="413765" y="81279"/>
                </a:lnTo>
                <a:lnTo>
                  <a:pt x="411683" y="77469"/>
                </a:lnTo>
                <a:lnTo>
                  <a:pt x="411060" y="74929"/>
                </a:lnTo>
                <a:lnTo>
                  <a:pt x="409600" y="71119"/>
                </a:lnTo>
                <a:lnTo>
                  <a:pt x="405129" y="67309"/>
                </a:lnTo>
                <a:close/>
              </a:path>
              <a:path w="591185" h="604520">
                <a:moveTo>
                  <a:pt x="207048" y="67309"/>
                </a:moveTo>
                <a:lnTo>
                  <a:pt x="201206" y="67309"/>
                </a:lnTo>
                <a:lnTo>
                  <a:pt x="207644" y="68579"/>
                </a:lnTo>
                <a:lnTo>
                  <a:pt x="207048" y="67309"/>
                </a:lnTo>
                <a:close/>
              </a:path>
              <a:path w="591185" h="604520">
                <a:moveTo>
                  <a:pt x="384073" y="40639"/>
                </a:moveTo>
                <a:lnTo>
                  <a:pt x="369430" y="40639"/>
                </a:lnTo>
                <a:lnTo>
                  <a:pt x="373341" y="43179"/>
                </a:lnTo>
                <a:lnTo>
                  <a:pt x="374027" y="43179"/>
                </a:lnTo>
                <a:lnTo>
                  <a:pt x="377380" y="44449"/>
                </a:lnTo>
                <a:lnTo>
                  <a:pt x="379412" y="44449"/>
                </a:lnTo>
                <a:lnTo>
                  <a:pt x="380872" y="46989"/>
                </a:lnTo>
                <a:lnTo>
                  <a:pt x="382282" y="48259"/>
                </a:lnTo>
                <a:lnTo>
                  <a:pt x="383209" y="49529"/>
                </a:lnTo>
                <a:lnTo>
                  <a:pt x="383628" y="53339"/>
                </a:lnTo>
                <a:lnTo>
                  <a:pt x="384124" y="53339"/>
                </a:lnTo>
                <a:lnTo>
                  <a:pt x="385660" y="55879"/>
                </a:lnTo>
                <a:lnTo>
                  <a:pt x="386448" y="58419"/>
                </a:lnTo>
                <a:lnTo>
                  <a:pt x="386448" y="60959"/>
                </a:lnTo>
                <a:lnTo>
                  <a:pt x="386143" y="62229"/>
                </a:lnTo>
                <a:lnTo>
                  <a:pt x="383146" y="68579"/>
                </a:lnTo>
                <a:lnTo>
                  <a:pt x="388658" y="68579"/>
                </a:lnTo>
                <a:lnTo>
                  <a:pt x="389508" y="67309"/>
                </a:lnTo>
                <a:lnTo>
                  <a:pt x="405129" y="67309"/>
                </a:lnTo>
                <a:lnTo>
                  <a:pt x="402132" y="66039"/>
                </a:lnTo>
                <a:lnTo>
                  <a:pt x="398640" y="64769"/>
                </a:lnTo>
                <a:lnTo>
                  <a:pt x="396671" y="63499"/>
                </a:lnTo>
                <a:lnTo>
                  <a:pt x="394525" y="62229"/>
                </a:lnTo>
                <a:lnTo>
                  <a:pt x="392391" y="62229"/>
                </a:lnTo>
                <a:lnTo>
                  <a:pt x="392518" y="60959"/>
                </a:lnTo>
                <a:lnTo>
                  <a:pt x="392582" y="57149"/>
                </a:lnTo>
                <a:lnTo>
                  <a:pt x="391540" y="53339"/>
                </a:lnTo>
                <a:lnTo>
                  <a:pt x="389458" y="50799"/>
                </a:lnTo>
                <a:lnTo>
                  <a:pt x="388899" y="46989"/>
                </a:lnTo>
                <a:lnTo>
                  <a:pt x="387426" y="44449"/>
                </a:lnTo>
                <a:lnTo>
                  <a:pt x="384073" y="40639"/>
                </a:lnTo>
                <a:close/>
              </a:path>
              <a:path w="591185" h="604520">
                <a:moveTo>
                  <a:pt x="266433" y="59689"/>
                </a:moveTo>
                <a:lnTo>
                  <a:pt x="248742" y="59689"/>
                </a:lnTo>
                <a:lnTo>
                  <a:pt x="254317" y="63499"/>
                </a:lnTo>
                <a:lnTo>
                  <a:pt x="260794" y="63499"/>
                </a:lnTo>
                <a:lnTo>
                  <a:pt x="266433" y="59689"/>
                </a:lnTo>
                <a:close/>
              </a:path>
              <a:path w="591185" h="604520">
                <a:moveTo>
                  <a:pt x="342061" y="59689"/>
                </a:moveTo>
                <a:lnTo>
                  <a:pt x="324357" y="59689"/>
                </a:lnTo>
                <a:lnTo>
                  <a:pt x="329984" y="63499"/>
                </a:lnTo>
                <a:lnTo>
                  <a:pt x="336422" y="63499"/>
                </a:lnTo>
                <a:lnTo>
                  <a:pt x="342061" y="59689"/>
                </a:lnTo>
                <a:close/>
              </a:path>
              <a:path w="591185" h="604520">
                <a:moveTo>
                  <a:pt x="238810" y="49529"/>
                </a:moveTo>
                <a:lnTo>
                  <a:pt x="241934" y="57149"/>
                </a:lnTo>
                <a:lnTo>
                  <a:pt x="255358" y="57149"/>
                </a:lnTo>
                <a:lnTo>
                  <a:pt x="250761" y="54609"/>
                </a:lnTo>
                <a:lnTo>
                  <a:pt x="249897" y="54609"/>
                </a:lnTo>
                <a:lnTo>
                  <a:pt x="248678" y="53339"/>
                </a:lnTo>
                <a:lnTo>
                  <a:pt x="246164" y="53339"/>
                </a:lnTo>
                <a:lnTo>
                  <a:pt x="238810" y="49529"/>
                </a:lnTo>
                <a:close/>
              </a:path>
              <a:path w="591185" h="604520">
                <a:moveTo>
                  <a:pt x="351980" y="49529"/>
                </a:moveTo>
                <a:lnTo>
                  <a:pt x="344627" y="53339"/>
                </a:lnTo>
                <a:lnTo>
                  <a:pt x="342112" y="53339"/>
                </a:lnTo>
                <a:lnTo>
                  <a:pt x="340829" y="54609"/>
                </a:lnTo>
                <a:lnTo>
                  <a:pt x="339356" y="54609"/>
                </a:lnTo>
                <a:lnTo>
                  <a:pt x="335445" y="57149"/>
                </a:lnTo>
                <a:lnTo>
                  <a:pt x="348856" y="57149"/>
                </a:lnTo>
                <a:lnTo>
                  <a:pt x="351980" y="49529"/>
                </a:lnTo>
                <a:close/>
              </a:path>
              <a:path w="591185" h="604520">
                <a:moveTo>
                  <a:pt x="304825" y="46989"/>
                </a:moveTo>
                <a:lnTo>
                  <a:pt x="285965" y="46989"/>
                </a:lnTo>
                <a:lnTo>
                  <a:pt x="288785" y="49529"/>
                </a:lnTo>
                <a:lnTo>
                  <a:pt x="301942" y="49529"/>
                </a:lnTo>
                <a:lnTo>
                  <a:pt x="304825" y="46989"/>
                </a:lnTo>
                <a:close/>
              </a:path>
              <a:path w="591185" h="604520">
                <a:moveTo>
                  <a:pt x="238941" y="40639"/>
                </a:moveTo>
                <a:lnTo>
                  <a:pt x="225590" y="40639"/>
                </a:lnTo>
                <a:lnTo>
                  <a:pt x="229501" y="43179"/>
                </a:lnTo>
                <a:lnTo>
                  <a:pt x="231038" y="43179"/>
                </a:lnTo>
                <a:lnTo>
                  <a:pt x="232321" y="44449"/>
                </a:lnTo>
                <a:lnTo>
                  <a:pt x="233616" y="44449"/>
                </a:lnTo>
                <a:lnTo>
                  <a:pt x="241934" y="48259"/>
                </a:lnTo>
                <a:lnTo>
                  <a:pt x="238941" y="40639"/>
                </a:lnTo>
                <a:close/>
              </a:path>
              <a:path w="591185" h="604520">
                <a:moveTo>
                  <a:pt x="336727" y="11429"/>
                </a:moveTo>
                <a:lnTo>
                  <a:pt x="329984" y="11429"/>
                </a:lnTo>
                <a:lnTo>
                  <a:pt x="322275" y="16509"/>
                </a:lnTo>
                <a:lnTo>
                  <a:pt x="320560" y="16509"/>
                </a:lnTo>
                <a:lnTo>
                  <a:pt x="318973" y="17779"/>
                </a:lnTo>
                <a:lnTo>
                  <a:pt x="335445" y="17779"/>
                </a:lnTo>
                <a:lnTo>
                  <a:pt x="339420" y="20319"/>
                </a:lnTo>
                <a:lnTo>
                  <a:pt x="340093" y="21589"/>
                </a:lnTo>
                <a:lnTo>
                  <a:pt x="343407" y="21589"/>
                </a:lnTo>
                <a:lnTo>
                  <a:pt x="345414" y="22859"/>
                </a:lnTo>
                <a:lnTo>
                  <a:pt x="348360" y="25399"/>
                </a:lnTo>
                <a:lnTo>
                  <a:pt x="349275" y="27939"/>
                </a:lnTo>
                <a:lnTo>
                  <a:pt x="349580" y="30479"/>
                </a:lnTo>
                <a:lnTo>
                  <a:pt x="350202" y="31749"/>
                </a:lnTo>
                <a:lnTo>
                  <a:pt x="351726" y="33019"/>
                </a:lnTo>
                <a:lnTo>
                  <a:pt x="352526" y="35559"/>
                </a:lnTo>
                <a:lnTo>
                  <a:pt x="352526" y="39369"/>
                </a:lnTo>
                <a:lnTo>
                  <a:pt x="352285" y="39369"/>
                </a:lnTo>
                <a:lnTo>
                  <a:pt x="348856" y="48259"/>
                </a:lnTo>
                <a:lnTo>
                  <a:pt x="357187" y="44449"/>
                </a:lnTo>
                <a:lnTo>
                  <a:pt x="358406" y="44449"/>
                </a:lnTo>
                <a:lnTo>
                  <a:pt x="359752" y="43179"/>
                </a:lnTo>
                <a:lnTo>
                  <a:pt x="361213" y="43179"/>
                </a:lnTo>
                <a:lnTo>
                  <a:pt x="365201" y="40639"/>
                </a:lnTo>
                <a:lnTo>
                  <a:pt x="384073" y="40639"/>
                </a:lnTo>
                <a:lnTo>
                  <a:pt x="382955" y="39369"/>
                </a:lnTo>
                <a:lnTo>
                  <a:pt x="379907" y="38099"/>
                </a:lnTo>
                <a:lnTo>
                  <a:pt x="376466" y="38099"/>
                </a:lnTo>
                <a:lnTo>
                  <a:pt x="374590" y="36829"/>
                </a:lnTo>
                <a:lnTo>
                  <a:pt x="358647" y="36829"/>
                </a:lnTo>
                <a:lnTo>
                  <a:pt x="358597" y="34289"/>
                </a:lnTo>
                <a:lnTo>
                  <a:pt x="357492" y="31749"/>
                </a:lnTo>
                <a:lnTo>
                  <a:pt x="355523" y="27939"/>
                </a:lnTo>
                <a:lnTo>
                  <a:pt x="354914" y="25399"/>
                </a:lnTo>
                <a:lnTo>
                  <a:pt x="353504" y="21589"/>
                </a:lnTo>
                <a:lnTo>
                  <a:pt x="348970" y="17779"/>
                </a:lnTo>
                <a:lnTo>
                  <a:pt x="345973" y="16509"/>
                </a:lnTo>
                <a:lnTo>
                  <a:pt x="342480" y="15239"/>
                </a:lnTo>
                <a:lnTo>
                  <a:pt x="336727" y="11429"/>
                </a:lnTo>
                <a:close/>
              </a:path>
              <a:path w="591185" h="604520">
                <a:moveTo>
                  <a:pt x="308622" y="45719"/>
                </a:moveTo>
                <a:lnTo>
                  <a:pt x="282168" y="45719"/>
                </a:lnTo>
                <a:lnTo>
                  <a:pt x="283997" y="46989"/>
                </a:lnTo>
                <a:lnTo>
                  <a:pt x="306781" y="46989"/>
                </a:lnTo>
                <a:lnTo>
                  <a:pt x="308622" y="45719"/>
                </a:lnTo>
                <a:close/>
              </a:path>
              <a:path w="591185" h="604520">
                <a:moveTo>
                  <a:pt x="313334" y="34289"/>
                </a:moveTo>
                <a:lnTo>
                  <a:pt x="309486" y="38099"/>
                </a:lnTo>
                <a:lnTo>
                  <a:pt x="309117" y="38099"/>
                </a:lnTo>
                <a:lnTo>
                  <a:pt x="307581" y="40639"/>
                </a:lnTo>
                <a:lnTo>
                  <a:pt x="302437" y="40639"/>
                </a:lnTo>
                <a:lnTo>
                  <a:pt x="301764" y="41909"/>
                </a:lnTo>
                <a:lnTo>
                  <a:pt x="297789" y="44449"/>
                </a:lnTo>
                <a:lnTo>
                  <a:pt x="317068" y="44449"/>
                </a:lnTo>
                <a:lnTo>
                  <a:pt x="315594" y="43179"/>
                </a:lnTo>
                <a:lnTo>
                  <a:pt x="314921" y="40639"/>
                </a:lnTo>
                <a:lnTo>
                  <a:pt x="314553" y="39369"/>
                </a:lnTo>
                <a:lnTo>
                  <a:pt x="313334" y="34289"/>
                </a:lnTo>
                <a:close/>
              </a:path>
              <a:path w="591185" h="604520">
                <a:moveTo>
                  <a:pt x="260794" y="11429"/>
                </a:moveTo>
                <a:lnTo>
                  <a:pt x="254063" y="11429"/>
                </a:lnTo>
                <a:lnTo>
                  <a:pt x="248234" y="15239"/>
                </a:lnTo>
                <a:lnTo>
                  <a:pt x="244817" y="16509"/>
                </a:lnTo>
                <a:lnTo>
                  <a:pt x="241820" y="17779"/>
                </a:lnTo>
                <a:lnTo>
                  <a:pt x="237286" y="21589"/>
                </a:lnTo>
                <a:lnTo>
                  <a:pt x="235813" y="25399"/>
                </a:lnTo>
                <a:lnTo>
                  <a:pt x="235254" y="27939"/>
                </a:lnTo>
                <a:lnTo>
                  <a:pt x="233248" y="31749"/>
                </a:lnTo>
                <a:lnTo>
                  <a:pt x="232206" y="34289"/>
                </a:lnTo>
                <a:lnTo>
                  <a:pt x="232143" y="36829"/>
                </a:lnTo>
                <a:lnTo>
                  <a:pt x="238264" y="36829"/>
                </a:lnTo>
                <a:lnTo>
                  <a:pt x="238264" y="35559"/>
                </a:lnTo>
                <a:lnTo>
                  <a:pt x="239052" y="33019"/>
                </a:lnTo>
                <a:lnTo>
                  <a:pt x="241084" y="30479"/>
                </a:lnTo>
                <a:lnTo>
                  <a:pt x="241503" y="27939"/>
                </a:lnTo>
                <a:lnTo>
                  <a:pt x="242430" y="25399"/>
                </a:lnTo>
                <a:lnTo>
                  <a:pt x="243839" y="24129"/>
                </a:lnTo>
                <a:lnTo>
                  <a:pt x="245300" y="22859"/>
                </a:lnTo>
                <a:lnTo>
                  <a:pt x="247332" y="21589"/>
                </a:lnTo>
                <a:lnTo>
                  <a:pt x="250685" y="21589"/>
                </a:lnTo>
                <a:lnTo>
                  <a:pt x="251358" y="20319"/>
                </a:lnTo>
                <a:lnTo>
                  <a:pt x="255282" y="17779"/>
                </a:lnTo>
                <a:lnTo>
                  <a:pt x="271830" y="17779"/>
                </a:lnTo>
                <a:lnTo>
                  <a:pt x="270230" y="16509"/>
                </a:lnTo>
                <a:lnTo>
                  <a:pt x="268516" y="16509"/>
                </a:lnTo>
                <a:lnTo>
                  <a:pt x="266560" y="15239"/>
                </a:lnTo>
                <a:lnTo>
                  <a:pt x="260794" y="11429"/>
                </a:lnTo>
                <a:close/>
              </a:path>
              <a:path w="591185" h="604520">
                <a:moveTo>
                  <a:pt x="364286" y="33019"/>
                </a:moveTo>
                <a:lnTo>
                  <a:pt x="358647" y="36829"/>
                </a:lnTo>
                <a:lnTo>
                  <a:pt x="374590" y="36829"/>
                </a:lnTo>
                <a:lnTo>
                  <a:pt x="370839" y="34289"/>
                </a:lnTo>
                <a:lnTo>
                  <a:pt x="364286" y="33019"/>
                </a:lnTo>
                <a:close/>
              </a:path>
              <a:path w="591185" h="604520">
                <a:moveTo>
                  <a:pt x="278676" y="17779"/>
                </a:moveTo>
                <a:lnTo>
                  <a:pt x="259511" y="17779"/>
                </a:lnTo>
                <a:lnTo>
                  <a:pt x="263499" y="20319"/>
                </a:lnTo>
                <a:lnTo>
                  <a:pt x="264172" y="21589"/>
                </a:lnTo>
                <a:lnTo>
                  <a:pt x="267474" y="21589"/>
                </a:lnTo>
                <a:lnTo>
                  <a:pt x="269493" y="22859"/>
                </a:lnTo>
                <a:lnTo>
                  <a:pt x="270840" y="24129"/>
                </a:lnTo>
                <a:lnTo>
                  <a:pt x="274700" y="27939"/>
                </a:lnTo>
                <a:lnTo>
                  <a:pt x="276478" y="21589"/>
                </a:lnTo>
                <a:lnTo>
                  <a:pt x="277152" y="20319"/>
                </a:lnTo>
                <a:lnTo>
                  <a:pt x="278193" y="19049"/>
                </a:lnTo>
                <a:lnTo>
                  <a:pt x="278676" y="17779"/>
                </a:lnTo>
                <a:close/>
              </a:path>
              <a:path w="591185" h="604520">
                <a:moveTo>
                  <a:pt x="311378" y="5079"/>
                </a:moveTo>
                <a:lnTo>
                  <a:pt x="297853" y="5079"/>
                </a:lnTo>
                <a:lnTo>
                  <a:pt x="299935" y="6349"/>
                </a:lnTo>
                <a:lnTo>
                  <a:pt x="301878" y="7619"/>
                </a:lnTo>
                <a:lnTo>
                  <a:pt x="302552" y="8889"/>
                </a:lnTo>
                <a:lnTo>
                  <a:pt x="305866" y="8889"/>
                </a:lnTo>
                <a:lnTo>
                  <a:pt x="307886" y="10159"/>
                </a:lnTo>
                <a:lnTo>
                  <a:pt x="309359" y="11429"/>
                </a:lnTo>
                <a:lnTo>
                  <a:pt x="310768" y="12699"/>
                </a:lnTo>
                <a:lnTo>
                  <a:pt x="311683" y="15239"/>
                </a:lnTo>
                <a:lnTo>
                  <a:pt x="312102" y="17779"/>
                </a:lnTo>
                <a:lnTo>
                  <a:pt x="314324" y="21589"/>
                </a:lnTo>
                <a:lnTo>
                  <a:pt x="314693" y="22859"/>
                </a:lnTo>
                <a:lnTo>
                  <a:pt x="315963" y="27939"/>
                </a:lnTo>
                <a:lnTo>
                  <a:pt x="319824" y="24129"/>
                </a:lnTo>
                <a:lnTo>
                  <a:pt x="321297" y="22859"/>
                </a:lnTo>
                <a:lnTo>
                  <a:pt x="323316" y="21589"/>
                </a:lnTo>
                <a:lnTo>
                  <a:pt x="326631" y="21589"/>
                </a:lnTo>
                <a:lnTo>
                  <a:pt x="327304" y="20319"/>
                </a:lnTo>
                <a:lnTo>
                  <a:pt x="331279" y="17779"/>
                </a:lnTo>
                <a:lnTo>
                  <a:pt x="318973" y="17779"/>
                </a:lnTo>
                <a:lnTo>
                  <a:pt x="318350" y="16509"/>
                </a:lnTo>
                <a:lnTo>
                  <a:pt x="317931" y="15239"/>
                </a:lnTo>
                <a:lnTo>
                  <a:pt x="317372" y="12699"/>
                </a:lnTo>
                <a:lnTo>
                  <a:pt x="315912" y="8889"/>
                </a:lnTo>
                <a:lnTo>
                  <a:pt x="313651" y="6349"/>
                </a:lnTo>
                <a:lnTo>
                  <a:pt x="311378" y="5079"/>
                </a:lnTo>
                <a:close/>
              </a:path>
              <a:path w="591185" h="604520">
                <a:moveTo>
                  <a:pt x="299008" y="0"/>
                </a:moveTo>
                <a:lnTo>
                  <a:pt x="291782" y="0"/>
                </a:lnTo>
                <a:lnTo>
                  <a:pt x="288658" y="1269"/>
                </a:lnTo>
                <a:lnTo>
                  <a:pt x="285775" y="2539"/>
                </a:lnTo>
                <a:lnTo>
                  <a:pt x="282282" y="3809"/>
                </a:lnTo>
                <a:lnTo>
                  <a:pt x="272795" y="15239"/>
                </a:lnTo>
                <a:lnTo>
                  <a:pt x="272427" y="16509"/>
                </a:lnTo>
                <a:lnTo>
                  <a:pt x="271830" y="17779"/>
                </a:lnTo>
                <a:lnTo>
                  <a:pt x="278803" y="17779"/>
                </a:lnTo>
                <a:lnTo>
                  <a:pt x="279107" y="15239"/>
                </a:lnTo>
                <a:lnTo>
                  <a:pt x="279971" y="12699"/>
                </a:lnTo>
                <a:lnTo>
                  <a:pt x="282905" y="10159"/>
                </a:lnTo>
                <a:lnTo>
                  <a:pt x="284860" y="8889"/>
                </a:lnTo>
                <a:lnTo>
                  <a:pt x="288226" y="8889"/>
                </a:lnTo>
                <a:lnTo>
                  <a:pt x="288899" y="7619"/>
                </a:lnTo>
                <a:lnTo>
                  <a:pt x="290868" y="6349"/>
                </a:lnTo>
                <a:lnTo>
                  <a:pt x="292887" y="5079"/>
                </a:lnTo>
                <a:lnTo>
                  <a:pt x="311378" y="5079"/>
                </a:lnTo>
                <a:lnTo>
                  <a:pt x="308495" y="3809"/>
                </a:lnTo>
                <a:lnTo>
                  <a:pt x="305003" y="2539"/>
                </a:lnTo>
                <a:lnTo>
                  <a:pt x="302069" y="1269"/>
                </a:lnTo>
                <a:lnTo>
                  <a:pt x="299008" y="0"/>
                </a:lnTo>
                <a:close/>
              </a:path>
              <a:path w="591185" h="604520">
                <a:moveTo>
                  <a:pt x="295821" y="5079"/>
                </a:moveTo>
                <a:lnTo>
                  <a:pt x="294779" y="5079"/>
                </a:lnTo>
                <a:lnTo>
                  <a:pt x="295516" y="6349"/>
                </a:lnTo>
                <a:lnTo>
                  <a:pt x="295821" y="5079"/>
                </a:lnTo>
                <a:close/>
              </a:path>
            </a:pathLst>
          </a:custGeom>
          <a:solidFill>
            <a:srgbClr val="000000">
              <a:alpha val="79998"/>
            </a:srgbClr>
          </a:solidFill>
        </p:spPr>
        <p:txBody>
          <a:bodyPr wrap="square" lIns="0" tIns="0" rIns="0" bIns="0" rtlCol="0"/>
          <a:lstStyle/>
          <a:p>
            <a:endParaRPr/>
          </a:p>
        </p:txBody>
      </p:sp>
      <p:sp>
        <p:nvSpPr>
          <p:cNvPr id="151" name="object 151"/>
          <p:cNvSpPr/>
          <p:nvPr/>
        </p:nvSpPr>
        <p:spPr>
          <a:xfrm>
            <a:off x="2956666" y="6059674"/>
            <a:ext cx="339090" cy="276860"/>
          </a:xfrm>
          <a:custGeom>
            <a:avLst/>
            <a:gdLst/>
            <a:ahLst/>
            <a:cxnLst/>
            <a:rect l="l" t="t" r="r" b="b"/>
            <a:pathLst>
              <a:path w="339089" h="276860">
                <a:moveTo>
                  <a:pt x="25107" y="274320"/>
                </a:moveTo>
                <a:lnTo>
                  <a:pt x="13157" y="274320"/>
                </a:lnTo>
                <a:lnTo>
                  <a:pt x="17081" y="276860"/>
                </a:lnTo>
                <a:lnTo>
                  <a:pt x="21183" y="276860"/>
                </a:lnTo>
                <a:lnTo>
                  <a:pt x="25107" y="274320"/>
                </a:lnTo>
                <a:close/>
              </a:path>
              <a:path w="339089" h="276860">
                <a:moveTo>
                  <a:pt x="325577" y="274320"/>
                </a:moveTo>
                <a:lnTo>
                  <a:pt x="313639" y="274320"/>
                </a:lnTo>
                <a:lnTo>
                  <a:pt x="317563" y="276860"/>
                </a:lnTo>
                <a:lnTo>
                  <a:pt x="321652" y="276860"/>
                </a:lnTo>
                <a:lnTo>
                  <a:pt x="325577" y="274320"/>
                </a:lnTo>
                <a:close/>
              </a:path>
              <a:path w="339089" h="276860">
                <a:moveTo>
                  <a:pt x="29083" y="273050"/>
                </a:moveTo>
                <a:lnTo>
                  <a:pt x="9182" y="273050"/>
                </a:lnTo>
                <a:lnTo>
                  <a:pt x="11633" y="274320"/>
                </a:lnTo>
                <a:lnTo>
                  <a:pt x="26631" y="274320"/>
                </a:lnTo>
                <a:lnTo>
                  <a:pt x="29083" y="273050"/>
                </a:lnTo>
                <a:close/>
              </a:path>
              <a:path w="339089" h="276860">
                <a:moveTo>
                  <a:pt x="329565" y="273050"/>
                </a:moveTo>
                <a:lnTo>
                  <a:pt x="309600" y="273050"/>
                </a:lnTo>
                <a:lnTo>
                  <a:pt x="312115" y="274320"/>
                </a:lnTo>
                <a:lnTo>
                  <a:pt x="326250" y="274320"/>
                </a:lnTo>
                <a:lnTo>
                  <a:pt x="329565" y="273050"/>
                </a:lnTo>
                <a:close/>
              </a:path>
              <a:path w="339089" h="276860">
                <a:moveTo>
                  <a:pt x="35941" y="251460"/>
                </a:moveTo>
                <a:lnTo>
                  <a:pt x="2324" y="251460"/>
                </a:lnTo>
                <a:lnTo>
                  <a:pt x="800" y="254000"/>
                </a:lnTo>
                <a:lnTo>
                  <a:pt x="0" y="255270"/>
                </a:lnTo>
                <a:lnTo>
                  <a:pt x="0" y="259079"/>
                </a:lnTo>
                <a:lnTo>
                  <a:pt x="800" y="261620"/>
                </a:lnTo>
                <a:lnTo>
                  <a:pt x="2324" y="264160"/>
                </a:lnTo>
                <a:lnTo>
                  <a:pt x="2819" y="264160"/>
                </a:lnTo>
                <a:lnTo>
                  <a:pt x="3251" y="267970"/>
                </a:lnTo>
                <a:lnTo>
                  <a:pt x="4102" y="269240"/>
                </a:lnTo>
                <a:lnTo>
                  <a:pt x="5638" y="271780"/>
                </a:lnTo>
                <a:lnTo>
                  <a:pt x="7162" y="273050"/>
                </a:lnTo>
                <a:lnTo>
                  <a:pt x="31165" y="273050"/>
                </a:lnTo>
                <a:lnTo>
                  <a:pt x="34163" y="269240"/>
                </a:lnTo>
                <a:lnTo>
                  <a:pt x="35013" y="267970"/>
                </a:lnTo>
                <a:lnTo>
                  <a:pt x="35382" y="265430"/>
                </a:lnTo>
                <a:lnTo>
                  <a:pt x="35458" y="264160"/>
                </a:lnTo>
                <a:lnTo>
                  <a:pt x="37541" y="261620"/>
                </a:lnTo>
                <a:lnTo>
                  <a:pt x="38277" y="259079"/>
                </a:lnTo>
                <a:lnTo>
                  <a:pt x="38277" y="255270"/>
                </a:lnTo>
                <a:lnTo>
                  <a:pt x="37465" y="254000"/>
                </a:lnTo>
                <a:lnTo>
                  <a:pt x="35941" y="251460"/>
                </a:lnTo>
                <a:close/>
              </a:path>
              <a:path w="339089" h="276860">
                <a:moveTo>
                  <a:pt x="335927" y="264160"/>
                </a:moveTo>
                <a:lnTo>
                  <a:pt x="303237" y="264160"/>
                </a:lnTo>
                <a:lnTo>
                  <a:pt x="303657" y="267970"/>
                </a:lnTo>
                <a:lnTo>
                  <a:pt x="304584" y="269240"/>
                </a:lnTo>
                <a:lnTo>
                  <a:pt x="307581" y="273050"/>
                </a:lnTo>
                <a:lnTo>
                  <a:pt x="331584" y="273050"/>
                </a:lnTo>
                <a:lnTo>
                  <a:pt x="334581" y="269240"/>
                </a:lnTo>
                <a:lnTo>
                  <a:pt x="335508" y="267970"/>
                </a:lnTo>
                <a:lnTo>
                  <a:pt x="335927" y="264160"/>
                </a:lnTo>
                <a:close/>
              </a:path>
              <a:path w="339089" h="276860">
                <a:moveTo>
                  <a:pt x="332384" y="217170"/>
                </a:moveTo>
                <a:lnTo>
                  <a:pt x="299796" y="217170"/>
                </a:lnTo>
                <a:lnTo>
                  <a:pt x="297713" y="220979"/>
                </a:lnTo>
                <a:lnTo>
                  <a:pt x="296926" y="222250"/>
                </a:lnTo>
                <a:lnTo>
                  <a:pt x="296926" y="226060"/>
                </a:lnTo>
                <a:lnTo>
                  <a:pt x="297713" y="228600"/>
                </a:lnTo>
                <a:lnTo>
                  <a:pt x="299745" y="231140"/>
                </a:lnTo>
                <a:lnTo>
                  <a:pt x="300164" y="234950"/>
                </a:lnTo>
                <a:lnTo>
                  <a:pt x="301091" y="236219"/>
                </a:lnTo>
                <a:lnTo>
                  <a:pt x="302564" y="237490"/>
                </a:lnTo>
                <a:lnTo>
                  <a:pt x="303098" y="238760"/>
                </a:lnTo>
                <a:lnTo>
                  <a:pt x="303847" y="238760"/>
                </a:lnTo>
                <a:lnTo>
                  <a:pt x="308495" y="241300"/>
                </a:lnTo>
                <a:lnTo>
                  <a:pt x="305803" y="243840"/>
                </a:lnTo>
                <a:lnTo>
                  <a:pt x="304507" y="246379"/>
                </a:lnTo>
                <a:lnTo>
                  <a:pt x="303657" y="247650"/>
                </a:lnTo>
                <a:lnTo>
                  <a:pt x="303288" y="251460"/>
                </a:lnTo>
                <a:lnTo>
                  <a:pt x="302806" y="251460"/>
                </a:lnTo>
                <a:lnTo>
                  <a:pt x="301205" y="254000"/>
                </a:lnTo>
                <a:lnTo>
                  <a:pt x="300482" y="255270"/>
                </a:lnTo>
                <a:lnTo>
                  <a:pt x="300482" y="259079"/>
                </a:lnTo>
                <a:lnTo>
                  <a:pt x="301205" y="261620"/>
                </a:lnTo>
                <a:lnTo>
                  <a:pt x="302742" y="264160"/>
                </a:lnTo>
                <a:lnTo>
                  <a:pt x="336410" y="264160"/>
                </a:lnTo>
                <a:lnTo>
                  <a:pt x="337959" y="261620"/>
                </a:lnTo>
                <a:lnTo>
                  <a:pt x="338747" y="259079"/>
                </a:lnTo>
                <a:lnTo>
                  <a:pt x="338747" y="255270"/>
                </a:lnTo>
                <a:lnTo>
                  <a:pt x="337959" y="254000"/>
                </a:lnTo>
                <a:lnTo>
                  <a:pt x="335876" y="251460"/>
                </a:lnTo>
                <a:lnTo>
                  <a:pt x="335445" y="247650"/>
                </a:lnTo>
                <a:lnTo>
                  <a:pt x="334581" y="245110"/>
                </a:lnTo>
                <a:lnTo>
                  <a:pt x="333108" y="243840"/>
                </a:lnTo>
                <a:lnTo>
                  <a:pt x="332562" y="243840"/>
                </a:lnTo>
                <a:lnTo>
                  <a:pt x="331762" y="242569"/>
                </a:lnTo>
                <a:lnTo>
                  <a:pt x="327113" y="241300"/>
                </a:lnTo>
                <a:lnTo>
                  <a:pt x="329806" y="237490"/>
                </a:lnTo>
                <a:lnTo>
                  <a:pt x="331216" y="236219"/>
                </a:lnTo>
                <a:lnTo>
                  <a:pt x="332016" y="233679"/>
                </a:lnTo>
                <a:lnTo>
                  <a:pt x="332435" y="231140"/>
                </a:lnTo>
                <a:lnTo>
                  <a:pt x="332930" y="231140"/>
                </a:lnTo>
                <a:lnTo>
                  <a:pt x="334467" y="228600"/>
                </a:lnTo>
                <a:lnTo>
                  <a:pt x="335254" y="226060"/>
                </a:lnTo>
                <a:lnTo>
                  <a:pt x="335254" y="222250"/>
                </a:lnTo>
                <a:lnTo>
                  <a:pt x="332867" y="218440"/>
                </a:lnTo>
                <a:lnTo>
                  <a:pt x="332384" y="217170"/>
                </a:lnTo>
                <a:close/>
              </a:path>
              <a:path w="339089" h="276860">
                <a:moveTo>
                  <a:pt x="38950" y="231140"/>
                </a:moveTo>
                <a:lnTo>
                  <a:pt x="6311" y="231140"/>
                </a:lnTo>
                <a:lnTo>
                  <a:pt x="6680" y="233679"/>
                </a:lnTo>
                <a:lnTo>
                  <a:pt x="7531" y="236219"/>
                </a:lnTo>
                <a:lnTo>
                  <a:pt x="8877" y="237490"/>
                </a:lnTo>
                <a:lnTo>
                  <a:pt x="11633" y="241300"/>
                </a:lnTo>
                <a:lnTo>
                  <a:pt x="7950" y="242569"/>
                </a:lnTo>
                <a:lnTo>
                  <a:pt x="6908" y="242569"/>
                </a:lnTo>
                <a:lnTo>
                  <a:pt x="6184" y="243840"/>
                </a:lnTo>
                <a:lnTo>
                  <a:pt x="5638" y="243840"/>
                </a:lnTo>
                <a:lnTo>
                  <a:pt x="4152" y="245110"/>
                </a:lnTo>
                <a:lnTo>
                  <a:pt x="3251" y="247650"/>
                </a:lnTo>
                <a:lnTo>
                  <a:pt x="2933" y="250190"/>
                </a:lnTo>
                <a:lnTo>
                  <a:pt x="2882" y="251460"/>
                </a:lnTo>
                <a:lnTo>
                  <a:pt x="35458" y="251460"/>
                </a:lnTo>
                <a:lnTo>
                  <a:pt x="35013" y="247650"/>
                </a:lnTo>
                <a:lnTo>
                  <a:pt x="34226" y="246379"/>
                </a:lnTo>
                <a:lnTo>
                  <a:pt x="32943" y="243840"/>
                </a:lnTo>
                <a:lnTo>
                  <a:pt x="30251" y="241300"/>
                </a:lnTo>
                <a:lnTo>
                  <a:pt x="33794" y="240029"/>
                </a:lnTo>
                <a:lnTo>
                  <a:pt x="34836" y="238760"/>
                </a:lnTo>
                <a:lnTo>
                  <a:pt x="35572" y="238760"/>
                </a:lnTo>
                <a:lnTo>
                  <a:pt x="36195" y="237490"/>
                </a:lnTo>
                <a:lnTo>
                  <a:pt x="37655" y="236219"/>
                </a:lnTo>
                <a:lnTo>
                  <a:pt x="38582" y="234950"/>
                </a:lnTo>
                <a:lnTo>
                  <a:pt x="38874" y="232410"/>
                </a:lnTo>
                <a:lnTo>
                  <a:pt x="38950" y="231140"/>
                </a:lnTo>
                <a:close/>
              </a:path>
              <a:path w="339089" h="276860">
                <a:moveTo>
                  <a:pt x="38950" y="217170"/>
                </a:moveTo>
                <a:lnTo>
                  <a:pt x="6375" y="217170"/>
                </a:lnTo>
                <a:lnTo>
                  <a:pt x="5816" y="218440"/>
                </a:lnTo>
                <a:lnTo>
                  <a:pt x="4292" y="220979"/>
                </a:lnTo>
                <a:lnTo>
                  <a:pt x="3492" y="222250"/>
                </a:lnTo>
                <a:lnTo>
                  <a:pt x="3492" y="226060"/>
                </a:lnTo>
                <a:lnTo>
                  <a:pt x="4292" y="228600"/>
                </a:lnTo>
                <a:lnTo>
                  <a:pt x="5816" y="231140"/>
                </a:lnTo>
                <a:lnTo>
                  <a:pt x="39497" y="231140"/>
                </a:lnTo>
                <a:lnTo>
                  <a:pt x="41021" y="228600"/>
                </a:lnTo>
                <a:lnTo>
                  <a:pt x="41770" y="226060"/>
                </a:lnTo>
                <a:lnTo>
                  <a:pt x="41770" y="222250"/>
                </a:lnTo>
                <a:lnTo>
                  <a:pt x="40957" y="220979"/>
                </a:lnTo>
                <a:lnTo>
                  <a:pt x="39433" y="218440"/>
                </a:lnTo>
                <a:lnTo>
                  <a:pt x="38950" y="217170"/>
                </a:lnTo>
                <a:close/>
              </a:path>
              <a:path w="339089" h="276860">
                <a:moveTo>
                  <a:pt x="45923" y="181610"/>
                </a:moveTo>
                <a:lnTo>
                  <a:pt x="13347" y="181610"/>
                </a:lnTo>
                <a:lnTo>
                  <a:pt x="11264" y="184150"/>
                </a:lnTo>
                <a:lnTo>
                  <a:pt x="10464" y="186690"/>
                </a:lnTo>
                <a:lnTo>
                  <a:pt x="10464" y="190500"/>
                </a:lnTo>
                <a:lnTo>
                  <a:pt x="11264" y="193040"/>
                </a:lnTo>
                <a:lnTo>
                  <a:pt x="13284" y="195579"/>
                </a:lnTo>
                <a:lnTo>
                  <a:pt x="13411" y="196850"/>
                </a:lnTo>
                <a:lnTo>
                  <a:pt x="13716" y="199390"/>
                </a:lnTo>
                <a:lnTo>
                  <a:pt x="14566" y="200660"/>
                </a:lnTo>
                <a:lnTo>
                  <a:pt x="16103" y="201929"/>
                </a:lnTo>
                <a:lnTo>
                  <a:pt x="16840" y="203200"/>
                </a:lnTo>
                <a:lnTo>
                  <a:pt x="19951" y="205740"/>
                </a:lnTo>
                <a:lnTo>
                  <a:pt x="15913" y="208279"/>
                </a:lnTo>
                <a:lnTo>
                  <a:pt x="12611" y="208279"/>
                </a:lnTo>
                <a:lnTo>
                  <a:pt x="10591" y="209550"/>
                </a:lnTo>
                <a:lnTo>
                  <a:pt x="7645" y="212090"/>
                </a:lnTo>
                <a:lnTo>
                  <a:pt x="6731" y="214629"/>
                </a:lnTo>
                <a:lnTo>
                  <a:pt x="6426" y="217170"/>
                </a:lnTo>
                <a:lnTo>
                  <a:pt x="38811" y="217170"/>
                </a:lnTo>
                <a:lnTo>
                  <a:pt x="38506" y="214629"/>
                </a:lnTo>
                <a:lnTo>
                  <a:pt x="37604" y="212090"/>
                </a:lnTo>
                <a:lnTo>
                  <a:pt x="36195" y="210820"/>
                </a:lnTo>
                <a:lnTo>
                  <a:pt x="35572" y="210820"/>
                </a:lnTo>
                <a:lnTo>
                  <a:pt x="29997" y="205740"/>
                </a:lnTo>
                <a:lnTo>
                  <a:pt x="39611" y="204470"/>
                </a:lnTo>
                <a:lnTo>
                  <a:pt x="41630" y="204470"/>
                </a:lnTo>
                <a:lnTo>
                  <a:pt x="44640" y="200660"/>
                </a:lnTo>
                <a:lnTo>
                  <a:pt x="45491" y="199390"/>
                </a:lnTo>
                <a:lnTo>
                  <a:pt x="45859" y="196850"/>
                </a:lnTo>
                <a:lnTo>
                  <a:pt x="45923" y="195579"/>
                </a:lnTo>
                <a:lnTo>
                  <a:pt x="46469" y="194310"/>
                </a:lnTo>
                <a:lnTo>
                  <a:pt x="47942" y="193040"/>
                </a:lnTo>
                <a:lnTo>
                  <a:pt x="48742" y="190500"/>
                </a:lnTo>
                <a:lnTo>
                  <a:pt x="48742" y="186690"/>
                </a:lnTo>
                <a:lnTo>
                  <a:pt x="47942" y="184150"/>
                </a:lnTo>
                <a:lnTo>
                  <a:pt x="46418" y="182879"/>
                </a:lnTo>
                <a:lnTo>
                  <a:pt x="45923" y="181610"/>
                </a:lnTo>
                <a:close/>
              </a:path>
              <a:path w="339089" h="276860">
                <a:moveTo>
                  <a:pt x="316763" y="157479"/>
                </a:moveTo>
                <a:lnTo>
                  <a:pt x="284314" y="157479"/>
                </a:lnTo>
                <a:lnTo>
                  <a:pt x="284619" y="160020"/>
                </a:lnTo>
                <a:lnTo>
                  <a:pt x="285534" y="162560"/>
                </a:lnTo>
                <a:lnTo>
                  <a:pt x="288531" y="165100"/>
                </a:lnTo>
                <a:lnTo>
                  <a:pt x="290563" y="166370"/>
                </a:lnTo>
                <a:lnTo>
                  <a:pt x="293865" y="166370"/>
                </a:lnTo>
                <a:lnTo>
                  <a:pt x="295211" y="167640"/>
                </a:lnTo>
                <a:lnTo>
                  <a:pt x="295948" y="168910"/>
                </a:lnTo>
                <a:lnTo>
                  <a:pt x="296799" y="168910"/>
                </a:lnTo>
                <a:lnTo>
                  <a:pt x="301879" y="171450"/>
                </a:lnTo>
                <a:lnTo>
                  <a:pt x="297103" y="173990"/>
                </a:lnTo>
                <a:lnTo>
                  <a:pt x="296430" y="173990"/>
                </a:lnTo>
                <a:lnTo>
                  <a:pt x="295948" y="175260"/>
                </a:lnTo>
                <a:lnTo>
                  <a:pt x="294106" y="176529"/>
                </a:lnTo>
                <a:lnTo>
                  <a:pt x="293243" y="179070"/>
                </a:lnTo>
                <a:lnTo>
                  <a:pt x="292823" y="181610"/>
                </a:lnTo>
                <a:lnTo>
                  <a:pt x="292328" y="182879"/>
                </a:lnTo>
                <a:lnTo>
                  <a:pt x="290741" y="184150"/>
                </a:lnTo>
                <a:lnTo>
                  <a:pt x="290004" y="186690"/>
                </a:lnTo>
                <a:lnTo>
                  <a:pt x="290004" y="190500"/>
                </a:lnTo>
                <a:lnTo>
                  <a:pt x="290741" y="193040"/>
                </a:lnTo>
                <a:lnTo>
                  <a:pt x="292760" y="195579"/>
                </a:lnTo>
                <a:lnTo>
                  <a:pt x="293192" y="199390"/>
                </a:lnTo>
                <a:lnTo>
                  <a:pt x="294106" y="200660"/>
                </a:lnTo>
                <a:lnTo>
                  <a:pt x="297103" y="204470"/>
                </a:lnTo>
                <a:lnTo>
                  <a:pt x="299123" y="204470"/>
                </a:lnTo>
                <a:lnTo>
                  <a:pt x="308813" y="205740"/>
                </a:lnTo>
                <a:lnTo>
                  <a:pt x="303174" y="210820"/>
                </a:lnTo>
                <a:lnTo>
                  <a:pt x="302564" y="210820"/>
                </a:lnTo>
                <a:lnTo>
                  <a:pt x="301091" y="212090"/>
                </a:lnTo>
                <a:lnTo>
                  <a:pt x="300228" y="214629"/>
                </a:lnTo>
                <a:lnTo>
                  <a:pt x="299923" y="217170"/>
                </a:lnTo>
                <a:lnTo>
                  <a:pt x="332257" y="217170"/>
                </a:lnTo>
                <a:lnTo>
                  <a:pt x="331952" y="214629"/>
                </a:lnTo>
                <a:lnTo>
                  <a:pt x="331089" y="212090"/>
                </a:lnTo>
                <a:lnTo>
                  <a:pt x="329622" y="210820"/>
                </a:lnTo>
                <a:lnTo>
                  <a:pt x="303174" y="210820"/>
                </a:lnTo>
                <a:lnTo>
                  <a:pt x="301091" y="209550"/>
                </a:lnTo>
                <a:lnTo>
                  <a:pt x="328155" y="209550"/>
                </a:lnTo>
                <a:lnTo>
                  <a:pt x="326136" y="208279"/>
                </a:lnTo>
                <a:lnTo>
                  <a:pt x="322097" y="208279"/>
                </a:lnTo>
                <a:lnTo>
                  <a:pt x="318668" y="205740"/>
                </a:lnTo>
                <a:lnTo>
                  <a:pt x="322694" y="201929"/>
                </a:lnTo>
                <a:lnTo>
                  <a:pt x="324104" y="200660"/>
                </a:lnTo>
                <a:lnTo>
                  <a:pt x="325031" y="199390"/>
                </a:lnTo>
                <a:lnTo>
                  <a:pt x="325335" y="196850"/>
                </a:lnTo>
                <a:lnTo>
                  <a:pt x="325462" y="195579"/>
                </a:lnTo>
                <a:lnTo>
                  <a:pt x="325945" y="194310"/>
                </a:lnTo>
                <a:lnTo>
                  <a:pt x="327482" y="193040"/>
                </a:lnTo>
                <a:lnTo>
                  <a:pt x="328269" y="190500"/>
                </a:lnTo>
                <a:lnTo>
                  <a:pt x="328269" y="186690"/>
                </a:lnTo>
                <a:lnTo>
                  <a:pt x="327482" y="184150"/>
                </a:lnTo>
                <a:lnTo>
                  <a:pt x="325399" y="181610"/>
                </a:lnTo>
                <a:lnTo>
                  <a:pt x="324967" y="179070"/>
                </a:lnTo>
                <a:lnTo>
                  <a:pt x="324104" y="176529"/>
                </a:lnTo>
                <a:lnTo>
                  <a:pt x="321170" y="173990"/>
                </a:lnTo>
                <a:lnTo>
                  <a:pt x="319151" y="172720"/>
                </a:lnTo>
                <a:lnTo>
                  <a:pt x="315849" y="172720"/>
                </a:lnTo>
                <a:lnTo>
                  <a:pt x="315175" y="171450"/>
                </a:lnTo>
                <a:lnTo>
                  <a:pt x="313639" y="171450"/>
                </a:lnTo>
                <a:lnTo>
                  <a:pt x="312724" y="170179"/>
                </a:lnTo>
                <a:lnTo>
                  <a:pt x="307581" y="167640"/>
                </a:lnTo>
                <a:lnTo>
                  <a:pt x="312966" y="165100"/>
                </a:lnTo>
                <a:lnTo>
                  <a:pt x="313829" y="163829"/>
                </a:lnTo>
                <a:lnTo>
                  <a:pt x="315544" y="162560"/>
                </a:lnTo>
                <a:lnTo>
                  <a:pt x="316458" y="160020"/>
                </a:lnTo>
                <a:lnTo>
                  <a:pt x="316763" y="157479"/>
                </a:lnTo>
                <a:close/>
              </a:path>
              <a:path w="339089" h="276860">
                <a:moveTo>
                  <a:pt x="47879" y="132079"/>
                </a:moveTo>
                <a:lnTo>
                  <a:pt x="34048" y="132079"/>
                </a:lnTo>
                <a:lnTo>
                  <a:pt x="32143" y="133349"/>
                </a:lnTo>
                <a:lnTo>
                  <a:pt x="31470" y="134620"/>
                </a:lnTo>
                <a:lnTo>
                  <a:pt x="28168" y="134620"/>
                </a:lnTo>
                <a:lnTo>
                  <a:pt x="26149" y="135890"/>
                </a:lnTo>
                <a:lnTo>
                  <a:pt x="23202" y="138429"/>
                </a:lnTo>
                <a:lnTo>
                  <a:pt x="22339" y="140970"/>
                </a:lnTo>
                <a:lnTo>
                  <a:pt x="21920" y="143510"/>
                </a:lnTo>
                <a:lnTo>
                  <a:pt x="21361" y="144779"/>
                </a:lnTo>
                <a:lnTo>
                  <a:pt x="19837" y="146049"/>
                </a:lnTo>
                <a:lnTo>
                  <a:pt x="19037" y="148590"/>
                </a:lnTo>
                <a:lnTo>
                  <a:pt x="19037" y="152399"/>
                </a:lnTo>
                <a:lnTo>
                  <a:pt x="19837" y="154940"/>
                </a:lnTo>
                <a:lnTo>
                  <a:pt x="21856" y="157479"/>
                </a:lnTo>
                <a:lnTo>
                  <a:pt x="22288" y="160020"/>
                </a:lnTo>
                <a:lnTo>
                  <a:pt x="23202" y="162560"/>
                </a:lnTo>
                <a:lnTo>
                  <a:pt x="24930" y="163829"/>
                </a:lnTo>
                <a:lnTo>
                  <a:pt x="25781" y="165100"/>
                </a:lnTo>
                <a:lnTo>
                  <a:pt x="26327" y="165100"/>
                </a:lnTo>
                <a:lnTo>
                  <a:pt x="31165" y="167640"/>
                </a:lnTo>
                <a:lnTo>
                  <a:pt x="25971" y="170179"/>
                </a:lnTo>
                <a:lnTo>
                  <a:pt x="25044" y="171450"/>
                </a:lnTo>
                <a:lnTo>
                  <a:pt x="24244" y="171450"/>
                </a:lnTo>
                <a:lnTo>
                  <a:pt x="22898" y="172720"/>
                </a:lnTo>
                <a:lnTo>
                  <a:pt x="19583" y="172720"/>
                </a:lnTo>
                <a:lnTo>
                  <a:pt x="17576" y="173990"/>
                </a:lnTo>
                <a:lnTo>
                  <a:pt x="14630" y="176529"/>
                </a:lnTo>
                <a:lnTo>
                  <a:pt x="13716" y="179070"/>
                </a:lnTo>
                <a:lnTo>
                  <a:pt x="13411" y="181610"/>
                </a:lnTo>
                <a:lnTo>
                  <a:pt x="45796" y="181610"/>
                </a:lnTo>
                <a:lnTo>
                  <a:pt x="45491" y="179070"/>
                </a:lnTo>
                <a:lnTo>
                  <a:pt x="44577" y="176529"/>
                </a:lnTo>
                <a:lnTo>
                  <a:pt x="43167" y="175260"/>
                </a:lnTo>
                <a:lnTo>
                  <a:pt x="42735" y="175260"/>
                </a:lnTo>
                <a:lnTo>
                  <a:pt x="42252" y="173990"/>
                </a:lnTo>
                <a:lnTo>
                  <a:pt x="41630" y="173990"/>
                </a:lnTo>
                <a:lnTo>
                  <a:pt x="36868" y="171450"/>
                </a:lnTo>
                <a:lnTo>
                  <a:pt x="41935" y="168910"/>
                </a:lnTo>
                <a:lnTo>
                  <a:pt x="42799" y="168910"/>
                </a:lnTo>
                <a:lnTo>
                  <a:pt x="43535" y="167640"/>
                </a:lnTo>
                <a:lnTo>
                  <a:pt x="44145" y="167640"/>
                </a:lnTo>
                <a:lnTo>
                  <a:pt x="44818" y="166370"/>
                </a:lnTo>
                <a:lnTo>
                  <a:pt x="48183" y="166370"/>
                </a:lnTo>
                <a:lnTo>
                  <a:pt x="50215" y="165100"/>
                </a:lnTo>
                <a:lnTo>
                  <a:pt x="53213" y="162560"/>
                </a:lnTo>
                <a:lnTo>
                  <a:pt x="54127" y="160020"/>
                </a:lnTo>
                <a:lnTo>
                  <a:pt x="54559" y="157479"/>
                </a:lnTo>
                <a:lnTo>
                  <a:pt x="55041" y="156210"/>
                </a:lnTo>
                <a:lnTo>
                  <a:pt x="56578" y="154940"/>
                </a:lnTo>
                <a:lnTo>
                  <a:pt x="57378" y="152399"/>
                </a:lnTo>
                <a:lnTo>
                  <a:pt x="57378" y="148590"/>
                </a:lnTo>
                <a:lnTo>
                  <a:pt x="56578" y="146049"/>
                </a:lnTo>
                <a:lnTo>
                  <a:pt x="54978" y="144779"/>
                </a:lnTo>
                <a:lnTo>
                  <a:pt x="54495" y="143510"/>
                </a:lnTo>
                <a:lnTo>
                  <a:pt x="54127" y="140970"/>
                </a:lnTo>
                <a:lnTo>
                  <a:pt x="53340" y="138429"/>
                </a:lnTo>
                <a:lnTo>
                  <a:pt x="52108" y="137160"/>
                </a:lnTo>
                <a:lnTo>
                  <a:pt x="47879" y="132079"/>
                </a:lnTo>
                <a:close/>
              </a:path>
              <a:path w="339089" h="276860">
                <a:moveTo>
                  <a:pt x="316826" y="143510"/>
                </a:moveTo>
                <a:lnTo>
                  <a:pt x="284251" y="143510"/>
                </a:lnTo>
                <a:lnTo>
                  <a:pt x="283692" y="144779"/>
                </a:lnTo>
                <a:lnTo>
                  <a:pt x="282168" y="146049"/>
                </a:lnTo>
                <a:lnTo>
                  <a:pt x="281368" y="148590"/>
                </a:lnTo>
                <a:lnTo>
                  <a:pt x="281368" y="152399"/>
                </a:lnTo>
                <a:lnTo>
                  <a:pt x="282168" y="154940"/>
                </a:lnTo>
                <a:lnTo>
                  <a:pt x="283692" y="156210"/>
                </a:lnTo>
                <a:lnTo>
                  <a:pt x="284187" y="157479"/>
                </a:lnTo>
                <a:lnTo>
                  <a:pt x="316826" y="157479"/>
                </a:lnTo>
                <a:lnTo>
                  <a:pt x="317373" y="156210"/>
                </a:lnTo>
                <a:lnTo>
                  <a:pt x="318897" y="154940"/>
                </a:lnTo>
                <a:lnTo>
                  <a:pt x="319646" y="152399"/>
                </a:lnTo>
                <a:lnTo>
                  <a:pt x="319646" y="148590"/>
                </a:lnTo>
                <a:lnTo>
                  <a:pt x="318897" y="146049"/>
                </a:lnTo>
                <a:lnTo>
                  <a:pt x="317322" y="144779"/>
                </a:lnTo>
                <a:lnTo>
                  <a:pt x="316826" y="143510"/>
                </a:lnTo>
                <a:close/>
              </a:path>
              <a:path w="339089" h="276860">
                <a:moveTo>
                  <a:pt x="304698" y="132079"/>
                </a:moveTo>
                <a:lnTo>
                  <a:pt x="290791" y="132079"/>
                </a:lnTo>
                <a:lnTo>
                  <a:pt x="286626" y="137160"/>
                </a:lnTo>
                <a:lnTo>
                  <a:pt x="285407" y="138429"/>
                </a:lnTo>
                <a:lnTo>
                  <a:pt x="284619" y="140970"/>
                </a:lnTo>
                <a:lnTo>
                  <a:pt x="284314" y="143510"/>
                </a:lnTo>
                <a:lnTo>
                  <a:pt x="316699" y="143510"/>
                </a:lnTo>
                <a:lnTo>
                  <a:pt x="310578" y="134620"/>
                </a:lnTo>
                <a:lnTo>
                  <a:pt x="307213" y="134620"/>
                </a:lnTo>
                <a:lnTo>
                  <a:pt x="306539" y="133349"/>
                </a:lnTo>
                <a:lnTo>
                  <a:pt x="304698" y="132079"/>
                </a:lnTo>
                <a:close/>
              </a:path>
              <a:path w="339089" h="276860">
                <a:moveTo>
                  <a:pt x="81191" y="97789"/>
                </a:moveTo>
                <a:lnTo>
                  <a:pt x="41935" y="97789"/>
                </a:lnTo>
                <a:lnTo>
                  <a:pt x="40474" y="100329"/>
                </a:lnTo>
                <a:lnTo>
                  <a:pt x="39001" y="101599"/>
                </a:lnTo>
                <a:lnTo>
                  <a:pt x="38087" y="102870"/>
                </a:lnTo>
                <a:lnTo>
                  <a:pt x="37782" y="105409"/>
                </a:lnTo>
                <a:lnTo>
                  <a:pt x="37719" y="106679"/>
                </a:lnTo>
                <a:lnTo>
                  <a:pt x="37160" y="106679"/>
                </a:lnTo>
                <a:lnTo>
                  <a:pt x="35636" y="109220"/>
                </a:lnTo>
                <a:lnTo>
                  <a:pt x="34836" y="111759"/>
                </a:lnTo>
                <a:lnTo>
                  <a:pt x="34836" y="115570"/>
                </a:lnTo>
                <a:lnTo>
                  <a:pt x="35636" y="116839"/>
                </a:lnTo>
                <a:lnTo>
                  <a:pt x="37160" y="119379"/>
                </a:lnTo>
                <a:lnTo>
                  <a:pt x="37655" y="119379"/>
                </a:lnTo>
                <a:lnTo>
                  <a:pt x="38023" y="123189"/>
                </a:lnTo>
                <a:lnTo>
                  <a:pt x="38811" y="124459"/>
                </a:lnTo>
                <a:lnTo>
                  <a:pt x="44450" y="130809"/>
                </a:lnTo>
                <a:lnTo>
                  <a:pt x="36004" y="132079"/>
                </a:lnTo>
                <a:lnTo>
                  <a:pt x="58102" y="132079"/>
                </a:lnTo>
                <a:lnTo>
                  <a:pt x="59944" y="130809"/>
                </a:lnTo>
                <a:lnTo>
                  <a:pt x="60617" y="129539"/>
                </a:lnTo>
                <a:lnTo>
                  <a:pt x="63931" y="129539"/>
                </a:lnTo>
                <a:lnTo>
                  <a:pt x="70294" y="119379"/>
                </a:lnTo>
                <a:lnTo>
                  <a:pt x="72377" y="116839"/>
                </a:lnTo>
                <a:lnTo>
                  <a:pt x="73113" y="115570"/>
                </a:lnTo>
                <a:lnTo>
                  <a:pt x="73113" y="111759"/>
                </a:lnTo>
                <a:lnTo>
                  <a:pt x="72313" y="109220"/>
                </a:lnTo>
                <a:lnTo>
                  <a:pt x="70294" y="106679"/>
                </a:lnTo>
                <a:lnTo>
                  <a:pt x="70104" y="105409"/>
                </a:lnTo>
                <a:lnTo>
                  <a:pt x="69875" y="104139"/>
                </a:lnTo>
                <a:lnTo>
                  <a:pt x="68580" y="99059"/>
                </a:lnTo>
                <a:lnTo>
                  <a:pt x="79965" y="99059"/>
                </a:lnTo>
                <a:lnTo>
                  <a:pt x="81191" y="97789"/>
                </a:lnTo>
                <a:close/>
              </a:path>
              <a:path w="339089" h="276860">
                <a:moveTo>
                  <a:pt x="301091" y="119379"/>
                </a:moveTo>
                <a:lnTo>
                  <a:pt x="268389" y="119379"/>
                </a:lnTo>
                <a:lnTo>
                  <a:pt x="268516" y="120649"/>
                </a:lnTo>
                <a:lnTo>
                  <a:pt x="268820" y="123189"/>
                </a:lnTo>
                <a:lnTo>
                  <a:pt x="269735" y="125729"/>
                </a:lnTo>
                <a:lnTo>
                  <a:pt x="272732" y="128270"/>
                </a:lnTo>
                <a:lnTo>
                  <a:pt x="274764" y="129539"/>
                </a:lnTo>
                <a:lnTo>
                  <a:pt x="278117" y="129539"/>
                </a:lnTo>
                <a:lnTo>
                  <a:pt x="278739" y="130809"/>
                </a:lnTo>
                <a:lnTo>
                  <a:pt x="280568" y="132079"/>
                </a:lnTo>
                <a:lnTo>
                  <a:pt x="302742" y="132079"/>
                </a:lnTo>
                <a:lnTo>
                  <a:pt x="294284" y="130809"/>
                </a:lnTo>
                <a:lnTo>
                  <a:pt x="298577" y="126999"/>
                </a:lnTo>
                <a:lnTo>
                  <a:pt x="299859" y="124459"/>
                </a:lnTo>
                <a:lnTo>
                  <a:pt x="300723" y="123189"/>
                </a:lnTo>
                <a:lnTo>
                  <a:pt x="301091" y="119379"/>
                </a:lnTo>
                <a:close/>
              </a:path>
              <a:path w="339089" h="276860">
                <a:moveTo>
                  <a:pt x="297535" y="99059"/>
                </a:moveTo>
                <a:lnTo>
                  <a:pt x="270167" y="99059"/>
                </a:lnTo>
                <a:lnTo>
                  <a:pt x="268884" y="104139"/>
                </a:lnTo>
                <a:lnTo>
                  <a:pt x="268630" y="105409"/>
                </a:lnTo>
                <a:lnTo>
                  <a:pt x="268452" y="106679"/>
                </a:lnTo>
                <a:lnTo>
                  <a:pt x="266369" y="109220"/>
                </a:lnTo>
                <a:lnTo>
                  <a:pt x="265569" y="111759"/>
                </a:lnTo>
                <a:lnTo>
                  <a:pt x="265569" y="115570"/>
                </a:lnTo>
                <a:lnTo>
                  <a:pt x="266369" y="116839"/>
                </a:lnTo>
                <a:lnTo>
                  <a:pt x="267893" y="119379"/>
                </a:lnTo>
                <a:lnTo>
                  <a:pt x="301574" y="119379"/>
                </a:lnTo>
                <a:lnTo>
                  <a:pt x="303098" y="116839"/>
                </a:lnTo>
                <a:lnTo>
                  <a:pt x="303911" y="115570"/>
                </a:lnTo>
                <a:lnTo>
                  <a:pt x="303911" y="111759"/>
                </a:lnTo>
                <a:lnTo>
                  <a:pt x="303098" y="109220"/>
                </a:lnTo>
                <a:lnTo>
                  <a:pt x="301574" y="106679"/>
                </a:lnTo>
                <a:lnTo>
                  <a:pt x="301028" y="106679"/>
                </a:lnTo>
                <a:lnTo>
                  <a:pt x="300901" y="105409"/>
                </a:lnTo>
                <a:lnTo>
                  <a:pt x="300596" y="102870"/>
                </a:lnTo>
                <a:lnTo>
                  <a:pt x="299745" y="101599"/>
                </a:lnTo>
                <a:lnTo>
                  <a:pt x="298272" y="100329"/>
                </a:lnTo>
                <a:lnTo>
                  <a:pt x="297535" y="99059"/>
                </a:lnTo>
                <a:close/>
              </a:path>
              <a:path w="339089" h="276860">
                <a:moveTo>
                  <a:pt x="79965" y="99059"/>
                </a:moveTo>
                <a:lnTo>
                  <a:pt x="68580" y="99059"/>
                </a:lnTo>
                <a:lnTo>
                  <a:pt x="73482" y="100329"/>
                </a:lnTo>
                <a:lnTo>
                  <a:pt x="78740" y="100329"/>
                </a:lnTo>
                <a:lnTo>
                  <a:pt x="79965" y="99059"/>
                </a:lnTo>
                <a:close/>
              </a:path>
              <a:path w="339089" h="276860">
                <a:moveTo>
                  <a:pt x="296799" y="97789"/>
                </a:moveTo>
                <a:lnTo>
                  <a:pt x="257556" y="97789"/>
                </a:lnTo>
                <a:lnTo>
                  <a:pt x="260007" y="100329"/>
                </a:lnTo>
                <a:lnTo>
                  <a:pt x="265264" y="100329"/>
                </a:lnTo>
                <a:lnTo>
                  <a:pt x="270167" y="99059"/>
                </a:lnTo>
                <a:lnTo>
                  <a:pt x="297535" y="99059"/>
                </a:lnTo>
                <a:lnTo>
                  <a:pt x="296799" y="97789"/>
                </a:lnTo>
                <a:close/>
              </a:path>
              <a:path w="339089" h="276860">
                <a:moveTo>
                  <a:pt x="55841" y="93979"/>
                </a:moveTo>
                <a:lnTo>
                  <a:pt x="51930" y="93979"/>
                </a:lnTo>
                <a:lnTo>
                  <a:pt x="49911" y="95249"/>
                </a:lnTo>
                <a:lnTo>
                  <a:pt x="47942" y="96520"/>
                </a:lnTo>
                <a:lnTo>
                  <a:pt x="47269" y="96520"/>
                </a:lnTo>
                <a:lnTo>
                  <a:pt x="43967" y="97789"/>
                </a:lnTo>
                <a:lnTo>
                  <a:pt x="85166" y="97789"/>
                </a:lnTo>
                <a:lnTo>
                  <a:pt x="87249" y="96520"/>
                </a:lnTo>
                <a:lnTo>
                  <a:pt x="88722" y="95249"/>
                </a:lnTo>
                <a:lnTo>
                  <a:pt x="60858" y="95249"/>
                </a:lnTo>
                <a:lnTo>
                  <a:pt x="55841" y="93979"/>
                </a:lnTo>
                <a:close/>
              </a:path>
              <a:path w="339089" h="276860">
                <a:moveTo>
                  <a:pt x="279831" y="87629"/>
                </a:moveTo>
                <a:lnTo>
                  <a:pt x="247205" y="87629"/>
                </a:lnTo>
                <a:lnTo>
                  <a:pt x="247256" y="88899"/>
                </a:lnTo>
                <a:lnTo>
                  <a:pt x="247561" y="91439"/>
                </a:lnTo>
                <a:lnTo>
                  <a:pt x="248488" y="93979"/>
                </a:lnTo>
                <a:lnTo>
                  <a:pt x="251485" y="96520"/>
                </a:lnTo>
                <a:lnTo>
                  <a:pt x="253504" y="97789"/>
                </a:lnTo>
                <a:lnTo>
                  <a:pt x="294779" y="97789"/>
                </a:lnTo>
                <a:lnTo>
                  <a:pt x="291465" y="96520"/>
                </a:lnTo>
                <a:lnTo>
                  <a:pt x="290791" y="96520"/>
                </a:lnTo>
                <a:lnTo>
                  <a:pt x="288848" y="95249"/>
                </a:lnTo>
                <a:lnTo>
                  <a:pt x="277876" y="95249"/>
                </a:lnTo>
                <a:lnTo>
                  <a:pt x="279476" y="90170"/>
                </a:lnTo>
                <a:lnTo>
                  <a:pt x="279717" y="88899"/>
                </a:lnTo>
                <a:lnTo>
                  <a:pt x="279831" y="87629"/>
                </a:lnTo>
                <a:close/>
              </a:path>
              <a:path w="339089" h="276860">
                <a:moveTo>
                  <a:pt x="91541" y="87629"/>
                </a:moveTo>
                <a:lnTo>
                  <a:pt x="58902" y="87629"/>
                </a:lnTo>
                <a:lnTo>
                  <a:pt x="58966" y="88899"/>
                </a:lnTo>
                <a:lnTo>
                  <a:pt x="59270" y="90170"/>
                </a:lnTo>
                <a:lnTo>
                  <a:pt x="60858" y="95249"/>
                </a:lnTo>
                <a:lnTo>
                  <a:pt x="88722" y="95249"/>
                </a:lnTo>
                <a:lnTo>
                  <a:pt x="90258" y="93979"/>
                </a:lnTo>
                <a:lnTo>
                  <a:pt x="91109" y="91439"/>
                </a:lnTo>
                <a:lnTo>
                  <a:pt x="91414" y="88899"/>
                </a:lnTo>
                <a:lnTo>
                  <a:pt x="91541" y="87629"/>
                </a:lnTo>
                <a:close/>
              </a:path>
              <a:path w="339089" h="276860">
                <a:moveTo>
                  <a:pt x="286766" y="93979"/>
                </a:moveTo>
                <a:lnTo>
                  <a:pt x="282905" y="93979"/>
                </a:lnTo>
                <a:lnTo>
                  <a:pt x="277876" y="95249"/>
                </a:lnTo>
                <a:lnTo>
                  <a:pt x="288848" y="95249"/>
                </a:lnTo>
                <a:lnTo>
                  <a:pt x="286766" y="93979"/>
                </a:lnTo>
                <a:close/>
              </a:path>
              <a:path w="339089" h="276860">
                <a:moveTo>
                  <a:pt x="75196" y="62230"/>
                </a:moveTo>
                <a:lnTo>
                  <a:pt x="73177" y="62230"/>
                </a:lnTo>
                <a:lnTo>
                  <a:pt x="71145" y="63499"/>
                </a:lnTo>
                <a:lnTo>
                  <a:pt x="69189" y="64769"/>
                </a:lnTo>
                <a:lnTo>
                  <a:pt x="68516" y="64769"/>
                </a:lnTo>
                <a:lnTo>
                  <a:pt x="65151" y="66039"/>
                </a:lnTo>
                <a:lnTo>
                  <a:pt x="63195" y="66039"/>
                </a:lnTo>
                <a:lnTo>
                  <a:pt x="61658" y="67309"/>
                </a:lnTo>
                <a:lnTo>
                  <a:pt x="60248" y="69849"/>
                </a:lnTo>
                <a:lnTo>
                  <a:pt x="59334" y="71120"/>
                </a:lnTo>
                <a:lnTo>
                  <a:pt x="59029" y="73659"/>
                </a:lnTo>
                <a:lnTo>
                  <a:pt x="58902" y="74929"/>
                </a:lnTo>
                <a:lnTo>
                  <a:pt x="58420" y="74929"/>
                </a:lnTo>
                <a:lnTo>
                  <a:pt x="56883" y="77470"/>
                </a:lnTo>
                <a:lnTo>
                  <a:pt x="56083" y="78739"/>
                </a:lnTo>
                <a:lnTo>
                  <a:pt x="56083" y="83820"/>
                </a:lnTo>
                <a:lnTo>
                  <a:pt x="56883" y="85089"/>
                </a:lnTo>
                <a:lnTo>
                  <a:pt x="58356" y="87629"/>
                </a:lnTo>
                <a:lnTo>
                  <a:pt x="92087" y="87629"/>
                </a:lnTo>
                <a:lnTo>
                  <a:pt x="93560" y="85089"/>
                </a:lnTo>
                <a:lnTo>
                  <a:pt x="94361" y="83820"/>
                </a:lnTo>
                <a:lnTo>
                  <a:pt x="94361" y="80009"/>
                </a:lnTo>
                <a:lnTo>
                  <a:pt x="94056" y="78739"/>
                </a:lnTo>
                <a:lnTo>
                  <a:pt x="91046" y="72389"/>
                </a:lnTo>
                <a:lnTo>
                  <a:pt x="101460" y="72389"/>
                </a:lnTo>
                <a:lnTo>
                  <a:pt x="103416" y="71120"/>
                </a:lnTo>
                <a:lnTo>
                  <a:pt x="104038" y="71120"/>
                </a:lnTo>
                <a:lnTo>
                  <a:pt x="104889" y="69849"/>
                </a:lnTo>
                <a:lnTo>
                  <a:pt x="109423" y="69849"/>
                </a:lnTo>
                <a:lnTo>
                  <a:pt x="110959" y="67309"/>
                </a:lnTo>
                <a:lnTo>
                  <a:pt x="112420" y="66039"/>
                </a:lnTo>
                <a:lnTo>
                  <a:pt x="113347" y="64769"/>
                </a:lnTo>
                <a:lnTo>
                  <a:pt x="113491" y="63499"/>
                </a:lnTo>
                <a:lnTo>
                  <a:pt x="81622" y="63499"/>
                </a:lnTo>
                <a:lnTo>
                  <a:pt x="75196" y="62230"/>
                </a:lnTo>
                <a:close/>
              </a:path>
              <a:path w="339089" h="276860">
                <a:moveTo>
                  <a:pt x="279565" y="72389"/>
                </a:moveTo>
                <a:lnTo>
                  <a:pt x="247688" y="72389"/>
                </a:lnTo>
                <a:lnTo>
                  <a:pt x="244690" y="78739"/>
                </a:lnTo>
                <a:lnTo>
                  <a:pt x="244386" y="80009"/>
                </a:lnTo>
                <a:lnTo>
                  <a:pt x="244386" y="83820"/>
                </a:lnTo>
                <a:lnTo>
                  <a:pt x="245122" y="85089"/>
                </a:lnTo>
                <a:lnTo>
                  <a:pt x="246646" y="87629"/>
                </a:lnTo>
                <a:lnTo>
                  <a:pt x="280327" y="87629"/>
                </a:lnTo>
                <a:lnTo>
                  <a:pt x="282651" y="83820"/>
                </a:lnTo>
                <a:lnTo>
                  <a:pt x="282651" y="78739"/>
                </a:lnTo>
                <a:lnTo>
                  <a:pt x="280327" y="74929"/>
                </a:lnTo>
                <a:lnTo>
                  <a:pt x="279781" y="74929"/>
                </a:lnTo>
                <a:lnTo>
                  <a:pt x="279717" y="73659"/>
                </a:lnTo>
                <a:lnTo>
                  <a:pt x="279565" y="72389"/>
                </a:lnTo>
                <a:close/>
              </a:path>
              <a:path w="339089" h="276860">
                <a:moveTo>
                  <a:pt x="101460" y="72389"/>
                </a:moveTo>
                <a:lnTo>
                  <a:pt x="91046" y="72389"/>
                </a:lnTo>
                <a:lnTo>
                  <a:pt x="97421" y="73659"/>
                </a:lnTo>
                <a:lnTo>
                  <a:pt x="99441" y="73659"/>
                </a:lnTo>
                <a:lnTo>
                  <a:pt x="101460" y="72389"/>
                </a:lnTo>
                <a:close/>
              </a:path>
              <a:path w="339089" h="276860">
                <a:moveTo>
                  <a:pt x="251371" y="38100"/>
                </a:moveTo>
                <a:lnTo>
                  <a:pt x="231152" y="38100"/>
                </a:lnTo>
                <a:lnTo>
                  <a:pt x="222834" y="43180"/>
                </a:lnTo>
                <a:lnTo>
                  <a:pt x="225958" y="43180"/>
                </a:lnTo>
                <a:lnTo>
                  <a:pt x="222834" y="50800"/>
                </a:lnTo>
                <a:lnTo>
                  <a:pt x="222402" y="52070"/>
                </a:lnTo>
                <a:lnTo>
                  <a:pt x="222161" y="53339"/>
                </a:lnTo>
                <a:lnTo>
                  <a:pt x="222161" y="55880"/>
                </a:lnTo>
                <a:lnTo>
                  <a:pt x="222948" y="58419"/>
                </a:lnTo>
                <a:lnTo>
                  <a:pt x="224485" y="59689"/>
                </a:lnTo>
                <a:lnTo>
                  <a:pt x="224980" y="60959"/>
                </a:lnTo>
                <a:lnTo>
                  <a:pt x="225399" y="64769"/>
                </a:lnTo>
                <a:lnTo>
                  <a:pt x="226326" y="66039"/>
                </a:lnTo>
                <a:lnTo>
                  <a:pt x="227787" y="67309"/>
                </a:lnTo>
                <a:lnTo>
                  <a:pt x="229323" y="69849"/>
                </a:lnTo>
                <a:lnTo>
                  <a:pt x="233857" y="69849"/>
                </a:lnTo>
                <a:lnTo>
                  <a:pt x="234645" y="71120"/>
                </a:lnTo>
                <a:lnTo>
                  <a:pt x="235318" y="71120"/>
                </a:lnTo>
                <a:lnTo>
                  <a:pt x="237286" y="72389"/>
                </a:lnTo>
                <a:lnTo>
                  <a:pt x="239306" y="73659"/>
                </a:lnTo>
                <a:lnTo>
                  <a:pt x="242189" y="73659"/>
                </a:lnTo>
                <a:lnTo>
                  <a:pt x="247688" y="72389"/>
                </a:lnTo>
                <a:lnTo>
                  <a:pt x="279565" y="72389"/>
                </a:lnTo>
                <a:lnTo>
                  <a:pt x="279412" y="71120"/>
                </a:lnTo>
                <a:lnTo>
                  <a:pt x="278485" y="69849"/>
                </a:lnTo>
                <a:lnTo>
                  <a:pt x="277025" y="67309"/>
                </a:lnTo>
                <a:lnTo>
                  <a:pt x="275551" y="66039"/>
                </a:lnTo>
                <a:lnTo>
                  <a:pt x="273532" y="66039"/>
                </a:lnTo>
                <a:lnTo>
                  <a:pt x="270230" y="64769"/>
                </a:lnTo>
                <a:lnTo>
                  <a:pt x="269557" y="64769"/>
                </a:lnTo>
                <a:lnTo>
                  <a:pt x="267589" y="63499"/>
                </a:lnTo>
                <a:lnTo>
                  <a:pt x="257111" y="63499"/>
                </a:lnTo>
                <a:lnTo>
                  <a:pt x="260121" y="57149"/>
                </a:lnTo>
                <a:lnTo>
                  <a:pt x="260426" y="55880"/>
                </a:lnTo>
                <a:lnTo>
                  <a:pt x="260426" y="52070"/>
                </a:lnTo>
                <a:lnTo>
                  <a:pt x="259626" y="49530"/>
                </a:lnTo>
                <a:lnTo>
                  <a:pt x="258102" y="48260"/>
                </a:lnTo>
                <a:lnTo>
                  <a:pt x="257619" y="46989"/>
                </a:lnTo>
                <a:lnTo>
                  <a:pt x="257479" y="46989"/>
                </a:lnTo>
                <a:lnTo>
                  <a:pt x="257187" y="44450"/>
                </a:lnTo>
                <a:lnTo>
                  <a:pt x="256260" y="41910"/>
                </a:lnTo>
                <a:lnTo>
                  <a:pt x="254850" y="40639"/>
                </a:lnTo>
                <a:lnTo>
                  <a:pt x="253390" y="39370"/>
                </a:lnTo>
                <a:lnTo>
                  <a:pt x="251371" y="38100"/>
                </a:lnTo>
                <a:close/>
              </a:path>
              <a:path w="339089" h="276860">
                <a:moveTo>
                  <a:pt x="107581" y="38100"/>
                </a:moveTo>
                <a:lnTo>
                  <a:pt x="87388" y="38100"/>
                </a:lnTo>
                <a:lnTo>
                  <a:pt x="85356" y="39370"/>
                </a:lnTo>
                <a:lnTo>
                  <a:pt x="82410" y="41910"/>
                </a:lnTo>
                <a:lnTo>
                  <a:pt x="81559" y="44450"/>
                </a:lnTo>
                <a:lnTo>
                  <a:pt x="81140" y="46989"/>
                </a:lnTo>
                <a:lnTo>
                  <a:pt x="80632" y="48260"/>
                </a:lnTo>
                <a:lnTo>
                  <a:pt x="79057" y="49530"/>
                </a:lnTo>
                <a:lnTo>
                  <a:pt x="78257" y="52070"/>
                </a:lnTo>
                <a:lnTo>
                  <a:pt x="78257" y="55880"/>
                </a:lnTo>
                <a:lnTo>
                  <a:pt x="78562" y="57149"/>
                </a:lnTo>
                <a:lnTo>
                  <a:pt x="79235" y="58419"/>
                </a:lnTo>
                <a:lnTo>
                  <a:pt x="81622" y="63499"/>
                </a:lnTo>
                <a:lnTo>
                  <a:pt x="113491" y="63499"/>
                </a:lnTo>
                <a:lnTo>
                  <a:pt x="113779" y="60959"/>
                </a:lnTo>
                <a:lnTo>
                  <a:pt x="115798" y="58419"/>
                </a:lnTo>
                <a:lnTo>
                  <a:pt x="116586" y="55880"/>
                </a:lnTo>
                <a:lnTo>
                  <a:pt x="116586" y="53339"/>
                </a:lnTo>
                <a:lnTo>
                  <a:pt x="116344" y="52070"/>
                </a:lnTo>
                <a:lnTo>
                  <a:pt x="115912" y="50800"/>
                </a:lnTo>
                <a:lnTo>
                  <a:pt x="112788" y="43180"/>
                </a:lnTo>
                <a:lnTo>
                  <a:pt x="115912" y="43180"/>
                </a:lnTo>
                <a:lnTo>
                  <a:pt x="108686" y="39370"/>
                </a:lnTo>
                <a:lnTo>
                  <a:pt x="107581" y="38100"/>
                </a:lnTo>
                <a:close/>
              </a:path>
              <a:path w="339089" h="276860">
                <a:moveTo>
                  <a:pt x="265506" y="62230"/>
                </a:moveTo>
                <a:lnTo>
                  <a:pt x="262636" y="62230"/>
                </a:lnTo>
                <a:lnTo>
                  <a:pt x="257111" y="63499"/>
                </a:lnTo>
                <a:lnTo>
                  <a:pt x="267589" y="63499"/>
                </a:lnTo>
                <a:lnTo>
                  <a:pt x="265506" y="62230"/>
                </a:lnTo>
                <a:close/>
              </a:path>
              <a:path w="339089" h="276860">
                <a:moveTo>
                  <a:pt x="137350" y="48260"/>
                </a:moveTo>
                <a:lnTo>
                  <a:pt x="125412" y="48260"/>
                </a:lnTo>
                <a:lnTo>
                  <a:pt x="129324" y="52070"/>
                </a:lnTo>
                <a:lnTo>
                  <a:pt x="133426" y="52070"/>
                </a:lnTo>
                <a:lnTo>
                  <a:pt x="137350" y="48260"/>
                </a:lnTo>
                <a:close/>
              </a:path>
              <a:path w="339089" h="276860">
                <a:moveTo>
                  <a:pt x="213347" y="48260"/>
                </a:moveTo>
                <a:lnTo>
                  <a:pt x="201396" y="48260"/>
                </a:lnTo>
                <a:lnTo>
                  <a:pt x="205320" y="52070"/>
                </a:lnTo>
                <a:lnTo>
                  <a:pt x="209410" y="52070"/>
                </a:lnTo>
                <a:lnTo>
                  <a:pt x="213347" y="48260"/>
                </a:lnTo>
                <a:close/>
              </a:path>
              <a:path w="339089" h="276860">
                <a:moveTo>
                  <a:pt x="224180" y="25400"/>
                </a:moveTo>
                <a:lnTo>
                  <a:pt x="114566" y="25400"/>
                </a:lnTo>
                <a:lnTo>
                  <a:pt x="113042" y="27939"/>
                </a:lnTo>
                <a:lnTo>
                  <a:pt x="112242" y="30480"/>
                </a:lnTo>
                <a:lnTo>
                  <a:pt x="112242" y="33020"/>
                </a:lnTo>
                <a:lnTo>
                  <a:pt x="112420" y="34289"/>
                </a:lnTo>
                <a:lnTo>
                  <a:pt x="112903" y="35560"/>
                </a:lnTo>
                <a:lnTo>
                  <a:pt x="115912" y="43180"/>
                </a:lnTo>
                <a:lnTo>
                  <a:pt x="112788" y="43180"/>
                </a:lnTo>
                <a:lnTo>
                  <a:pt x="120142" y="46989"/>
                </a:lnTo>
                <a:lnTo>
                  <a:pt x="121424" y="48260"/>
                </a:lnTo>
                <a:lnTo>
                  <a:pt x="141325" y="48260"/>
                </a:lnTo>
                <a:lnTo>
                  <a:pt x="143344" y="46989"/>
                </a:lnTo>
                <a:lnTo>
                  <a:pt x="146354" y="44450"/>
                </a:lnTo>
                <a:lnTo>
                  <a:pt x="147256" y="41910"/>
                </a:lnTo>
                <a:lnTo>
                  <a:pt x="147688" y="38100"/>
                </a:lnTo>
                <a:lnTo>
                  <a:pt x="148183" y="38100"/>
                </a:lnTo>
                <a:lnTo>
                  <a:pt x="149098" y="36830"/>
                </a:lnTo>
                <a:lnTo>
                  <a:pt x="149771" y="35560"/>
                </a:lnTo>
                <a:lnTo>
                  <a:pt x="151434" y="27939"/>
                </a:lnTo>
                <a:lnTo>
                  <a:pt x="225704" y="27939"/>
                </a:lnTo>
                <a:lnTo>
                  <a:pt x="224180" y="25400"/>
                </a:lnTo>
                <a:close/>
              </a:path>
              <a:path w="339089" h="276860">
                <a:moveTo>
                  <a:pt x="225704" y="27939"/>
                </a:moveTo>
                <a:lnTo>
                  <a:pt x="187312" y="27939"/>
                </a:lnTo>
                <a:lnTo>
                  <a:pt x="188912" y="35560"/>
                </a:lnTo>
                <a:lnTo>
                  <a:pt x="189585" y="36830"/>
                </a:lnTo>
                <a:lnTo>
                  <a:pt x="191046" y="38100"/>
                </a:lnTo>
                <a:lnTo>
                  <a:pt x="191109" y="39370"/>
                </a:lnTo>
                <a:lnTo>
                  <a:pt x="191414" y="41910"/>
                </a:lnTo>
                <a:lnTo>
                  <a:pt x="192341" y="44450"/>
                </a:lnTo>
                <a:lnTo>
                  <a:pt x="195326" y="46989"/>
                </a:lnTo>
                <a:lnTo>
                  <a:pt x="197408" y="48260"/>
                </a:lnTo>
                <a:lnTo>
                  <a:pt x="217322" y="48260"/>
                </a:lnTo>
                <a:lnTo>
                  <a:pt x="218605" y="46989"/>
                </a:lnTo>
                <a:lnTo>
                  <a:pt x="225958" y="43180"/>
                </a:lnTo>
                <a:lnTo>
                  <a:pt x="222834" y="43180"/>
                </a:lnTo>
                <a:lnTo>
                  <a:pt x="225831" y="35560"/>
                </a:lnTo>
                <a:lnTo>
                  <a:pt x="226250" y="34289"/>
                </a:lnTo>
                <a:lnTo>
                  <a:pt x="226504" y="33020"/>
                </a:lnTo>
                <a:lnTo>
                  <a:pt x="226504" y="30480"/>
                </a:lnTo>
                <a:lnTo>
                  <a:pt x="225704" y="27939"/>
                </a:lnTo>
                <a:close/>
              </a:path>
              <a:path w="339089" h="276860">
                <a:moveTo>
                  <a:pt x="99555" y="34289"/>
                </a:moveTo>
                <a:lnTo>
                  <a:pt x="95338" y="34289"/>
                </a:lnTo>
                <a:lnTo>
                  <a:pt x="91363" y="36830"/>
                </a:lnTo>
                <a:lnTo>
                  <a:pt x="90690" y="38100"/>
                </a:lnTo>
                <a:lnTo>
                  <a:pt x="104152" y="38100"/>
                </a:lnTo>
                <a:lnTo>
                  <a:pt x="103479" y="36830"/>
                </a:lnTo>
                <a:lnTo>
                  <a:pt x="99555" y="34289"/>
                </a:lnTo>
                <a:close/>
              </a:path>
              <a:path w="339089" h="276860">
                <a:moveTo>
                  <a:pt x="176415" y="35560"/>
                </a:moveTo>
                <a:lnTo>
                  <a:pt x="162941" y="35560"/>
                </a:lnTo>
                <a:lnTo>
                  <a:pt x="166916" y="38100"/>
                </a:lnTo>
                <a:lnTo>
                  <a:pt x="171754" y="38100"/>
                </a:lnTo>
                <a:lnTo>
                  <a:pt x="173786" y="36830"/>
                </a:lnTo>
                <a:lnTo>
                  <a:pt x="176415" y="35560"/>
                </a:lnTo>
                <a:close/>
              </a:path>
              <a:path w="339089" h="276860">
                <a:moveTo>
                  <a:pt x="243395" y="34289"/>
                </a:moveTo>
                <a:lnTo>
                  <a:pt x="239179" y="34289"/>
                </a:lnTo>
                <a:lnTo>
                  <a:pt x="235204" y="36830"/>
                </a:lnTo>
                <a:lnTo>
                  <a:pt x="234530" y="38100"/>
                </a:lnTo>
                <a:lnTo>
                  <a:pt x="247992" y="38100"/>
                </a:lnTo>
                <a:lnTo>
                  <a:pt x="247319" y="36830"/>
                </a:lnTo>
                <a:lnTo>
                  <a:pt x="243395" y="34289"/>
                </a:lnTo>
                <a:close/>
              </a:path>
              <a:path w="339089" h="276860">
                <a:moveTo>
                  <a:pt x="187312" y="27939"/>
                </a:moveTo>
                <a:lnTo>
                  <a:pt x="151434" y="27939"/>
                </a:lnTo>
                <a:lnTo>
                  <a:pt x="155651" y="33020"/>
                </a:lnTo>
                <a:lnTo>
                  <a:pt x="157124" y="34289"/>
                </a:lnTo>
                <a:lnTo>
                  <a:pt x="159080" y="35560"/>
                </a:lnTo>
                <a:lnTo>
                  <a:pt x="179590" y="35560"/>
                </a:lnTo>
                <a:lnTo>
                  <a:pt x="181559" y="34289"/>
                </a:lnTo>
                <a:lnTo>
                  <a:pt x="183083" y="33020"/>
                </a:lnTo>
                <a:lnTo>
                  <a:pt x="183451" y="33020"/>
                </a:lnTo>
                <a:lnTo>
                  <a:pt x="187312" y="27939"/>
                </a:lnTo>
                <a:close/>
              </a:path>
              <a:path w="339089" h="276860">
                <a:moveTo>
                  <a:pt x="143471" y="16510"/>
                </a:moveTo>
                <a:lnTo>
                  <a:pt x="119278" y="16510"/>
                </a:lnTo>
                <a:lnTo>
                  <a:pt x="117805" y="17780"/>
                </a:lnTo>
                <a:lnTo>
                  <a:pt x="116395" y="20320"/>
                </a:lnTo>
                <a:lnTo>
                  <a:pt x="115493" y="21589"/>
                </a:lnTo>
                <a:lnTo>
                  <a:pt x="115176" y="24130"/>
                </a:lnTo>
                <a:lnTo>
                  <a:pt x="115049" y="25400"/>
                </a:lnTo>
                <a:lnTo>
                  <a:pt x="223621" y="25400"/>
                </a:lnTo>
                <a:lnTo>
                  <a:pt x="223570" y="24130"/>
                </a:lnTo>
                <a:lnTo>
                  <a:pt x="223418" y="22860"/>
                </a:lnTo>
                <a:lnTo>
                  <a:pt x="148666" y="22860"/>
                </a:lnTo>
                <a:lnTo>
                  <a:pt x="144818" y="17780"/>
                </a:lnTo>
                <a:lnTo>
                  <a:pt x="143471" y="16510"/>
                </a:lnTo>
                <a:close/>
              </a:path>
              <a:path w="339089" h="276860">
                <a:moveTo>
                  <a:pt x="186575" y="12700"/>
                </a:moveTo>
                <a:lnTo>
                  <a:pt x="152158" y="12700"/>
                </a:lnTo>
                <a:lnTo>
                  <a:pt x="151117" y="13970"/>
                </a:lnTo>
                <a:lnTo>
                  <a:pt x="150444" y="15239"/>
                </a:lnTo>
                <a:lnTo>
                  <a:pt x="150075" y="16510"/>
                </a:lnTo>
                <a:lnTo>
                  <a:pt x="148666" y="22860"/>
                </a:lnTo>
                <a:lnTo>
                  <a:pt x="189953" y="22860"/>
                </a:lnTo>
                <a:lnTo>
                  <a:pt x="188658" y="16510"/>
                </a:lnTo>
                <a:lnTo>
                  <a:pt x="188290" y="15239"/>
                </a:lnTo>
                <a:lnTo>
                  <a:pt x="187553" y="13970"/>
                </a:lnTo>
                <a:lnTo>
                  <a:pt x="186575" y="12700"/>
                </a:lnTo>
                <a:close/>
              </a:path>
              <a:path w="339089" h="276860">
                <a:moveTo>
                  <a:pt x="219405" y="16510"/>
                </a:moveTo>
                <a:lnTo>
                  <a:pt x="195275" y="16510"/>
                </a:lnTo>
                <a:lnTo>
                  <a:pt x="193802" y="17780"/>
                </a:lnTo>
                <a:lnTo>
                  <a:pt x="189953" y="22860"/>
                </a:lnTo>
                <a:lnTo>
                  <a:pt x="223418" y="22860"/>
                </a:lnTo>
                <a:lnTo>
                  <a:pt x="223266" y="21589"/>
                </a:lnTo>
                <a:lnTo>
                  <a:pt x="222338" y="20320"/>
                </a:lnTo>
                <a:lnTo>
                  <a:pt x="219405" y="16510"/>
                </a:lnTo>
                <a:close/>
              </a:path>
              <a:path w="339089" h="276860">
                <a:moveTo>
                  <a:pt x="138938" y="15239"/>
                </a:moveTo>
                <a:lnTo>
                  <a:pt x="123812" y="15239"/>
                </a:lnTo>
                <a:lnTo>
                  <a:pt x="121297" y="16510"/>
                </a:lnTo>
                <a:lnTo>
                  <a:pt x="141452" y="16510"/>
                </a:lnTo>
                <a:lnTo>
                  <a:pt x="138938" y="15239"/>
                </a:lnTo>
                <a:close/>
              </a:path>
              <a:path w="339089" h="276860">
                <a:moveTo>
                  <a:pt x="214871" y="15239"/>
                </a:moveTo>
                <a:lnTo>
                  <a:pt x="199809" y="15239"/>
                </a:lnTo>
                <a:lnTo>
                  <a:pt x="197294" y="16510"/>
                </a:lnTo>
                <a:lnTo>
                  <a:pt x="217373" y="16510"/>
                </a:lnTo>
                <a:lnTo>
                  <a:pt x="214871" y="15239"/>
                </a:lnTo>
                <a:close/>
              </a:path>
              <a:path w="339089" h="276860">
                <a:moveTo>
                  <a:pt x="133489" y="11430"/>
                </a:moveTo>
                <a:lnTo>
                  <a:pt x="129260" y="11430"/>
                </a:lnTo>
                <a:lnTo>
                  <a:pt x="124675" y="15239"/>
                </a:lnTo>
                <a:lnTo>
                  <a:pt x="137464" y="15239"/>
                </a:lnTo>
                <a:lnTo>
                  <a:pt x="133489" y="11430"/>
                </a:lnTo>
                <a:close/>
              </a:path>
              <a:path w="339089" h="276860">
                <a:moveTo>
                  <a:pt x="209410" y="11430"/>
                </a:moveTo>
                <a:lnTo>
                  <a:pt x="205257" y="11430"/>
                </a:lnTo>
                <a:lnTo>
                  <a:pt x="201269" y="15239"/>
                </a:lnTo>
                <a:lnTo>
                  <a:pt x="214083" y="15239"/>
                </a:lnTo>
                <a:lnTo>
                  <a:pt x="209410" y="11430"/>
                </a:lnTo>
                <a:close/>
              </a:path>
              <a:path w="339089" h="276860">
                <a:moveTo>
                  <a:pt x="181864" y="3810"/>
                </a:moveTo>
                <a:lnTo>
                  <a:pt x="156883" y="3810"/>
                </a:lnTo>
                <a:lnTo>
                  <a:pt x="153936" y="7620"/>
                </a:lnTo>
                <a:lnTo>
                  <a:pt x="153085" y="8889"/>
                </a:lnTo>
                <a:lnTo>
                  <a:pt x="152781" y="11430"/>
                </a:lnTo>
                <a:lnTo>
                  <a:pt x="152654" y="12700"/>
                </a:lnTo>
                <a:lnTo>
                  <a:pt x="186093" y="12700"/>
                </a:lnTo>
                <a:lnTo>
                  <a:pt x="185966" y="11430"/>
                </a:lnTo>
                <a:lnTo>
                  <a:pt x="185661" y="8889"/>
                </a:lnTo>
                <a:lnTo>
                  <a:pt x="184746" y="7620"/>
                </a:lnTo>
                <a:lnTo>
                  <a:pt x="183337" y="5080"/>
                </a:lnTo>
                <a:lnTo>
                  <a:pt x="181864" y="3810"/>
                </a:lnTo>
                <a:close/>
              </a:path>
              <a:path w="339089" h="276860">
                <a:moveTo>
                  <a:pt x="177330" y="2539"/>
                </a:moveTo>
                <a:lnTo>
                  <a:pt x="162204" y="2539"/>
                </a:lnTo>
                <a:lnTo>
                  <a:pt x="158838" y="3810"/>
                </a:lnTo>
                <a:lnTo>
                  <a:pt x="179844" y="3810"/>
                </a:lnTo>
                <a:lnTo>
                  <a:pt x="177330" y="2539"/>
                </a:lnTo>
                <a:close/>
              </a:path>
              <a:path w="339089" h="276860">
                <a:moveTo>
                  <a:pt x="171818" y="0"/>
                </a:moveTo>
                <a:lnTo>
                  <a:pt x="166865" y="0"/>
                </a:lnTo>
                <a:lnTo>
                  <a:pt x="164833" y="1270"/>
                </a:lnTo>
                <a:lnTo>
                  <a:pt x="162890" y="2539"/>
                </a:lnTo>
                <a:lnTo>
                  <a:pt x="175869" y="2539"/>
                </a:lnTo>
                <a:lnTo>
                  <a:pt x="173901" y="1270"/>
                </a:lnTo>
                <a:lnTo>
                  <a:pt x="171818" y="0"/>
                </a:lnTo>
                <a:close/>
              </a:path>
            </a:pathLst>
          </a:custGeom>
          <a:solidFill>
            <a:srgbClr val="FF8B00">
              <a:alpha val="79998"/>
            </a:srgbClr>
          </a:solidFill>
        </p:spPr>
        <p:txBody>
          <a:bodyPr wrap="square" lIns="0" tIns="0" rIns="0" bIns="0" rtlCol="0"/>
          <a:lstStyle/>
          <a:p>
            <a:endParaRPr/>
          </a:p>
        </p:txBody>
      </p:sp>
      <p:sp>
        <p:nvSpPr>
          <p:cNvPr id="152" name="object 152"/>
          <p:cNvSpPr/>
          <p:nvPr/>
        </p:nvSpPr>
        <p:spPr>
          <a:xfrm>
            <a:off x="2934247" y="6460478"/>
            <a:ext cx="12700" cy="19050"/>
          </a:xfrm>
          <a:custGeom>
            <a:avLst/>
            <a:gdLst/>
            <a:ahLst/>
            <a:cxnLst/>
            <a:rect l="l" t="t" r="r" b="b"/>
            <a:pathLst>
              <a:path w="12700" h="19050">
                <a:moveTo>
                  <a:pt x="6070" y="0"/>
                </a:moveTo>
                <a:lnTo>
                  <a:pt x="2819" y="5143"/>
                </a:lnTo>
                <a:lnTo>
                  <a:pt x="0" y="10591"/>
                </a:lnTo>
                <a:lnTo>
                  <a:pt x="0" y="15913"/>
                </a:lnTo>
                <a:lnTo>
                  <a:pt x="2692" y="18668"/>
                </a:lnTo>
                <a:lnTo>
                  <a:pt x="9372" y="18668"/>
                </a:lnTo>
                <a:lnTo>
                  <a:pt x="12128" y="15913"/>
                </a:lnTo>
                <a:lnTo>
                  <a:pt x="12128" y="10591"/>
                </a:lnTo>
                <a:lnTo>
                  <a:pt x="9309" y="5143"/>
                </a:lnTo>
                <a:lnTo>
                  <a:pt x="6070" y="0"/>
                </a:lnTo>
                <a:close/>
              </a:path>
            </a:pathLst>
          </a:custGeom>
          <a:solidFill>
            <a:srgbClr val="FFA819">
              <a:alpha val="79998"/>
            </a:srgbClr>
          </a:solidFill>
        </p:spPr>
        <p:txBody>
          <a:bodyPr wrap="square" lIns="0" tIns="0" rIns="0" bIns="0" rtlCol="0"/>
          <a:lstStyle/>
          <a:p>
            <a:endParaRPr/>
          </a:p>
        </p:txBody>
      </p:sp>
      <p:sp>
        <p:nvSpPr>
          <p:cNvPr id="153" name="object 153"/>
          <p:cNvSpPr/>
          <p:nvPr/>
        </p:nvSpPr>
        <p:spPr>
          <a:xfrm>
            <a:off x="2932112" y="6491338"/>
            <a:ext cx="16510" cy="55880"/>
          </a:xfrm>
          <a:custGeom>
            <a:avLst/>
            <a:gdLst/>
            <a:ahLst/>
            <a:cxnLst/>
            <a:rect l="l" t="t" r="r" b="b"/>
            <a:pathLst>
              <a:path w="16510" h="55879">
                <a:moveTo>
                  <a:pt x="16408" y="55473"/>
                </a:moveTo>
                <a:lnTo>
                  <a:pt x="0" y="55473"/>
                </a:lnTo>
                <a:lnTo>
                  <a:pt x="0" y="0"/>
                </a:lnTo>
                <a:lnTo>
                  <a:pt x="16408" y="0"/>
                </a:lnTo>
                <a:lnTo>
                  <a:pt x="16408" y="55473"/>
                </a:lnTo>
                <a:close/>
              </a:path>
            </a:pathLst>
          </a:custGeom>
          <a:solidFill>
            <a:srgbClr val="FFFBB8">
              <a:alpha val="79998"/>
            </a:srgbClr>
          </a:solidFill>
        </p:spPr>
        <p:txBody>
          <a:bodyPr wrap="square" lIns="0" tIns="0" rIns="0" bIns="0" rtlCol="0"/>
          <a:lstStyle/>
          <a:p>
            <a:endParaRPr/>
          </a:p>
        </p:txBody>
      </p:sp>
      <p:sp>
        <p:nvSpPr>
          <p:cNvPr id="154" name="object 154"/>
          <p:cNvSpPr/>
          <p:nvPr/>
        </p:nvSpPr>
        <p:spPr>
          <a:xfrm>
            <a:off x="3119988" y="6460478"/>
            <a:ext cx="12065" cy="19050"/>
          </a:xfrm>
          <a:custGeom>
            <a:avLst/>
            <a:gdLst/>
            <a:ahLst/>
            <a:cxnLst/>
            <a:rect l="l" t="t" r="r" b="b"/>
            <a:pathLst>
              <a:path w="12064" h="19050">
                <a:moveTo>
                  <a:pt x="5994" y="0"/>
                </a:moveTo>
                <a:lnTo>
                  <a:pt x="2806" y="5143"/>
                </a:lnTo>
                <a:lnTo>
                  <a:pt x="0" y="10591"/>
                </a:lnTo>
                <a:lnTo>
                  <a:pt x="0" y="15913"/>
                </a:lnTo>
                <a:lnTo>
                  <a:pt x="2679" y="18668"/>
                </a:lnTo>
                <a:lnTo>
                  <a:pt x="9359" y="18668"/>
                </a:lnTo>
                <a:lnTo>
                  <a:pt x="12052" y="15913"/>
                </a:lnTo>
                <a:lnTo>
                  <a:pt x="12052" y="10591"/>
                </a:lnTo>
                <a:lnTo>
                  <a:pt x="9232" y="5143"/>
                </a:lnTo>
                <a:lnTo>
                  <a:pt x="5994" y="0"/>
                </a:lnTo>
                <a:close/>
              </a:path>
            </a:pathLst>
          </a:custGeom>
          <a:solidFill>
            <a:srgbClr val="FFA819">
              <a:alpha val="79998"/>
            </a:srgbClr>
          </a:solidFill>
        </p:spPr>
        <p:txBody>
          <a:bodyPr wrap="square" lIns="0" tIns="0" rIns="0" bIns="0" rtlCol="0"/>
          <a:lstStyle/>
          <a:p>
            <a:endParaRPr/>
          </a:p>
        </p:txBody>
      </p:sp>
      <p:sp>
        <p:nvSpPr>
          <p:cNvPr id="155" name="object 155"/>
          <p:cNvSpPr/>
          <p:nvPr/>
        </p:nvSpPr>
        <p:spPr>
          <a:xfrm>
            <a:off x="3117773" y="6491338"/>
            <a:ext cx="16510" cy="55880"/>
          </a:xfrm>
          <a:custGeom>
            <a:avLst/>
            <a:gdLst/>
            <a:ahLst/>
            <a:cxnLst/>
            <a:rect l="l" t="t" r="r" b="b"/>
            <a:pathLst>
              <a:path w="16510" h="55879">
                <a:moveTo>
                  <a:pt x="16471" y="55473"/>
                </a:moveTo>
                <a:lnTo>
                  <a:pt x="0" y="55473"/>
                </a:lnTo>
                <a:lnTo>
                  <a:pt x="0" y="0"/>
                </a:lnTo>
                <a:lnTo>
                  <a:pt x="16471" y="0"/>
                </a:lnTo>
                <a:lnTo>
                  <a:pt x="16471" y="55473"/>
                </a:lnTo>
                <a:close/>
              </a:path>
            </a:pathLst>
          </a:custGeom>
          <a:solidFill>
            <a:srgbClr val="FFFBB8">
              <a:alpha val="79998"/>
            </a:srgbClr>
          </a:solidFill>
        </p:spPr>
        <p:txBody>
          <a:bodyPr wrap="square" lIns="0" tIns="0" rIns="0" bIns="0" rtlCol="0"/>
          <a:lstStyle/>
          <a:p>
            <a:endParaRPr/>
          </a:p>
        </p:txBody>
      </p:sp>
      <p:sp>
        <p:nvSpPr>
          <p:cNvPr id="156" name="object 156"/>
          <p:cNvSpPr/>
          <p:nvPr/>
        </p:nvSpPr>
        <p:spPr>
          <a:xfrm>
            <a:off x="3305697" y="6460478"/>
            <a:ext cx="12700" cy="19050"/>
          </a:xfrm>
          <a:custGeom>
            <a:avLst/>
            <a:gdLst/>
            <a:ahLst/>
            <a:cxnLst/>
            <a:rect l="l" t="t" r="r" b="b"/>
            <a:pathLst>
              <a:path w="12700" h="19050">
                <a:moveTo>
                  <a:pt x="6070" y="0"/>
                </a:moveTo>
                <a:lnTo>
                  <a:pt x="2819" y="5143"/>
                </a:lnTo>
                <a:lnTo>
                  <a:pt x="0" y="10591"/>
                </a:lnTo>
                <a:lnTo>
                  <a:pt x="0" y="15913"/>
                </a:lnTo>
                <a:lnTo>
                  <a:pt x="2692" y="18668"/>
                </a:lnTo>
                <a:lnTo>
                  <a:pt x="9372" y="18668"/>
                </a:lnTo>
                <a:lnTo>
                  <a:pt x="12128" y="15913"/>
                </a:lnTo>
                <a:lnTo>
                  <a:pt x="12128" y="10591"/>
                </a:lnTo>
                <a:lnTo>
                  <a:pt x="9309" y="5143"/>
                </a:lnTo>
                <a:lnTo>
                  <a:pt x="6070" y="0"/>
                </a:lnTo>
                <a:close/>
              </a:path>
            </a:pathLst>
          </a:custGeom>
          <a:solidFill>
            <a:srgbClr val="FFA819">
              <a:alpha val="79998"/>
            </a:srgbClr>
          </a:solidFill>
        </p:spPr>
        <p:txBody>
          <a:bodyPr wrap="square" lIns="0" tIns="0" rIns="0" bIns="0" rtlCol="0"/>
          <a:lstStyle/>
          <a:p>
            <a:endParaRPr/>
          </a:p>
        </p:txBody>
      </p:sp>
      <p:sp>
        <p:nvSpPr>
          <p:cNvPr id="157" name="object 157"/>
          <p:cNvSpPr/>
          <p:nvPr/>
        </p:nvSpPr>
        <p:spPr>
          <a:xfrm>
            <a:off x="3303561" y="6491338"/>
            <a:ext cx="16510" cy="55880"/>
          </a:xfrm>
          <a:custGeom>
            <a:avLst/>
            <a:gdLst/>
            <a:ahLst/>
            <a:cxnLst/>
            <a:rect l="l" t="t" r="r" b="b"/>
            <a:pathLst>
              <a:path w="16510" h="55879">
                <a:moveTo>
                  <a:pt x="16408" y="55473"/>
                </a:moveTo>
                <a:lnTo>
                  <a:pt x="0" y="55473"/>
                </a:lnTo>
                <a:lnTo>
                  <a:pt x="0" y="0"/>
                </a:lnTo>
                <a:lnTo>
                  <a:pt x="16408" y="0"/>
                </a:lnTo>
                <a:lnTo>
                  <a:pt x="16408" y="55473"/>
                </a:lnTo>
                <a:close/>
              </a:path>
            </a:pathLst>
          </a:custGeom>
          <a:solidFill>
            <a:srgbClr val="FFFBB8">
              <a:alpha val="79998"/>
            </a:srgbClr>
          </a:solidFill>
        </p:spPr>
        <p:txBody>
          <a:bodyPr wrap="square" lIns="0" tIns="0" rIns="0" bIns="0" rtlCol="0"/>
          <a:lstStyle/>
          <a:p>
            <a:endParaRPr/>
          </a:p>
        </p:txBody>
      </p:sp>
      <p:sp>
        <p:nvSpPr>
          <p:cNvPr id="158" name="object 158"/>
          <p:cNvSpPr/>
          <p:nvPr/>
        </p:nvSpPr>
        <p:spPr>
          <a:xfrm>
            <a:off x="3248442" y="6354970"/>
            <a:ext cx="12700" cy="19050"/>
          </a:xfrm>
          <a:custGeom>
            <a:avLst/>
            <a:gdLst/>
            <a:ahLst/>
            <a:cxnLst/>
            <a:rect l="l" t="t" r="r" b="b"/>
            <a:pathLst>
              <a:path w="12700" h="19050">
                <a:moveTo>
                  <a:pt x="6070" y="0"/>
                </a:moveTo>
                <a:lnTo>
                  <a:pt x="2819" y="5143"/>
                </a:lnTo>
                <a:lnTo>
                  <a:pt x="0" y="10591"/>
                </a:lnTo>
                <a:lnTo>
                  <a:pt x="0" y="15989"/>
                </a:lnTo>
                <a:lnTo>
                  <a:pt x="2755" y="18668"/>
                </a:lnTo>
                <a:lnTo>
                  <a:pt x="9436" y="18668"/>
                </a:lnTo>
                <a:lnTo>
                  <a:pt x="12128" y="15989"/>
                </a:lnTo>
                <a:lnTo>
                  <a:pt x="12128" y="10591"/>
                </a:lnTo>
                <a:lnTo>
                  <a:pt x="9309" y="5143"/>
                </a:lnTo>
                <a:lnTo>
                  <a:pt x="6070" y="0"/>
                </a:lnTo>
                <a:close/>
              </a:path>
            </a:pathLst>
          </a:custGeom>
          <a:solidFill>
            <a:srgbClr val="FFA819">
              <a:alpha val="79998"/>
            </a:srgbClr>
          </a:solidFill>
        </p:spPr>
        <p:txBody>
          <a:bodyPr wrap="square" lIns="0" tIns="0" rIns="0" bIns="0" rtlCol="0"/>
          <a:lstStyle/>
          <a:p>
            <a:endParaRPr/>
          </a:p>
        </p:txBody>
      </p:sp>
      <p:sp>
        <p:nvSpPr>
          <p:cNvPr id="159" name="object 159"/>
          <p:cNvSpPr/>
          <p:nvPr/>
        </p:nvSpPr>
        <p:spPr>
          <a:xfrm>
            <a:off x="3246310" y="6385826"/>
            <a:ext cx="16510" cy="55880"/>
          </a:xfrm>
          <a:custGeom>
            <a:avLst/>
            <a:gdLst/>
            <a:ahLst/>
            <a:cxnLst/>
            <a:rect l="l" t="t" r="r" b="b"/>
            <a:pathLst>
              <a:path w="16510" h="55879">
                <a:moveTo>
                  <a:pt x="16408" y="55473"/>
                </a:moveTo>
                <a:lnTo>
                  <a:pt x="0" y="55473"/>
                </a:lnTo>
                <a:lnTo>
                  <a:pt x="0" y="0"/>
                </a:lnTo>
                <a:lnTo>
                  <a:pt x="16408" y="0"/>
                </a:lnTo>
                <a:lnTo>
                  <a:pt x="16408" y="55473"/>
                </a:lnTo>
                <a:close/>
              </a:path>
            </a:pathLst>
          </a:custGeom>
          <a:solidFill>
            <a:srgbClr val="FFFBB8">
              <a:alpha val="79998"/>
            </a:srgbClr>
          </a:solidFill>
        </p:spPr>
        <p:txBody>
          <a:bodyPr wrap="square" lIns="0" tIns="0" rIns="0" bIns="0" rtlCol="0"/>
          <a:lstStyle/>
          <a:p>
            <a:endParaRPr/>
          </a:p>
        </p:txBody>
      </p:sp>
      <p:sp>
        <p:nvSpPr>
          <p:cNvPr id="160" name="object 160"/>
          <p:cNvSpPr/>
          <p:nvPr/>
        </p:nvSpPr>
        <p:spPr>
          <a:xfrm>
            <a:off x="2991624" y="6354970"/>
            <a:ext cx="12700" cy="19050"/>
          </a:xfrm>
          <a:custGeom>
            <a:avLst/>
            <a:gdLst/>
            <a:ahLst/>
            <a:cxnLst/>
            <a:rect l="l" t="t" r="r" b="b"/>
            <a:pathLst>
              <a:path w="12700" h="19050">
                <a:moveTo>
                  <a:pt x="6070" y="0"/>
                </a:moveTo>
                <a:lnTo>
                  <a:pt x="2819" y="5143"/>
                </a:lnTo>
                <a:lnTo>
                  <a:pt x="0" y="10591"/>
                </a:lnTo>
                <a:lnTo>
                  <a:pt x="0" y="15989"/>
                </a:lnTo>
                <a:lnTo>
                  <a:pt x="2755" y="18668"/>
                </a:lnTo>
                <a:lnTo>
                  <a:pt x="9436" y="18668"/>
                </a:lnTo>
                <a:lnTo>
                  <a:pt x="12128" y="15989"/>
                </a:lnTo>
                <a:lnTo>
                  <a:pt x="12128" y="10591"/>
                </a:lnTo>
                <a:lnTo>
                  <a:pt x="9309" y="5143"/>
                </a:lnTo>
                <a:lnTo>
                  <a:pt x="6070" y="0"/>
                </a:lnTo>
                <a:close/>
              </a:path>
            </a:pathLst>
          </a:custGeom>
          <a:solidFill>
            <a:srgbClr val="FFA819">
              <a:alpha val="79998"/>
            </a:srgbClr>
          </a:solidFill>
        </p:spPr>
        <p:txBody>
          <a:bodyPr wrap="square" lIns="0" tIns="0" rIns="0" bIns="0" rtlCol="0"/>
          <a:lstStyle/>
          <a:p>
            <a:endParaRPr/>
          </a:p>
        </p:txBody>
      </p:sp>
      <p:sp>
        <p:nvSpPr>
          <p:cNvPr id="161" name="object 161"/>
          <p:cNvSpPr/>
          <p:nvPr/>
        </p:nvSpPr>
        <p:spPr>
          <a:xfrm>
            <a:off x="2989491" y="6385826"/>
            <a:ext cx="16510" cy="55880"/>
          </a:xfrm>
          <a:custGeom>
            <a:avLst/>
            <a:gdLst/>
            <a:ahLst/>
            <a:cxnLst/>
            <a:rect l="l" t="t" r="r" b="b"/>
            <a:pathLst>
              <a:path w="16510" h="55879">
                <a:moveTo>
                  <a:pt x="16408" y="55473"/>
                </a:moveTo>
                <a:lnTo>
                  <a:pt x="0" y="55473"/>
                </a:lnTo>
                <a:lnTo>
                  <a:pt x="0" y="0"/>
                </a:lnTo>
                <a:lnTo>
                  <a:pt x="16408" y="0"/>
                </a:lnTo>
                <a:lnTo>
                  <a:pt x="16408" y="55473"/>
                </a:lnTo>
                <a:close/>
              </a:path>
            </a:pathLst>
          </a:custGeom>
          <a:solidFill>
            <a:srgbClr val="FFFBB8">
              <a:alpha val="79998"/>
            </a:srgbClr>
          </a:solidFill>
        </p:spPr>
        <p:txBody>
          <a:bodyPr wrap="square" lIns="0" tIns="0" rIns="0" bIns="0" rtlCol="0"/>
          <a:lstStyle/>
          <a:p>
            <a:endParaRPr/>
          </a:p>
        </p:txBody>
      </p:sp>
      <p:sp>
        <p:nvSpPr>
          <p:cNvPr id="162" name="object 162"/>
          <p:cNvSpPr/>
          <p:nvPr/>
        </p:nvSpPr>
        <p:spPr>
          <a:xfrm>
            <a:off x="2956655" y="6341935"/>
            <a:ext cx="339090" cy="99695"/>
          </a:xfrm>
          <a:custGeom>
            <a:avLst/>
            <a:gdLst/>
            <a:ahLst/>
            <a:cxnLst/>
            <a:rect l="l" t="t" r="r" b="b"/>
            <a:pathLst>
              <a:path w="339089" h="99695">
                <a:moveTo>
                  <a:pt x="317385" y="0"/>
                </a:moveTo>
                <a:lnTo>
                  <a:pt x="21310" y="0"/>
                </a:lnTo>
                <a:lnTo>
                  <a:pt x="13024" y="1683"/>
                </a:lnTo>
                <a:lnTo>
                  <a:pt x="6249" y="6270"/>
                </a:lnTo>
                <a:lnTo>
                  <a:pt x="1677" y="13062"/>
                </a:lnTo>
                <a:lnTo>
                  <a:pt x="87" y="20929"/>
                </a:lnTo>
                <a:lnTo>
                  <a:pt x="0" y="99377"/>
                </a:lnTo>
                <a:lnTo>
                  <a:pt x="26708" y="99377"/>
                </a:lnTo>
                <a:lnTo>
                  <a:pt x="26708" y="37769"/>
                </a:lnTo>
                <a:lnTo>
                  <a:pt x="40487" y="37769"/>
                </a:lnTo>
                <a:lnTo>
                  <a:pt x="34048" y="37465"/>
                </a:lnTo>
                <a:lnTo>
                  <a:pt x="28854" y="32194"/>
                </a:lnTo>
                <a:lnTo>
                  <a:pt x="28854" y="19951"/>
                </a:lnTo>
                <a:lnTo>
                  <a:pt x="38519" y="5689"/>
                </a:lnTo>
                <a:lnTo>
                  <a:pt x="41033" y="2082"/>
                </a:lnTo>
                <a:lnTo>
                  <a:pt x="326272" y="2082"/>
                </a:lnTo>
                <a:lnTo>
                  <a:pt x="325681" y="1683"/>
                </a:lnTo>
                <a:lnTo>
                  <a:pt x="317385" y="0"/>
                </a:lnTo>
                <a:close/>
              </a:path>
              <a:path w="339089" h="99695">
                <a:moveTo>
                  <a:pt x="297853" y="2082"/>
                </a:moveTo>
                <a:lnTo>
                  <a:pt x="41033" y="2082"/>
                </a:lnTo>
                <a:lnTo>
                  <a:pt x="43548" y="5689"/>
                </a:lnTo>
                <a:lnTo>
                  <a:pt x="45199" y="8013"/>
                </a:lnTo>
                <a:lnTo>
                  <a:pt x="53225" y="19951"/>
                </a:lnTo>
                <a:lnTo>
                  <a:pt x="53225" y="32194"/>
                </a:lnTo>
                <a:lnTo>
                  <a:pt x="48018" y="37465"/>
                </a:lnTo>
                <a:lnTo>
                  <a:pt x="41592" y="37769"/>
                </a:lnTo>
                <a:lnTo>
                  <a:pt x="55359" y="37769"/>
                </a:lnTo>
                <a:lnTo>
                  <a:pt x="55359" y="99377"/>
                </a:lnTo>
                <a:lnTo>
                  <a:pt x="283514" y="99377"/>
                </a:lnTo>
                <a:lnTo>
                  <a:pt x="283514" y="99072"/>
                </a:lnTo>
                <a:lnTo>
                  <a:pt x="100672" y="99072"/>
                </a:lnTo>
                <a:lnTo>
                  <a:pt x="98044" y="98640"/>
                </a:lnTo>
                <a:lnTo>
                  <a:pt x="94361" y="96989"/>
                </a:lnTo>
                <a:lnTo>
                  <a:pt x="92163" y="93433"/>
                </a:lnTo>
                <a:lnTo>
                  <a:pt x="86779" y="93433"/>
                </a:lnTo>
                <a:lnTo>
                  <a:pt x="82562" y="87312"/>
                </a:lnTo>
                <a:lnTo>
                  <a:pt x="82562" y="71945"/>
                </a:lnTo>
                <a:lnTo>
                  <a:pt x="86588" y="65938"/>
                </a:lnTo>
                <a:lnTo>
                  <a:pt x="91795" y="65697"/>
                </a:lnTo>
                <a:lnTo>
                  <a:pt x="91313" y="60680"/>
                </a:lnTo>
                <a:lnTo>
                  <a:pt x="117767" y="41503"/>
                </a:lnTo>
                <a:lnTo>
                  <a:pt x="119477" y="41503"/>
                </a:lnTo>
                <a:lnTo>
                  <a:pt x="120637" y="39116"/>
                </a:lnTo>
                <a:lnTo>
                  <a:pt x="153581" y="25463"/>
                </a:lnTo>
                <a:lnTo>
                  <a:pt x="159060" y="25463"/>
                </a:lnTo>
                <a:lnTo>
                  <a:pt x="159410" y="20929"/>
                </a:lnTo>
                <a:lnTo>
                  <a:pt x="165277" y="16522"/>
                </a:lnTo>
                <a:lnTo>
                  <a:pt x="287997" y="16522"/>
                </a:lnTo>
                <a:lnTo>
                  <a:pt x="295338" y="5689"/>
                </a:lnTo>
                <a:lnTo>
                  <a:pt x="297853" y="2082"/>
                </a:lnTo>
                <a:close/>
              </a:path>
              <a:path w="339089" h="99695">
                <a:moveTo>
                  <a:pt x="326272" y="2082"/>
                </a:moveTo>
                <a:lnTo>
                  <a:pt x="297853" y="2082"/>
                </a:lnTo>
                <a:lnTo>
                  <a:pt x="300355" y="5689"/>
                </a:lnTo>
                <a:lnTo>
                  <a:pt x="302018" y="8013"/>
                </a:lnTo>
                <a:lnTo>
                  <a:pt x="310045" y="19951"/>
                </a:lnTo>
                <a:lnTo>
                  <a:pt x="310045" y="32194"/>
                </a:lnTo>
                <a:lnTo>
                  <a:pt x="304838" y="37465"/>
                </a:lnTo>
                <a:lnTo>
                  <a:pt x="298411" y="37769"/>
                </a:lnTo>
                <a:lnTo>
                  <a:pt x="312178" y="37769"/>
                </a:lnTo>
                <a:lnTo>
                  <a:pt x="312178" y="99377"/>
                </a:lnTo>
                <a:lnTo>
                  <a:pt x="338759" y="99377"/>
                </a:lnTo>
                <a:lnTo>
                  <a:pt x="338671" y="20929"/>
                </a:lnTo>
                <a:lnTo>
                  <a:pt x="337072" y="13062"/>
                </a:lnTo>
                <a:lnTo>
                  <a:pt x="332478" y="6270"/>
                </a:lnTo>
                <a:lnTo>
                  <a:pt x="326272" y="2082"/>
                </a:lnTo>
                <a:close/>
              </a:path>
              <a:path w="339089" h="99695">
                <a:moveTo>
                  <a:pt x="283514" y="41503"/>
                </a:moveTo>
                <a:lnTo>
                  <a:pt x="228663" y="41503"/>
                </a:lnTo>
                <a:lnTo>
                  <a:pt x="230492" y="41567"/>
                </a:lnTo>
                <a:lnTo>
                  <a:pt x="232575" y="42062"/>
                </a:lnTo>
                <a:lnTo>
                  <a:pt x="236435" y="43027"/>
                </a:lnTo>
                <a:lnTo>
                  <a:pt x="240652" y="45300"/>
                </a:lnTo>
                <a:lnTo>
                  <a:pt x="251383" y="54000"/>
                </a:lnTo>
                <a:lnTo>
                  <a:pt x="255041" y="60680"/>
                </a:lnTo>
                <a:lnTo>
                  <a:pt x="254622" y="65697"/>
                </a:lnTo>
                <a:lnTo>
                  <a:pt x="259829" y="65938"/>
                </a:lnTo>
                <a:lnTo>
                  <a:pt x="263867" y="71945"/>
                </a:lnTo>
                <a:lnTo>
                  <a:pt x="263867" y="87312"/>
                </a:lnTo>
                <a:lnTo>
                  <a:pt x="259638" y="93433"/>
                </a:lnTo>
                <a:lnTo>
                  <a:pt x="253251" y="93433"/>
                </a:lnTo>
                <a:lnTo>
                  <a:pt x="250088" y="98209"/>
                </a:lnTo>
                <a:lnTo>
                  <a:pt x="243535" y="99009"/>
                </a:lnTo>
                <a:lnTo>
                  <a:pt x="169379" y="99072"/>
                </a:lnTo>
                <a:lnTo>
                  <a:pt x="283514" y="99072"/>
                </a:lnTo>
                <a:lnTo>
                  <a:pt x="283514" y="93433"/>
                </a:lnTo>
                <a:lnTo>
                  <a:pt x="253949" y="93433"/>
                </a:lnTo>
                <a:lnTo>
                  <a:pt x="253326" y="93319"/>
                </a:lnTo>
                <a:lnTo>
                  <a:pt x="283514" y="93319"/>
                </a:lnTo>
                <a:lnTo>
                  <a:pt x="283514" y="41503"/>
                </a:lnTo>
                <a:close/>
              </a:path>
              <a:path w="339089" h="99695">
                <a:moveTo>
                  <a:pt x="119477" y="41503"/>
                </a:moveTo>
                <a:lnTo>
                  <a:pt x="117767" y="41503"/>
                </a:lnTo>
                <a:lnTo>
                  <a:pt x="119354" y="41757"/>
                </a:lnTo>
                <a:lnTo>
                  <a:pt x="119477" y="41503"/>
                </a:lnTo>
                <a:close/>
              </a:path>
              <a:path w="339089" h="99695">
                <a:moveTo>
                  <a:pt x="285673" y="26187"/>
                </a:moveTo>
                <a:lnTo>
                  <a:pt x="197243" y="26187"/>
                </a:lnTo>
                <a:lnTo>
                  <a:pt x="202641" y="27228"/>
                </a:lnTo>
                <a:lnTo>
                  <a:pt x="216103" y="31648"/>
                </a:lnTo>
                <a:lnTo>
                  <a:pt x="224434" y="36487"/>
                </a:lnTo>
                <a:lnTo>
                  <a:pt x="226999" y="41757"/>
                </a:lnTo>
                <a:lnTo>
                  <a:pt x="228663" y="41503"/>
                </a:lnTo>
                <a:lnTo>
                  <a:pt x="283514" y="41503"/>
                </a:lnTo>
                <a:lnTo>
                  <a:pt x="283514" y="37769"/>
                </a:lnTo>
                <a:lnTo>
                  <a:pt x="297307" y="37769"/>
                </a:lnTo>
                <a:lnTo>
                  <a:pt x="290868" y="37465"/>
                </a:lnTo>
                <a:lnTo>
                  <a:pt x="285673" y="32194"/>
                </a:lnTo>
                <a:lnTo>
                  <a:pt x="285673" y="26187"/>
                </a:lnTo>
                <a:close/>
              </a:path>
              <a:path w="339089" h="99695">
                <a:moveTo>
                  <a:pt x="287997" y="16522"/>
                </a:moveTo>
                <a:lnTo>
                  <a:pt x="180467" y="16522"/>
                </a:lnTo>
                <a:lnTo>
                  <a:pt x="186410" y="21120"/>
                </a:lnTo>
                <a:lnTo>
                  <a:pt x="186651" y="26924"/>
                </a:lnTo>
                <a:lnTo>
                  <a:pt x="188417" y="26441"/>
                </a:lnTo>
                <a:lnTo>
                  <a:pt x="190449" y="26187"/>
                </a:lnTo>
                <a:lnTo>
                  <a:pt x="285673" y="26187"/>
                </a:lnTo>
                <a:lnTo>
                  <a:pt x="285673" y="19951"/>
                </a:lnTo>
                <a:lnTo>
                  <a:pt x="287997" y="16522"/>
                </a:lnTo>
                <a:close/>
              </a:path>
              <a:path w="339089" h="99695">
                <a:moveTo>
                  <a:pt x="159060" y="25463"/>
                </a:moveTo>
                <a:lnTo>
                  <a:pt x="153581" y="25463"/>
                </a:lnTo>
                <a:lnTo>
                  <a:pt x="158965" y="26695"/>
                </a:lnTo>
                <a:lnTo>
                  <a:pt x="159060" y="25463"/>
                </a:lnTo>
                <a:close/>
              </a:path>
            </a:pathLst>
          </a:custGeom>
          <a:solidFill>
            <a:srgbClr val="A04E23">
              <a:alpha val="79998"/>
            </a:srgbClr>
          </a:solidFill>
        </p:spPr>
        <p:txBody>
          <a:bodyPr wrap="square" lIns="0" tIns="0" rIns="0" bIns="0" rtlCol="0"/>
          <a:lstStyle/>
          <a:p>
            <a:endParaRPr/>
          </a:p>
        </p:txBody>
      </p:sp>
      <p:sp>
        <p:nvSpPr>
          <p:cNvPr id="163" name="object 163"/>
          <p:cNvSpPr/>
          <p:nvPr/>
        </p:nvSpPr>
        <p:spPr>
          <a:xfrm>
            <a:off x="2896110" y="6447430"/>
            <a:ext cx="460375" cy="99695"/>
          </a:xfrm>
          <a:custGeom>
            <a:avLst/>
            <a:gdLst/>
            <a:ahLst/>
            <a:cxnLst/>
            <a:rect l="l" t="t" r="r" b="b"/>
            <a:pathLst>
              <a:path w="460375" h="99695">
                <a:moveTo>
                  <a:pt x="438492" y="0"/>
                </a:moveTo>
                <a:lnTo>
                  <a:pt x="21361" y="0"/>
                </a:lnTo>
                <a:lnTo>
                  <a:pt x="13062" y="1676"/>
                </a:lnTo>
                <a:lnTo>
                  <a:pt x="6270" y="6245"/>
                </a:lnTo>
                <a:lnTo>
                  <a:pt x="1683" y="13019"/>
                </a:lnTo>
                <a:lnTo>
                  <a:pt x="0" y="21310"/>
                </a:lnTo>
                <a:lnTo>
                  <a:pt x="0" y="99390"/>
                </a:lnTo>
                <a:lnTo>
                  <a:pt x="29883" y="99390"/>
                </a:lnTo>
                <a:lnTo>
                  <a:pt x="29883" y="37782"/>
                </a:lnTo>
                <a:lnTo>
                  <a:pt x="43713" y="37782"/>
                </a:lnTo>
                <a:lnTo>
                  <a:pt x="37223" y="37541"/>
                </a:lnTo>
                <a:lnTo>
                  <a:pt x="32016" y="32207"/>
                </a:lnTo>
                <a:lnTo>
                  <a:pt x="32016" y="19964"/>
                </a:lnTo>
                <a:lnTo>
                  <a:pt x="40043" y="8026"/>
                </a:lnTo>
                <a:lnTo>
                  <a:pt x="41694" y="5702"/>
                </a:lnTo>
                <a:lnTo>
                  <a:pt x="44208" y="2019"/>
                </a:lnTo>
                <a:lnTo>
                  <a:pt x="447292" y="2019"/>
                </a:lnTo>
                <a:lnTo>
                  <a:pt x="446784" y="1676"/>
                </a:lnTo>
                <a:lnTo>
                  <a:pt x="438492" y="0"/>
                </a:lnTo>
                <a:close/>
              </a:path>
              <a:path w="460375" h="99695">
                <a:moveTo>
                  <a:pt x="215544" y="37782"/>
                </a:moveTo>
                <a:lnTo>
                  <a:pt x="58534" y="37782"/>
                </a:lnTo>
                <a:lnTo>
                  <a:pt x="58534" y="99390"/>
                </a:lnTo>
                <a:lnTo>
                  <a:pt x="215544" y="99390"/>
                </a:lnTo>
                <a:lnTo>
                  <a:pt x="215544" y="37782"/>
                </a:lnTo>
                <a:close/>
              </a:path>
              <a:path w="460375" h="99695">
                <a:moveTo>
                  <a:pt x="401319" y="37782"/>
                </a:moveTo>
                <a:lnTo>
                  <a:pt x="244259" y="37782"/>
                </a:lnTo>
                <a:lnTo>
                  <a:pt x="244259" y="99390"/>
                </a:lnTo>
                <a:lnTo>
                  <a:pt x="401319" y="99390"/>
                </a:lnTo>
                <a:lnTo>
                  <a:pt x="401319" y="37782"/>
                </a:lnTo>
                <a:close/>
              </a:path>
              <a:path w="460375" h="99695">
                <a:moveTo>
                  <a:pt x="447292" y="2019"/>
                </a:moveTo>
                <a:lnTo>
                  <a:pt x="415645" y="2019"/>
                </a:lnTo>
                <a:lnTo>
                  <a:pt x="419760" y="8026"/>
                </a:lnTo>
                <a:lnTo>
                  <a:pt x="427837" y="19964"/>
                </a:lnTo>
                <a:lnTo>
                  <a:pt x="427837" y="32207"/>
                </a:lnTo>
                <a:lnTo>
                  <a:pt x="422579" y="37541"/>
                </a:lnTo>
                <a:lnTo>
                  <a:pt x="416140" y="37782"/>
                </a:lnTo>
                <a:lnTo>
                  <a:pt x="429983" y="37782"/>
                </a:lnTo>
                <a:lnTo>
                  <a:pt x="429983" y="99390"/>
                </a:lnTo>
                <a:lnTo>
                  <a:pt x="459803" y="99390"/>
                </a:lnTo>
                <a:lnTo>
                  <a:pt x="459803" y="21310"/>
                </a:lnTo>
                <a:lnTo>
                  <a:pt x="458127" y="13019"/>
                </a:lnTo>
                <a:lnTo>
                  <a:pt x="453558" y="6245"/>
                </a:lnTo>
                <a:lnTo>
                  <a:pt x="447292" y="2019"/>
                </a:lnTo>
                <a:close/>
              </a:path>
              <a:path w="460375" h="99695">
                <a:moveTo>
                  <a:pt x="229869" y="2019"/>
                </a:moveTo>
                <a:lnTo>
                  <a:pt x="44208" y="2019"/>
                </a:lnTo>
                <a:lnTo>
                  <a:pt x="56387" y="19964"/>
                </a:lnTo>
                <a:lnTo>
                  <a:pt x="56387" y="32207"/>
                </a:lnTo>
                <a:lnTo>
                  <a:pt x="51180" y="37541"/>
                </a:lnTo>
                <a:lnTo>
                  <a:pt x="44691" y="37782"/>
                </a:lnTo>
                <a:lnTo>
                  <a:pt x="229438" y="37782"/>
                </a:lnTo>
                <a:lnTo>
                  <a:pt x="222948" y="37541"/>
                </a:lnTo>
                <a:lnTo>
                  <a:pt x="217741" y="32207"/>
                </a:lnTo>
                <a:lnTo>
                  <a:pt x="217741" y="19964"/>
                </a:lnTo>
                <a:lnTo>
                  <a:pt x="225767" y="8026"/>
                </a:lnTo>
                <a:lnTo>
                  <a:pt x="229869" y="2019"/>
                </a:lnTo>
                <a:close/>
              </a:path>
              <a:path w="460375" h="99695">
                <a:moveTo>
                  <a:pt x="415645" y="2019"/>
                </a:moveTo>
                <a:lnTo>
                  <a:pt x="229869" y="2019"/>
                </a:lnTo>
                <a:lnTo>
                  <a:pt x="232384" y="5702"/>
                </a:lnTo>
                <a:lnTo>
                  <a:pt x="234035" y="8026"/>
                </a:lnTo>
                <a:lnTo>
                  <a:pt x="242049" y="19964"/>
                </a:lnTo>
                <a:lnTo>
                  <a:pt x="242049" y="32207"/>
                </a:lnTo>
                <a:lnTo>
                  <a:pt x="236854" y="37541"/>
                </a:lnTo>
                <a:lnTo>
                  <a:pt x="230352" y="37782"/>
                </a:lnTo>
                <a:lnTo>
                  <a:pt x="415162" y="37782"/>
                </a:lnTo>
                <a:lnTo>
                  <a:pt x="408673" y="37541"/>
                </a:lnTo>
                <a:lnTo>
                  <a:pt x="403466" y="32207"/>
                </a:lnTo>
                <a:lnTo>
                  <a:pt x="403466" y="19964"/>
                </a:lnTo>
                <a:lnTo>
                  <a:pt x="411479" y="8026"/>
                </a:lnTo>
                <a:lnTo>
                  <a:pt x="413143" y="5702"/>
                </a:lnTo>
                <a:lnTo>
                  <a:pt x="415645" y="2019"/>
                </a:lnTo>
                <a:close/>
              </a:path>
            </a:pathLst>
          </a:custGeom>
          <a:solidFill>
            <a:srgbClr val="A04E23">
              <a:alpha val="79998"/>
            </a:srgbClr>
          </a:solidFill>
        </p:spPr>
        <p:txBody>
          <a:bodyPr wrap="square" lIns="0" tIns="0" rIns="0" bIns="0" rtlCol="0"/>
          <a:lstStyle/>
          <a:p>
            <a:endParaRPr/>
          </a:p>
        </p:txBody>
      </p:sp>
      <p:sp>
        <p:nvSpPr>
          <p:cNvPr id="164" name="object 164"/>
          <p:cNvSpPr/>
          <p:nvPr/>
        </p:nvSpPr>
        <p:spPr>
          <a:xfrm>
            <a:off x="2836764" y="6552938"/>
            <a:ext cx="578485" cy="99695"/>
          </a:xfrm>
          <a:custGeom>
            <a:avLst/>
            <a:gdLst/>
            <a:ahLst/>
            <a:cxnLst/>
            <a:rect l="l" t="t" r="r" b="b"/>
            <a:pathLst>
              <a:path w="578485" h="99695">
                <a:moveTo>
                  <a:pt x="557174" y="0"/>
                </a:moveTo>
                <a:lnTo>
                  <a:pt x="21374" y="0"/>
                </a:lnTo>
                <a:lnTo>
                  <a:pt x="13073" y="1676"/>
                </a:lnTo>
                <a:lnTo>
                  <a:pt x="6276" y="6245"/>
                </a:lnTo>
                <a:lnTo>
                  <a:pt x="1685" y="13019"/>
                </a:lnTo>
                <a:lnTo>
                  <a:pt x="0" y="21310"/>
                </a:lnTo>
                <a:lnTo>
                  <a:pt x="0" y="99390"/>
                </a:lnTo>
                <a:lnTo>
                  <a:pt x="578485" y="99390"/>
                </a:lnTo>
                <a:lnTo>
                  <a:pt x="578485" y="21310"/>
                </a:lnTo>
                <a:lnTo>
                  <a:pt x="576808" y="13019"/>
                </a:lnTo>
                <a:lnTo>
                  <a:pt x="572239" y="6245"/>
                </a:lnTo>
                <a:lnTo>
                  <a:pt x="565465" y="1676"/>
                </a:lnTo>
                <a:lnTo>
                  <a:pt x="557174" y="0"/>
                </a:lnTo>
                <a:close/>
              </a:path>
            </a:pathLst>
          </a:custGeom>
          <a:solidFill>
            <a:srgbClr val="A04E23">
              <a:alpha val="79998"/>
            </a:srgbClr>
          </a:solidFill>
        </p:spPr>
        <p:txBody>
          <a:bodyPr wrap="square" lIns="0" tIns="0" rIns="0" bIns="0" rtlCol="0"/>
          <a:lstStyle/>
          <a:p>
            <a:endParaRPr/>
          </a:p>
        </p:txBody>
      </p:sp>
      <p:sp>
        <p:nvSpPr>
          <p:cNvPr id="165" name="object 165"/>
          <p:cNvSpPr/>
          <p:nvPr/>
        </p:nvSpPr>
        <p:spPr>
          <a:xfrm>
            <a:off x="3077781" y="6325870"/>
            <a:ext cx="96520" cy="0"/>
          </a:xfrm>
          <a:custGeom>
            <a:avLst/>
            <a:gdLst/>
            <a:ahLst/>
            <a:cxnLst/>
            <a:rect l="l" t="t" r="r" b="b"/>
            <a:pathLst>
              <a:path w="96519">
                <a:moveTo>
                  <a:pt x="0" y="0"/>
                </a:moveTo>
                <a:lnTo>
                  <a:pt x="96507" y="0"/>
                </a:lnTo>
              </a:path>
            </a:pathLst>
          </a:custGeom>
          <a:ln w="5080">
            <a:solidFill>
              <a:srgbClr val="000000"/>
            </a:solidFill>
          </a:ln>
        </p:spPr>
        <p:txBody>
          <a:bodyPr wrap="square" lIns="0" tIns="0" rIns="0" bIns="0" rtlCol="0"/>
          <a:lstStyle/>
          <a:p>
            <a:endParaRPr/>
          </a:p>
        </p:txBody>
      </p:sp>
      <p:sp>
        <p:nvSpPr>
          <p:cNvPr id="166" name="object 166"/>
          <p:cNvSpPr/>
          <p:nvPr/>
        </p:nvSpPr>
        <p:spPr>
          <a:xfrm>
            <a:off x="3080848" y="6210300"/>
            <a:ext cx="0" cy="113030"/>
          </a:xfrm>
          <a:custGeom>
            <a:avLst/>
            <a:gdLst/>
            <a:ahLst/>
            <a:cxnLst/>
            <a:rect l="l" t="t" r="r" b="b"/>
            <a:pathLst>
              <a:path h="113029">
                <a:moveTo>
                  <a:pt x="0" y="0"/>
                </a:moveTo>
                <a:lnTo>
                  <a:pt x="0" y="113029"/>
                </a:lnTo>
              </a:path>
            </a:pathLst>
          </a:custGeom>
          <a:ln w="6134">
            <a:solidFill>
              <a:srgbClr val="000000"/>
            </a:solidFill>
          </a:ln>
        </p:spPr>
        <p:txBody>
          <a:bodyPr wrap="square" lIns="0" tIns="0" rIns="0" bIns="0" rtlCol="0"/>
          <a:lstStyle/>
          <a:p>
            <a:endParaRPr/>
          </a:p>
        </p:txBody>
      </p:sp>
      <p:sp>
        <p:nvSpPr>
          <p:cNvPr id="167" name="object 167"/>
          <p:cNvSpPr/>
          <p:nvPr/>
        </p:nvSpPr>
        <p:spPr>
          <a:xfrm>
            <a:off x="3077781" y="6207125"/>
            <a:ext cx="96520" cy="0"/>
          </a:xfrm>
          <a:custGeom>
            <a:avLst/>
            <a:gdLst/>
            <a:ahLst/>
            <a:cxnLst/>
            <a:rect l="l" t="t" r="r" b="b"/>
            <a:pathLst>
              <a:path w="96519">
                <a:moveTo>
                  <a:pt x="0" y="0"/>
                </a:moveTo>
                <a:lnTo>
                  <a:pt x="96507" y="0"/>
                </a:lnTo>
              </a:path>
            </a:pathLst>
          </a:custGeom>
          <a:ln w="6350">
            <a:solidFill>
              <a:srgbClr val="000000"/>
            </a:solidFill>
          </a:ln>
        </p:spPr>
        <p:txBody>
          <a:bodyPr wrap="square" lIns="0" tIns="0" rIns="0" bIns="0" rtlCol="0"/>
          <a:lstStyle/>
          <a:p>
            <a:endParaRPr/>
          </a:p>
        </p:txBody>
      </p:sp>
      <p:sp>
        <p:nvSpPr>
          <p:cNvPr id="168" name="object 168"/>
          <p:cNvSpPr/>
          <p:nvPr/>
        </p:nvSpPr>
        <p:spPr>
          <a:xfrm>
            <a:off x="3171228" y="6210706"/>
            <a:ext cx="0" cy="112395"/>
          </a:xfrm>
          <a:custGeom>
            <a:avLst/>
            <a:gdLst/>
            <a:ahLst/>
            <a:cxnLst/>
            <a:rect l="l" t="t" r="r" b="b"/>
            <a:pathLst>
              <a:path h="112395">
                <a:moveTo>
                  <a:pt x="0" y="0"/>
                </a:moveTo>
                <a:lnTo>
                  <a:pt x="0" y="112052"/>
                </a:lnTo>
              </a:path>
            </a:pathLst>
          </a:custGeom>
          <a:ln w="6121">
            <a:solidFill>
              <a:srgbClr val="000000"/>
            </a:solidFill>
          </a:ln>
        </p:spPr>
        <p:txBody>
          <a:bodyPr wrap="square" lIns="0" tIns="0" rIns="0" bIns="0" rtlCol="0"/>
          <a:lstStyle/>
          <a:p>
            <a:endParaRPr/>
          </a:p>
        </p:txBody>
      </p:sp>
      <p:sp>
        <p:nvSpPr>
          <p:cNvPr id="169" name="object 169"/>
          <p:cNvSpPr/>
          <p:nvPr/>
        </p:nvSpPr>
        <p:spPr>
          <a:xfrm>
            <a:off x="3126041" y="6210706"/>
            <a:ext cx="0" cy="112395"/>
          </a:xfrm>
          <a:custGeom>
            <a:avLst/>
            <a:gdLst/>
            <a:ahLst/>
            <a:cxnLst/>
            <a:rect l="l" t="t" r="r" b="b"/>
            <a:pathLst>
              <a:path h="112395">
                <a:moveTo>
                  <a:pt x="0" y="0"/>
                </a:moveTo>
                <a:lnTo>
                  <a:pt x="0" y="112052"/>
                </a:lnTo>
              </a:path>
            </a:pathLst>
          </a:custGeom>
          <a:ln w="84251">
            <a:solidFill>
              <a:srgbClr val="F7C574"/>
            </a:solidFill>
          </a:ln>
        </p:spPr>
        <p:txBody>
          <a:bodyPr wrap="square" lIns="0" tIns="0" rIns="0" bIns="0" rtlCol="0"/>
          <a:lstStyle/>
          <a:p>
            <a:endParaRPr/>
          </a:p>
        </p:txBody>
      </p:sp>
      <p:sp>
        <p:nvSpPr>
          <p:cNvPr id="170" name="object 170"/>
          <p:cNvSpPr/>
          <p:nvPr/>
        </p:nvSpPr>
        <p:spPr>
          <a:xfrm>
            <a:off x="2968176" y="6358455"/>
            <a:ext cx="321781" cy="188081"/>
          </a:xfrm>
          <a:prstGeom prst="rect">
            <a:avLst/>
          </a:prstGeom>
          <a:blipFill>
            <a:blip r:embed="rId7" cstate="print"/>
            <a:stretch>
              <a:fillRect/>
            </a:stretch>
          </a:blipFill>
        </p:spPr>
        <p:txBody>
          <a:bodyPr wrap="square" lIns="0" tIns="0" rIns="0" bIns="0" rtlCol="0"/>
          <a:lstStyle/>
          <a:p>
            <a:endParaRPr/>
          </a:p>
        </p:txBody>
      </p:sp>
      <p:sp>
        <p:nvSpPr>
          <p:cNvPr id="171" name="object 171"/>
          <p:cNvSpPr/>
          <p:nvPr/>
        </p:nvSpPr>
        <p:spPr>
          <a:xfrm>
            <a:off x="1678814" y="6511427"/>
            <a:ext cx="206375" cy="45720"/>
          </a:xfrm>
          <a:custGeom>
            <a:avLst/>
            <a:gdLst/>
            <a:ahLst/>
            <a:cxnLst/>
            <a:rect l="l" t="t" r="r" b="b"/>
            <a:pathLst>
              <a:path w="206375" h="45720">
                <a:moveTo>
                  <a:pt x="206070" y="0"/>
                </a:moveTo>
                <a:lnTo>
                  <a:pt x="6172" y="0"/>
                </a:lnTo>
                <a:lnTo>
                  <a:pt x="0" y="6159"/>
                </a:lnTo>
                <a:lnTo>
                  <a:pt x="0" y="45669"/>
                </a:lnTo>
                <a:lnTo>
                  <a:pt x="192316" y="45669"/>
                </a:lnTo>
                <a:lnTo>
                  <a:pt x="206070" y="0"/>
                </a:lnTo>
                <a:close/>
              </a:path>
            </a:pathLst>
          </a:custGeom>
          <a:solidFill>
            <a:srgbClr val="897D64">
              <a:alpha val="79998"/>
            </a:srgbClr>
          </a:solidFill>
        </p:spPr>
        <p:txBody>
          <a:bodyPr wrap="square" lIns="0" tIns="0" rIns="0" bIns="0" rtlCol="0"/>
          <a:lstStyle/>
          <a:p>
            <a:endParaRPr/>
          </a:p>
        </p:txBody>
      </p:sp>
      <p:sp>
        <p:nvSpPr>
          <p:cNvPr id="172" name="object 172"/>
          <p:cNvSpPr/>
          <p:nvPr/>
        </p:nvSpPr>
        <p:spPr>
          <a:xfrm>
            <a:off x="2078957" y="6335270"/>
            <a:ext cx="259134" cy="221838"/>
          </a:xfrm>
          <a:prstGeom prst="rect">
            <a:avLst/>
          </a:prstGeom>
          <a:blipFill>
            <a:blip r:embed="rId8" cstate="print"/>
            <a:stretch>
              <a:fillRect/>
            </a:stretch>
          </a:blipFill>
        </p:spPr>
        <p:txBody>
          <a:bodyPr wrap="square" lIns="0" tIns="0" rIns="0" bIns="0" rtlCol="0"/>
          <a:lstStyle/>
          <a:p>
            <a:endParaRPr/>
          </a:p>
        </p:txBody>
      </p:sp>
      <p:sp>
        <p:nvSpPr>
          <p:cNvPr id="173" name="object 173"/>
          <p:cNvSpPr/>
          <p:nvPr/>
        </p:nvSpPr>
        <p:spPr>
          <a:xfrm>
            <a:off x="1665829" y="6158528"/>
            <a:ext cx="685800" cy="412115"/>
          </a:xfrm>
          <a:custGeom>
            <a:avLst/>
            <a:gdLst/>
            <a:ahLst/>
            <a:cxnLst/>
            <a:rect l="l" t="t" r="r" b="b"/>
            <a:pathLst>
              <a:path w="685800" h="412115">
                <a:moveTo>
                  <a:pt x="250321" y="294170"/>
                </a:moveTo>
                <a:lnTo>
                  <a:pt x="236766" y="294170"/>
                </a:lnTo>
                <a:lnTo>
                  <a:pt x="223011" y="339928"/>
                </a:lnTo>
                <a:lnTo>
                  <a:pt x="26682" y="339928"/>
                </a:lnTo>
                <a:lnTo>
                  <a:pt x="16325" y="342032"/>
                </a:lnTo>
                <a:lnTo>
                  <a:pt x="7840" y="347760"/>
                </a:lnTo>
                <a:lnTo>
                  <a:pt x="2106" y="356237"/>
                </a:lnTo>
                <a:lnTo>
                  <a:pt x="0" y="366585"/>
                </a:lnTo>
                <a:lnTo>
                  <a:pt x="0" y="408635"/>
                </a:lnTo>
                <a:lnTo>
                  <a:pt x="2933" y="411556"/>
                </a:lnTo>
                <a:lnTo>
                  <a:pt x="682307" y="411556"/>
                </a:lnTo>
                <a:lnTo>
                  <a:pt x="685241" y="408635"/>
                </a:lnTo>
                <a:lnTo>
                  <a:pt x="685241" y="398576"/>
                </a:lnTo>
                <a:lnTo>
                  <a:pt x="12992" y="398576"/>
                </a:lnTo>
                <a:lnTo>
                  <a:pt x="12992" y="359067"/>
                </a:lnTo>
                <a:lnTo>
                  <a:pt x="19151" y="352907"/>
                </a:lnTo>
                <a:lnTo>
                  <a:pt x="232621" y="352907"/>
                </a:lnTo>
                <a:lnTo>
                  <a:pt x="250321" y="294170"/>
                </a:lnTo>
                <a:close/>
              </a:path>
              <a:path w="685800" h="412115">
                <a:moveTo>
                  <a:pt x="232621" y="352907"/>
                </a:moveTo>
                <a:lnTo>
                  <a:pt x="219062" y="352907"/>
                </a:lnTo>
                <a:lnTo>
                  <a:pt x="205295" y="398576"/>
                </a:lnTo>
                <a:lnTo>
                  <a:pt x="218859" y="398576"/>
                </a:lnTo>
                <a:lnTo>
                  <a:pt x="232621" y="352907"/>
                </a:lnTo>
                <a:close/>
              </a:path>
              <a:path w="685800" h="412115">
                <a:moveTo>
                  <a:pt x="395401" y="118021"/>
                </a:moveTo>
                <a:lnTo>
                  <a:pt x="381850" y="118021"/>
                </a:lnTo>
                <a:lnTo>
                  <a:pt x="466382" y="398576"/>
                </a:lnTo>
                <a:lnTo>
                  <a:pt x="479945" y="398576"/>
                </a:lnTo>
                <a:lnTo>
                  <a:pt x="466191" y="352907"/>
                </a:lnTo>
                <a:lnTo>
                  <a:pt x="680885" y="352907"/>
                </a:lnTo>
                <a:lnTo>
                  <a:pt x="677406" y="347760"/>
                </a:lnTo>
                <a:lnTo>
                  <a:pt x="668926" y="342032"/>
                </a:lnTo>
                <a:lnTo>
                  <a:pt x="658571" y="339928"/>
                </a:lnTo>
                <a:lnTo>
                  <a:pt x="462292" y="339928"/>
                </a:lnTo>
                <a:lnTo>
                  <a:pt x="448487" y="294170"/>
                </a:lnTo>
                <a:lnTo>
                  <a:pt x="622155" y="294170"/>
                </a:lnTo>
                <a:lnTo>
                  <a:pt x="618680" y="289037"/>
                </a:lnTo>
                <a:lnTo>
                  <a:pt x="610177" y="283307"/>
                </a:lnTo>
                <a:lnTo>
                  <a:pt x="599782" y="281203"/>
                </a:lnTo>
                <a:lnTo>
                  <a:pt x="444588" y="281203"/>
                </a:lnTo>
                <a:lnTo>
                  <a:pt x="430771" y="235458"/>
                </a:lnTo>
                <a:lnTo>
                  <a:pt x="566424" y="235458"/>
                </a:lnTo>
                <a:lnTo>
                  <a:pt x="562954" y="230324"/>
                </a:lnTo>
                <a:lnTo>
                  <a:pt x="554474" y="224595"/>
                </a:lnTo>
                <a:lnTo>
                  <a:pt x="544118" y="222491"/>
                </a:lnTo>
                <a:lnTo>
                  <a:pt x="426872" y="222491"/>
                </a:lnTo>
                <a:lnTo>
                  <a:pt x="413118" y="176745"/>
                </a:lnTo>
                <a:lnTo>
                  <a:pt x="515042" y="176745"/>
                </a:lnTo>
                <a:lnTo>
                  <a:pt x="511563" y="171600"/>
                </a:lnTo>
                <a:lnTo>
                  <a:pt x="503079" y="165870"/>
                </a:lnTo>
                <a:lnTo>
                  <a:pt x="492721" y="163766"/>
                </a:lnTo>
                <a:lnTo>
                  <a:pt x="409168" y="163766"/>
                </a:lnTo>
                <a:lnTo>
                  <a:pt x="395401" y="118021"/>
                </a:lnTo>
                <a:close/>
              </a:path>
              <a:path w="685800" h="412115">
                <a:moveTo>
                  <a:pt x="680885" y="352907"/>
                </a:moveTo>
                <a:lnTo>
                  <a:pt x="666102" y="352907"/>
                </a:lnTo>
                <a:lnTo>
                  <a:pt x="672261" y="359067"/>
                </a:lnTo>
                <a:lnTo>
                  <a:pt x="672261" y="398576"/>
                </a:lnTo>
                <a:lnTo>
                  <a:pt x="685241" y="398576"/>
                </a:lnTo>
                <a:lnTo>
                  <a:pt x="685241" y="366585"/>
                </a:lnTo>
                <a:lnTo>
                  <a:pt x="683136" y="356237"/>
                </a:lnTo>
                <a:lnTo>
                  <a:pt x="680885" y="352907"/>
                </a:lnTo>
                <a:close/>
              </a:path>
              <a:path w="685800" h="412115">
                <a:moveTo>
                  <a:pt x="268014" y="235458"/>
                </a:moveTo>
                <a:lnTo>
                  <a:pt x="254482" y="235458"/>
                </a:lnTo>
                <a:lnTo>
                  <a:pt x="240652" y="281203"/>
                </a:lnTo>
                <a:lnTo>
                  <a:pt x="85394" y="281203"/>
                </a:lnTo>
                <a:lnTo>
                  <a:pt x="75041" y="283307"/>
                </a:lnTo>
                <a:lnTo>
                  <a:pt x="66565" y="289037"/>
                </a:lnTo>
                <a:lnTo>
                  <a:pt x="60839" y="297517"/>
                </a:lnTo>
                <a:lnTo>
                  <a:pt x="58737" y="307873"/>
                </a:lnTo>
                <a:lnTo>
                  <a:pt x="58737" y="339928"/>
                </a:lnTo>
                <a:lnTo>
                  <a:pt x="71704" y="339928"/>
                </a:lnTo>
                <a:lnTo>
                  <a:pt x="71704" y="300342"/>
                </a:lnTo>
                <a:lnTo>
                  <a:pt x="77876" y="294170"/>
                </a:lnTo>
                <a:lnTo>
                  <a:pt x="250321" y="294170"/>
                </a:lnTo>
                <a:lnTo>
                  <a:pt x="268014" y="235458"/>
                </a:lnTo>
                <a:close/>
              </a:path>
              <a:path w="685800" h="412115">
                <a:moveTo>
                  <a:pt x="622155" y="294170"/>
                </a:moveTo>
                <a:lnTo>
                  <a:pt x="607377" y="294170"/>
                </a:lnTo>
                <a:lnTo>
                  <a:pt x="613549" y="300342"/>
                </a:lnTo>
                <a:lnTo>
                  <a:pt x="613549" y="339928"/>
                </a:lnTo>
                <a:lnTo>
                  <a:pt x="626529" y="339928"/>
                </a:lnTo>
                <a:lnTo>
                  <a:pt x="626529" y="307873"/>
                </a:lnTo>
                <a:lnTo>
                  <a:pt x="624421" y="297517"/>
                </a:lnTo>
                <a:lnTo>
                  <a:pt x="622155" y="294170"/>
                </a:lnTo>
                <a:close/>
              </a:path>
              <a:path w="685800" h="412115">
                <a:moveTo>
                  <a:pt x="285706" y="176745"/>
                </a:moveTo>
                <a:lnTo>
                  <a:pt x="272186" y="176745"/>
                </a:lnTo>
                <a:lnTo>
                  <a:pt x="258368" y="222491"/>
                </a:lnTo>
                <a:lnTo>
                  <a:pt x="141198" y="222491"/>
                </a:lnTo>
                <a:lnTo>
                  <a:pt x="130843" y="224595"/>
                </a:lnTo>
                <a:lnTo>
                  <a:pt x="122362" y="230324"/>
                </a:lnTo>
                <a:lnTo>
                  <a:pt x="116633" y="238800"/>
                </a:lnTo>
                <a:lnTo>
                  <a:pt x="114528" y="249148"/>
                </a:lnTo>
                <a:lnTo>
                  <a:pt x="114528" y="281203"/>
                </a:lnTo>
                <a:lnTo>
                  <a:pt x="127507" y="281203"/>
                </a:lnTo>
                <a:lnTo>
                  <a:pt x="127507" y="241630"/>
                </a:lnTo>
                <a:lnTo>
                  <a:pt x="133680" y="235458"/>
                </a:lnTo>
                <a:lnTo>
                  <a:pt x="268014" y="235458"/>
                </a:lnTo>
                <a:lnTo>
                  <a:pt x="285706" y="176745"/>
                </a:lnTo>
                <a:close/>
              </a:path>
              <a:path w="685800" h="412115">
                <a:moveTo>
                  <a:pt x="566424" y="235458"/>
                </a:moveTo>
                <a:lnTo>
                  <a:pt x="551649" y="235458"/>
                </a:lnTo>
                <a:lnTo>
                  <a:pt x="557809" y="241630"/>
                </a:lnTo>
                <a:lnTo>
                  <a:pt x="557809" y="281203"/>
                </a:lnTo>
                <a:lnTo>
                  <a:pt x="570788" y="281203"/>
                </a:lnTo>
                <a:lnTo>
                  <a:pt x="570788" y="249148"/>
                </a:lnTo>
                <a:lnTo>
                  <a:pt x="568684" y="238800"/>
                </a:lnTo>
                <a:lnTo>
                  <a:pt x="566424" y="235458"/>
                </a:lnTo>
                <a:close/>
              </a:path>
              <a:path w="685800" h="412115">
                <a:moveTo>
                  <a:pt x="303402" y="118021"/>
                </a:moveTo>
                <a:lnTo>
                  <a:pt x="289839" y="118021"/>
                </a:lnTo>
                <a:lnTo>
                  <a:pt x="276085" y="163766"/>
                </a:lnTo>
                <a:lnTo>
                  <a:pt x="192519" y="163766"/>
                </a:lnTo>
                <a:lnTo>
                  <a:pt x="182163" y="165870"/>
                </a:lnTo>
                <a:lnTo>
                  <a:pt x="173683" y="171600"/>
                </a:lnTo>
                <a:lnTo>
                  <a:pt x="167953" y="180081"/>
                </a:lnTo>
                <a:lnTo>
                  <a:pt x="165849" y="190436"/>
                </a:lnTo>
                <a:lnTo>
                  <a:pt x="165849" y="222491"/>
                </a:lnTo>
                <a:lnTo>
                  <a:pt x="178828" y="222491"/>
                </a:lnTo>
                <a:lnTo>
                  <a:pt x="178828" y="182905"/>
                </a:lnTo>
                <a:lnTo>
                  <a:pt x="184988" y="176745"/>
                </a:lnTo>
                <a:lnTo>
                  <a:pt x="285706" y="176745"/>
                </a:lnTo>
                <a:lnTo>
                  <a:pt x="303402" y="118021"/>
                </a:lnTo>
                <a:close/>
              </a:path>
              <a:path w="685800" h="412115">
                <a:moveTo>
                  <a:pt x="515042" y="176745"/>
                </a:moveTo>
                <a:lnTo>
                  <a:pt x="500265" y="176745"/>
                </a:lnTo>
                <a:lnTo>
                  <a:pt x="506425" y="182905"/>
                </a:lnTo>
                <a:lnTo>
                  <a:pt x="506425" y="222491"/>
                </a:lnTo>
                <a:lnTo>
                  <a:pt x="519404" y="222491"/>
                </a:lnTo>
                <a:lnTo>
                  <a:pt x="519404" y="190436"/>
                </a:lnTo>
                <a:lnTo>
                  <a:pt x="517298" y="180081"/>
                </a:lnTo>
                <a:lnTo>
                  <a:pt x="515042" y="176745"/>
                </a:lnTo>
                <a:close/>
              </a:path>
              <a:path w="685800" h="412115">
                <a:moveTo>
                  <a:pt x="444271" y="105041"/>
                </a:moveTo>
                <a:lnTo>
                  <a:pt x="241045" y="105041"/>
                </a:lnTo>
                <a:lnTo>
                  <a:pt x="230659" y="107146"/>
                </a:lnTo>
                <a:lnTo>
                  <a:pt x="222159" y="112876"/>
                </a:lnTo>
                <a:lnTo>
                  <a:pt x="216419" y="121356"/>
                </a:lnTo>
                <a:lnTo>
                  <a:pt x="214312" y="131711"/>
                </a:lnTo>
                <a:lnTo>
                  <a:pt x="214312" y="163766"/>
                </a:lnTo>
                <a:lnTo>
                  <a:pt x="227291" y="163766"/>
                </a:lnTo>
                <a:lnTo>
                  <a:pt x="227291" y="124193"/>
                </a:lnTo>
                <a:lnTo>
                  <a:pt x="233451" y="118021"/>
                </a:lnTo>
                <a:lnTo>
                  <a:pt x="466571" y="118021"/>
                </a:lnTo>
                <a:lnTo>
                  <a:pt x="463095" y="112876"/>
                </a:lnTo>
                <a:lnTo>
                  <a:pt x="454619" y="107146"/>
                </a:lnTo>
                <a:lnTo>
                  <a:pt x="444271" y="105041"/>
                </a:lnTo>
                <a:close/>
              </a:path>
              <a:path w="685800" h="412115">
                <a:moveTo>
                  <a:pt x="466571" y="118021"/>
                </a:moveTo>
                <a:lnTo>
                  <a:pt x="451789" y="118021"/>
                </a:lnTo>
                <a:lnTo>
                  <a:pt x="457949" y="124193"/>
                </a:lnTo>
                <a:lnTo>
                  <a:pt x="457949" y="163766"/>
                </a:lnTo>
                <a:lnTo>
                  <a:pt x="470928" y="163766"/>
                </a:lnTo>
                <a:lnTo>
                  <a:pt x="470928" y="131711"/>
                </a:lnTo>
                <a:lnTo>
                  <a:pt x="468824" y="121356"/>
                </a:lnTo>
                <a:lnTo>
                  <a:pt x="466571" y="118021"/>
                </a:lnTo>
                <a:close/>
              </a:path>
              <a:path w="685800" h="412115">
                <a:moveTo>
                  <a:pt x="420585" y="0"/>
                </a:moveTo>
                <a:lnTo>
                  <a:pt x="264667" y="0"/>
                </a:lnTo>
                <a:lnTo>
                  <a:pt x="261747" y="2921"/>
                </a:lnTo>
                <a:lnTo>
                  <a:pt x="261747" y="105041"/>
                </a:lnTo>
                <a:lnTo>
                  <a:pt x="274726" y="105041"/>
                </a:lnTo>
                <a:lnTo>
                  <a:pt x="274726" y="59309"/>
                </a:lnTo>
                <a:lnTo>
                  <a:pt x="423494" y="59309"/>
                </a:lnTo>
                <a:lnTo>
                  <a:pt x="423494" y="46329"/>
                </a:lnTo>
                <a:lnTo>
                  <a:pt x="274726" y="46329"/>
                </a:lnTo>
                <a:lnTo>
                  <a:pt x="274726" y="12979"/>
                </a:lnTo>
                <a:lnTo>
                  <a:pt x="423494" y="12979"/>
                </a:lnTo>
                <a:lnTo>
                  <a:pt x="423494" y="2921"/>
                </a:lnTo>
                <a:lnTo>
                  <a:pt x="420585" y="0"/>
                </a:lnTo>
                <a:close/>
              </a:path>
              <a:path w="685800" h="412115">
                <a:moveTo>
                  <a:pt x="365823" y="59309"/>
                </a:moveTo>
                <a:lnTo>
                  <a:pt x="319417" y="59309"/>
                </a:lnTo>
                <a:lnTo>
                  <a:pt x="315988" y="59436"/>
                </a:lnTo>
                <a:lnTo>
                  <a:pt x="313270" y="62217"/>
                </a:lnTo>
                <a:lnTo>
                  <a:pt x="313270" y="105041"/>
                </a:lnTo>
                <a:lnTo>
                  <a:pt x="326237" y="105041"/>
                </a:lnTo>
                <a:lnTo>
                  <a:pt x="326237" y="72212"/>
                </a:lnTo>
                <a:lnTo>
                  <a:pt x="372046" y="72212"/>
                </a:lnTo>
                <a:lnTo>
                  <a:pt x="372046" y="62217"/>
                </a:lnTo>
                <a:lnTo>
                  <a:pt x="369265" y="59436"/>
                </a:lnTo>
                <a:lnTo>
                  <a:pt x="365823" y="59309"/>
                </a:lnTo>
                <a:close/>
              </a:path>
              <a:path w="685800" h="412115">
                <a:moveTo>
                  <a:pt x="372046" y="72212"/>
                </a:moveTo>
                <a:lnTo>
                  <a:pt x="359067" y="72212"/>
                </a:lnTo>
                <a:lnTo>
                  <a:pt x="359067" y="105041"/>
                </a:lnTo>
                <a:lnTo>
                  <a:pt x="372046" y="105041"/>
                </a:lnTo>
                <a:lnTo>
                  <a:pt x="372046" y="72212"/>
                </a:lnTo>
                <a:close/>
              </a:path>
              <a:path w="685800" h="412115">
                <a:moveTo>
                  <a:pt x="423494" y="59309"/>
                </a:moveTo>
                <a:lnTo>
                  <a:pt x="410514" y="59309"/>
                </a:lnTo>
                <a:lnTo>
                  <a:pt x="410514" y="105041"/>
                </a:lnTo>
                <a:lnTo>
                  <a:pt x="423494" y="105041"/>
                </a:lnTo>
                <a:lnTo>
                  <a:pt x="423494" y="59309"/>
                </a:lnTo>
                <a:close/>
              </a:path>
              <a:path w="685800" h="412115">
                <a:moveTo>
                  <a:pt x="423494" y="12979"/>
                </a:moveTo>
                <a:lnTo>
                  <a:pt x="410527" y="12979"/>
                </a:lnTo>
                <a:lnTo>
                  <a:pt x="410527" y="46329"/>
                </a:lnTo>
                <a:lnTo>
                  <a:pt x="423494" y="46329"/>
                </a:lnTo>
                <a:lnTo>
                  <a:pt x="423494" y="12979"/>
                </a:lnTo>
                <a:close/>
              </a:path>
            </a:pathLst>
          </a:custGeom>
          <a:solidFill>
            <a:srgbClr val="515150">
              <a:alpha val="79998"/>
            </a:srgbClr>
          </a:solidFill>
        </p:spPr>
        <p:txBody>
          <a:bodyPr wrap="square" lIns="0" tIns="0" rIns="0" bIns="0" rtlCol="0"/>
          <a:lstStyle/>
          <a:p>
            <a:endParaRPr/>
          </a:p>
        </p:txBody>
      </p:sp>
      <p:sp>
        <p:nvSpPr>
          <p:cNvPr id="174" name="object 174"/>
          <p:cNvSpPr/>
          <p:nvPr/>
        </p:nvSpPr>
        <p:spPr>
          <a:xfrm>
            <a:off x="1737535" y="6276552"/>
            <a:ext cx="218136" cy="221889"/>
          </a:xfrm>
          <a:prstGeom prst="rect">
            <a:avLst/>
          </a:prstGeom>
          <a:blipFill>
            <a:blip r:embed="rId9" cstate="print"/>
            <a:stretch>
              <a:fillRect/>
            </a:stretch>
          </a:blipFill>
        </p:spPr>
        <p:txBody>
          <a:bodyPr wrap="square" lIns="0" tIns="0" rIns="0" bIns="0" rtlCol="0"/>
          <a:lstStyle/>
          <a:p>
            <a:endParaRPr/>
          </a:p>
        </p:txBody>
      </p:sp>
      <p:sp>
        <p:nvSpPr>
          <p:cNvPr id="175" name="object 175"/>
          <p:cNvSpPr/>
          <p:nvPr/>
        </p:nvSpPr>
        <p:spPr>
          <a:xfrm>
            <a:off x="1884695" y="6276549"/>
            <a:ext cx="247650" cy="280670"/>
          </a:xfrm>
          <a:custGeom>
            <a:avLst/>
            <a:gdLst/>
            <a:ahLst/>
            <a:cxnLst/>
            <a:rect l="l" t="t" r="r" b="b"/>
            <a:pathLst>
              <a:path w="247650" h="280670">
                <a:moveTo>
                  <a:pt x="162979" y="0"/>
                </a:moveTo>
                <a:lnTo>
                  <a:pt x="84531" y="0"/>
                </a:lnTo>
                <a:lnTo>
                  <a:pt x="0" y="280555"/>
                </a:lnTo>
                <a:lnTo>
                  <a:pt x="247523" y="280555"/>
                </a:lnTo>
                <a:lnTo>
                  <a:pt x="162979" y="0"/>
                </a:lnTo>
                <a:close/>
              </a:path>
            </a:pathLst>
          </a:custGeom>
          <a:solidFill>
            <a:srgbClr val="897D64">
              <a:alpha val="79998"/>
            </a:srgbClr>
          </a:solidFill>
        </p:spPr>
        <p:txBody>
          <a:bodyPr wrap="square" lIns="0" tIns="0" rIns="0" bIns="0" rtlCol="0"/>
          <a:lstStyle/>
          <a:p>
            <a:endParaRPr/>
          </a:p>
        </p:txBody>
      </p:sp>
      <p:sp>
        <p:nvSpPr>
          <p:cNvPr id="176" name="object 176"/>
          <p:cNvSpPr/>
          <p:nvPr/>
        </p:nvSpPr>
        <p:spPr>
          <a:xfrm>
            <a:off x="1940547" y="6171514"/>
            <a:ext cx="183236" cy="150783"/>
          </a:xfrm>
          <a:prstGeom prst="rect">
            <a:avLst/>
          </a:prstGeom>
          <a:blipFill>
            <a:blip r:embed="rId10" cstate="print"/>
            <a:stretch>
              <a:fillRect/>
            </a:stretch>
          </a:blipFill>
        </p:spPr>
        <p:txBody>
          <a:bodyPr wrap="square" lIns="0" tIns="0" rIns="0" bIns="0" rtlCol="0"/>
          <a:lstStyle/>
          <a:p>
            <a:endParaRPr/>
          </a:p>
        </p:txBody>
      </p:sp>
      <p:sp>
        <p:nvSpPr>
          <p:cNvPr id="177" name="object 177"/>
          <p:cNvSpPr/>
          <p:nvPr/>
        </p:nvSpPr>
        <p:spPr>
          <a:xfrm>
            <a:off x="2314127" y="6519825"/>
            <a:ext cx="505459" cy="321310"/>
          </a:xfrm>
          <a:custGeom>
            <a:avLst/>
            <a:gdLst/>
            <a:ahLst/>
            <a:cxnLst/>
            <a:rect l="l" t="t" r="r" b="b"/>
            <a:pathLst>
              <a:path w="505460" h="321309">
                <a:moveTo>
                  <a:pt x="252615" y="0"/>
                </a:moveTo>
                <a:lnTo>
                  <a:pt x="194775" y="4241"/>
                </a:lnTo>
                <a:lnTo>
                  <a:pt x="141635" y="16321"/>
                </a:lnTo>
                <a:lnTo>
                  <a:pt x="94726" y="35270"/>
                </a:lnTo>
                <a:lnTo>
                  <a:pt x="55578" y="60120"/>
                </a:lnTo>
                <a:lnTo>
                  <a:pt x="25721" y="89902"/>
                </a:lnTo>
                <a:lnTo>
                  <a:pt x="6685" y="123647"/>
                </a:lnTo>
                <a:lnTo>
                  <a:pt x="0" y="160388"/>
                </a:lnTo>
                <a:lnTo>
                  <a:pt x="6685" y="197123"/>
                </a:lnTo>
                <a:lnTo>
                  <a:pt x="25721" y="230866"/>
                </a:lnTo>
                <a:lnTo>
                  <a:pt x="55578" y="260645"/>
                </a:lnTo>
                <a:lnTo>
                  <a:pt x="94726" y="285494"/>
                </a:lnTo>
                <a:lnTo>
                  <a:pt x="141635" y="304442"/>
                </a:lnTo>
                <a:lnTo>
                  <a:pt x="194775" y="316522"/>
                </a:lnTo>
                <a:lnTo>
                  <a:pt x="252615" y="320763"/>
                </a:lnTo>
                <a:lnTo>
                  <a:pt x="310479" y="316522"/>
                </a:lnTo>
                <a:lnTo>
                  <a:pt x="322998" y="313677"/>
                </a:lnTo>
                <a:lnTo>
                  <a:pt x="252615" y="313677"/>
                </a:lnTo>
                <a:lnTo>
                  <a:pt x="196400" y="309623"/>
                </a:lnTo>
                <a:lnTo>
                  <a:pt x="144753" y="298078"/>
                </a:lnTo>
                <a:lnTo>
                  <a:pt x="99163" y="279969"/>
                </a:lnTo>
                <a:lnTo>
                  <a:pt x="61115" y="256219"/>
                </a:lnTo>
                <a:lnTo>
                  <a:pt x="32097" y="227756"/>
                </a:lnTo>
                <a:lnTo>
                  <a:pt x="7099" y="160388"/>
                </a:lnTo>
                <a:lnTo>
                  <a:pt x="13596" y="125268"/>
                </a:lnTo>
                <a:lnTo>
                  <a:pt x="61115" y="64546"/>
                </a:lnTo>
                <a:lnTo>
                  <a:pt x="99163" y="40795"/>
                </a:lnTo>
                <a:lnTo>
                  <a:pt x="144753" y="22685"/>
                </a:lnTo>
                <a:lnTo>
                  <a:pt x="196400" y="11140"/>
                </a:lnTo>
                <a:lnTo>
                  <a:pt x="252615" y="7086"/>
                </a:lnTo>
                <a:lnTo>
                  <a:pt x="322997" y="7086"/>
                </a:lnTo>
                <a:lnTo>
                  <a:pt x="310479" y="4241"/>
                </a:lnTo>
                <a:lnTo>
                  <a:pt x="252615" y="0"/>
                </a:lnTo>
                <a:close/>
              </a:path>
              <a:path w="505460" h="321309">
                <a:moveTo>
                  <a:pt x="322997" y="7086"/>
                </a:moveTo>
                <a:lnTo>
                  <a:pt x="252615" y="7086"/>
                </a:lnTo>
                <a:lnTo>
                  <a:pt x="308858" y="11140"/>
                </a:lnTo>
                <a:lnTo>
                  <a:pt x="360523" y="22685"/>
                </a:lnTo>
                <a:lnTo>
                  <a:pt x="406125" y="40795"/>
                </a:lnTo>
                <a:lnTo>
                  <a:pt x="444178" y="64546"/>
                </a:lnTo>
                <a:lnTo>
                  <a:pt x="473197" y="93012"/>
                </a:lnTo>
                <a:lnTo>
                  <a:pt x="498195" y="160388"/>
                </a:lnTo>
                <a:lnTo>
                  <a:pt x="491698" y="195503"/>
                </a:lnTo>
                <a:lnTo>
                  <a:pt x="444178" y="256219"/>
                </a:lnTo>
                <a:lnTo>
                  <a:pt x="406125" y="279969"/>
                </a:lnTo>
                <a:lnTo>
                  <a:pt x="360523" y="298078"/>
                </a:lnTo>
                <a:lnTo>
                  <a:pt x="308858" y="309623"/>
                </a:lnTo>
                <a:lnTo>
                  <a:pt x="252615" y="313677"/>
                </a:lnTo>
                <a:lnTo>
                  <a:pt x="322998" y="313677"/>
                </a:lnTo>
                <a:lnTo>
                  <a:pt x="363636" y="304442"/>
                </a:lnTo>
                <a:lnTo>
                  <a:pt x="410556" y="285494"/>
                </a:lnTo>
                <a:lnTo>
                  <a:pt x="449711" y="260645"/>
                </a:lnTo>
                <a:lnTo>
                  <a:pt x="479571" y="230866"/>
                </a:lnTo>
                <a:lnTo>
                  <a:pt x="498609" y="197123"/>
                </a:lnTo>
                <a:lnTo>
                  <a:pt x="505294" y="160388"/>
                </a:lnTo>
                <a:lnTo>
                  <a:pt x="498609" y="123647"/>
                </a:lnTo>
                <a:lnTo>
                  <a:pt x="479571" y="89902"/>
                </a:lnTo>
                <a:lnTo>
                  <a:pt x="449711" y="60120"/>
                </a:lnTo>
                <a:lnTo>
                  <a:pt x="410556" y="35270"/>
                </a:lnTo>
                <a:lnTo>
                  <a:pt x="363636" y="16321"/>
                </a:lnTo>
                <a:lnTo>
                  <a:pt x="322997" y="7086"/>
                </a:lnTo>
                <a:close/>
              </a:path>
            </a:pathLst>
          </a:custGeom>
          <a:solidFill>
            <a:srgbClr val="000000">
              <a:alpha val="79998"/>
            </a:srgbClr>
          </a:solidFill>
        </p:spPr>
        <p:txBody>
          <a:bodyPr wrap="square" lIns="0" tIns="0" rIns="0" bIns="0" rtlCol="0"/>
          <a:lstStyle/>
          <a:p>
            <a:endParaRPr/>
          </a:p>
        </p:txBody>
      </p:sp>
      <p:sp>
        <p:nvSpPr>
          <p:cNvPr id="178" name="object 178"/>
          <p:cNvSpPr/>
          <p:nvPr/>
        </p:nvSpPr>
        <p:spPr>
          <a:xfrm>
            <a:off x="2321220" y="6526918"/>
            <a:ext cx="491490" cy="306705"/>
          </a:xfrm>
          <a:custGeom>
            <a:avLst/>
            <a:gdLst/>
            <a:ahLst/>
            <a:cxnLst/>
            <a:rect l="l" t="t" r="r" b="b"/>
            <a:pathLst>
              <a:path w="491489" h="306704">
                <a:moveTo>
                  <a:pt x="245529" y="0"/>
                </a:moveTo>
                <a:lnTo>
                  <a:pt x="189308" y="4053"/>
                </a:lnTo>
                <a:lnTo>
                  <a:pt x="137658" y="15598"/>
                </a:lnTo>
                <a:lnTo>
                  <a:pt x="92066" y="33708"/>
                </a:lnTo>
                <a:lnTo>
                  <a:pt x="54017" y="57457"/>
                </a:lnTo>
                <a:lnTo>
                  <a:pt x="24998" y="85921"/>
                </a:lnTo>
                <a:lnTo>
                  <a:pt x="0" y="153288"/>
                </a:lnTo>
                <a:lnTo>
                  <a:pt x="6497" y="188404"/>
                </a:lnTo>
                <a:lnTo>
                  <a:pt x="54017" y="249120"/>
                </a:lnTo>
                <a:lnTo>
                  <a:pt x="92066" y="272869"/>
                </a:lnTo>
                <a:lnTo>
                  <a:pt x="137658" y="290979"/>
                </a:lnTo>
                <a:lnTo>
                  <a:pt x="189308" y="302524"/>
                </a:lnTo>
                <a:lnTo>
                  <a:pt x="245529" y="306577"/>
                </a:lnTo>
                <a:lnTo>
                  <a:pt x="301768" y="302524"/>
                </a:lnTo>
                <a:lnTo>
                  <a:pt x="353431" y="290979"/>
                </a:lnTo>
                <a:lnTo>
                  <a:pt x="399033" y="272869"/>
                </a:lnTo>
                <a:lnTo>
                  <a:pt x="437087" y="249120"/>
                </a:lnTo>
                <a:lnTo>
                  <a:pt x="466109" y="220656"/>
                </a:lnTo>
                <a:lnTo>
                  <a:pt x="491108" y="153288"/>
                </a:lnTo>
                <a:lnTo>
                  <a:pt x="484611" y="118173"/>
                </a:lnTo>
                <a:lnTo>
                  <a:pt x="437087" y="57457"/>
                </a:lnTo>
                <a:lnTo>
                  <a:pt x="399033" y="33708"/>
                </a:lnTo>
                <a:lnTo>
                  <a:pt x="353431" y="15598"/>
                </a:lnTo>
                <a:lnTo>
                  <a:pt x="301768" y="4053"/>
                </a:lnTo>
                <a:lnTo>
                  <a:pt x="245529" y="0"/>
                </a:lnTo>
                <a:close/>
              </a:path>
            </a:pathLst>
          </a:custGeom>
          <a:solidFill>
            <a:srgbClr val="FFFFFF">
              <a:alpha val="79998"/>
            </a:srgbClr>
          </a:solidFill>
        </p:spPr>
        <p:txBody>
          <a:bodyPr wrap="square" lIns="0" tIns="0" rIns="0" bIns="0" rtlCol="0"/>
          <a:lstStyle/>
          <a:p>
            <a:endParaRPr/>
          </a:p>
        </p:txBody>
      </p:sp>
      <p:sp>
        <p:nvSpPr>
          <p:cNvPr id="179" name="object 179"/>
          <p:cNvSpPr/>
          <p:nvPr/>
        </p:nvSpPr>
        <p:spPr>
          <a:xfrm>
            <a:off x="2361629" y="6685255"/>
            <a:ext cx="27940" cy="23495"/>
          </a:xfrm>
          <a:custGeom>
            <a:avLst/>
            <a:gdLst/>
            <a:ahLst/>
            <a:cxnLst/>
            <a:rect l="l" t="t" r="r" b="b"/>
            <a:pathLst>
              <a:path w="27939" h="23495">
                <a:moveTo>
                  <a:pt x="16014" y="17297"/>
                </a:moveTo>
                <a:lnTo>
                  <a:pt x="2540" y="17297"/>
                </a:lnTo>
                <a:lnTo>
                  <a:pt x="6134" y="19837"/>
                </a:lnTo>
                <a:lnTo>
                  <a:pt x="6845" y="20624"/>
                </a:lnTo>
                <a:lnTo>
                  <a:pt x="9931" y="21818"/>
                </a:lnTo>
                <a:lnTo>
                  <a:pt x="12217" y="22529"/>
                </a:lnTo>
                <a:lnTo>
                  <a:pt x="15024" y="23367"/>
                </a:lnTo>
                <a:lnTo>
                  <a:pt x="15760" y="23355"/>
                </a:lnTo>
                <a:lnTo>
                  <a:pt x="18199" y="21602"/>
                </a:lnTo>
                <a:lnTo>
                  <a:pt x="20142" y="20027"/>
                </a:lnTo>
                <a:lnTo>
                  <a:pt x="22136" y="18491"/>
                </a:lnTo>
                <a:lnTo>
                  <a:pt x="21772" y="18046"/>
                </a:lnTo>
                <a:lnTo>
                  <a:pt x="17005" y="18046"/>
                </a:lnTo>
                <a:lnTo>
                  <a:pt x="16294" y="17779"/>
                </a:lnTo>
                <a:lnTo>
                  <a:pt x="16014" y="17297"/>
                </a:lnTo>
                <a:close/>
              </a:path>
              <a:path w="27939" h="23495">
                <a:moveTo>
                  <a:pt x="2654" y="9194"/>
                </a:moveTo>
                <a:lnTo>
                  <a:pt x="2336" y="9296"/>
                </a:lnTo>
                <a:lnTo>
                  <a:pt x="2565" y="11722"/>
                </a:lnTo>
                <a:lnTo>
                  <a:pt x="0" y="11722"/>
                </a:lnTo>
                <a:lnTo>
                  <a:pt x="0" y="18732"/>
                </a:lnTo>
                <a:lnTo>
                  <a:pt x="3238" y="18922"/>
                </a:lnTo>
                <a:lnTo>
                  <a:pt x="2184" y="17779"/>
                </a:lnTo>
                <a:lnTo>
                  <a:pt x="2540" y="17297"/>
                </a:lnTo>
                <a:lnTo>
                  <a:pt x="16014" y="17297"/>
                </a:lnTo>
                <a:lnTo>
                  <a:pt x="15697" y="16751"/>
                </a:lnTo>
                <a:lnTo>
                  <a:pt x="19164" y="16192"/>
                </a:lnTo>
                <a:lnTo>
                  <a:pt x="19138" y="15722"/>
                </a:lnTo>
                <a:lnTo>
                  <a:pt x="18161" y="15201"/>
                </a:lnTo>
                <a:lnTo>
                  <a:pt x="18482" y="14338"/>
                </a:lnTo>
                <a:lnTo>
                  <a:pt x="11264" y="14338"/>
                </a:lnTo>
                <a:lnTo>
                  <a:pt x="10839" y="12611"/>
                </a:lnTo>
                <a:lnTo>
                  <a:pt x="8331" y="12611"/>
                </a:lnTo>
                <a:lnTo>
                  <a:pt x="6616" y="11633"/>
                </a:lnTo>
                <a:lnTo>
                  <a:pt x="6971" y="9740"/>
                </a:lnTo>
                <a:lnTo>
                  <a:pt x="2984" y="9740"/>
                </a:lnTo>
                <a:lnTo>
                  <a:pt x="2654" y="9194"/>
                </a:lnTo>
                <a:close/>
              </a:path>
              <a:path w="27939" h="23495">
                <a:moveTo>
                  <a:pt x="19532" y="16675"/>
                </a:moveTo>
                <a:lnTo>
                  <a:pt x="17005" y="18046"/>
                </a:lnTo>
                <a:lnTo>
                  <a:pt x="21772" y="18046"/>
                </a:lnTo>
                <a:lnTo>
                  <a:pt x="21107" y="17233"/>
                </a:lnTo>
                <a:lnTo>
                  <a:pt x="19532" y="16675"/>
                </a:lnTo>
                <a:close/>
              </a:path>
              <a:path w="27939" h="23495">
                <a:moveTo>
                  <a:pt x="20024" y="10261"/>
                </a:moveTo>
                <a:lnTo>
                  <a:pt x="13169" y="10261"/>
                </a:lnTo>
                <a:lnTo>
                  <a:pt x="15735" y="11912"/>
                </a:lnTo>
                <a:lnTo>
                  <a:pt x="11264" y="14338"/>
                </a:lnTo>
                <a:lnTo>
                  <a:pt x="18482" y="14338"/>
                </a:lnTo>
                <a:lnTo>
                  <a:pt x="20024" y="10261"/>
                </a:lnTo>
                <a:close/>
              </a:path>
              <a:path w="27939" h="23495">
                <a:moveTo>
                  <a:pt x="9359" y="8470"/>
                </a:moveTo>
                <a:lnTo>
                  <a:pt x="9093" y="8851"/>
                </a:lnTo>
                <a:lnTo>
                  <a:pt x="8701" y="9194"/>
                </a:lnTo>
                <a:lnTo>
                  <a:pt x="8432" y="10566"/>
                </a:lnTo>
                <a:lnTo>
                  <a:pt x="8331" y="12611"/>
                </a:lnTo>
                <a:lnTo>
                  <a:pt x="10839" y="12611"/>
                </a:lnTo>
                <a:lnTo>
                  <a:pt x="10476" y="10972"/>
                </a:lnTo>
                <a:lnTo>
                  <a:pt x="9969" y="9143"/>
                </a:lnTo>
                <a:lnTo>
                  <a:pt x="9601" y="8826"/>
                </a:lnTo>
                <a:lnTo>
                  <a:pt x="9359" y="8470"/>
                </a:lnTo>
                <a:close/>
              </a:path>
              <a:path w="27939" h="23495">
                <a:moveTo>
                  <a:pt x="21227" y="6896"/>
                </a:moveTo>
                <a:lnTo>
                  <a:pt x="10617" y="6896"/>
                </a:lnTo>
                <a:lnTo>
                  <a:pt x="10858" y="8102"/>
                </a:lnTo>
                <a:lnTo>
                  <a:pt x="12160" y="11023"/>
                </a:lnTo>
                <a:lnTo>
                  <a:pt x="12801" y="12039"/>
                </a:lnTo>
                <a:lnTo>
                  <a:pt x="13423" y="11976"/>
                </a:lnTo>
                <a:lnTo>
                  <a:pt x="13858" y="11976"/>
                </a:lnTo>
                <a:lnTo>
                  <a:pt x="13970" y="11722"/>
                </a:lnTo>
                <a:lnTo>
                  <a:pt x="13972" y="11531"/>
                </a:lnTo>
                <a:lnTo>
                  <a:pt x="13169" y="10261"/>
                </a:lnTo>
                <a:lnTo>
                  <a:pt x="20024" y="10261"/>
                </a:lnTo>
                <a:lnTo>
                  <a:pt x="21227" y="6896"/>
                </a:lnTo>
                <a:close/>
              </a:path>
              <a:path w="27939" h="23495">
                <a:moveTo>
                  <a:pt x="13858" y="11976"/>
                </a:moveTo>
                <a:lnTo>
                  <a:pt x="13423" y="11976"/>
                </a:lnTo>
                <a:lnTo>
                  <a:pt x="13830" y="12039"/>
                </a:lnTo>
                <a:close/>
              </a:path>
              <a:path w="27939" h="23495">
                <a:moveTo>
                  <a:pt x="6464" y="0"/>
                </a:moveTo>
                <a:lnTo>
                  <a:pt x="6121" y="685"/>
                </a:lnTo>
                <a:lnTo>
                  <a:pt x="6527" y="965"/>
                </a:lnTo>
                <a:lnTo>
                  <a:pt x="6896" y="1422"/>
                </a:lnTo>
                <a:lnTo>
                  <a:pt x="9055" y="1854"/>
                </a:lnTo>
                <a:lnTo>
                  <a:pt x="9410" y="2374"/>
                </a:lnTo>
                <a:lnTo>
                  <a:pt x="8191" y="4838"/>
                </a:lnTo>
                <a:lnTo>
                  <a:pt x="7607" y="5689"/>
                </a:lnTo>
                <a:lnTo>
                  <a:pt x="5676" y="7569"/>
                </a:lnTo>
                <a:lnTo>
                  <a:pt x="4036" y="8851"/>
                </a:lnTo>
                <a:lnTo>
                  <a:pt x="2984" y="9740"/>
                </a:lnTo>
                <a:lnTo>
                  <a:pt x="6971" y="9740"/>
                </a:lnTo>
                <a:lnTo>
                  <a:pt x="7073" y="9194"/>
                </a:lnTo>
                <a:lnTo>
                  <a:pt x="9093" y="6946"/>
                </a:lnTo>
                <a:lnTo>
                  <a:pt x="10617" y="6896"/>
                </a:lnTo>
                <a:lnTo>
                  <a:pt x="21227" y="6896"/>
                </a:lnTo>
                <a:lnTo>
                  <a:pt x="21437" y="6299"/>
                </a:lnTo>
                <a:lnTo>
                  <a:pt x="21417" y="5359"/>
                </a:lnTo>
                <a:lnTo>
                  <a:pt x="21655" y="4432"/>
                </a:lnTo>
                <a:lnTo>
                  <a:pt x="21980" y="4152"/>
                </a:lnTo>
                <a:lnTo>
                  <a:pt x="22186" y="3873"/>
                </a:lnTo>
                <a:lnTo>
                  <a:pt x="25935" y="3873"/>
                </a:lnTo>
                <a:lnTo>
                  <a:pt x="25223" y="3467"/>
                </a:lnTo>
                <a:lnTo>
                  <a:pt x="19964" y="3467"/>
                </a:lnTo>
                <a:lnTo>
                  <a:pt x="6464" y="0"/>
                </a:lnTo>
                <a:close/>
              </a:path>
              <a:path w="27939" h="23495">
                <a:moveTo>
                  <a:pt x="25935" y="3873"/>
                </a:moveTo>
                <a:lnTo>
                  <a:pt x="22186" y="3873"/>
                </a:lnTo>
                <a:lnTo>
                  <a:pt x="22433" y="4165"/>
                </a:lnTo>
                <a:lnTo>
                  <a:pt x="22821" y="4432"/>
                </a:lnTo>
                <a:lnTo>
                  <a:pt x="22885" y="6159"/>
                </a:lnTo>
                <a:lnTo>
                  <a:pt x="23723" y="6007"/>
                </a:lnTo>
                <a:lnTo>
                  <a:pt x="25577" y="5359"/>
                </a:lnTo>
                <a:lnTo>
                  <a:pt x="27338" y="4698"/>
                </a:lnTo>
                <a:lnTo>
                  <a:pt x="25935" y="3873"/>
                </a:lnTo>
                <a:close/>
              </a:path>
              <a:path w="27939" h="23495">
                <a:moveTo>
                  <a:pt x="20586" y="850"/>
                </a:moveTo>
                <a:lnTo>
                  <a:pt x="19989" y="1206"/>
                </a:lnTo>
                <a:lnTo>
                  <a:pt x="19964" y="3467"/>
                </a:lnTo>
                <a:lnTo>
                  <a:pt x="25223" y="3467"/>
                </a:lnTo>
                <a:lnTo>
                  <a:pt x="20586" y="850"/>
                </a:lnTo>
                <a:close/>
              </a:path>
            </a:pathLst>
          </a:custGeom>
          <a:solidFill>
            <a:srgbClr val="721E0D">
              <a:alpha val="79998"/>
            </a:srgbClr>
          </a:solidFill>
        </p:spPr>
        <p:txBody>
          <a:bodyPr wrap="square" lIns="0" tIns="0" rIns="0" bIns="0" rtlCol="0"/>
          <a:lstStyle/>
          <a:p>
            <a:endParaRPr/>
          </a:p>
        </p:txBody>
      </p:sp>
      <p:sp>
        <p:nvSpPr>
          <p:cNvPr id="180" name="object 180"/>
          <p:cNvSpPr/>
          <p:nvPr/>
        </p:nvSpPr>
        <p:spPr>
          <a:xfrm>
            <a:off x="2359868" y="6683183"/>
            <a:ext cx="40005" cy="27305"/>
          </a:xfrm>
          <a:custGeom>
            <a:avLst/>
            <a:gdLst/>
            <a:ahLst/>
            <a:cxnLst/>
            <a:rect l="l" t="t" r="r" b="b"/>
            <a:pathLst>
              <a:path w="40005" h="27304">
                <a:moveTo>
                  <a:pt x="4902" y="9245"/>
                </a:moveTo>
                <a:lnTo>
                  <a:pt x="2197" y="10121"/>
                </a:lnTo>
                <a:lnTo>
                  <a:pt x="2374" y="12014"/>
                </a:lnTo>
                <a:lnTo>
                  <a:pt x="0" y="12014"/>
                </a:lnTo>
                <a:lnTo>
                  <a:pt x="0" y="22466"/>
                </a:lnTo>
                <a:lnTo>
                  <a:pt x="6159" y="22847"/>
                </a:lnTo>
                <a:lnTo>
                  <a:pt x="6350" y="22986"/>
                </a:lnTo>
                <a:lnTo>
                  <a:pt x="16535" y="27152"/>
                </a:lnTo>
                <a:lnTo>
                  <a:pt x="17665" y="27152"/>
                </a:lnTo>
                <a:lnTo>
                  <a:pt x="18402" y="26987"/>
                </a:lnTo>
                <a:lnTo>
                  <a:pt x="20497" y="25463"/>
                </a:lnTo>
                <a:lnTo>
                  <a:pt x="22910" y="23583"/>
                </a:lnTo>
                <a:lnTo>
                  <a:pt x="16776" y="23583"/>
                </a:lnTo>
                <a:lnTo>
                  <a:pt x="12319" y="22237"/>
                </a:lnTo>
                <a:lnTo>
                  <a:pt x="9804" y="21259"/>
                </a:lnTo>
                <a:lnTo>
                  <a:pt x="8445" y="20116"/>
                </a:lnTo>
                <a:lnTo>
                  <a:pt x="4602" y="17411"/>
                </a:lnTo>
                <a:lnTo>
                  <a:pt x="3543" y="17411"/>
                </a:lnTo>
                <a:lnTo>
                  <a:pt x="3543" y="15557"/>
                </a:lnTo>
                <a:lnTo>
                  <a:pt x="6235" y="15125"/>
                </a:lnTo>
                <a:lnTo>
                  <a:pt x="6047" y="13207"/>
                </a:lnTo>
                <a:lnTo>
                  <a:pt x="6078" y="13017"/>
                </a:lnTo>
                <a:lnTo>
                  <a:pt x="7340" y="11976"/>
                </a:lnTo>
                <a:lnTo>
                  <a:pt x="17635" y="11976"/>
                </a:lnTo>
                <a:lnTo>
                  <a:pt x="14465" y="9944"/>
                </a:lnTo>
                <a:lnTo>
                  <a:pt x="14216" y="9321"/>
                </a:lnTo>
                <a:lnTo>
                  <a:pt x="4978" y="9321"/>
                </a:lnTo>
                <a:close/>
              </a:path>
              <a:path w="40005" h="27304">
                <a:moveTo>
                  <a:pt x="25682" y="21424"/>
                </a:moveTo>
                <a:lnTo>
                  <a:pt x="19888" y="21424"/>
                </a:lnTo>
                <a:lnTo>
                  <a:pt x="18827" y="22237"/>
                </a:lnTo>
                <a:lnTo>
                  <a:pt x="17775" y="22986"/>
                </a:lnTo>
                <a:lnTo>
                  <a:pt x="16776" y="23583"/>
                </a:lnTo>
                <a:lnTo>
                  <a:pt x="22910" y="23583"/>
                </a:lnTo>
                <a:lnTo>
                  <a:pt x="25682" y="21424"/>
                </a:lnTo>
                <a:close/>
              </a:path>
              <a:path w="40005" h="27304">
                <a:moveTo>
                  <a:pt x="22679" y="17538"/>
                </a:moveTo>
                <a:lnTo>
                  <a:pt x="14681" y="17538"/>
                </a:lnTo>
                <a:lnTo>
                  <a:pt x="16865" y="21335"/>
                </a:lnTo>
                <a:lnTo>
                  <a:pt x="18288" y="21958"/>
                </a:lnTo>
                <a:lnTo>
                  <a:pt x="19888" y="21424"/>
                </a:lnTo>
                <a:lnTo>
                  <a:pt x="25682" y="21424"/>
                </a:lnTo>
                <a:lnTo>
                  <a:pt x="26416" y="20853"/>
                </a:lnTo>
                <a:lnTo>
                  <a:pt x="25260" y="19443"/>
                </a:lnTo>
                <a:lnTo>
                  <a:pt x="24549" y="18541"/>
                </a:lnTo>
                <a:lnTo>
                  <a:pt x="23647" y="17945"/>
                </a:lnTo>
                <a:lnTo>
                  <a:pt x="22682" y="17627"/>
                </a:lnTo>
                <a:close/>
              </a:path>
              <a:path w="40005" h="27304">
                <a:moveTo>
                  <a:pt x="17635" y="11976"/>
                </a:moveTo>
                <a:lnTo>
                  <a:pt x="7340" y="11976"/>
                </a:lnTo>
                <a:lnTo>
                  <a:pt x="7269" y="13207"/>
                </a:lnTo>
                <a:lnTo>
                  <a:pt x="7505" y="14681"/>
                </a:lnTo>
                <a:lnTo>
                  <a:pt x="8178" y="15633"/>
                </a:lnTo>
                <a:lnTo>
                  <a:pt x="11468" y="17500"/>
                </a:lnTo>
                <a:lnTo>
                  <a:pt x="11861" y="19088"/>
                </a:lnTo>
                <a:lnTo>
                  <a:pt x="14681" y="17538"/>
                </a:lnTo>
                <a:lnTo>
                  <a:pt x="22679" y="17538"/>
                </a:lnTo>
                <a:lnTo>
                  <a:pt x="14833" y="17449"/>
                </a:lnTo>
                <a:lnTo>
                  <a:pt x="18770" y="15303"/>
                </a:lnTo>
                <a:lnTo>
                  <a:pt x="22552" y="15303"/>
                </a:lnTo>
                <a:lnTo>
                  <a:pt x="23337" y="13207"/>
                </a:lnTo>
                <a:lnTo>
                  <a:pt x="19558" y="13207"/>
                </a:lnTo>
                <a:lnTo>
                  <a:pt x="17635" y="11976"/>
                </a:lnTo>
                <a:close/>
              </a:path>
              <a:path w="40005" h="27304">
                <a:moveTo>
                  <a:pt x="22552" y="15303"/>
                </a:moveTo>
                <a:lnTo>
                  <a:pt x="18770" y="15303"/>
                </a:lnTo>
                <a:lnTo>
                  <a:pt x="18173" y="16916"/>
                </a:lnTo>
                <a:lnTo>
                  <a:pt x="14833" y="17449"/>
                </a:lnTo>
                <a:lnTo>
                  <a:pt x="22677" y="17449"/>
                </a:lnTo>
                <a:lnTo>
                  <a:pt x="22656" y="16713"/>
                </a:lnTo>
                <a:lnTo>
                  <a:pt x="22123" y="16446"/>
                </a:lnTo>
                <a:lnTo>
                  <a:pt x="22552" y="15303"/>
                </a:lnTo>
                <a:close/>
              </a:path>
              <a:path w="40005" h="27304">
                <a:moveTo>
                  <a:pt x="3898" y="16916"/>
                </a:moveTo>
                <a:lnTo>
                  <a:pt x="3543" y="17411"/>
                </a:lnTo>
                <a:lnTo>
                  <a:pt x="4602" y="17411"/>
                </a:lnTo>
                <a:lnTo>
                  <a:pt x="3898" y="16916"/>
                </a:lnTo>
                <a:close/>
              </a:path>
              <a:path w="40005" h="27304">
                <a:moveTo>
                  <a:pt x="34429" y="5016"/>
                </a:moveTo>
                <a:lnTo>
                  <a:pt x="12547" y="5016"/>
                </a:lnTo>
                <a:lnTo>
                  <a:pt x="21450" y="7289"/>
                </a:lnTo>
                <a:lnTo>
                  <a:pt x="21348" y="8293"/>
                </a:lnTo>
                <a:lnTo>
                  <a:pt x="19558" y="13207"/>
                </a:lnTo>
                <a:lnTo>
                  <a:pt x="23337" y="13207"/>
                </a:lnTo>
                <a:lnTo>
                  <a:pt x="23952" y="11569"/>
                </a:lnTo>
                <a:lnTo>
                  <a:pt x="24625" y="9626"/>
                </a:lnTo>
                <a:lnTo>
                  <a:pt x="26395" y="9626"/>
                </a:lnTo>
                <a:lnTo>
                  <a:pt x="29006" y="8699"/>
                </a:lnTo>
                <a:lnTo>
                  <a:pt x="29519" y="8699"/>
                </a:lnTo>
                <a:lnTo>
                  <a:pt x="34429" y="5016"/>
                </a:lnTo>
                <a:close/>
              </a:path>
              <a:path w="40005" h="27304">
                <a:moveTo>
                  <a:pt x="26395" y="9626"/>
                </a:moveTo>
                <a:lnTo>
                  <a:pt x="24625" y="9626"/>
                </a:lnTo>
                <a:lnTo>
                  <a:pt x="25565" y="9905"/>
                </a:lnTo>
                <a:lnTo>
                  <a:pt x="26395" y="9626"/>
                </a:lnTo>
                <a:close/>
              </a:path>
              <a:path w="40005" h="27304">
                <a:moveTo>
                  <a:pt x="7302" y="0"/>
                </a:moveTo>
                <a:lnTo>
                  <a:pt x="6654" y="1257"/>
                </a:lnTo>
                <a:lnTo>
                  <a:pt x="5829" y="3492"/>
                </a:lnTo>
                <a:lnTo>
                  <a:pt x="7099" y="4406"/>
                </a:lnTo>
                <a:lnTo>
                  <a:pt x="7988" y="5168"/>
                </a:lnTo>
                <a:lnTo>
                  <a:pt x="8763" y="5333"/>
                </a:lnTo>
                <a:lnTo>
                  <a:pt x="8382" y="6057"/>
                </a:lnTo>
                <a:lnTo>
                  <a:pt x="7924" y="6692"/>
                </a:lnTo>
                <a:lnTo>
                  <a:pt x="6654" y="7924"/>
                </a:lnTo>
                <a:lnTo>
                  <a:pt x="4978" y="9321"/>
                </a:lnTo>
                <a:lnTo>
                  <a:pt x="14216" y="9321"/>
                </a:lnTo>
                <a:lnTo>
                  <a:pt x="13436" y="7645"/>
                </a:lnTo>
                <a:lnTo>
                  <a:pt x="11722" y="7315"/>
                </a:lnTo>
                <a:lnTo>
                  <a:pt x="12230" y="6311"/>
                </a:lnTo>
                <a:lnTo>
                  <a:pt x="12496" y="5676"/>
                </a:lnTo>
                <a:lnTo>
                  <a:pt x="12547" y="5016"/>
                </a:lnTo>
                <a:lnTo>
                  <a:pt x="34429" y="5016"/>
                </a:lnTo>
                <a:lnTo>
                  <a:pt x="34683" y="4825"/>
                </a:lnTo>
                <a:lnTo>
                  <a:pt x="29298" y="4825"/>
                </a:lnTo>
                <a:lnTo>
                  <a:pt x="26654" y="3327"/>
                </a:lnTo>
                <a:lnTo>
                  <a:pt x="20269" y="3327"/>
                </a:lnTo>
                <a:lnTo>
                  <a:pt x="7302" y="0"/>
                </a:lnTo>
                <a:close/>
              </a:path>
              <a:path w="40005" h="27304">
                <a:moveTo>
                  <a:pt x="29519" y="8699"/>
                </a:moveTo>
                <a:lnTo>
                  <a:pt x="29006" y="8699"/>
                </a:lnTo>
                <a:lnTo>
                  <a:pt x="29298" y="8864"/>
                </a:lnTo>
                <a:lnTo>
                  <a:pt x="29519" y="8699"/>
                </a:lnTo>
                <a:close/>
              </a:path>
              <a:path w="40005" h="27304">
                <a:moveTo>
                  <a:pt x="39712" y="1054"/>
                </a:moveTo>
                <a:lnTo>
                  <a:pt x="29298" y="4825"/>
                </a:lnTo>
                <a:lnTo>
                  <a:pt x="34683" y="4825"/>
                </a:lnTo>
                <a:lnTo>
                  <a:pt x="39712" y="1054"/>
                </a:lnTo>
                <a:close/>
              </a:path>
              <a:path w="40005" h="27304">
                <a:moveTo>
                  <a:pt x="22796" y="1155"/>
                </a:moveTo>
                <a:lnTo>
                  <a:pt x="20828" y="2298"/>
                </a:lnTo>
                <a:lnTo>
                  <a:pt x="20472" y="2793"/>
                </a:lnTo>
                <a:lnTo>
                  <a:pt x="20269" y="3327"/>
                </a:lnTo>
                <a:lnTo>
                  <a:pt x="26654" y="3327"/>
                </a:lnTo>
                <a:lnTo>
                  <a:pt x="24358" y="2006"/>
                </a:lnTo>
                <a:lnTo>
                  <a:pt x="22796" y="1155"/>
                </a:lnTo>
                <a:close/>
              </a:path>
            </a:pathLst>
          </a:custGeom>
          <a:solidFill>
            <a:srgbClr val="380B04">
              <a:alpha val="79998"/>
            </a:srgbClr>
          </a:solidFill>
        </p:spPr>
        <p:txBody>
          <a:bodyPr wrap="square" lIns="0" tIns="0" rIns="0" bIns="0" rtlCol="0"/>
          <a:lstStyle/>
          <a:p>
            <a:endParaRPr/>
          </a:p>
        </p:txBody>
      </p:sp>
      <p:sp>
        <p:nvSpPr>
          <p:cNvPr id="181" name="object 181"/>
          <p:cNvSpPr/>
          <p:nvPr/>
        </p:nvSpPr>
        <p:spPr>
          <a:xfrm>
            <a:off x="2361636" y="6632509"/>
            <a:ext cx="21590" cy="41275"/>
          </a:xfrm>
          <a:custGeom>
            <a:avLst/>
            <a:gdLst/>
            <a:ahLst/>
            <a:cxnLst/>
            <a:rect l="l" t="t" r="r" b="b"/>
            <a:pathLst>
              <a:path w="21589" h="41275">
                <a:moveTo>
                  <a:pt x="9262" y="39522"/>
                </a:moveTo>
                <a:lnTo>
                  <a:pt x="6705" y="39522"/>
                </a:lnTo>
                <a:lnTo>
                  <a:pt x="8204" y="39941"/>
                </a:lnTo>
                <a:lnTo>
                  <a:pt x="9778" y="41046"/>
                </a:lnTo>
                <a:lnTo>
                  <a:pt x="9262" y="39522"/>
                </a:lnTo>
                <a:close/>
              </a:path>
              <a:path w="21589" h="41275">
                <a:moveTo>
                  <a:pt x="3581" y="6832"/>
                </a:moveTo>
                <a:lnTo>
                  <a:pt x="1206" y="8343"/>
                </a:lnTo>
                <a:lnTo>
                  <a:pt x="1206" y="9728"/>
                </a:lnTo>
                <a:lnTo>
                  <a:pt x="2387" y="11595"/>
                </a:lnTo>
                <a:lnTo>
                  <a:pt x="0" y="12496"/>
                </a:lnTo>
                <a:lnTo>
                  <a:pt x="0" y="13906"/>
                </a:lnTo>
                <a:lnTo>
                  <a:pt x="2908" y="14681"/>
                </a:lnTo>
                <a:lnTo>
                  <a:pt x="2794" y="15849"/>
                </a:lnTo>
                <a:lnTo>
                  <a:pt x="2679" y="16154"/>
                </a:lnTo>
                <a:lnTo>
                  <a:pt x="1574" y="16624"/>
                </a:lnTo>
                <a:lnTo>
                  <a:pt x="0" y="16713"/>
                </a:lnTo>
                <a:lnTo>
                  <a:pt x="0" y="19519"/>
                </a:lnTo>
                <a:lnTo>
                  <a:pt x="393" y="19888"/>
                </a:lnTo>
                <a:lnTo>
                  <a:pt x="1032" y="20180"/>
                </a:lnTo>
                <a:lnTo>
                  <a:pt x="1598" y="21932"/>
                </a:lnTo>
                <a:lnTo>
                  <a:pt x="2163" y="23291"/>
                </a:lnTo>
                <a:lnTo>
                  <a:pt x="2107" y="23837"/>
                </a:lnTo>
                <a:lnTo>
                  <a:pt x="1803" y="25793"/>
                </a:lnTo>
                <a:lnTo>
                  <a:pt x="698" y="26847"/>
                </a:lnTo>
                <a:lnTo>
                  <a:pt x="0" y="27952"/>
                </a:lnTo>
                <a:lnTo>
                  <a:pt x="0" y="37426"/>
                </a:lnTo>
                <a:lnTo>
                  <a:pt x="3403" y="38290"/>
                </a:lnTo>
                <a:lnTo>
                  <a:pt x="4470" y="40284"/>
                </a:lnTo>
                <a:lnTo>
                  <a:pt x="5016" y="40589"/>
                </a:lnTo>
                <a:lnTo>
                  <a:pt x="6705" y="39522"/>
                </a:lnTo>
                <a:lnTo>
                  <a:pt x="9262" y="39522"/>
                </a:lnTo>
                <a:lnTo>
                  <a:pt x="7340" y="33845"/>
                </a:lnTo>
                <a:lnTo>
                  <a:pt x="7937" y="27038"/>
                </a:lnTo>
                <a:lnTo>
                  <a:pt x="8738" y="24447"/>
                </a:lnTo>
                <a:lnTo>
                  <a:pt x="5956" y="24447"/>
                </a:lnTo>
                <a:lnTo>
                  <a:pt x="5664" y="24053"/>
                </a:lnTo>
                <a:lnTo>
                  <a:pt x="6438" y="22301"/>
                </a:lnTo>
                <a:lnTo>
                  <a:pt x="4444" y="21932"/>
                </a:lnTo>
                <a:lnTo>
                  <a:pt x="7124" y="21310"/>
                </a:lnTo>
                <a:lnTo>
                  <a:pt x="9579" y="18923"/>
                </a:lnTo>
                <a:lnTo>
                  <a:pt x="5664" y="18923"/>
                </a:lnTo>
                <a:lnTo>
                  <a:pt x="4711" y="18529"/>
                </a:lnTo>
                <a:lnTo>
                  <a:pt x="3581" y="18288"/>
                </a:lnTo>
                <a:lnTo>
                  <a:pt x="2489" y="16725"/>
                </a:lnTo>
                <a:lnTo>
                  <a:pt x="3073" y="16154"/>
                </a:lnTo>
                <a:lnTo>
                  <a:pt x="4292" y="15849"/>
                </a:lnTo>
                <a:lnTo>
                  <a:pt x="6089" y="15849"/>
                </a:lnTo>
                <a:lnTo>
                  <a:pt x="5384" y="14554"/>
                </a:lnTo>
                <a:lnTo>
                  <a:pt x="5664" y="14084"/>
                </a:lnTo>
                <a:lnTo>
                  <a:pt x="8851" y="9652"/>
                </a:lnTo>
                <a:lnTo>
                  <a:pt x="10680" y="8115"/>
                </a:lnTo>
                <a:lnTo>
                  <a:pt x="11141" y="7810"/>
                </a:lnTo>
                <a:lnTo>
                  <a:pt x="5816" y="7810"/>
                </a:lnTo>
                <a:lnTo>
                  <a:pt x="4356" y="7315"/>
                </a:lnTo>
                <a:lnTo>
                  <a:pt x="3936" y="7010"/>
                </a:lnTo>
                <a:lnTo>
                  <a:pt x="3581" y="6832"/>
                </a:lnTo>
                <a:close/>
              </a:path>
              <a:path w="21589" h="41275">
                <a:moveTo>
                  <a:pt x="10058" y="20180"/>
                </a:moveTo>
                <a:lnTo>
                  <a:pt x="9169" y="20929"/>
                </a:lnTo>
                <a:lnTo>
                  <a:pt x="8712" y="21831"/>
                </a:lnTo>
                <a:lnTo>
                  <a:pt x="7467" y="23291"/>
                </a:lnTo>
                <a:lnTo>
                  <a:pt x="6667" y="23837"/>
                </a:lnTo>
                <a:lnTo>
                  <a:pt x="5956" y="24447"/>
                </a:lnTo>
                <a:lnTo>
                  <a:pt x="8738" y="24447"/>
                </a:lnTo>
                <a:lnTo>
                  <a:pt x="10058" y="20180"/>
                </a:lnTo>
                <a:close/>
              </a:path>
              <a:path w="21589" h="41275">
                <a:moveTo>
                  <a:pt x="6089" y="15849"/>
                </a:moveTo>
                <a:lnTo>
                  <a:pt x="4292" y="15849"/>
                </a:lnTo>
                <a:lnTo>
                  <a:pt x="6003" y="17970"/>
                </a:lnTo>
                <a:lnTo>
                  <a:pt x="6070" y="18542"/>
                </a:lnTo>
                <a:lnTo>
                  <a:pt x="5664" y="18923"/>
                </a:lnTo>
                <a:lnTo>
                  <a:pt x="9579" y="18923"/>
                </a:lnTo>
                <a:lnTo>
                  <a:pt x="10558" y="17970"/>
                </a:lnTo>
                <a:lnTo>
                  <a:pt x="8610" y="17970"/>
                </a:lnTo>
                <a:lnTo>
                  <a:pt x="7200" y="17894"/>
                </a:lnTo>
                <a:lnTo>
                  <a:pt x="6089" y="15849"/>
                </a:lnTo>
                <a:close/>
              </a:path>
              <a:path w="21589" h="41275">
                <a:moveTo>
                  <a:pt x="9601" y="15481"/>
                </a:moveTo>
                <a:lnTo>
                  <a:pt x="8610" y="17970"/>
                </a:lnTo>
                <a:lnTo>
                  <a:pt x="10558" y="17970"/>
                </a:lnTo>
                <a:lnTo>
                  <a:pt x="11302" y="17246"/>
                </a:lnTo>
                <a:lnTo>
                  <a:pt x="9601" y="15481"/>
                </a:lnTo>
                <a:close/>
              </a:path>
              <a:path w="21589" h="41275">
                <a:moveTo>
                  <a:pt x="11785" y="762"/>
                </a:moveTo>
                <a:lnTo>
                  <a:pt x="10413" y="2044"/>
                </a:lnTo>
                <a:lnTo>
                  <a:pt x="8559" y="3822"/>
                </a:lnTo>
                <a:lnTo>
                  <a:pt x="6718" y="4991"/>
                </a:lnTo>
                <a:lnTo>
                  <a:pt x="6248" y="5321"/>
                </a:lnTo>
                <a:lnTo>
                  <a:pt x="6591" y="7505"/>
                </a:lnTo>
                <a:lnTo>
                  <a:pt x="5816" y="7810"/>
                </a:lnTo>
                <a:lnTo>
                  <a:pt x="11141" y="7810"/>
                </a:lnTo>
                <a:lnTo>
                  <a:pt x="15062" y="5219"/>
                </a:lnTo>
                <a:lnTo>
                  <a:pt x="17856" y="4000"/>
                </a:lnTo>
                <a:lnTo>
                  <a:pt x="19933" y="2832"/>
                </a:lnTo>
                <a:lnTo>
                  <a:pt x="13893" y="2832"/>
                </a:lnTo>
                <a:lnTo>
                  <a:pt x="13157" y="927"/>
                </a:lnTo>
                <a:lnTo>
                  <a:pt x="11785" y="762"/>
                </a:lnTo>
                <a:close/>
              </a:path>
              <a:path w="21589" h="41275">
                <a:moveTo>
                  <a:pt x="16573" y="0"/>
                </a:moveTo>
                <a:lnTo>
                  <a:pt x="14998" y="889"/>
                </a:lnTo>
                <a:lnTo>
                  <a:pt x="13893" y="2832"/>
                </a:lnTo>
                <a:lnTo>
                  <a:pt x="19933" y="2832"/>
                </a:lnTo>
                <a:lnTo>
                  <a:pt x="20954" y="2235"/>
                </a:lnTo>
                <a:lnTo>
                  <a:pt x="21208" y="1574"/>
                </a:lnTo>
                <a:lnTo>
                  <a:pt x="21564" y="1092"/>
                </a:lnTo>
                <a:lnTo>
                  <a:pt x="21041" y="762"/>
                </a:lnTo>
                <a:lnTo>
                  <a:pt x="20573" y="381"/>
                </a:lnTo>
                <a:lnTo>
                  <a:pt x="19818" y="88"/>
                </a:lnTo>
                <a:lnTo>
                  <a:pt x="19113" y="88"/>
                </a:lnTo>
                <a:lnTo>
                  <a:pt x="16573" y="0"/>
                </a:lnTo>
                <a:close/>
              </a:path>
              <a:path w="21589" h="41275">
                <a:moveTo>
                  <a:pt x="19621" y="12"/>
                </a:moveTo>
                <a:lnTo>
                  <a:pt x="19113" y="88"/>
                </a:lnTo>
                <a:lnTo>
                  <a:pt x="19818" y="88"/>
                </a:lnTo>
                <a:lnTo>
                  <a:pt x="19621" y="12"/>
                </a:lnTo>
                <a:close/>
              </a:path>
            </a:pathLst>
          </a:custGeom>
          <a:solidFill>
            <a:srgbClr val="721E0D">
              <a:alpha val="79998"/>
            </a:srgbClr>
          </a:solidFill>
        </p:spPr>
        <p:txBody>
          <a:bodyPr wrap="square" lIns="0" tIns="0" rIns="0" bIns="0" rtlCol="0"/>
          <a:lstStyle/>
          <a:p>
            <a:endParaRPr/>
          </a:p>
        </p:txBody>
      </p:sp>
      <p:sp>
        <p:nvSpPr>
          <p:cNvPr id="182" name="object 182"/>
          <p:cNvSpPr/>
          <p:nvPr/>
        </p:nvSpPr>
        <p:spPr>
          <a:xfrm>
            <a:off x="2357445" y="6630786"/>
            <a:ext cx="28575" cy="47625"/>
          </a:xfrm>
          <a:custGeom>
            <a:avLst/>
            <a:gdLst/>
            <a:ahLst/>
            <a:cxnLst/>
            <a:rect l="l" t="t" r="r" b="b"/>
            <a:pathLst>
              <a:path w="28575" h="47625">
                <a:moveTo>
                  <a:pt x="15970" y="43167"/>
                </a:moveTo>
                <a:lnTo>
                  <a:pt x="11455" y="43167"/>
                </a:lnTo>
                <a:lnTo>
                  <a:pt x="17373" y="47332"/>
                </a:lnTo>
                <a:lnTo>
                  <a:pt x="15970" y="43167"/>
                </a:lnTo>
                <a:close/>
              </a:path>
              <a:path w="28575" h="47625">
                <a:moveTo>
                  <a:pt x="15803" y="22860"/>
                </a:moveTo>
                <a:lnTo>
                  <a:pt x="3670" y="22860"/>
                </a:lnTo>
                <a:lnTo>
                  <a:pt x="0" y="23799"/>
                </a:lnTo>
                <a:lnTo>
                  <a:pt x="4229" y="24612"/>
                </a:lnTo>
                <a:lnTo>
                  <a:pt x="4394" y="25158"/>
                </a:lnTo>
                <a:lnTo>
                  <a:pt x="4485" y="25742"/>
                </a:lnTo>
                <a:lnTo>
                  <a:pt x="4368" y="26441"/>
                </a:lnTo>
                <a:lnTo>
                  <a:pt x="2933" y="28333"/>
                </a:lnTo>
                <a:lnTo>
                  <a:pt x="2412" y="29146"/>
                </a:lnTo>
                <a:lnTo>
                  <a:pt x="2451" y="40525"/>
                </a:lnTo>
                <a:lnTo>
                  <a:pt x="5460" y="41300"/>
                </a:lnTo>
                <a:lnTo>
                  <a:pt x="6438" y="41592"/>
                </a:lnTo>
                <a:lnTo>
                  <a:pt x="7340" y="43319"/>
                </a:lnTo>
                <a:lnTo>
                  <a:pt x="8153" y="43815"/>
                </a:lnTo>
                <a:lnTo>
                  <a:pt x="9639" y="44132"/>
                </a:lnTo>
                <a:lnTo>
                  <a:pt x="10833" y="43395"/>
                </a:lnTo>
                <a:lnTo>
                  <a:pt x="11455" y="43167"/>
                </a:lnTo>
                <a:lnTo>
                  <a:pt x="15970" y="43167"/>
                </a:lnTo>
                <a:lnTo>
                  <a:pt x="15214" y="40919"/>
                </a:lnTo>
                <a:lnTo>
                  <a:pt x="10083" y="40919"/>
                </a:lnTo>
                <a:lnTo>
                  <a:pt x="15201" y="40881"/>
                </a:lnTo>
                <a:lnTo>
                  <a:pt x="14957" y="40157"/>
                </a:lnTo>
                <a:lnTo>
                  <a:pt x="9613" y="40157"/>
                </a:lnTo>
                <a:lnTo>
                  <a:pt x="8623" y="38823"/>
                </a:lnTo>
                <a:lnTo>
                  <a:pt x="7264" y="38201"/>
                </a:lnTo>
                <a:lnTo>
                  <a:pt x="5968" y="37795"/>
                </a:lnTo>
                <a:lnTo>
                  <a:pt x="6070" y="30048"/>
                </a:lnTo>
                <a:lnTo>
                  <a:pt x="6297" y="29781"/>
                </a:lnTo>
                <a:lnTo>
                  <a:pt x="7746" y="27876"/>
                </a:lnTo>
                <a:lnTo>
                  <a:pt x="7924" y="26606"/>
                </a:lnTo>
                <a:lnTo>
                  <a:pt x="7975" y="25323"/>
                </a:lnTo>
                <a:lnTo>
                  <a:pt x="15042" y="25323"/>
                </a:lnTo>
                <a:lnTo>
                  <a:pt x="15803" y="22860"/>
                </a:lnTo>
                <a:close/>
              </a:path>
              <a:path w="28575" h="47625">
                <a:moveTo>
                  <a:pt x="15201" y="40881"/>
                </a:moveTo>
                <a:lnTo>
                  <a:pt x="10071" y="40881"/>
                </a:lnTo>
                <a:lnTo>
                  <a:pt x="15214" y="40919"/>
                </a:lnTo>
                <a:close/>
              </a:path>
              <a:path w="28575" h="47625">
                <a:moveTo>
                  <a:pt x="14292" y="27749"/>
                </a:moveTo>
                <a:lnTo>
                  <a:pt x="11048" y="27749"/>
                </a:lnTo>
                <a:lnTo>
                  <a:pt x="10375" y="32016"/>
                </a:lnTo>
                <a:lnTo>
                  <a:pt x="10476" y="36055"/>
                </a:lnTo>
                <a:lnTo>
                  <a:pt x="11341" y="39916"/>
                </a:lnTo>
                <a:lnTo>
                  <a:pt x="10756" y="39928"/>
                </a:lnTo>
                <a:lnTo>
                  <a:pt x="10172" y="39979"/>
                </a:lnTo>
                <a:lnTo>
                  <a:pt x="9613" y="40157"/>
                </a:lnTo>
                <a:lnTo>
                  <a:pt x="14957" y="40157"/>
                </a:lnTo>
                <a:lnTo>
                  <a:pt x="13576" y="36055"/>
                </a:lnTo>
                <a:lnTo>
                  <a:pt x="13665" y="29781"/>
                </a:lnTo>
                <a:lnTo>
                  <a:pt x="14292" y="27749"/>
                </a:lnTo>
                <a:close/>
              </a:path>
              <a:path w="28575" h="47625">
                <a:moveTo>
                  <a:pt x="15042" y="25323"/>
                </a:moveTo>
                <a:lnTo>
                  <a:pt x="7975" y="25323"/>
                </a:lnTo>
                <a:lnTo>
                  <a:pt x="8216" y="25374"/>
                </a:lnTo>
                <a:lnTo>
                  <a:pt x="8143" y="26441"/>
                </a:lnTo>
                <a:lnTo>
                  <a:pt x="9867" y="28778"/>
                </a:lnTo>
                <a:lnTo>
                  <a:pt x="11048" y="27749"/>
                </a:lnTo>
                <a:lnTo>
                  <a:pt x="14292" y="27749"/>
                </a:lnTo>
                <a:lnTo>
                  <a:pt x="15042" y="25323"/>
                </a:lnTo>
                <a:close/>
              </a:path>
              <a:path w="28575" h="47625">
                <a:moveTo>
                  <a:pt x="7696" y="6502"/>
                </a:moveTo>
                <a:lnTo>
                  <a:pt x="3626" y="9105"/>
                </a:lnTo>
                <a:lnTo>
                  <a:pt x="3723" y="11125"/>
                </a:lnTo>
                <a:lnTo>
                  <a:pt x="3848" y="12458"/>
                </a:lnTo>
                <a:lnTo>
                  <a:pt x="2412" y="12992"/>
                </a:lnTo>
                <a:lnTo>
                  <a:pt x="2412" y="22047"/>
                </a:lnTo>
                <a:lnTo>
                  <a:pt x="3403" y="22885"/>
                </a:lnTo>
                <a:lnTo>
                  <a:pt x="3670" y="22860"/>
                </a:lnTo>
                <a:lnTo>
                  <a:pt x="15803" y="22860"/>
                </a:lnTo>
                <a:lnTo>
                  <a:pt x="16015" y="22174"/>
                </a:lnTo>
                <a:lnTo>
                  <a:pt x="7175" y="22174"/>
                </a:lnTo>
                <a:lnTo>
                  <a:pt x="6971" y="21564"/>
                </a:lnTo>
                <a:lnTo>
                  <a:pt x="6819" y="21272"/>
                </a:lnTo>
                <a:lnTo>
                  <a:pt x="16293" y="21272"/>
                </a:lnTo>
                <a:lnTo>
                  <a:pt x="16560" y="20408"/>
                </a:lnTo>
                <a:lnTo>
                  <a:pt x="17995" y="19011"/>
                </a:lnTo>
                <a:lnTo>
                  <a:pt x="17233" y="18237"/>
                </a:lnTo>
                <a:lnTo>
                  <a:pt x="17434" y="17576"/>
                </a:lnTo>
                <a:lnTo>
                  <a:pt x="16611" y="17576"/>
                </a:lnTo>
                <a:lnTo>
                  <a:pt x="16306" y="17284"/>
                </a:lnTo>
                <a:lnTo>
                  <a:pt x="12191" y="17284"/>
                </a:lnTo>
                <a:lnTo>
                  <a:pt x="11747" y="16205"/>
                </a:lnTo>
                <a:lnTo>
                  <a:pt x="12620" y="14986"/>
                </a:lnTo>
                <a:lnTo>
                  <a:pt x="8648" y="14986"/>
                </a:lnTo>
                <a:lnTo>
                  <a:pt x="6794" y="14478"/>
                </a:lnTo>
                <a:lnTo>
                  <a:pt x="7683" y="13271"/>
                </a:lnTo>
                <a:lnTo>
                  <a:pt x="7467" y="11811"/>
                </a:lnTo>
                <a:lnTo>
                  <a:pt x="7315" y="10960"/>
                </a:lnTo>
                <a:lnTo>
                  <a:pt x="7835" y="10617"/>
                </a:lnTo>
                <a:lnTo>
                  <a:pt x="11335" y="10617"/>
                </a:lnTo>
                <a:lnTo>
                  <a:pt x="11465" y="10508"/>
                </a:lnTo>
                <a:lnTo>
                  <a:pt x="11569" y="10363"/>
                </a:lnTo>
                <a:lnTo>
                  <a:pt x="12187" y="9800"/>
                </a:lnTo>
                <a:lnTo>
                  <a:pt x="12598" y="9296"/>
                </a:lnTo>
                <a:lnTo>
                  <a:pt x="12204" y="8013"/>
                </a:lnTo>
                <a:lnTo>
                  <a:pt x="13568" y="7124"/>
                </a:lnTo>
                <a:lnTo>
                  <a:pt x="8839" y="7124"/>
                </a:lnTo>
                <a:lnTo>
                  <a:pt x="7696" y="6502"/>
                </a:lnTo>
                <a:close/>
              </a:path>
              <a:path w="28575" h="47625">
                <a:moveTo>
                  <a:pt x="16293" y="21272"/>
                </a:moveTo>
                <a:lnTo>
                  <a:pt x="6819" y="21272"/>
                </a:lnTo>
                <a:lnTo>
                  <a:pt x="7264" y="21564"/>
                </a:lnTo>
                <a:lnTo>
                  <a:pt x="8216" y="21920"/>
                </a:lnTo>
                <a:lnTo>
                  <a:pt x="7175" y="22174"/>
                </a:lnTo>
                <a:lnTo>
                  <a:pt x="16015" y="22174"/>
                </a:lnTo>
                <a:lnTo>
                  <a:pt x="16293" y="21272"/>
                </a:lnTo>
                <a:close/>
              </a:path>
              <a:path w="28575" h="47625">
                <a:moveTo>
                  <a:pt x="17716" y="16649"/>
                </a:moveTo>
                <a:lnTo>
                  <a:pt x="16611" y="17576"/>
                </a:lnTo>
                <a:lnTo>
                  <a:pt x="17434" y="17576"/>
                </a:lnTo>
                <a:lnTo>
                  <a:pt x="17716" y="16649"/>
                </a:lnTo>
                <a:close/>
              </a:path>
              <a:path w="28575" h="47625">
                <a:moveTo>
                  <a:pt x="14820" y="15862"/>
                </a:moveTo>
                <a:lnTo>
                  <a:pt x="13106" y="16687"/>
                </a:lnTo>
                <a:lnTo>
                  <a:pt x="12191" y="17284"/>
                </a:lnTo>
                <a:lnTo>
                  <a:pt x="16306" y="17284"/>
                </a:lnTo>
                <a:lnTo>
                  <a:pt x="14820" y="15862"/>
                </a:lnTo>
                <a:close/>
              </a:path>
              <a:path w="28575" h="47625">
                <a:moveTo>
                  <a:pt x="26666" y="4724"/>
                </a:moveTo>
                <a:lnTo>
                  <a:pt x="16179" y="4724"/>
                </a:lnTo>
                <a:lnTo>
                  <a:pt x="16319" y="4940"/>
                </a:lnTo>
                <a:lnTo>
                  <a:pt x="16903" y="6400"/>
                </a:lnTo>
                <a:lnTo>
                  <a:pt x="16522" y="6629"/>
                </a:lnTo>
                <a:lnTo>
                  <a:pt x="13423" y="8674"/>
                </a:lnTo>
                <a:lnTo>
                  <a:pt x="12187" y="9800"/>
                </a:lnTo>
                <a:lnTo>
                  <a:pt x="11925" y="10121"/>
                </a:lnTo>
                <a:lnTo>
                  <a:pt x="11465" y="10508"/>
                </a:lnTo>
                <a:lnTo>
                  <a:pt x="9478" y="13271"/>
                </a:lnTo>
                <a:lnTo>
                  <a:pt x="8940" y="14135"/>
                </a:lnTo>
                <a:lnTo>
                  <a:pt x="8648" y="14986"/>
                </a:lnTo>
                <a:lnTo>
                  <a:pt x="12620" y="14986"/>
                </a:lnTo>
                <a:lnTo>
                  <a:pt x="14211" y="12763"/>
                </a:lnTo>
                <a:lnTo>
                  <a:pt x="15722" y="11391"/>
                </a:lnTo>
                <a:lnTo>
                  <a:pt x="19202" y="9105"/>
                </a:lnTo>
                <a:lnTo>
                  <a:pt x="24549" y="6350"/>
                </a:lnTo>
                <a:lnTo>
                  <a:pt x="26288" y="5346"/>
                </a:lnTo>
                <a:lnTo>
                  <a:pt x="26666" y="4724"/>
                </a:lnTo>
                <a:close/>
              </a:path>
              <a:path w="28575" h="47625">
                <a:moveTo>
                  <a:pt x="11335" y="10617"/>
                </a:moveTo>
                <a:lnTo>
                  <a:pt x="7835" y="10617"/>
                </a:lnTo>
                <a:lnTo>
                  <a:pt x="8229" y="10820"/>
                </a:lnTo>
                <a:lnTo>
                  <a:pt x="9639" y="11277"/>
                </a:lnTo>
                <a:lnTo>
                  <a:pt x="10731" y="11125"/>
                </a:lnTo>
                <a:lnTo>
                  <a:pt x="11335" y="10617"/>
                </a:lnTo>
                <a:close/>
              </a:path>
              <a:path w="28575" h="47625">
                <a:moveTo>
                  <a:pt x="12187" y="9800"/>
                </a:moveTo>
                <a:lnTo>
                  <a:pt x="11569" y="10363"/>
                </a:lnTo>
                <a:lnTo>
                  <a:pt x="11465" y="10508"/>
                </a:lnTo>
                <a:lnTo>
                  <a:pt x="11925" y="10121"/>
                </a:lnTo>
                <a:lnTo>
                  <a:pt x="12187" y="9800"/>
                </a:lnTo>
                <a:close/>
              </a:path>
              <a:path w="28575" h="47625">
                <a:moveTo>
                  <a:pt x="14922" y="1041"/>
                </a:moveTo>
                <a:lnTo>
                  <a:pt x="11544" y="4216"/>
                </a:lnTo>
                <a:lnTo>
                  <a:pt x="9080" y="5791"/>
                </a:lnTo>
                <a:lnTo>
                  <a:pt x="8839" y="7124"/>
                </a:lnTo>
                <a:lnTo>
                  <a:pt x="13568" y="7124"/>
                </a:lnTo>
                <a:lnTo>
                  <a:pt x="13728" y="7023"/>
                </a:lnTo>
                <a:lnTo>
                  <a:pt x="16014" y="4889"/>
                </a:lnTo>
                <a:lnTo>
                  <a:pt x="16167" y="4787"/>
                </a:lnTo>
                <a:lnTo>
                  <a:pt x="26666" y="4724"/>
                </a:lnTo>
                <a:lnTo>
                  <a:pt x="20205" y="4597"/>
                </a:lnTo>
                <a:lnTo>
                  <a:pt x="20739" y="4000"/>
                </a:lnTo>
                <a:lnTo>
                  <a:pt x="21361" y="3683"/>
                </a:lnTo>
                <a:lnTo>
                  <a:pt x="22136" y="3594"/>
                </a:lnTo>
                <a:lnTo>
                  <a:pt x="27384" y="3594"/>
                </a:lnTo>
                <a:lnTo>
                  <a:pt x="28308" y="2324"/>
                </a:lnTo>
                <a:lnTo>
                  <a:pt x="27327" y="1701"/>
                </a:lnTo>
                <a:lnTo>
                  <a:pt x="18084" y="1701"/>
                </a:lnTo>
                <a:lnTo>
                  <a:pt x="17703" y="1460"/>
                </a:lnTo>
                <a:lnTo>
                  <a:pt x="17335" y="1320"/>
                </a:lnTo>
                <a:lnTo>
                  <a:pt x="16319" y="1092"/>
                </a:lnTo>
                <a:lnTo>
                  <a:pt x="14922" y="1041"/>
                </a:lnTo>
                <a:close/>
              </a:path>
              <a:path w="28575" h="47625">
                <a:moveTo>
                  <a:pt x="27384" y="3594"/>
                </a:moveTo>
                <a:lnTo>
                  <a:pt x="22136" y="3594"/>
                </a:lnTo>
                <a:lnTo>
                  <a:pt x="20205" y="4597"/>
                </a:lnTo>
                <a:lnTo>
                  <a:pt x="26743" y="4597"/>
                </a:lnTo>
                <a:lnTo>
                  <a:pt x="27190" y="3860"/>
                </a:lnTo>
                <a:lnTo>
                  <a:pt x="27384" y="3594"/>
                </a:lnTo>
                <a:close/>
              </a:path>
              <a:path w="28575" h="47625">
                <a:moveTo>
                  <a:pt x="24244" y="0"/>
                </a:moveTo>
                <a:lnTo>
                  <a:pt x="20916" y="63"/>
                </a:lnTo>
                <a:lnTo>
                  <a:pt x="19367" y="520"/>
                </a:lnTo>
                <a:lnTo>
                  <a:pt x="18084" y="1701"/>
                </a:lnTo>
                <a:lnTo>
                  <a:pt x="27327" y="1701"/>
                </a:lnTo>
                <a:lnTo>
                  <a:pt x="26290" y="1041"/>
                </a:lnTo>
                <a:lnTo>
                  <a:pt x="25438" y="457"/>
                </a:lnTo>
                <a:lnTo>
                  <a:pt x="24244" y="0"/>
                </a:lnTo>
                <a:close/>
              </a:path>
            </a:pathLst>
          </a:custGeom>
          <a:solidFill>
            <a:srgbClr val="380B04">
              <a:alpha val="79998"/>
            </a:srgbClr>
          </a:solidFill>
        </p:spPr>
        <p:txBody>
          <a:bodyPr wrap="square" lIns="0" tIns="0" rIns="0" bIns="0" rtlCol="0"/>
          <a:lstStyle/>
          <a:p>
            <a:endParaRPr/>
          </a:p>
        </p:txBody>
      </p:sp>
      <p:sp>
        <p:nvSpPr>
          <p:cNvPr id="183" name="object 183"/>
          <p:cNvSpPr/>
          <p:nvPr/>
        </p:nvSpPr>
        <p:spPr>
          <a:xfrm>
            <a:off x="2361634" y="6689245"/>
            <a:ext cx="3175" cy="5715"/>
          </a:xfrm>
          <a:custGeom>
            <a:avLst/>
            <a:gdLst/>
            <a:ahLst/>
            <a:cxnLst/>
            <a:rect l="l" t="t" r="r" b="b"/>
            <a:pathLst>
              <a:path w="3175" h="5715">
                <a:moveTo>
                  <a:pt x="0" y="0"/>
                </a:moveTo>
                <a:lnTo>
                  <a:pt x="0" y="5613"/>
                </a:lnTo>
                <a:lnTo>
                  <a:pt x="1257" y="5270"/>
                </a:lnTo>
                <a:lnTo>
                  <a:pt x="2997" y="1752"/>
                </a:lnTo>
                <a:lnTo>
                  <a:pt x="2260" y="406"/>
                </a:lnTo>
                <a:lnTo>
                  <a:pt x="1879" y="190"/>
                </a:lnTo>
                <a:lnTo>
                  <a:pt x="1129" y="38"/>
                </a:lnTo>
                <a:lnTo>
                  <a:pt x="520" y="38"/>
                </a:lnTo>
                <a:lnTo>
                  <a:pt x="0" y="0"/>
                </a:lnTo>
                <a:close/>
              </a:path>
              <a:path w="3175" h="5715">
                <a:moveTo>
                  <a:pt x="1066" y="25"/>
                </a:moveTo>
                <a:lnTo>
                  <a:pt x="520" y="38"/>
                </a:lnTo>
                <a:lnTo>
                  <a:pt x="1129" y="38"/>
                </a:lnTo>
                <a:close/>
              </a:path>
            </a:pathLst>
          </a:custGeom>
          <a:solidFill>
            <a:srgbClr val="721E0D">
              <a:alpha val="79998"/>
            </a:srgbClr>
          </a:solidFill>
        </p:spPr>
        <p:txBody>
          <a:bodyPr wrap="square" lIns="0" tIns="0" rIns="0" bIns="0" rtlCol="0"/>
          <a:lstStyle/>
          <a:p>
            <a:endParaRPr/>
          </a:p>
        </p:txBody>
      </p:sp>
      <p:sp>
        <p:nvSpPr>
          <p:cNvPr id="184" name="object 184"/>
          <p:cNvSpPr/>
          <p:nvPr/>
        </p:nvSpPr>
        <p:spPr>
          <a:xfrm>
            <a:off x="2359863" y="6687349"/>
            <a:ext cx="6985" cy="10160"/>
          </a:xfrm>
          <a:custGeom>
            <a:avLst/>
            <a:gdLst/>
            <a:ahLst/>
            <a:cxnLst/>
            <a:rect l="l" t="t" r="r" b="b"/>
            <a:pathLst>
              <a:path w="6985" h="10159">
                <a:moveTo>
                  <a:pt x="0" y="0"/>
                </a:moveTo>
                <a:lnTo>
                  <a:pt x="0" y="9855"/>
                </a:lnTo>
                <a:lnTo>
                  <a:pt x="4038" y="8712"/>
                </a:lnTo>
                <a:lnTo>
                  <a:pt x="5168" y="6337"/>
                </a:lnTo>
                <a:lnTo>
                  <a:pt x="5943" y="4495"/>
                </a:lnTo>
                <a:lnTo>
                  <a:pt x="6375" y="2921"/>
                </a:lnTo>
                <a:lnTo>
                  <a:pt x="5194" y="698"/>
                </a:lnTo>
                <a:lnTo>
                  <a:pt x="4064" y="368"/>
                </a:lnTo>
                <a:lnTo>
                  <a:pt x="3251" y="177"/>
                </a:lnTo>
                <a:lnTo>
                  <a:pt x="2781" y="165"/>
                </a:lnTo>
                <a:lnTo>
                  <a:pt x="0" y="0"/>
                </a:lnTo>
                <a:close/>
              </a:path>
            </a:pathLst>
          </a:custGeom>
          <a:solidFill>
            <a:srgbClr val="380B04">
              <a:alpha val="79998"/>
            </a:srgbClr>
          </a:solidFill>
        </p:spPr>
        <p:txBody>
          <a:bodyPr wrap="square" lIns="0" tIns="0" rIns="0" bIns="0" rtlCol="0"/>
          <a:lstStyle/>
          <a:p>
            <a:endParaRPr/>
          </a:p>
        </p:txBody>
      </p:sp>
      <p:sp>
        <p:nvSpPr>
          <p:cNvPr id="185" name="object 185"/>
          <p:cNvSpPr/>
          <p:nvPr/>
        </p:nvSpPr>
        <p:spPr>
          <a:xfrm>
            <a:off x="2384644" y="6576452"/>
            <a:ext cx="385445" cy="222250"/>
          </a:xfrm>
          <a:custGeom>
            <a:avLst/>
            <a:gdLst/>
            <a:ahLst/>
            <a:cxnLst/>
            <a:rect l="l" t="t" r="r" b="b"/>
            <a:pathLst>
              <a:path w="385444" h="222250">
                <a:moveTo>
                  <a:pt x="203822" y="200659"/>
                </a:moveTo>
                <a:lnTo>
                  <a:pt x="201333" y="200659"/>
                </a:lnTo>
                <a:lnTo>
                  <a:pt x="201574" y="203199"/>
                </a:lnTo>
                <a:lnTo>
                  <a:pt x="200837" y="207009"/>
                </a:lnTo>
                <a:lnTo>
                  <a:pt x="201383" y="209549"/>
                </a:lnTo>
                <a:lnTo>
                  <a:pt x="204508" y="213359"/>
                </a:lnTo>
                <a:lnTo>
                  <a:pt x="210362" y="218439"/>
                </a:lnTo>
                <a:lnTo>
                  <a:pt x="207797" y="220979"/>
                </a:lnTo>
                <a:lnTo>
                  <a:pt x="207060" y="220979"/>
                </a:lnTo>
                <a:lnTo>
                  <a:pt x="206298" y="222249"/>
                </a:lnTo>
                <a:lnTo>
                  <a:pt x="220929" y="222249"/>
                </a:lnTo>
                <a:lnTo>
                  <a:pt x="221475" y="220979"/>
                </a:lnTo>
                <a:lnTo>
                  <a:pt x="221907" y="217169"/>
                </a:lnTo>
                <a:lnTo>
                  <a:pt x="222338" y="215899"/>
                </a:lnTo>
                <a:lnTo>
                  <a:pt x="224040" y="213359"/>
                </a:lnTo>
                <a:lnTo>
                  <a:pt x="224256" y="212089"/>
                </a:lnTo>
                <a:lnTo>
                  <a:pt x="223564" y="210819"/>
                </a:lnTo>
                <a:lnTo>
                  <a:pt x="211010" y="210819"/>
                </a:lnTo>
                <a:lnTo>
                  <a:pt x="208927" y="209549"/>
                </a:lnTo>
                <a:lnTo>
                  <a:pt x="204381" y="207009"/>
                </a:lnTo>
                <a:lnTo>
                  <a:pt x="202907" y="204469"/>
                </a:lnTo>
                <a:lnTo>
                  <a:pt x="202463" y="203199"/>
                </a:lnTo>
                <a:lnTo>
                  <a:pt x="203822" y="200659"/>
                </a:lnTo>
                <a:close/>
              </a:path>
              <a:path w="385444" h="222250">
                <a:moveTo>
                  <a:pt x="234886" y="212089"/>
                </a:moveTo>
                <a:lnTo>
                  <a:pt x="233298" y="212089"/>
                </a:lnTo>
                <a:lnTo>
                  <a:pt x="230835" y="213359"/>
                </a:lnTo>
                <a:lnTo>
                  <a:pt x="230492" y="213359"/>
                </a:lnTo>
                <a:lnTo>
                  <a:pt x="230428" y="214629"/>
                </a:lnTo>
                <a:lnTo>
                  <a:pt x="235762" y="214629"/>
                </a:lnTo>
                <a:lnTo>
                  <a:pt x="235699" y="213359"/>
                </a:lnTo>
                <a:lnTo>
                  <a:pt x="234886" y="212089"/>
                </a:lnTo>
                <a:close/>
              </a:path>
              <a:path w="385444" h="222250">
                <a:moveTo>
                  <a:pt x="254685" y="209549"/>
                </a:moveTo>
                <a:lnTo>
                  <a:pt x="227787" y="209549"/>
                </a:lnTo>
                <a:lnTo>
                  <a:pt x="230466" y="210819"/>
                </a:lnTo>
                <a:lnTo>
                  <a:pt x="234822" y="210819"/>
                </a:lnTo>
                <a:lnTo>
                  <a:pt x="234086" y="212089"/>
                </a:lnTo>
                <a:lnTo>
                  <a:pt x="238963" y="212089"/>
                </a:lnTo>
                <a:lnTo>
                  <a:pt x="247421" y="214629"/>
                </a:lnTo>
                <a:lnTo>
                  <a:pt x="252603" y="210819"/>
                </a:lnTo>
                <a:lnTo>
                  <a:pt x="254685" y="209549"/>
                </a:lnTo>
                <a:close/>
              </a:path>
              <a:path w="385444" h="222250">
                <a:moveTo>
                  <a:pt x="223596" y="208279"/>
                </a:moveTo>
                <a:lnTo>
                  <a:pt x="216928" y="208279"/>
                </a:lnTo>
                <a:lnTo>
                  <a:pt x="214833" y="209549"/>
                </a:lnTo>
                <a:lnTo>
                  <a:pt x="214058" y="209549"/>
                </a:lnTo>
                <a:lnTo>
                  <a:pt x="211010" y="210819"/>
                </a:lnTo>
                <a:lnTo>
                  <a:pt x="223564" y="210819"/>
                </a:lnTo>
                <a:lnTo>
                  <a:pt x="222872" y="209549"/>
                </a:lnTo>
                <a:lnTo>
                  <a:pt x="223596" y="208279"/>
                </a:lnTo>
                <a:close/>
              </a:path>
              <a:path w="385444" h="222250">
                <a:moveTo>
                  <a:pt x="215188" y="200659"/>
                </a:moveTo>
                <a:lnTo>
                  <a:pt x="214452" y="200659"/>
                </a:lnTo>
                <a:lnTo>
                  <a:pt x="214553" y="201929"/>
                </a:lnTo>
                <a:lnTo>
                  <a:pt x="215366" y="204469"/>
                </a:lnTo>
                <a:lnTo>
                  <a:pt x="216103" y="205739"/>
                </a:lnTo>
                <a:lnTo>
                  <a:pt x="217220" y="208279"/>
                </a:lnTo>
                <a:lnTo>
                  <a:pt x="224955" y="208279"/>
                </a:lnTo>
                <a:lnTo>
                  <a:pt x="224916" y="210819"/>
                </a:lnTo>
                <a:lnTo>
                  <a:pt x="225907" y="210819"/>
                </a:lnTo>
                <a:lnTo>
                  <a:pt x="227076" y="209549"/>
                </a:lnTo>
                <a:lnTo>
                  <a:pt x="254685" y="209549"/>
                </a:lnTo>
                <a:lnTo>
                  <a:pt x="258326" y="207009"/>
                </a:lnTo>
                <a:lnTo>
                  <a:pt x="218300" y="207009"/>
                </a:lnTo>
                <a:lnTo>
                  <a:pt x="217055" y="204469"/>
                </a:lnTo>
                <a:lnTo>
                  <a:pt x="216141" y="201929"/>
                </a:lnTo>
                <a:lnTo>
                  <a:pt x="215188" y="200659"/>
                </a:lnTo>
                <a:close/>
              </a:path>
              <a:path w="385444" h="222250">
                <a:moveTo>
                  <a:pt x="152425" y="199389"/>
                </a:moveTo>
                <a:lnTo>
                  <a:pt x="147281" y="199389"/>
                </a:lnTo>
                <a:lnTo>
                  <a:pt x="150431" y="200659"/>
                </a:lnTo>
                <a:lnTo>
                  <a:pt x="151193" y="201929"/>
                </a:lnTo>
                <a:lnTo>
                  <a:pt x="150304" y="203199"/>
                </a:lnTo>
                <a:lnTo>
                  <a:pt x="149428" y="203199"/>
                </a:lnTo>
                <a:lnTo>
                  <a:pt x="147726" y="205739"/>
                </a:lnTo>
                <a:lnTo>
                  <a:pt x="147675" y="207009"/>
                </a:lnTo>
                <a:lnTo>
                  <a:pt x="145973" y="208279"/>
                </a:lnTo>
                <a:lnTo>
                  <a:pt x="146176" y="208279"/>
                </a:lnTo>
                <a:lnTo>
                  <a:pt x="146380" y="209549"/>
                </a:lnTo>
                <a:lnTo>
                  <a:pt x="150621" y="209549"/>
                </a:lnTo>
                <a:lnTo>
                  <a:pt x="156565" y="207009"/>
                </a:lnTo>
                <a:lnTo>
                  <a:pt x="194661" y="207009"/>
                </a:lnTo>
                <a:lnTo>
                  <a:pt x="195656" y="205739"/>
                </a:lnTo>
                <a:lnTo>
                  <a:pt x="151447" y="205739"/>
                </a:lnTo>
                <a:lnTo>
                  <a:pt x="151803" y="204469"/>
                </a:lnTo>
                <a:lnTo>
                  <a:pt x="166039" y="204469"/>
                </a:lnTo>
                <a:lnTo>
                  <a:pt x="167220" y="201929"/>
                </a:lnTo>
                <a:lnTo>
                  <a:pt x="154863" y="201929"/>
                </a:lnTo>
                <a:lnTo>
                  <a:pt x="153695" y="200659"/>
                </a:lnTo>
                <a:lnTo>
                  <a:pt x="153200" y="200659"/>
                </a:lnTo>
                <a:lnTo>
                  <a:pt x="152425" y="199389"/>
                </a:lnTo>
                <a:close/>
              </a:path>
              <a:path w="385444" h="222250">
                <a:moveTo>
                  <a:pt x="182524" y="208279"/>
                </a:moveTo>
                <a:lnTo>
                  <a:pt x="170065" y="208279"/>
                </a:lnTo>
                <a:lnTo>
                  <a:pt x="173977" y="209549"/>
                </a:lnTo>
                <a:lnTo>
                  <a:pt x="178015" y="209549"/>
                </a:lnTo>
                <a:lnTo>
                  <a:pt x="182524" y="208279"/>
                </a:lnTo>
                <a:close/>
              </a:path>
              <a:path w="385444" h="222250">
                <a:moveTo>
                  <a:pt x="194661" y="207009"/>
                </a:moveTo>
                <a:lnTo>
                  <a:pt x="160667" y="207009"/>
                </a:lnTo>
                <a:lnTo>
                  <a:pt x="164884" y="208279"/>
                </a:lnTo>
                <a:lnTo>
                  <a:pt x="185991" y="208279"/>
                </a:lnTo>
                <a:lnTo>
                  <a:pt x="188125" y="209549"/>
                </a:lnTo>
                <a:lnTo>
                  <a:pt x="192671" y="209549"/>
                </a:lnTo>
                <a:lnTo>
                  <a:pt x="194661" y="207009"/>
                </a:lnTo>
                <a:close/>
              </a:path>
              <a:path w="385444" h="222250">
                <a:moveTo>
                  <a:pt x="225894" y="204469"/>
                </a:moveTo>
                <a:lnTo>
                  <a:pt x="223583" y="204469"/>
                </a:lnTo>
                <a:lnTo>
                  <a:pt x="221907" y="205739"/>
                </a:lnTo>
                <a:lnTo>
                  <a:pt x="220649" y="207009"/>
                </a:lnTo>
                <a:lnTo>
                  <a:pt x="249237" y="207009"/>
                </a:lnTo>
                <a:lnTo>
                  <a:pt x="248361" y="205739"/>
                </a:lnTo>
                <a:lnTo>
                  <a:pt x="227177" y="205739"/>
                </a:lnTo>
                <a:lnTo>
                  <a:pt x="225894" y="204469"/>
                </a:lnTo>
                <a:close/>
              </a:path>
              <a:path w="385444" h="222250">
                <a:moveTo>
                  <a:pt x="265277" y="200659"/>
                </a:moveTo>
                <a:lnTo>
                  <a:pt x="249694" y="200659"/>
                </a:lnTo>
                <a:lnTo>
                  <a:pt x="251091" y="201929"/>
                </a:lnTo>
                <a:lnTo>
                  <a:pt x="251790" y="203199"/>
                </a:lnTo>
                <a:lnTo>
                  <a:pt x="252856" y="204469"/>
                </a:lnTo>
                <a:lnTo>
                  <a:pt x="253415" y="205739"/>
                </a:lnTo>
                <a:lnTo>
                  <a:pt x="253745" y="205739"/>
                </a:lnTo>
                <a:lnTo>
                  <a:pt x="253352" y="207009"/>
                </a:lnTo>
                <a:lnTo>
                  <a:pt x="258326" y="207009"/>
                </a:lnTo>
                <a:lnTo>
                  <a:pt x="260146" y="205739"/>
                </a:lnTo>
                <a:lnTo>
                  <a:pt x="262877" y="203199"/>
                </a:lnTo>
                <a:lnTo>
                  <a:pt x="263410" y="201929"/>
                </a:lnTo>
                <a:lnTo>
                  <a:pt x="265277" y="200659"/>
                </a:lnTo>
                <a:close/>
              </a:path>
              <a:path w="385444" h="222250">
                <a:moveTo>
                  <a:pt x="147281" y="199389"/>
                </a:moveTo>
                <a:lnTo>
                  <a:pt x="132511" y="199389"/>
                </a:lnTo>
                <a:lnTo>
                  <a:pt x="132511" y="200659"/>
                </a:lnTo>
                <a:lnTo>
                  <a:pt x="134619" y="200659"/>
                </a:lnTo>
                <a:lnTo>
                  <a:pt x="135254" y="201929"/>
                </a:lnTo>
                <a:lnTo>
                  <a:pt x="136677" y="205739"/>
                </a:lnTo>
                <a:lnTo>
                  <a:pt x="137286" y="205739"/>
                </a:lnTo>
                <a:lnTo>
                  <a:pt x="140576" y="203199"/>
                </a:lnTo>
                <a:lnTo>
                  <a:pt x="142849" y="201929"/>
                </a:lnTo>
                <a:lnTo>
                  <a:pt x="147281" y="199389"/>
                </a:lnTo>
                <a:close/>
              </a:path>
              <a:path w="385444" h="222250">
                <a:moveTo>
                  <a:pt x="166281" y="204469"/>
                </a:moveTo>
                <a:lnTo>
                  <a:pt x="153479" y="204469"/>
                </a:lnTo>
                <a:lnTo>
                  <a:pt x="152882" y="205739"/>
                </a:lnTo>
                <a:lnTo>
                  <a:pt x="167347" y="205739"/>
                </a:lnTo>
                <a:lnTo>
                  <a:pt x="166281" y="204469"/>
                </a:lnTo>
                <a:close/>
              </a:path>
              <a:path w="385444" h="222250">
                <a:moveTo>
                  <a:pt x="223456" y="191769"/>
                </a:moveTo>
                <a:lnTo>
                  <a:pt x="193852" y="191769"/>
                </a:lnTo>
                <a:lnTo>
                  <a:pt x="194221" y="193039"/>
                </a:lnTo>
                <a:lnTo>
                  <a:pt x="193776" y="193039"/>
                </a:lnTo>
                <a:lnTo>
                  <a:pt x="191884" y="194309"/>
                </a:lnTo>
                <a:lnTo>
                  <a:pt x="189522" y="195579"/>
                </a:lnTo>
                <a:lnTo>
                  <a:pt x="189166" y="198119"/>
                </a:lnTo>
                <a:lnTo>
                  <a:pt x="188264" y="199389"/>
                </a:lnTo>
                <a:lnTo>
                  <a:pt x="178892" y="199389"/>
                </a:lnTo>
                <a:lnTo>
                  <a:pt x="177609" y="200659"/>
                </a:lnTo>
                <a:lnTo>
                  <a:pt x="175437" y="201929"/>
                </a:lnTo>
                <a:lnTo>
                  <a:pt x="169303" y="201929"/>
                </a:lnTo>
                <a:lnTo>
                  <a:pt x="169303" y="203199"/>
                </a:lnTo>
                <a:lnTo>
                  <a:pt x="169163" y="204469"/>
                </a:lnTo>
                <a:lnTo>
                  <a:pt x="167347" y="205739"/>
                </a:lnTo>
                <a:lnTo>
                  <a:pt x="195656" y="205739"/>
                </a:lnTo>
                <a:lnTo>
                  <a:pt x="200774" y="200659"/>
                </a:lnTo>
                <a:lnTo>
                  <a:pt x="203822" y="200659"/>
                </a:lnTo>
                <a:lnTo>
                  <a:pt x="205130" y="199389"/>
                </a:lnTo>
                <a:lnTo>
                  <a:pt x="210451" y="196849"/>
                </a:lnTo>
                <a:lnTo>
                  <a:pt x="214236" y="195579"/>
                </a:lnTo>
                <a:lnTo>
                  <a:pt x="221576" y="195579"/>
                </a:lnTo>
                <a:lnTo>
                  <a:pt x="222770" y="193039"/>
                </a:lnTo>
                <a:lnTo>
                  <a:pt x="223456" y="191769"/>
                </a:lnTo>
                <a:close/>
              </a:path>
              <a:path w="385444" h="222250">
                <a:moveTo>
                  <a:pt x="240203" y="195997"/>
                </a:moveTo>
                <a:lnTo>
                  <a:pt x="238569" y="198119"/>
                </a:lnTo>
                <a:lnTo>
                  <a:pt x="238518" y="199389"/>
                </a:lnTo>
                <a:lnTo>
                  <a:pt x="238201" y="201929"/>
                </a:lnTo>
                <a:lnTo>
                  <a:pt x="237972" y="203199"/>
                </a:lnTo>
                <a:lnTo>
                  <a:pt x="237502" y="204469"/>
                </a:lnTo>
                <a:lnTo>
                  <a:pt x="228015" y="204469"/>
                </a:lnTo>
                <a:lnTo>
                  <a:pt x="227177" y="205739"/>
                </a:lnTo>
                <a:lnTo>
                  <a:pt x="244373" y="205739"/>
                </a:lnTo>
                <a:lnTo>
                  <a:pt x="243420" y="204469"/>
                </a:lnTo>
                <a:lnTo>
                  <a:pt x="242963" y="203199"/>
                </a:lnTo>
                <a:lnTo>
                  <a:pt x="243966" y="200659"/>
                </a:lnTo>
                <a:lnTo>
                  <a:pt x="243865" y="199389"/>
                </a:lnTo>
                <a:lnTo>
                  <a:pt x="240601" y="199389"/>
                </a:lnTo>
                <a:lnTo>
                  <a:pt x="239979" y="198119"/>
                </a:lnTo>
                <a:lnTo>
                  <a:pt x="240893" y="196849"/>
                </a:lnTo>
                <a:lnTo>
                  <a:pt x="240203" y="195997"/>
                </a:lnTo>
                <a:close/>
              </a:path>
              <a:path w="385444" h="222250">
                <a:moveTo>
                  <a:pt x="267817" y="196849"/>
                </a:moveTo>
                <a:lnTo>
                  <a:pt x="247307" y="196849"/>
                </a:lnTo>
                <a:lnTo>
                  <a:pt x="247561" y="198119"/>
                </a:lnTo>
                <a:lnTo>
                  <a:pt x="246303" y="201929"/>
                </a:lnTo>
                <a:lnTo>
                  <a:pt x="245389" y="203199"/>
                </a:lnTo>
                <a:lnTo>
                  <a:pt x="244373" y="205739"/>
                </a:lnTo>
                <a:lnTo>
                  <a:pt x="246900" y="205739"/>
                </a:lnTo>
                <a:lnTo>
                  <a:pt x="246468" y="204469"/>
                </a:lnTo>
                <a:lnTo>
                  <a:pt x="247103" y="203199"/>
                </a:lnTo>
                <a:lnTo>
                  <a:pt x="247700" y="201929"/>
                </a:lnTo>
                <a:lnTo>
                  <a:pt x="248881" y="200659"/>
                </a:lnTo>
                <a:lnTo>
                  <a:pt x="265277" y="200659"/>
                </a:lnTo>
                <a:lnTo>
                  <a:pt x="267144" y="199389"/>
                </a:lnTo>
                <a:lnTo>
                  <a:pt x="267817" y="196849"/>
                </a:lnTo>
                <a:close/>
              </a:path>
              <a:path w="385444" h="222250">
                <a:moveTo>
                  <a:pt x="249389" y="204469"/>
                </a:moveTo>
                <a:lnTo>
                  <a:pt x="248297" y="204469"/>
                </a:lnTo>
                <a:lnTo>
                  <a:pt x="247764" y="205739"/>
                </a:lnTo>
                <a:lnTo>
                  <a:pt x="248361" y="205739"/>
                </a:lnTo>
                <a:lnTo>
                  <a:pt x="249389" y="204469"/>
                </a:lnTo>
                <a:close/>
              </a:path>
              <a:path w="385444" h="222250">
                <a:moveTo>
                  <a:pt x="221729" y="196849"/>
                </a:moveTo>
                <a:lnTo>
                  <a:pt x="219951" y="198119"/>
                </a:lnTo>
                <a:lnTo>
                  <a:pt x="220903" y="204469"/>
                </a:lnTo>
                <a:lnTo>
                  <a:pt x="224370" y="204469"/>
                </a:lnTo>
                <a:lnTo>
                  <a:pt x="224104" y="200659"/>
                </a:lnTo>
                <a:lnTo>
                  <a:pt x="223011" y="198119"/>
                </a:lnTo>
                <a:lnTo>
                  <a:pt x="221729" y="196849"/>
                </a:lnTo>
                <a:close/>
              </a:path>
              <a:path w="385444" h="222250">
                <a:moveTo>
                  <a:pt x="228853" y="196849"/>
                </a:moveTo>
                <a:lnTo>
                  <a:pt x="227660" y="198119"/>
                </a:lnTo>
                <a:lnTo>
                  <a:pt x="227495" y="199389"/>
                </a:lnTo>
                <a:lnTo>
                  <a:pt x="227799" y="199389"/>
                </a:lnTo>
                <a:lnTo>
                  <a:pt x="228307" y="200659"/>
                </a:lnTo>
                <a:lnTo>
                  <a:pt x="229158" y="201929"/>
                </a:lnTo>
                <a:lnTo>
                  <a:pt x="228968" y="203199"/>
                </a:lnTo>
                <a:lnTo>
                  <a:pt x="228574" y="204469"/>
                </a:lnTo>
                <a:lnTo>
                  <a:pt x="232803" y="204469"/>
                </a:lnTo>
                <a:lnTo>
                  <a:pt x="230644" y="200659"/>
                </a:lnTo>
                <a:lnTo>
                  <a:pt x="230695" y="198119"/>
                </a:lnTo>
                <a:lnTo>
                  <a:pt x="228853" y="196849"/>
                </a:lnTo>
                <a:close/>
              </a:path>
              <a:path w="385444" h="222250">
                <a:moveTo>
                  <a:pt x="235610" y="198119"/>
                </a:moveTo>
                <a:lnTo>
                  <a:pt x="234086" y="198119"/>
                </a:lnTo>
                <a:lnTo>
                  <a:pt x="234061" y="200659"/>
                </a:lnTo>
                <a:lnTo>
                  <a:pt x="234264" y="201929"/>
                </a:lnTo>
                <a:lnTo>
                  <a:pt x="234264" y="203199"/>
                </a:lnTo>
                <a:lnTo>
                  <a:pt x="233806" y="204469"/>
                </a:lnTo>
                <a:lnTo>
                  <a:pt x="236575" y="204469"/>
                </a:lnTo>
                <a:lnTo>
                  <a:pt x="236207" y="201929"/>
                </a:lnTo>
                <a:lnTo>
                  <a:pt x="235115" y="200659"/>
                </a:lnTo>
                <a:lnTo>
                  <a:pt x="236105" y="199389"/>
                </a:lnTo>
                <a:lnTo>
                  <a:pt x="235610" y="198119"/>
                </a:lnTo>
                <a:close/>
              </a:path>
              <a:path w="385444" h="222250">
                <a:moveTo>
                  <a:pt x="108127" y="185419"/>
                </a:moveTo>
                <a:lnTo>
                  <a:pt x="97269" y="185419"/>
                </a:lnTo>
                <a:lnTo>
                  <a:pt x="98463" y="186689"/>
                </a:lnTo>
                <a:lnTo>
                  <a:pt x="99009" y="189229"/>
                </a:lnTo>
                <a:lnTo>
                  <a:pt x="157010" y="189229"/>
                </a:lnTo>
                <a:lnTo>
                  <a:pt x="157289" y="190499"/>
                </a:lnTo>
                <a:lnTo>
                  <a:pt x="157784" y="190499"/>
                </a:lnTo>
                <a:lnTo>
                  <a:pt x="157683" y="194309"/>
                </a:lnTo>
                <a:lnTo>
                  <a:pt x="157352" y="198119"/>
                </a:lnTo>
                <a:lnTo>
                  <a:pt x="155409" y="201929"/>
                </a:lnTo>
                <a:lnTo>
                  <a:pt x="167220" y="201929"/>
                </a:lnTo>
                <a:lnTo>
                  <a:pt x="168389" y="200659"/>
                </a:lnTo>
                <a:lnTo>
                  <a:pt x="169519" y="198119"/>
                </a:lnTo>
                <a:lnTo>
                  <a:pt x="178390" y="198119"/>
                </a:lnTo>
                <a:lnTo>
                  <a:pt x="180657" y="196849"/>
                </a:lnTo>
                <a:lnTo>
                  <a:pt x="180911" y="196849"/>
                </a:lnTo>
                <a:lnTo>
                  <a:pt x="180949" y="195579"/>
                </a:lnTo>
                <a:lnTo>
                  <a:pt x="161188" y="195579"/>
                </a:lnTo>
                <a:lnTo>
                  <a:pt x="162864" y="194309"/>
                </a:lnTo>
                <a:lnTo>
                  <a:pt x="171107" y="194309"/>
                </a:lnTo>
                <a:lnTo>
                  <a:pt x="168109" y="193039"/>
                </a:lnTo>
                <a:lnTo>
                  <a:pt x="165506" y="191769"/>
                </a:lnTo>
                <a:lnTo>
                  <a:pt x="163448" y="187959"/>
                </a:lnTo>
                <a:lnTo>
                  <a:pt x="119049" y="187959"/>
                </a:lnTo>
                <a:lnTo>
                  <a:pt x="117817" y="186689"/>
                </a:lnTo>
                <a:lnTo>
                  <a:pt x="108597" y="186689"/>
                </a:lnTo>
                <a:lnTo>
                  <a:pt x="108127" y="185419"/>
                </a:lnTo>
                <a:close/>
              </a:path>
              <a:path w="385444" h="222250">
                <a:moveTo>
                  <a:pt x="178390" y="198119"/>
                </a:moveTo>
                <a:lnTo>
                  <a:pt x="169938" y="198119"/>
                </a:lnTo>
                <a:lnTo>
                  <a:pt x="169748" y="199389"/>
                </a:lnTo>
                <a:lnTo>
                  <a:pt x="171678" y="200659"/>
                </a:lnTo>
                <a:lnTo>
                  <a:pt x="169506" y="201929"/>
                </a:lnTo>
                <a:lnTo>
                  <a:pt x="175437" y="201929"/>
                </a:lnTo>
                <a:lnTo>
                  <a:pt x="175526" y="199389"/>
                </a:lnTo>
                <a:lnTo>
                  <a:pt x="176123" y="199389"/>
                </a:lnTo>
                <a:lnTo>
                  <a:pt x="178390" y="198119"/>
                </a:lnTo>
                <a:close/>
              </a:path>
              <a:path w="385444" h="222250">
                <a:moveTo>
                  <a:pt x="156413" y="189229"/>
                </a:moveTo>
                <a:lnTo>
                  <a:pt x="100177" y="189229"/>
                </a:lnTo>
                <a:lnTo>
                  <a:pt x="102831" y="190499"/>
                </a:lnTo>
                <a:lnTo>
                  <a:pt x="104025" y="190499"/>
                </a:lnTo>
                <a:lnTo>
                  <a:pt x="104457" y="191769"/>
                </a:lnTo>
                <a:lnTo>
                  <a:pt x="105803" y="193039"/>
                </a:lnTo>
                <a:lnTo>
                  <a:pt x="108724" y="193039"/>
                </a:lnTo>
                <a:lnTo>
                  <a:pt x="110845" y="194309"/>
                </a:lnTo>
                <a:lnTo>
                  <a:pt x="115887" y="194309"/>
                </a:lnTo>
                <a:lnTo>
                  <a:pt x="121831" y="195579"/>
                </a:lnTo>
                <a:lnTo>
                  <a:pt x="126339" y="196849"/>
                </a:lnTo>
                <a:lnTo>
                  <a:pt x="131394" y="198119"/>
                </a:lnTo>
                <a:lnTo>
                  <a:pt x="131851" y="199389"/>
                </a:lnTo>
                <a:lnTo>
                  <a:pt x="154127" y="199389"/>
                </a:lnTo>
                <a:lnTo>
                  <a:pt x="153873" y="196849"/>
                </a:lnTo>
                <a:lnTo>
                  <a:pt x="157060" y="195579"/>
                </a:lnTo>
                <a:lnTo>
                  <a:pt x="157365" y="193039"/>
                </a:lnTo>
                <a:lnTo>
                  <a:pt x="156413" y="189229"/>
                </a:lnTo>
                <a:close/>
              </a:path>
              <a:path w="385444" h="222250">
                <a:moveTo>
                  <a:pt x="267906" y="194309"/>
                </a:moveTo>
                <a:lnTo>
                  <a:pt x="243052" y="194309"/>
                </a:lnTo>
                <a:lnTo>
                  <a:pt x="243636" y="195579"/>
                </a:lnTo>
                <a:lnTo>
                  <a:pt x="243776" y="198119"/>
                </a:lnTo>
                <a:lnTo>
                  <a:pt x="242760" y="199389"/>
                </a:lnTo>
                <a:lnTo>
                  <a:pt x="243865" y="199389"/>
                </a:lnTo>
                <a:lnTo>
                  <a:pt x="244576" y="196849"/>
                </a:lnTo>
                <a:lnTo>
                  <a:pt x="267817" y="196849"/>
                </a:lnTo>
                <a:lnTo>
                  <a:pt x="267906" y="194309"/>
                </a:lnTo>
                <a:close/>
              </a:path>
              <a:path w="385444" h="222250">
                <a:moveTo>
                  <a:pt x="234683" y="196849"/>
                </a:moveTo>
                <a:lnTo>
                  <a:pt x="234467" y="198119"/>
                </a:lnTo>
                <a:lnTo>
                  <a:pt x="235115" y="198119"/>
                </a:lnTo>
                <a:lnTo>
                  <a:pt x="234683" y="196849"/>
                </a:lnTo>
                <a:close/>
              </a:path>
              <a:path w="385444" h="222250">
                <a:moveTo>
                  <a:pt x="221576" y="195579"/>
                </a:moveTo>
                <a:lnTo>
                  <a:pt x="214236" y="195579"/>
                </a:lnTo>
                <a:lnTo>
                  <a:pt x="220243" y="196849"/>
                </a:lnTo>
                <a:lnTo>
                  <a:pt x="221576" y="195579"/>
                </a:lnTo>
                <a:close/>
              </a:path>
              <a:path w="385444" h="222250">
                <a:moveTo>
                  <a:pt x="240456" y="195344"/>
                </a:moveTo>
                <a:lnTo>
                  <a:pt x="239864" y="195579"/>
                </a:lnTo>
                <a:lnTo>
                  <a:pt x="240203" y="195997"/>
                </a:lnTo>
                <a:lnTo>
                  <a:pt x="240525" y="195579"/>
                </a:lnTo>
                <a:lnTo>
                  <a:pt x="240456" y="195344"/>
                </a:lnTo>
                <a:close/>
              </a:path>
              <a:path w="385444" h="222250">
                <a:moveTo>
                  <a:pt x="176415" y="184149"/>
                </a:moveTo>
                <a:lnTo>
                  <a:pt x="174764" y="184149"/>
                </a:lnTo>
                <a:lnTo>
                  <a:pt x="174307" y="185419"/>
                </a:lnTo>
                <a:lnTo>
                  <a:pt x="174358" y="187959"/>
                </a:lnTo>
                <a:lnTo>
                  <a:pt x="174053" y="190499"/>
                </a:lnTo>
                <a:lnTo>
                  <a:pt x="171996" y="191769"/>
                </a:lnTo>
                <a:lnTo>
                  <a:pt x="172110" y="193039"/>
                </a:lnTo>
                <a:lnTo>
                  <a:pt x="172072" y="194309"/>
                </a:lnTo>
                <a:lnTo>
                  <a:pt x="162864" y="194309"/>
                </a:lnTo>
                <a:lnTo>
                  <a:pt x="163296" y="195579"/>
                </a:lnTo>
                <a:lnTo>
                  <a:pt x="176809" y="195579"/>
                </a:lnTo>
                <a:lnTo>
                  <a:pt x="180035" y="193039"/>
                </a:lnTo>
                <a:lnTo>
                  <a:pt x="182486" y="189229"/>
                </a:lnTo>
                <a:lnTo>
                  <a:pt x="190068" y="187959"/>
                </a:lnTo>
                <a:lnTo>
                  <a:pt x="194017" y="186689"/>
                </a:lnTo>
                <a:lnTo>
                  <a:pt x="178663" y="186689"/>
                </a:lnTo>
                <a:lnTo>
                  <a:pt x="177279" y="185419"/>
                </a:lnTo>
                <a:lnTo>
                  <a:pt x="176809" y="185419"/>
                </a:lnTo>
                <a:lnTo>
                  <a:pt x="176415" y="184149"/>
                </a:lnTo>
                <a:close/>
              </a:path>
              <a:path w="385444" h="222250">
                <a:moveTo>
                  <a:pt x="258495" y="193039"/>
                </a:moveTo>
                <a:lnTo>
                  <a:pt x="236766" y="193039"/>
                </a:lnTo>
                <a:lnTo>
                  <a:pt x="240156" y="194309"/>
                </a:lnTo>
                <a:lnTo>
                  <a:pt x="240456" y="195344"/>
                </a:lnTo>
                <a:lnTo>
                  <a:pt x="243052" y="194309"/>
                </a:lnTo>
                <a:lnTo>
                  <a:pt x="258165" y="194309"/>
                </a:lnTo>
                <a:lnTo>
                  <a:pt x="258495" y="193039"/>
                </a:lnTo>
                <a:close/>
              </a:path>
              <a:path w="385444" h="222250">
                <a:moveTo>
                  <a:pt x="200126" y="186689"/>
                </a:moveTo>
                <a:lnTo>
                  <a:pt x="194017" y="186689"/>
                </a:lnTo>
                <a:lnTo>
                  <a:pt x="198208" y="187959"/>
                </a:lnTo>
                <a:lnTo>
                  <a:pt x="195414" y="190499"/>
                </a:lnTo>
                <a:lnTo>
                  <a:pt x="189268" y="190499"/>
                </a:lnTo>
                <a:lnTo>
                  <a:pt x="189865" y="191769"/>
                </a:lnTo>
                <a:lnTo>
                  <a:pt x="223456" y="191769"/>
                </a:lnTo>
                <a:lnTo>
                  <a:pt x="225856" y="194309"/>
                </a:lnTo>
                <a:lnTo>
                  <a:pt x="231025" y="194309"/>
                </a:lnTo>
                <a:lnTo>
                  <a:pt x="232448" y="193039"/>
                </a:lnTo>
                <a:lnTo>
                  <a:pt x="225831" y="193039"/>
                </a:lnTo>
                <a:lnTo>
                  <a:pt x="225196" y="191769"/>
                </a:lnTo>
                <a:lnTo>
                  <a:pt x="224536" y="189229"/>
                </a:lnTo>
                <a:lnTo>
                  <a:pt x="201079" y="189229"/>
                </a:lnTo>
                <a:lnTo>
                  <a:pt x="200126" y="186689"/>
                </a:lnTo>
                <a:close/>
              </a:path>
              <a:path w="385444" h="222250">
                <a:moveTo>
                  <a:pt x="236766" y="193039"/>
                </a:moveTo>
                <a:lnTo>
                  <a:pt x="232448" y="193039"/>
                </a:lnTo>
                <a:lnTo>
                  <a:pt x="234187" y="194309"/>
                </a:lnTo>
                <a:lnTo>
                  <a:pt x="236016" y="194309"/>
                </a:lnTo>
                <a:lnTo>
                  <a:pt x="236766" y="193039"/>
                </a:lnTo>
                <a:close/>
              </a:path>
              <a:path w="385444" h="222250">
                <a:moveTo>
                  <a:pt x="263207" y="193039"/>
                </a:moveTo>
                <a:lnTo>
                  <a:pt x="260553" y="193039"/>
                </a:lnTo>
                <a:lnTo>
                  <a:pt x="260083" y="194309"/>
                </a:lnTo>
                <a:lnTo>
                  <a:pt x="264782" y="194309"/>
                </a:lnTo>
                <a:lnTo>
                  <a:pt x="263207" y="193039"/>
                </a:lnTo>
                <a:close/>
              </a:path>
              <a:path w="385444" h="222250">
                <a:moveTo>
                  <a:pt x="265963" y="193039"/>
                </a:moveTo>
                <a:lnTo>
                  <a:pt x="264782" y="194309"/>
                </a:lnTo>
                <a:lnTo>
                  <a:pt x="267398" y="194309"/>
                </a:lnTo>
                <a:lnTo>
                  <a:pt x="265963" y="193039"/>
                </a:lnTo>
                <a:close/>
              </a:path>
              <a:path w="385444" h="222250">
                <a:moveTo>
                  <a:pt x="233692" y="187959"/>
                </a:moveTo>
                <a:lnTo>
                  <a:pt x="231698" y="187959"/>
                </a:lnTo>
                <a:lnTo>
                  <a:pt x="230060" y="189229"/>
                </a:lnTo>
                <a:lnTo>
                  <a:pt x="228498" y="190499"/>
                </a:lnTo>
                <a:lnTo>
                  <a:pt x="225831" y="193039"/>
                </a:lnTo>
                <a:lnTo>
                  <a:pt x="262699" y="193039"/>
                </a:lnTo>
                <a:lnTo>
                  <a:pt x="262877" y="191769"/>
                </a:lnTo>
                <a:lnTo>
                  <a:pt x="264515" y="190499"/>
                </a:lnTo>
                <a:lnTo>
                  <a:pt x="231927" y="190499"/>
                </a:lnTo>
                <a:lnTo>
                  <a:pt x="231698" y="189229"/>
                </a:lnTo>
                <a:lnTo>
                  <a:pt x="231990" y="189229"/>
                </a:lnTo>
                <a:lnTo>
                  <a:pt x="233692" y="187959"/>
                </a:lnTo>
                <a:close/>
              </a:path>
              <a:path w="385444" h="222250">
                <a:moveTo>
                  <a:pt x="246748" y="181609"/>
                </a:moveTo>
                <a:lnTo>
                  <a:pt x="244894" y="181609"/>
                </a:lnTo>
                <a:lnTo>
                  <a:pt x="243166" y="182879"/>
                </a:lnTo>
                <a:lnTo>
                  <a:pt x="241617" y="182879"/>
                </a:lnTo>
                <a:lnTo>
                  <a:pt x="240715" y="184149"/>
                </a:lnTo>
                <a:lnTo>
                  <a:pt x="240220" y="185419"/>
                </a:lnTo>
                <a:lnTo>
                  <a:pt x="241007" y="187959"/>
                </a:lnTo>
                <a:lnTo>
                  <a:pt x="238366" y="190499"/>
                </a:lnTo>
                <a:lnTo>
                  <a:pt x="265811" y="190499"/>
                </a:lnTo>
                <a:lnTo>
                  <a:pt x="266661" y="191769"/>
                </a:lnTo>
                <a:lnTo>
                  <a:pt x="270916" y="189229"/>
                </a:lnTo>
                <a:lnTo>
                  <a:pt x="268808" y="189229"/>
                </a:lnTo>
                <a:lnTo>
                  <a:pt x="266509" y="187959"/>
                </a:lnTo>
                <a:lnTo>
                  <a:pt x="256501" y="187959"/>
                </a:lnTo>
                <a:lnTo>
                  <a:pt x="256794" y="186689"/>
                </a:lnTo>
                <a:lnTo>
                  <a:pt x="245440" y="186689"/>
                </a:lnTo>
                <a:lnTo>
                  <a:pt x="244462" y="185419"/>
                </a:lnTo>
                <a:lnTo>
                  <a:pt x="243611" y="184149"/>
                </a:lnTo>
                <a:lnTo>
                  <a:pt x="246748" y="181609"/>
                </a:lnTo>
                <a:close/>
              </a:path>
              <a:path w="385444" h="222250">
                <a:moveTo>
                  <a:pt x="191795" y="189229"/>
                </a:moveTo>
                <a:lnTo>
                  <a:pt x="188785" y="190499"/>
                </a:lnTo>
                <a:lnTo>
                  <a:pt x="195414" y="190499"/>
                </a:lnTo>
                <a:lnTo>
                  <a:pt x="191795" y="189229"/>
                </a:lnTo>
                <a:close/>
              </a:path>
              <a:path w="385444" h="222250">
                <a:moveTo>
                  <a:pt x="235343" y="180339"/>
                </a:moveTo>
                <a:lnTo>
                  <a:pt x="222262" y="180339"/>
                </a:lnTo>
                <a:lnTo>
                  <a:pt x="223392" y="181609"/>
                </a:lnTo>
                <a:lnTo>
                  <a:pt x="224358" y="184149"/>
                </a:lnTo>
                <a:lnTo>
                  <a:pt x="225158" y="185419"/>
                </a:lnTo>
                <a:lnTo>
                  <a:pt x="226453" y="190499"/>
                </a:lnTo>
                <a:lnTo>
                  <a:pt x="226783" y="190499"/>
                </a:lnTo>
                <a:lnTo>
                  <a:pt x="230492" y="187959"/>
                </a:lnTo>
                <a:lnTo>
                  <a:pt x="233692" y="187959"/>
                </a:lnTo>
                <a:lnTo>
                  <a:pt x="235191" y="186689"/>
                </a:lnTo>
                <a:lnTo>
                  <a:pt x="238061" y="185419"/>
                </a:lnTo>
                <a:lnTo>
                  <a:pt x="239471" y="184149"/>
                </a:lnTo>
                <a:lnTo>
                  <a:pt x="241274" y="181609"/>
                </a:lnTo>
                <a:lnTo>
                  <a:pt x="236994" y="181609"/>
                </a:lnTo>
                <a:lnTo>
                  <a:pt x="235343" y="180339"/>
                </a:lnTo>
                <a:close/>
              </a:path>
              <a:path w="385444" h="222250">
                <a:moveTo>
                  <a:pt x="223862" y="185419"/>
                </a:moveTo>
                <a:lnTo>
                  <a:pt x="209410" y="185419"/>
                </a:lnTo>
                <a:lnTo>
                  <a:pt x="211442" y="186689"/>
                </a:lnTo>
                <a:lnTo>
                  <a:pt x="206692" y="186689"/>
                </a:lnTo>
                <a:lnTo>
                  <a:pt x="205917" y="187959"/>
                </a:lnTo>
                <a:lnTo>
                  <a:pt x="203161" y="187959"/>
                </a:lnTo>
                <a:lnTo>
                  <a:pt x="202717" y="189229"/>
                </a:lnTo>
                <a:lnTo>
                  <a:pt x="224536" y="189229"/>
                </a:lnTo>
                <a:lnTo>
                  <a:pt x="224180" y="186689"/>
                </a:lnTo>
                <a:lnTo>
                  <a:pt x="223862" y="185419"/>
                </a:lnTo>
                <a:close/>
              </a:path>
              <a:path w="385444" h="222250">
                <a:moveTo>
                  <a:pt x="154952" y="185419"/>
                </a:moveTo>
                <a:lnTo>
                  <a:pt x="123342" y="185419"/>
                </a:lnTo>
                <a:lnTo>
                  <a:pt x="122453" y="186689"/>
                </a:lnTo>
                <a:lnTo>
                  <a:pt x="120738" y="187959"/>
                </a:lnTo>
                <a:lnTo>
                  <a:pt x="154812" y="187959"/>
                </a:lnTo>
                <a:lnTo>
                  <a:pt x="154660" y="186689"/>
                </a:lnTo>
                <a:lnTo>
                  <a:pt x="154952" y="185419"/>
                </a:lnTo>
                <a:close/>
              </a:path>
              <a:path w="385444" h="222250">
                <a:moveTo>
                  <a:pt x="169189" y="182879"/>
                </a:moveTo>
                <a:lnTo>
                  <a:pt x="166357" y="182879"/>
                </a:lnTo>
                <a:lnTo>
                  <a:pt x="164922" y="184149"/>
                </a:lnTo>
                <a:lnTo>
                  <a:pt x="163715" y="185419"/>
                </a:lnTo>
                <a:lnTo>
                  <a:pt x="158457" y="185419"/>
                </a:lnTo>
                <a:lnTo>
                  <a:pt x="157606" y="186689"/>
                </a:lnTo>
                <a:lnTo>
                  <a:pt x="156806" y="187959"/>
                </a:lnTo>
                <a:lnTo>
                  <a:pt x="162445" y="187959"/>
                </a:lnTo>
                <a:lnTo>
                  <a:pt x="161290" y="186689"/>
                </a:lnTo>
                <a:lnTo>
                  <a:pt x="168427" y="185419"/>
                </a:lnTo>
                <a:lnTo>
                  <a:pt x="168516" y="184149"/>
                </a:lnTo>
                <a:lnTo>
                  <a:pt x="168897" y="184149"/>
                </a:lnTo>
                <a:lnTo>
                  <a:pt x="169189" y="182879"/>
                </a:lnTo>
                <a:close/>
              </a:path>
              <a:path w="385444" h="222250">
                <a:moveTo>
                  <a:pt x="204177" y="185419"/>
                </a:moveTo>
                <a:lnTo>
                  <a:pt x="198716" y="185419"/>
                </a:lnTo>
                <a:lnTo>
                  <a:pt x="202158" y="186689"/>
                </a:lnTo>
                <a:lnTo>
                  <a:pt x="203047" y="186689"/>
                </a:lnTo>
                <a:lnTo>
                  <a:pt x="203796" y="187959"/>
                </a:lnTo>
                <a:lnTo>
                  <a:pt x="205917" y="187959"/>
                </a:lnTo>
                <a:lnTo>
                  <a:pt x="204317" y="186689"/>
                </a:lnTo>
                <a:lnTo>
                  <a:pt x="204177" y="185419"/>
                </a:lnTo>
                <a:close/>
              </a:path>
              <a:path w="385444" h="222250">
                <a:moveTo>
                  <a:pt x="111594" y="182879"/>
                </a:moveTo>
                <a:lnTo>
                  <a:pt x="110540" y="182879"/>
                </a:lnTo>
                <a:lnTo>
                  <a:pt x="110489" y="184149"/>
                </a:lnTo>
                <a:lnTo>
                  <a:pt x="109804" y="185419"/>
                </a:lnTo>
                <a:lnTo>
                  <a:pt x="109131" y="185419"/>
                </a:lnTo>
                <a:lnTo>
                  <a:pt x="108597" y="186689"/>
                </a:lnTo>
                <a:lnTo>
                  <a:pt x="113449" y="186689"/>
                </a:lnTo>
                <a:lnTo>
                  <a:pt x="112077" y="185419"/>
                </a:lnTo>
                <a:lnTo>
                  <a:pt x="111594" y="182879"/>
                </a:lnTo>
                <a:close/>
              </a:path>
              <a:path w="385444" h="222250">
                <a:moveTo>
                  <a:pt x="162991" y="184149"/>
                </a:moveTo>
                <a:lnTo>
                  <a:pt x="122389" y="184149"/>
                </a:lnTo>
                <a:lnTo>
                  <a:pt x="121081" y="185419"/>
                </a:lnTo>
                <a:lnTo>
                  <a:pt x="119926" y="186689"/>
                </a:lnTo>
                <a:lnTo>
                  <a:pt x="123342" y="185419"/>
                </a:lnTo>
                <a:lnTo>
                  <a:pt x="163715" y="185419"/>
                </a:lnTo>
                <a:lnTo>
                  <a:pt x="162991" y="184149"/>
                </a:lnTo>
                <a:close/>
              </a:path>
              <a:path w="385444" h="222250">
                <a:moveTo>
                  <a:pt x="196227" y="177799"/>
                </a:moveTo>
                <a:lnTo>
                  <a:pt x="182651" y="177799"/>
                </a:lnTo>
                <a:lnTo>
                  <a:pt x="184670" y="180339"/>
                </a:lnTo>
                <a:lnTo>
                  <a:pt x="184086" y="181609"/>
                </a:lnTo>
                <a:lnTo>
                  <a:pt x="181521" y="182879"/>
                </a:lnTo>
                <a:lnTo>
                  <a:pt x="180606" y="184149"/>
                </a:lnTo>
                <a:lnTo>
                  <a:pt x="178727" y="186689"/>
                </a:lnTo>
                <a:lnTo>
                  <a:pt x="193713" y="186689"/>
                </a:lnTo>
                <a:lnTo>
                  <a:pt x="193738" y="185419"/>
                </a:lnTo>
                <a:lnTo>
                  <a:pt x="223862" y="185419"/>
                </a:lnTo>
                <a:lnTo>
                  <a:pt x="223545" y="184149"/>
                </a:lnTo>
                <a:lnTo>
                  <a:pt x="192938" y="184149"/>
                </a:lnTo>
                <a:lnTo>
                  <a:pt x="190258" y="181609"/>
                </a:lnTo>
                <a:lnTo>
                  <a:pt x="193255" y="181609"/>
                </a:lnTo>
                <a:lnTo>
                  <a:pt x="192697" y="180339"/>
                </a:lnTo>
                <a:lnTo>
                  <a:pt x="193776" y="179069"/>
                </a:lnTo>
                <a:lnTo>
                  <a:pt x="196227" y="177799"/>
                </a:lnTo>
                <a:close/>
              </a:path>
              <a:path w="385444" h="222250">
                <a:moveTo>
                  <a:pt x="209410" y="185419"/>
                </a:moveTo>
                <a:lnTo>
                  <a:pt x="206527" y="185419"/>
                </a:lnTo>
                <a:lnTo>
                  <a:pt x="207784" y="186689"/>
                </a:lnTo>
                <a:lnTo>
                  <a:pt x="209041" y="186689"/>
                </a:lnTo>
                <a:lnTo>
                  <a:pt x="209410" y="185419"/>
                </a:lnTo>
                <a:close/>
              </a:path>
              <a:path w="385444" h="222250">
                <a:moveTo>
                  <a:pt x="263436" y="184149"/>
                </a:moveTo>
                <a:lnTo>
                  <a:pt x="248310" y="184149"/>
                </a:lnTo>
                <a:lnTo>
                  <a:pt x="245440" y="186689"/>
                </a:lnTo>
                <a:lnTo>
                  <a:pt x="260464" y="186689"/>
                </a:lnTo>
                <a:lnTo>
                  <a:pt x="263436" y="184149"/>
                </a:lnTo>
                <a:close/>
              </a:path>
              <a:path w="385444" h="222250">
                <a:moveTo>
                  <a:pt x="283616" y="179069"/>
                </a:moveTo>
                <a:lnTo>
                  <a:pt x="273481" y="179069"/>
                </a:lnTo>
                <a:lnTo>
                  <a:pt x="272859" y="180339"/>
                </a:lnTo>
                <a:lnTo>
                  <a:pt x="272300" y="180339"/>
                </a:lnTo>
                <a:lnTo>
                  <a:pt x="270611" y="181609"/>
                </a:lnTo>
                <a:lnTo>
                  <a:pt x="274345" y="181609"/>
                </a:lnTo>
                <a:lnTo>
                  <a:pt x="274548" y="182879"/>
                </a:lnTo>
                <a:lnTo>
                  <a:pt x="270979" y="184149"/>
                </a:lnTo>
                <a:lnTo>
                  <a:pt x="269659" y="184149"/>
                </a:lnTo>
                <a:lnTo>
                  <a:pt x="271919" y="185419"/>
                </a:lnTo>
                <a:lnTo>
                  <a:pt x="273215" y="186689"/>
                </a:lnTo>
                <a:lnTo>
                  <a:pt x="275793" y="186689"/>
                </a:lnTo>
                <a:lnTo>
                  <a:pt x="276263" y="185419"/>
                </a:lnTo>
                <a:lnTo>
                  <a:pt x="278307" y="184149"/>
                </a:lnTo>
                <a:lnTo>
                  <a:pt x="280263" y="181609"/>
                </a:lnTo>
                <a:lnTo>
                  <a:pt x="282803" y="180339"/>
                </a:lnTo>
                <a:lnTo>
                  <a:pt x="283616" y="179069"/>
                </a:lnTo>
                <a:close/>
              </a:path>
              <a:path w="385444" h="222250">
                <a:moveTo>
                  <a:pt x="94678" y="182879"/>
                </a:moveTo>
                <a:lnTo>
                  <a:pt x="92887" y="184149"/>
                </a:lnTo>
                <a:lnTo>
                  <a:pt x="78892" y="184149"/>
                </a:lnTo>
                <a:lnTo>
                  <a:pt x="88023" y="185419"/>
                </a:lnTo>
                <a:lnTo>
                  <a:pt x="93827" y="185419"/>
                </a:lnTo>
                <a:lnTo>
                  <a:pt x="94386" y="184149"/>
                </a:lnTo>
                <a:lnTo>
                  <a:pt x="94678" y="182879"/>
                </a:lnTo>
                <a:close/>
              </a:path>
              <a:path w="385444" h="222250">
                <a:moveTo>
                  <a:pt x="107797" y="179069"/>
                </a:moveTo>
                <a:lnTo>
                  <a:pt x="106832" y="179069"/>
                </a:lnTo>
                <a:lnTo>
                  <a:pt x="104901" y="181609"/>
                </a:lnTo>
                <a:lnTo>
                  <a:pt x="103377" y="184149"/>
                </a:lnTo>
                <a:lnTo>
                  <a:pt x="96532" y="184149"/>
                </a:lnTo>
                <a:lnTo>
                  <a:pt x="96443" y="185419"/>
                </a:lnTo>
                <a:lnTo>
                  <a:pt x="107276" y="185419"/>
                </a:lnTo>
                <a:lnTo>
                  <a:pt x="107314" y="184149"/>
                </a:lnTo>
                <a:lnTo>
                  <a:pt x="107772" y="182879"/>
                </a:lnTo>
                <a:lnTo>
                  <a:pt x="109715" y="181609"/>
                </a:lnTo>
                <a:lnTo>
                  <a:pt x="109969" y="180339"/>
                </a:lnTo>
                <a:lnTo>
                  <a:pt x="109486" y="180339"/>
                </a:lnTo>
                <a:lnTo>
                  <a:pt x="107797" y="179069"/>
                </a:lnTo>
                <a:close/>
              </a:path>
              <a:path w="385444" h="222250">
                <a:moveTo>
                  <a:pt x="268693" y="184149"/>
                </a:moveTo>
                <a:lnTo>
                  <a:pt x="263436" y="184149"/>
                </a:lnTo>
                <a:lnTo>
                  <a:pt x="266928" y="185419"/>
                </a:lnTo>
                <a:lnTo>
                  <a:pt x="267462" y="185419"/>
                </a:lnTo>
                <a:lnTo>
                  <a:pt x="268693" y="184149"/>
                </a:lnTo>
                <a:close/>
              </a:path>
              <a:path w="385444" h="222250">
                <a:moveTo>
                  <a:pt x="76879" y="176529"/>
                </a:moveTo>
                <a:lnTo>
                  <a:pt x="63665" y="176529"/>
                </a:lnTo>
                <a:lnTo>
                  <a:pt x="65277" y="177799"/>
                </a:lnTo>
                <a:lnTo>
                  <a:pt x="65735" y="180339"/>
                </a:lnTo>
                <a:lnTo>
                  <a:pt x="56883" y="180339"/>
                </a:lnTo>
                <a:lnTo>
                  <a:pt x="57315" y="181609"/>
                </a:lnTo>
                <a:lnTo>
                  <a:pt x="64096" y="182879"/>
                </a:lnTo>
                <a:lnTo>
                  <a:pt x="70383" y="182879"/>
                </a:lnTo>
                <a:lnTo>
                  <a:pt x="77774" y="184149"/>
                </a:lnTo>
                <a:lnTo>
                  <a:pt x="90982" y="184149"/>
                </a:lnTo>
                <a:lnTo>
                  <a:pt x="86677" y="181609"/>
                </a:lnTo>
                <a:lnTo>
                  <a:pt x="83477" y="181609"/>
                </a:lnTo>
                <a:lnTo>
                  <a:pt x="79501" y="179069"/>
                </a:lnTo>
                <a:lnTo>
                  <a:pt x="78079" y="179069"/>
                </a:lnTo>
                <a:lnTo>
                  <a:pt x="76530" y="177799"/>
                </a:lnTo>
                <a:lnTo>
                  <a:pt x="76352" y="177799"/>
                </a:lnTo>
                <a:lnTo>
                  <a:pt x="76879" y="176529"/>
                </a:lnTo>
                <a:close/>
              </a:path>
              <a:path w="385444" h="222250">
                <a:moveTo>
                  <a:pt x="100660" y="181609"/>
                </a:moveTo>
                <a:lnTo>
                  <a:pt x="96888" y="181609"/>
                </a:lnTo>
                <a:lnTo>
                  <a:pt x="96862" y="184149"/>
                </a:lnTo>
                <a:lnTo>
                  <a:pt x="103377" y="184149"/>
                </a:lnTo>
                <a:lnTo>
                  <a:pt x="100660" y="181609"/>
                </a:lnTo>
                <a:close/>
              </a:path>
              <a:path w="385444" h="222250">
                <a:moveTo>
                  <a:pt x="151142" y="180339"/>
                </a:moveTo>
                <a:lnTo>
                  <a:pt x="148615" y="180339"/>
                </a:lnTo>
                <a:lnTo>
                  <a:pt x="148310" y="181609"/>
                </a:lnTo>
                <a:lnTo>
                  <a:pt x="126250" y="181609"/>
                </a:lnTo>
                <a:lnTo>
                  <a:pt x="126161" y="184149"/>
                </a:lnTo>
                <a:lnTo>
                  <a:pt x="160159" y="184149"/>
                </a:lnTo>
                <a:lnTo>
                  <a:pt x="157264" y="182879"/>
                </a:lnTo>
                <a:lnTo>
                  <a:pt x="150164" y="182879"/>
                </a:lnTo>
                <a:lnTo>
                  <a:pt x="151142" y="180339"/>
                </a:lnTo>
                <a:close/>
              </a:path>
              <a:path w="385444" h="222250">
                <a:moveTo>
                  <a:pt x="163817" y="181609"/>
                </a:moveTo>
                <a:lnTo>
                  <a:pt x="160908" y="181609"/>
                </a:lnTo>
                <a:lnTo>
                  <a:pt x="160794" y="184149"/>
                </a:lnTo>
                <a:lnTo>
                  <a:pt x="162280" y="184149"/>
                </a:lnTo>
                <a:lnTo>
                  <a:pt x="163817" y="181609"/>
                </a:lnTo>
                <a:close/>
              </a:path>
              <a:path w="385444" h="222250">
                <a:moveTo>
                  <a:pt x="196888" y="180339"/>
                </a:moveTo>
                <a:lnTo>
                  <a:pt x="195021" y="180339"/>
                </a:lnTo>
                <a:lnTo>
                  <a:pt x="193979" y="181609"/>
                </a:lnTo>
                <a:lnTo>
                  <a:pt x="194957" y="181609"/>
                </a:lnTo>
                <a:lnTo>
                  <a:pt x="196748" y="182879"/>
                </a:lnTo>
                <a:lnTo>
                  <a:pt x="198856" y="182879"/>
                </a:lnTo>
                <a:lnTo>
                  <a:pt x="196608" y="184149"/>
                </a:lnTo>
                <a:lnTo>
                  <a:pt x="200507" y="184149"/>
                </a:lnTo>
                <a:lnTo>
                  <a:pt x="199821" y="182879"/>
                </a:lnTo>
                <a:lnTo>
                  <a:pt x="198094" y="181609"/>
                </a:lnTo>
                <a:lnTo>
                  <a:pt x="196888" y="180339"/>
                </a:lnTo>
                <a:close/>
              </a:path>
              <a:path w="385444" h="222250">
                <a:moveTo>
                  <a:pt x="202323" y="182879"/>
                </a:moveTo>
                <a:lnTo>
                  <a:pt x="201714" y="182879"/>
                </a:lnTo>
                <a:lnTo>
                  <a:pt x="200507" y="184149"/>
                </a:lnTo>
                <a:lnTo>
                  <a:pt x="203568" y="184149"/>
                </a:lnTo>
                <a:lnTo>
                  <a:pt x="202323" y="182879"/>
                </a:lnTo>
                <a:close/>
              </a:path>
              <a:path w="385444" h="222250">
                <a:moveTo>
                  <a:pt x="231000" y="176529"/>
                </a:moveTo>
                <a:lnTo>
                  <a:pt x="229628" y="177799"/>
                </a:lnTo>
                <a:lnTo>
                  <a:pt x="197192" y="177799"/>
                </a:lnTo>
                <a:lnTo>
                  <a:pt x="198754" y="179069"/>
                </a:lnTo>
                <a:lnTo>
                  <a:pt x="200240" y="179069"/>
                </a:lnTo>
                <a:lnTo>
                  <a:pt x="203568" y="181609"/>
                </a:lnTo>
                <a:lnTo>
                  <a:pt x="205524" y="182879"/>
                </a:lnTo>
                <a:lnTo>
                  <a:pt x="205651" y="184149"/>
                </a:lnTo>
                <a:lnTo>
                  <a:pt x="223304" y="184149"/>
                </a:lnTo>
                <a:lnTo>
                  <a:pt x="222440" y="182879"/>
                </a:lnTo>
                <a:lnTo>
                  <a:pt x="221157" y="181609"/>
                </a:lnTo>
                <a:lnTo>
                  <a:pt x="220929" y="180339"/>
                </a:lnTo>
                <a:lnTo>
                  <a:pt x="235343" y="180339"/>
                </a:lnTo>
                <a:lnTo>
                  <a:pt x="233692" y="179069"/>
                </a:lnTo>
                <a:lnTo>
                  <a:pt x="231000" y="176529"/>
                </a:lnTo>
                <a:close/>
              </a:path>
              <a:path w="385444" h="222250">
                <a:moveTo>
                  <a:pt x="253098" y="179069"/>
                </a:moveTo>
                <a:lnTo>
                  <a:pt x="252564" y="180339"/>
                </a:lnTo>
                <a:lnTo>
                  <a:pt x="253428" y="180339"/>
                </a:lnTo>
                <a:lnTo>
                  <a:pt x="253517" y="181609"/>
                </a:lnTo>
                <a:lnTo>
                  <a:pt x="252387" y="182879"/>
                </a:lnTo>
                <a:lnTo>
                  <a:pt x="251434" y="184149"/>
                </a:lnTo>
                <a:lnTo>
                  <a:pt x="270979" y="184149"/>
                </a:lnTo>
                <a:lnTo>
                  <a:pt x="270776" y="182879"/>
                </a:lnTo>
                <a:lnTo>
                  <a:pt x="264287" y="182879"/>
                </a:lnTo>
                <a:lnTo>
                  <a:pt x="259969" y="181609"/>
                </a:lnTo>
                <a:lnTo>
                  <a:pt x="253098" y="179069"/>
                </a:lnTo>
                <a:close/>
              </a:path>
              <a:path w="385444" h="222250">
                <a:moveTo>
                  <a:pt x="139763" y="179069"/>
                </a:moveTo>
                <a:lnTo>
                  <a:pt x="120446" y="179069"/>
                </a:lnTo>
                <a:lnTo>
                  <a:pt x="123240" y="181609"/>
                </a:lnTo>
                <a:lnTo>
                  <a:pt x="124155" y="182879"/>
                </a:lnTo>
                <a:lnTo>
                  <a:pt x="126250" y="181609"/>
                </a:lnTo>
                <a:lnTo>
                  <a:pt x="148310" y="181609"/>
                </a:lnTo>
                <a:lnTo>
                  <a:pt x="138683" y="180339"/>
                </a:lnTo>
                <a:lnTo>
                  <a:pt x="139763" y="179069"/>
                </a:lnTo>
                <a:close/>
              </a:path>
              <a:path w="385444" h="222250">
                <a:moveTo>
                  <a:pt x="157333" y="170179"/>
                </a:moveTo>
                <a:lnTo>
                  <a:pt x="146469" y="170179"/>
                </a:lnTo>
                <a:lnTo>
                  <a:pt x="142798" y="171449"/>
                </a:lnTo>
                <a:lnTo>
                  <a:pt x="145681" y="172719"/>
                </a:lnTo>
                <a:lnTo>
                  <a:pt x="147548" y="173989"/>
                </a:lnTo>
                <a:lnTo>
                  <a:pt x="149986" y="176529"/>
                </a:lnTo>
                <a:lnTo>
                  <a:pt x="150888" y="177799"/>
                </a:lnTo>
                <a:lnTo>
                  <a:pt x="152933" y="177799"/>
                </a:lnTo>
                <a:lnTo>
                  <a:pt x="151117" y="180339"/>
                </a:lnTo>
                <a:lnTo>
                  <a:pt x="152768" y="180339"/>
                </a:lnTo>
                <a:lnTo>
                  <a:pt x="154051" y="181609"/>
                </a:lnTo>
                <a:lnTo>
                  <a:pt x="154444" y="181609"/>
                </a:lnTo>
                <a:lnTo>
                  <a:pt x="154940" y="182879"/>
                </a:lnTo>
                <a:lnTo>
                  <a:pt x="157264" y="182879"/>
                </a:lnTo>
                <a:lnTo>
                  <a:pt x="156997" y="181609"/>
                </a:lnTo>
                <a:lnTo>
                  <a:pt x="158483" y="180339"/>
                </a:lnTo>
                <a:lnTo>
                  <a:pt x="158838" y="179069"/>
                </a:lnTo>
                <a:lnTo>
                  <a:pt x="157289" y="177799"/>
                </a:lnTo>
                <a:lnTo>
                  <a:pt x="157391" y="176529"/>
                </a:lnTo>
                <a:lnTo>
                  <a:pt x="159511" y="176529"/>
                </a:lnTo>
                <a:lnTo>
                  <a:pt x="159867" y="175259"/>
                </a:lnTo>
                <a:lnTo>
                  <a:pt x="160159" y="173989"/>
                </a:lnTo>
                <a:lnTo>
                  <a:pt x="160273" y="172719"/>
                </a:lnTo>
                <a:lnTo>
                  <a:pt x="157333" y="170179"/>
                </a:lnTo>
                <a:close/>
              </a:path>
              <a:path w="385444" h="222250">
                <a:moveTo>
                  <a:pt x="169075" y="181609"/>
                </a:moveTo>
                <a:lnTo>
                  <a:pt x="167640" y="181609"/>
                </a:lnTo>
                <a:lnTo>
                  <a:pt x="166598" y="182879"/>
                </a:lnTo>
                <a:lnTo>
                  <a:pt x="169075" y="182879"/>
                </a:lnTo>
                <a:lnTo>
                  <a:pt x="169075" y="181609"/>
                </a:lnTo>
                <a:close/>
              </a:path>
              <a:path w="385444" h="222250">
                <a:moveTo>
                  <a:pt x="274345" y="181609"/>
                </a:moveTo>
                <a:lnTo>
                  <a:pt x="266306" y="181609"/>
                </a:lnTo>
                <a:lnTo>
                  <a:pt x="265074" y="182879"/>
                </a:lnTo>
                <a:lnTo>
                  <a:pt x="270776" y="182879"/>
                </a:lnTo>
                <a:lnTo>
                  <a:pt x="274345" y="181609"/>
                </a:lnTo>
                <a:close/>
              </a:path>
              <a:path w="385444" h="222250">
                <a:moveTo>
                  <a:pt x="165849" y="173989"/>
                </a:moveTo>
                <a:lnTo>
                  <a:pt x="163817" y="173989"/>
                </a:lnTo>
                <a:lnTo>
                  <a:pt x="160032" y="181609"/>
                </a:lnTo>
                <a:lnTo>
                  <a:pt x="164414" y="181609"/>
                </a:lnTo>
                <a:lnTo>
                  <a:pt x="165074" y="179069"/>
                </a:lnTo>
                <a:lnTo>
                  <a:pt x="165442" y="176529"/>
                </a:lnTo>
                <a:lnTo>
                  <a:pt x="165849" y="173989"/>
                </a:lnTo>
                <a:close/>
              </a:path>
              <a:path w="385444" h="222250">
                <a:moveTo>
                  <a:pt x="264325" y="180339"/>
                </a:moveTo>
                <a:lnTo>
                  <a:pt x="261327" y="180339"/>
                </a:lnTo>
                <a:lnTo>
                  <a:pt x="263639" y="181609"/>
                </a:lnTo>
                <a:lnTo>
                  <a:pt x="264528" y="181609"/>
                </a:lnTo>
                <a:lnTo>
                  <a:pt x="264325" y="180339"/>
                </a:lnTo>
                <a:close/>
              </a:path>
              <a:path w="385444" h="222250">
                <a:moveTo>
                  <a:pt x="269824" y="179069"/>
                </a:moveTo>
                <a:lnTo>
                  <a:pt x="268693" y="179069"/>
                </a:lnTo>
                <a:lnTo>
                  <a:pt x="267944" y="180339"/>
                </a:lnTo>
                <a:lnTo>
                  <a:pt x="266738" y="181609"/>
                </a:lnTo>
                <a:lnTo>
                  <a:pt x="270611" y="181609"/>
                </a:lnTo>
                <a:lnTo>
                  <a:pt x="269925" y="180339"/>
                </a:lnTo>
                <a:lnTo>
                  <a:pt x="269824" y="179069"/>
                </a:lnTo>
                <a:close/>
              </a:path>
              <a:path w="385444" h="222250">
                <a:moveTo>
                  <a:pt x="43294" y="163829"/>
                </a:moveTo>
                <a:lnTo>
                  <a:pt x="24498" y="163829"/>
                </a:lnTo>
                <a:lnTo>
                  <a:pt x="25399" y="165099"/>
                </a:lnTo>
                <a:lnTo>
                  <a:pt x="25844" y="166369"/>
                </a:lnTo>
                <a:lnTo>
                  <a:pt x="27000" y="167639"/>
                </a:lnTo>
                <a:lnTo>
                  <a:pt x="28232" y="168909"/>
                </a:lnTo>
                <a:lnTo>
                  <a:pt x="26949" y="170179"/>
                </a:lnTo>
                <a:lnTo>
                  <a:pt x="27622" y="171449"/>
                </a:lnTo>
                <a:lnTo>
                  <a:pt x="29336" y="171449"/>
                </a:lnTo>
                <a:lnTo>
                  <a:pt x="30518" y="172719"/>
                </a:lnTo>
                <a:lnTo>
                  <a:pt x="31254" y="173989"/>
                </a:lnTo>
                <a:lnTo>
                  <a:pt x="34569" y="175259"/>
                </a:lnTo>
                <a:lnTo>
                  <a:pt x="37122" y="176529"/>
                </a:lnTo>
                <a:lnTo>
                  <a:pt x="46494" y="176529"/>
                </a:lnTo>
                <a:lnTo>
                  <a:pt x="51879" y="179069"/>
                </a:lnTo>
                <a:lnTo>
                  <a:pt x="54178" y="180339"/>
                </a:lnTo>
                <a:lnTo>
                  <a:pt x="65735" y="180339"/>
                </a:lnTo>
                <a:lnTo>
                  <a:pt x="63969" y="179069"/>
                </a:lnTo>
                <a:lnTo>
                  <a:pt x="62255" y="179069"/>
                </a:lnTo>
                <a:lnTo>
                  <a:pt x="60159" y="177799"/>
                </a:lnTo>
                <a:lnTo>
                  <a:pt x="59829" y="177799"/>
                </a:lnTo>
                <a:lnTo>
                  <a:pt x="59778" y="176529"/>
                </a:lnTo>
                <a:lnTo>
                  <a:pt x="60451" y="175259"/>
                </a:lnTo>
                <a:lnTo>
                  <a:pt x="77406" y="175259"/>
                </a:lnTo>
                <a:lnTo>
                  <a:pt x="78460" y="172719"/>
                </a:lnTo>
                <a:lnTo>
                  <a:pt x="57696" y="172719"/>
                </a:lnTo>
                <a:lnTo>
                  <a:pt x="55956" y="171449"/>
                </a:lnTo>
                <a:lnTo>
                  <a:pt x="56692" y="168909"/>
                </a:lnTo>
                <a:lnTo>
                  <a:pt x="54952" y="168909"/>
                </a:lnTo>
                <a:lnTo>
                  <a:pt x="50799" y="167639"/>
                </a:lnTo>
                <a:lnTo>
                  <a:pt x="47548" y="166369"/>
                </a:lnTo>
                <a:lnTo>
                  <a:pt x="43294" y="163829"/>
                </a:lnTo>
                <a:close/>
              </a:path>
              <a:path w="385444" h="222250">
                <a:moveTo>
                  <a:pt x="110223" y="179069"/>
                </a:moveTo>
                <a:lnTo>
                  <a:pt x="109804" y="179069"/>
                </a:lnTo>
                <a:lnTo>
                  <a:pt x="109486" y="180339"/>
                </a:lnTo>
                <a:lnTo>
                  <a:pt x="109969" y="180339"/>
                </a:lnTo>
                <a:lnTo>
                  <a:pt x="110223" y="179069"/>
                </a:lnTo>
                <a:close/>
              </a:path>
              <a:path w="385444" h="222250">
                <a:moveTo>
                  <a:pt x="178193" y="171449"/>
                </a:moveTo>
                <a:lnTo>
                  <a:pt x="177584" y="171449"/>
                </a:lnTo>
                <a:lnTo>
                  <a:pt x="180085" y="180339"/>
                </a:lnTo>
                <a:lnTo>
                  <a:pt x="180784" y="180339"/>
                </a:lnTo>
                <a:lnTo>
                  <a:pt x="180149" y="176529"/>
                </a:lnTo>
                <a:lnTo>
                  <a:pt x="187794" y="176529"/>
                </a:lnTo>
                <a:lnTo>
                  <a:pt x="186283" y="175259"/>
                </a:lnTo>
                <a:lnTo>
                  <a:pt x="183540" y="172719"/>
                </a:lnTo>
                <a:lnTo>
                  <a:pt x="178688" y="172719"/>
                </a:lnTo>
                <a:lnTo>
                  <a:pt x="178193" y="171449"/>
                </a:lnTo>
                <a:close/>
              </a:path>
              <a:path w="385444" h="222250">
                <a:moveTo>
                  <a:pt x="263372" y="165099"/>
                </a:moveTo>
                <a:lnTo>
                  <a:pt x="262877" y="165099"/>
                </a:lnTo>
                <a:lnTo>
                  <a:pt x="261226" y="167639"/>
                </a:lnTo>
                <a:lnTo>
                  <a:pt x="259283" y="171449"/>
                </a:lnTo>
                <a:lnTo>
                  <a:pt x="258254" y="173989"/>
                </a:lnTo>
                <a:lnTo>
                  <a:pt x="256311" y="177799"/>
                </a:lnTo>
                <a:lnTo>
                  <a:pt x="256641" y="177799"/>
                </a:lnTo>
                <a:lnTo>
                  <a:pt x="259473" y="180339"/>
                </a:lnTo>
                <a:lnTo>
                  <a:pt x="266331" y="180339"/>
                </a:lnTo>
                <a:lnTo>
                  <a:pt x="268516" y="176529"/>
                </a:lnTo>
                <a:lnTo>
                  <a:pt x="290576" y="176529"/>
                </a:lnTo>
                <a:lnTo>
                  <a:pt x="291071" y="175259"/>
                </a:lnTo>
                <a:lnTo>
                  <a:pt x="288175" y="175259"/>
                </a:lnTo>
                <a:lnTo>
                  <a:pt x="287959" y="173989"/>
                </a:lnTo>
                <a:lnTo>
                  <a:pt x="287629" y="172719"/>
                </a:lnTo>
                <a:lnTo>
                  <a:pt x="287921" y="171449"/>
                </a:lnTo>
                <a:lnTo>
                  <a:pt x="260299" y="171449"/>
                </a:lnTo>
                <a:lnTo>
                  <a:pt x="263372" y="165099"/>
                </a:lnTo>
                <a:close/>
              </a:path>
              <a:path w="385444" h="222250">
                <a:moveTo>
                  <a:pt x="279527" y="176529"/>
                </a:moveTo>
                <a:lnTo>
                  <a:pt x="268516" y="176529"/>
                </a:lnTo>
                <a:lnTo>
                  <a:pt x="272224" y="179069"/>
                </a:lnTo>
                <a:lnTo>
                  <a:pt x="283616" y="179069"/>
                </a:lnTo>
                <a:lnTo>
                  <a:pt x="286461" y="180339"/>
                </a:lnTo>
                <a:lnTo>
                  <a:pt x="292366" y="180339"/>
                </a:lnTo>
                <a:lnTo>
                  <a:pt x="293052" y="179069"/>
                </a:lnTo>
                <a:lnTo>
                  <a:pt x="292836" y="177799"/>
                </a:lnTo>
                <a:lnTo>
                  <a:pt x="279387" y="177799"/>
                </a:lnTo>
                <a:lnTo>
                  <a:pt x="279527" y="176529"/>
                </a:lnTo>
                <a:close/>
              </a:path>
              <a:path w="385444" h="222250">
                <a:moveTo>
                  <a:pt x="125310" y="172719"/>
                </a:moveTo>
                <a:lnTo>
                  <a:pt x="112953" y="172719"/>
                </a:lnTo>
                <a:lnTo>
                  <a:pt x="113537" y="173989"/>
                </a:lnTo>
                <a:lnTo>
                  <a:pt x="113893" y="175259"/>
                </a:lnTo>
                <a:lnTo>
                  <a:pt x="114414" y="176529"/>
                </a:lnTo>
                <a:lnTo>
                  <a:pt x="115595" y="176529"/>
                </a:lnTo>
                <a:lnTo>
                  <a:pt x="118668" y="179069"/>
                </a:lnTo>
                <a:lnTo>
                  <a:pt x="122872" y="179069"/>
                </a:lnTo>
                <a:lnTo>
                  <a:pt x="124104" y="177799"/>
                </a:lnTo>
                <a:lnTo>
                  <a:pt x="122631" y="177799"/>
                </a:lnTo>
                <a:lnTo>
                  <a:pt x="119481" y="176529"/>
                </a:lnTo>
                <a:lnTo>
                  <a:pt x="120853" y="175259"/>
                </a:lnTo>
                <a:lnTo>
                  <a:pt x="123736" y="175259"/>
                </a:lnTo>
                <a:lnTo>
                  <a:pt x="122935" y="173989"/>
                </a:lnTo>
                <a:lnTo>
                  <a:pt x="125310" y="172719"/>
                </a:lnTo>
                <a:close/>
              </a:path>
              <a:path w="385444" h="222250">
                <a:moveTo>
                  <a:pt x="128422" y="173989"/>
                </a:moveTo>
                <a:lnTo>
                  <a:pt x="127317" y="173989"/>
                </a:lnTo>
                <a:lnTo>
                  <a:pt x="123736" y="175259"/>
                </a:lnTo>
                <a:lnTo>
                  <a:pt x="121805" y="175259"/>
                </a:lnTo>
                <a:lnTo>
                  <a:pt x="122720" y="176529"/>
                </a:lnTo>
                <a:lnTo>
                  <a:pt x="122631" y="177799"/>
                </a:lnTo>
                <a:lnTo>
                  <a:pt x="125641" y="177799"/>
                </a:lnTo>
                <a:lnTo>
                  <a:pt x="127952" y="179069"/>
                </a:lnTo>
                <a:lnTo>
                  <a:pt x="136982" y="179069"/>
                </a:lnTo>
                <a:lnTo>
                  <a:pt x="134353" y="177799"/>
                </a:lnTo>
                <a:lnTo>
                  <a:pt x="130886" y="176529"/>
                </a:lnTo>
                <a:lnTo>
                  <a:pt x="129832" y="176529"/>
                </a:lnTo>
                <a:lnTo>
                  <a:pt x="128422" y="173989"/>
                </a:lnTo>
                <a:close/>
              </a:path>
              <a:path w="385444" h="222250">
                <a:moveTo>
                  <a:pt x="77406" y="175259"/>
                </a:moveTo>
                <a:lnTo>
                  <a:pt x="61328" y="175259"/>
                </a:lnTo>
                <a:lnTo>
                  <a:pt x="61010" y="177799"/>
                </a:lnTo>
                <a:lnTo>
                  <a:pt x="63665" y="176529"/>
                </a:lnTo>
                <a:lnTo>
                  <a:pt x="76879" y="176529"/>
                </a:lnTo>
                <a:lnTo>
                  <a:pt x="77406" y="175259"/>
                </a:lnTo>
                <a:close/>
              </a:path>
              <a:path w="385444" h="222250">
                <a:moveTo>
                  <a:pt x="187794" y="176529"/>
                </a:moveTo>
                <a:lnTo>
                  <a:pt x="180517" y="176529"/>
                </a:lnTo>
                <a:lnTo>
                  <a:pt x="181533" y="177799"/>
                </a:lnTo>
                <a:lnTo>
                  <a:pt x="189356" y="177799"/>
                </a:lnTo>
                <a:lnTo>
                  <a:pt x="187794" y="176529"/>
                </a:lnTo>
                <a:close/>
              </a:path>
              <a:path w="385444" h="222250">
                <a:moveTo>
                  <a:pt x="188493" y="170179"/>
                </a:moveTo>
                <a:lnTo>
                  <a:pt x="187477" y="171449"/>
                </a:lnTo>
                <a:lnTo>
                  <a:pt x="186169" y="173989"/>
                </a:lnTo>
                <a:lnTo>
                  <a:pt x="187756" y="175259"/>
                </a:lnTo>
                <a:lnTo>
                  <a:pt x="188658" y="176529"/>
                </a:lnTo>
                <a:lnTo>
                  <a:pt x="189356" y="177799"/>
                </a:lnTo>
                <a:lnTo>
                  <a:pt x="229628" y="177799"/>
                </a:lnTo>
                <a:lnTo>
                  <a:pt x="229552" y="175259"/>
                </a:lnTo>
                <a:lnTo>
                  <a:pt x="219392" y="175259"/>
                </a:lnTo>
                <a:lnTo>
                  <a:pt x="217398" y="173989"/>
                </a:lnTo>
                <a:lnTo>
                  <a:pt x="215658" y="172719"/>
                </a:lnTo>
                <a:lnTo>
                  <a:pt x="198450" y="172719"/>
                </a:lnTo>
                <a:lnTo>
                  <a:pt x="196215" y="171449"/>
                </a:lnTo>
                <a:lnTo>
                  <a:pt x="190868" y="171449"/>
                </a:lnTo>
                <a:lnTo>
                  <a:pt x="188493" y="170179"/>
                </a:lnTo>
                <a:close/>
              </a:path>
              <a:path w="385444" h="222250">
                <a:moveTo>
                  <a:pt x="292493" y="176529"/>
                </a:moveTo>
                <a:lnTo>
                  <a:pt x="281292" y="176529"/>
                </a:lnTo>
                <a:lnTo>
                  <a:pt x="281089" y="177799"/>
                </a:lnTo>
                <a:lnTo>
                  <a:pt x="292836" y="177799"/>
                </a:lnTo>
                <a:lnTo>
                  <a:pt x="292493" y="176529"/>
                </a:lnTo>
                <a:close/>
              </a:path>
              <a:path w="385444" h="222250">
                <a:moveTo>
                  <a:pt x="155863" y="168909"/>
                </a:moveTo>
                <a:lnTo>
                  <a:pt x="136436" y="168909"/>
                </a:lnTo>
                <a:lnTo>
                  <a:pt x="139077" y="170179"/>
                </a:lnTo>
                <a:lnTo>
                  <a:pt x="139661" y="172719"/>
                </a:lnTo>
                <a:lnTo>
                  <a:pt x="140423" y="176529"/>
                </a:lnTo>
                <a:lnTo>
                  <a:pt x="141287" y="176529"/>
                </a:lnTo>
                <a:lnTo>
                  <a:pt x="143725" y="173989"/>
                </a:lnTo>
                <a:lnTo>
                  <a:pt x="140995" y="173989"/>
                </a:lnTo>
                <a:lnTo>
                  <a:pt x="141325" y="172719"/>
                </a:lnTo>
                <a:lnTo>
                  <a:pt x="141274" y="171449"/>
                </a:lnTo>
                <a:lnTo>
                  <a:pt x="143103" y="170179"/>
                </a:lnTo>
                <a:lnTo>
                  <a:pt x="157333" y="170179"/>
                </a:lnTo>
                <a:lnTo>
                  <a:pt x="155863" y="168909"/>
                </a:lnTo>
                <a:close/>
              </a:path>
              <a:path w="385444" h="222250">
                <a:moveTo>
                  <a:pt x="77990" y="161289"/>
                </a:moveTo>
                <a:lnTo>
                  <a:pt x="76619" y="161289"/>
                </a:lnTo>
                <a:lnTo>
                  <a:pt x="75158" y="162559"/>
                </a:lnTo>
                <a:lnTo>
                  <a:pt x="76682" y="163829"/>
                </a:lnTo>
                <a:lnTo>
                  <a:pt x="75996" y="167639"/>
                </a:lnTo>
                <a:lnTo>
                  <a:pt x="69481" y="170179"/>
                </a:lnTo>
                <a:lnTo>
                  <a:pt x="81610" y="170179"/>
                </a:lnTo>
                <a:lnTo>
                  <a:pt x="81902" y="171449"/>
                </a:lnTo>
                <a:lnTo>
                  <a:pt x="81254" y="172719"/>
                </a:lnTo>
                <a:lnTo>
                  <a:pt x="80556" y="173989"/>
                </a:lnTo>
                <a:lnTo>
                  <a:pt x="79768" y="175259"/>
                </a:lnTo>
                <a:lnTo>
                  <a:pt x="81191" y="175259"/>
                </a:lnTo>
                <a:lnTo>
                  <a:pt x="82880" y="173989"/>
                </a:lnTo>
                <a:lnTo>
                  <a:pt x="87680" y="173989"/>
                </a:lnTo>
                <a:lnTo>
                  <a:pt x="88404" y="172719"/>
                </a:lnTo>
                <a:lnTo>
                  <a:pt x="86715" y="168909"/>
                </a:lnTo>
                <a:lnTo>
                  <a:pt x="81775" y="168909"/>
                </a:lnTo>
                <a:lnTo>
                  <a:pt x="80987" y="167639"/>
                </a:lnTo>
                <a:lnTo>
                  <a:pt x="79794" y="166369"/>
                </a:lnTo>
                <a:lnTo>
                  <a:pt x="81635" y="165099"/>
                </a:lnTo>
                <a:lnTo>
                  <a:pt x="79235" y="165099"/>
                </a:lnTo>
                <a:lnTo>
                  <a:pt x="78727" y="163829"/>
                </a:lnTo>
                <a:lnTo>
                  <a:pt x="78206" y="163829"/>
                </a:lnTo>
                <a:lnTo>
                  <a:pt x="78524" y="162559"/>
                </a:lnTo>
                <a:lnTo>
                  <a:pt x="81178" y="162559"/>
                </a:lnTo>
                <a:lnTo>
                  <a:pt x="77990" y="161289"/>
                </a:lnTo>
                <a:close/>
              </a:path>
              <a:path w="385444" h="222250">
                <a:moveTo>
                  <a:pt x="228384" y="173989"/>
                </a:moveTo>
                <a:lnTo>
                  <a:pt x="224942" y="175259"/>
                </a:lnTo>
                <a:lnTo>
                  <a:pt x="229552" y="175259"/>
                </a:lnTo>
                <a:lnTo>
                  <a:pt x="228384" y="173989"/>
                </a:lnTo>
                <a:close/>
              </a:path>
              <a:path w="385444" h="222250">
                <a:moveTo>
                  <a:pt x="109486" y="170179"/>
                </a:moveTo>
                <a:lnTo>
                  <a:pt x="97370" y="170179"/>
                </a:lnTo>
                <a:lnTo>
                  <a:pt x="94272" y="171449"/>
                </a:lnTo>
                <a:lnTo>
                  <a:pt x="96354" y="173989"/>
                </a:lnTo>
                <a:lnTo>
                  <a:pt x="97472" y="173989"/>
                </a:lnTo>
                <a:lnTo>
                  <a:pt x="100647" y="172719"/>
                </a:lnTo>
                <a:lnTo>
                  <a:pt x="106019" y="172719"/>
                </a:lnTo>
                <a:lnTo>
                  <a:pt x="108153" y="171449"/>
                </a:lnTo>
                <a:lnTo>
                  <a:pt x="109486" y="170179"/>
                </a:lnTo>
                <a:close/>
              </a:path>
              <a:path w="385444" h="222250">
                <a:moveTo>
                  <a:pt x="224548" y="172719"/>
                </a:moveTo>
                <a:lnTo>
                  <a:pt x="223824" y="172719"/>
                </a:lnTo>
                <a:lnTo>
                  <a:pt x="224459" y="173989"/>
                </a:lnTo>
                <a:lnTo>
                  <a:pt x="224548" y="172719"/>
                </a:lnTo>
                <a:close/>
              </a:path>
              <a:path w="385444" h="222250">
                <a:moveTo>
                  <a:pt x="79832" y="170179"/>
                </a:moveTo>
                <a:lnTo>
                  <a:pt x="65392" y="170179"/>
                </a:lnTo>
                <a:lnTo>
                  <a:pt x="63944" y="171449"/>
                </a:lnTo>
                <a:lnTo>
                  <a:pt x="61137" y="172719"/>
                </a:lnTo>
                <a:lnTo>
                  <a:pt x="78460" y="172719"/>
                </a:lnTo>
                <a:lnTo>
                  <a:pt x="79832" y="170179"/>
                </a:lnTo>
                <a:close/>
              </a:path>
              <a:path w="385444" h="222250">
                <a:moveTo>
                  <a:pt x="105155" y="167639"/>
                </a:moveTo>
                <a:lnTo>
                  <a:pt x="102844" y="167639"/>
                </a:lnTo>
                <a:lnTo>
                  <a:pt x="101447" y="170179"/>
                </a:lnTo>
                <a:lnTo>
                  <a:pt x="109486" y="170179"/>
                </a:lnTo>
                <a:lnTo>
                  <a:pt x="110578" y="172719"/>
                </a:lnTo>
                <a:lnTo>
                  <a:pt x="122288" y="172719"/>
                </a:lnTo>
                <a:lnTo>
                  <a:pt x="120002" y="168909"/>
                </a:lnTo>
                <a:lnTo>
                  <a:pt x="106591" y="168909"/>
                </a:lnTo>
                <a:lnTo>
                  <a:pt x="105155" y="167639"/>
                </a:lnTo>
                <a:close/>
              </a:path>
              <a:path w="385444" h="222250">
                <a:moveTo>
                  <a:pt x="123951" y="170179"/>
                </a:moveTo>
                <a:lnTo>
                  <a:pt x="122288" y="172719"/>
                </a:lnTo>
                <a:lnTo>
                  <a:pt x="125412" y="172719"/>
                </a:lnTo>
                <a:lnTo>
                  <a:pt x="123951" y="170179"/>
                </a:lnTo>
                <a:close/>
              </a:path>
              <a:path w="385444" h="222250">
                <a:moveTo>
                  <a:pt x="182498" y="171449"/>
                </a:moveTo>
                <a:lnTo>
                  <a:pt x="180492" y="172719"/>
                </a:lnTo>
                <a:lnTo>
                  <a:pt x="183540" y="172719"/>
                </a:lnTo>
                <a:lnTo>
                  <a:pt x="182498" y="171449"/>
                </a:lnTo>
                <a:close/>
              </a:path>
              <a:path w="385444" h="222250">
                <a:moveTo>
                  <a:pt x="217798" y="158749"/>
                </a:moveTo>
                <a:lnTo>
                  <a:pt x="215734" y="158749"/>
                </a:lnTo>
                <a:lnTo>
                  <a:pt x="216903" y="160019"/>
                </a:lnTo>
                <a:lnTo>
                  <a:pt x="218262" y="160019"/>
                </a:lnTo>
                <a:lnTo>
                  <a:pt x="219722" y="162559"/>
                </a:lnTo>
                <a:lnTo>
                  <a:pt x="219722" y="163829"/>
                </a:lnTo>
                <a:lnTo>
                  <a:pt x="220014" y="165099"/>
                </a:lnTo>
                <a:lnTo>
                  <a:pt x="219748" y="165099"/>
                </a:lnTo>
                <a:lnTo>
                  <a:pt x="220713" y="167639"/>
                </a:lnTo>
                <a:lnTo>
                  <a:pt x="221576" y="170179"/>
                </a:lnTo>
                <a:lnTo>
                  <a:pt x="222821" y="172719"/>
                </a:lnTo>
                <a:lnTo>
                  <a:pt x="224802" y="172719"/>
                </a:lnTo>
                <a:lnTo>
                  <a:pt x="224408" y="170179"/>
                </a:lnTo>
                <a:lnTo>
                  <a:pt x="224053" y="168909"/>
                </a:lnTo>
                <a:lnTo>
                  <a:pt x="223011" y="166369"/>
                </a:lnTo>
                <a:lnTo>
                  <a:pt x="222186" y="165099"/>
                </a:lnTo>
                <a:lnTo>
                  <a:pt x="221183" y="163829"/>
                </a:lnTo>
                <a:lnTo>
                  <a:pt x="220713" y="163829"/>
                </a:lnTo>
                <a:lnTo>
                  <a:pt x="220361" y="161275"/>
                </a:lnTo>
                <a:lnTo>
                  <a:pt x="219570" y="160019"/>
                </a:lnTo>
                <a:lnTo>
                  <a:pt x="217798" y="158749"/>
                </a:lnTo>
                <a:close/>
              </a:path>
              <a:path w="385444" h="222250">
                <a:moveTo>
                  <a:pt x="167843" y="168909"/>
                </a:moveTo>
                <a:lnTo>
                  <a:pt x="164782" y="168909"/>
                </a:lnTo>
                <a:lnTo>
                  <a:pt x="166319" y="171449"/>
                </a:lnTo>
                <a:lnTo>
                  <a:pt x="167843" y="168909"/>
                </a:lnTo>
                <a:close/>
              </a:path>
              <a:path w="385444" h="222250">
                <a:moveTo>
                  <a:pt x="292353" y="156209"/>
                </a:moveTo>
                <a:lnTo>
                  <a:pt x="278320" y="156209"/>
                </a:lnTo>
                <a:lnTo>
                  <a:pt x="279679" y="157479"/>
                </a:lnTo>
                <a:lnTo>
                  <a:pt x="267665" y="157479"/>
                </a:lnTo>
                <a:lnTo>
                  <a:pt x="269481" y="158749"/>
                </a:lnTo>
                <a:lnTo>
                  <a:pt x="268262" y="160019"/>
                </a:lnTo>
                <a:lnTo>
                  <a:pt x="265734" y="163829"/>
                </a:lnTo>
                <a:lnTo>
                  <a:pt x="264185" y="166369"/>
                </a:lnTo>
                <a:lnTo>
                  <a:pt x="261975" y="170179"/>
                </a:lnTo>
                <a:lnTo>
                  <a:pt x="261378" y="171449"/>
                </a:lnTo>
                <a:lnTo>
                  <a:pt x="287921" y="171449"/>
                </a:lnTo>
                <a:lnTo>
                  <a:pt x="289077" y="170179"/>
                </a:lnTo>
                <a:lnTo>
                  <a:pt x="325615" y="170179"/>
                </a:lnTo>
                <a:lnTo>
                  <a:pt x="332955" y="168909"/>
                </a:lnTo>
                <a:lnTo>
                  <a:pt x="333755" y="168909"/>
                </a:lnTo>
                <a:lnTo>
                  <a:pt x="336499" y="167639"/>
                </a:lnTo>
                <a:lnTo>
                  <a:pt x="338328" y="166369"/>
                </a:lnTo>
                <a:lnTo>
                  <a:pt x="273672" y="166369"/>
                </a:lnTo>
                <a:lnTo>
                  <a:pt x="273062" y="163829"/>
                </a:lnTo>
                <a:lnTo>
                  <a:pt x="309098" y="163829"/>
                </a:lnTo>
                <a:lnTo>
                  <a:pt x="304444" y="162559"/>
                </a:lnTo>
                <a:lnTo>
                  <a:pt x="275348" y="162559"/>
                </a:lnTo>
                <a:lnTo>
                  <a:pt x="274746" y="161275"/>
                </a:lnTo>
                <a:lnTo>
                  <a:pt x="274269" y="160019"/>
                </a:lnTo>
                <a:lnTo>
                  <a:pt x="274027" y="158749"/>
                </a:lnTo>
                <a:lnTo>
                  <a:pt x="296587" y="158749"/>
                </a:lnTo>
                <a:lnTo>
                  <a:pt x="292353" y="156209"/>
                </a:lnTo>
                <a:close/>
              </a:path>
              <a:path w="385444" h="222250">
                <a:moveTo>
                  <a:pt x="325615" y="170179"/>
                </a:moveTo>
                <a:lnTo>
                  <a:pt x="304609" y="170179"/>
                </a:lnTo>
                <a:lnTo>
                  <a:pt x="312089" y="171449"/>
                </a:lnTo>
                <a:lnTo>
                  <a:pt x="321297" y="171449"/>
                </a:lnTo>
                <a:lnTo>
                  <a:pt x="325615" y="170179"/>
                </a:lnTo>
                <a:close/>
              </a:path>
              <a:path w="385444" h="222250">
                <a:moveTo>
                  <a:pt x="171373" y="161289"/>
                </a:moveTo>
                <a:lnTo>
                  <a:pt x="123443" y="161289"/>
                </a:lnTo>
                <a:lnTo>
                  <a:pt x="124383" y="163829"/>
                </a:lnTo>
                <a:lnTo>
                  <a:pt x="125361" y="165099"/>
                </a:lnTo>
                <a:lnTo>
                  <a:pt x="128574" y="166369"/>
                </a:lnTo>
                <a:lnTo>
                  <a:pt x="129832" y="167639"/>
                </a:lnTo>
                <a:lnTo>
                  <a:pt x="131991" y="170179"/>
                </a:lnTo>
                <a:lnTo>
                  <a:pt x="132930" y="170179"/>
                </a:lnTo>
                <a:lnTo>
                  <a:pt x="136436" y="168909"/>
                </a:lnTo>
                <a:lnTo>
                  <a:pt x="155863" y="168909"/>
                </a:lnTo>
                <a:lnTo>
                  <a:pt x="154393" y="167639"/>
                </a:lnTo>
                <a:lnTo>
                  <a:pt x="175463" y="167639"/>
                </a:lnTo>
                <a:lnTo>
                  <a:pt x="175018" y="166369"/>
                </a:lnTo>
                <a:lnTo>
                  <a:pt x="171767" y="166369"/>
                </a:lnTo>
                <a:lnTo>
                  <a:pt x="170764" y="165099"/>
                </a:lnTo>
                <a:lnTo>
                  <a:pt x="184550" y="165099"/>
                </a:lnTo>
                <a:lnTo>
                  <a:pt x="185483" y="163829"/>
                </a:lnTo>
                <a:lnTo>
                  <a:pt x="192233" y="163829"/>
                </a:lnTo>
                <a:lnTo>
                  <a:pt x="193522" y="162559"/>
                </a:lnTo>
                <a:lnTo>
                  <a:pt x="169075" y="162559"/>
                </a:lnTo>
                <a:lnTo>
                  <a:pt x="171373" y="161289"/>
                </a:lnTo>
                <a:close/>
              </a:path>
              <a:path w="385444" h="222250">
                <a:moveTo>
                  <a:pt x="170929" y="167639"/>
                </a:moveTo>
                <a:lnTo>
                  <a:pt x="157581" y="167639"/>
                </a:lnTo>
                <a:lnTo>
                  <a:pt x="161874" y="168909"/>
                </a:lnTo>
                <a:lnTo>
                  <a:pt x="163207" y="170179"/>
                </a:lnTo>
                <a:lnTo>
                  <a:pt x="164782" y="168909"/>
                </a:lnTo>
                <a:lnTo>
                  <a:pt x="167843" y="168909"/>
                </a:lnTo>
                <a:lnTo>
                  <a:pt x="170929" y="167639"/>
                </a:lnTo>
                <a:close/>
              </a:path>
              <a:path w="385444" h="222250">
                <a:moveTo>
                  <a:pt x="260946" y="161289"/>
                </a:moveTo>
                <a:lnTo>
                  <a:pt x="240449" y="161289"/>
                </a:lnTo>
                <a:lnTo>
                  <a:pt x="243001" y="162559"/>
                </a:lnTo>
                <a:lnTo>
                  <a:pt x="246557" y="163829"/>
                </a:lnTo>
                <a:lnTo>
                  <a:pt x="247484" y="165099"/>
                </a:lnTo>
                <a:lnTo>
                  <a:pt x="248335" y="165099"/>
                </a:lnTo>
                <a:lnTo>
                  <a:pt x="244347" y="170179"/>
                </a:lnTo>
                <a:lnTo>
                  <a:pt x="248056" y="170179"/>
                </a:lnTo>
                <a:lnTo>
                  <a:pt x="247370" y="168909"/>
                </a:lnTo>
                <a:lnTo>
                  <a:pt x="247599" y="167639"/>
                </a:lnTo>
                <a:lnTo>
                  <a:pt x="252114" y="167639"/>
                </a:lnTo>
                <a:lnTo>
                  <a:pt x="254126" y="166369"/>
                </a:lnTo>
                <a:lnTo>
                  <a:pt x="257949" y="166369"/>
                </a:lnTo>
                <a:lnTo>
                  <a:pt x="258965" y="163829"/>
                </a:lnTo>
                <a:lnTo>
                  <a:pt x="260946" y="161289"/>
                </a:lnTo>
                <a:close/>
              </a:path>
              <a:path w="385444" h="222250">
                <a:moveTo>
                  <a:pt x="23545" y="162559"/>
                </a:moveTo>
                <a:lnTo>
                  <a:pt x="18643" y="162559"/>
                </a:lnTo>
                <a:lnTo>
                  <a:pt x="20650" y="165099"/>
                </a:lnTo>
                <a:lnTo>
                  <a:pt x="21564" y="167639"/>
                </a:lnTo>
                <a:lnTo>
                  <a:pt x="22580" y="168909"/>
                </a:lnTo>
                <a:lnTo>
                  <a:pt x="23075" y="168909"/>
                </a:lnTo>
                <a:lnTo>
                  <a:pt x="22898" y="167639"/>
                </a:lnTo>
                <a:lnTo>
                  <a:pt x="22885" y="166369"/>
                </a:lnTo>
                <a:lnTo>
                  <a:pt x="21958" y="163829"/>
                </a:lnTo>
                <a:lnTo>
                  <a:pt x="23025" y="163829"/>
                </a:lnTo>
                <a:lnTo>
                  <a:pt x="23545" y="162559"/>
                </a:lnTo>
                <a:close/>
              </a:path>
              <a:path w="385444" h="222250">
                <a:moveTo>
                  <a:pt x="85648" y="166369"/>
                </a:moveTo>
                <a:lnTo>
                  <a:pt x="81826" y="166369"/>
                </a:lnTo>
                <a:lnTo>
                  <a:pt x="81775" y="168909"/>
                </a:lnTo>
                <a:lnTo>
                  <a:pt x="97599" y="168909"/>
                </a:lnTo>
                <a:lnTo>
                  <a:pt x="100730" y="167639"/>
                </a:lnTo>
                <a:lnTo>
                  <a:pt x="87121" y="167639"/>
                </a:lnTo>
                <a:lnTo>
                  <a:pt x="85648" y="166369"/>
                </a:lnTo>
                <a:close/>
              </a:path>
              <a:path w="385444" h="222250">
                <a:moveTo>
                  <a:pt x="117868" y="166369"/>
                </a:moveTo>
                <a:lnTo>
                  <a:pt x="108102" y="166369"/>
                </a:lnTo>
                <a:lnTo>
                  <a:pt x="112179" y="167639"/>
                </a:lnTo>
                <a:lnTo>
                  <a:pt x="110794" y="167639"/>
                </a:lnTo>
                <a:lnTo>
                  <a:pt x="109448" y="168909"/>
                </a:lnTo>
                <a:lnTo>
                  <a:pt x="120002" y="168909"/>
                </a:lnTo>
                <a:lnTo>
                  <a:pt x="117868" y="166369"/>
                </a:lnTo>
                <a:close/>
              </a:path>
              <a:path w="385444" h="222250">
                <a:moveTo>
                  <a:pt x="175361" y="167639"/>
                </a:moveTo>
                <a:lnTo>
                  <a:pt x="172491" y="167639"/>
                </a:lnTo>
                <a:lnTo>
                  <a:pt x="174713" y="168909"/>
                </a:lnTo>
                <a:lnTo>
                  <a:pt x="175361" y="167639"/>
                </a:lnTo>
                <a:close/>
              </a:path>
              <a:path w="385444" h="222250">
                <a:moveTo>
                  <a:pt x="252114" y="167639"/>
                </a:moveTo>
                <a:lnTo>
                  <a:pt x="249288" y="167639"/>
                </a:lnTo>
                <a:lnTo>
                  <a:pt x="250101" y="168909"/>
                </a:lnTo>
                <a:lnTo>
                  <a:pt x="252114" y="167639"/>
                </a:lnTo>
                <a:close/>
              </a:path>
              <a:path w="385444" h="222250">
                <a:moveTo>
                  <a:pt x="257949" y="166369"/>
                </a:moveTo>
                <a:lnTo>
                  <a:pt x="254126" y="166369"/>
                </a:lnTo>
                <a:lnTo>
                  <a:pt x="253517" y="168909"/>
                </a:lnTo>
                <a:lnTo>
                  <a:pt x="254634" y="167639"/>
                </a:lnTo>
                <a:lnTo>
                  <a:pt x="255930" y="167639"/>
                </a:lnTo>
                <a:lnTo>
                  <a:pt x="257949" y="166369"/>
                </a:lnTo>
                <a:close/>
              </a:path>
              <a:path w="385444" h="222250">
                <a:moveTo>
                  <a:pt x="73336" y="163829"/>
                </a:moveTo>
                <a:lnTo>
                  <a:pt x="61366" y="163829"/>
                </a:lnTo>
                <a:lnTo>
                  <a:pt x="65074" y="165099"/>
                </a:lnTo>
                <a:lnTo>
                  <a:pt x="68059" y="165099"/>
                </a:lnTo>
                <a:lnTo>
                  <a:pt x="71196" y="166369"/>
                </a:lnTo>
                <a:lnTo>
                  <a:pt x="69087" y="167639"/>
                </a:lnTo>
                <a:lnTo>
                  <a:pt x="70967" y="167639"/>
                </a:lnTo>
                <a:lnTo>
                  <a:pt x="72948" y="166369"/>
                </a:lnTo>
                <a:lnTo>
                  <a:pt x="73596" y="165099"/>
                </a:lnTo>
                <a:lnTo>
                  <a:pt x="73336" y="163829"/>
                </a:lnTo>
                <a:close/>
              </a:path>
              <a:path w="385444" h="222250">
                <a:moveTo>
                  <a:pt x="95643" y="160019"/>
                </a:moveTo>
                <a:lnTo>
                  <a:pt x="82905" y="160019"/>
                </a:lnTo>
                <a:lnTo>
                  <a:pt x="82359" y="162559"/>
                </a:lnTo>
                <a:lnTo>
                  <a:pt x="82867" y="162559"/>
                </a:lnTo>
                <a:lnTo>
                  <a:pt x="84277" y="163829"/>
                </a:lnTo>
                <a:lnTo>
                  <a:pt x="87706" y="163829"/>
                </a:lnTo>
                <a:lnTo>
                  <a:pt x="88607" y="165099"/>
                </a:lnTo>
                <a:lnTo>
                  <a:pt x="90017" y="166369"/>
                </a:lnTo>
                <a:lnTo>
                  <a:pt x="89979" y="167639"/>
                </a:lnTo>
                <a:lnTo>
                  <a:pt x="100730" y="167639"/>
                </a:lnTo>
                <a:lnTo>
                  <a:pt x="103860" y="166369"/>
                </a:lnTo>
                <a:lnTo>
                  <a:pt x="117868" y="166369"/>
                </a:lnTo>
                <a:lnTo>
                  <a:pt x="116814" y="165099"/>
                </a:lnTo>
                <a:lnTo>
                  <a:pt x="116700" y="161289"/>
                </a:lnTo>
                <a:lnTo>
                  <a:pt x="96126" y="161289"/>
                </a:lnTo>
                <a:lnTo>
                  <a:pt x="95643" y="160019"/>
                </a:lnTo>
                <a:close/>
              </a:path>
              <a:path w="385444" h="222250">
                <a:moveTo>
                  <a:pt x="180924" y="165099"/>
                </a:moveTo>
                <a:lnTo>
                  <a:pt x="174269" y="165099"/>
                </a:lnTo>
                <a:lnTo>
                  <a:pt x="177647" y="167639"/>
                </a:lnTo>
                <a:lnTo>
                  <a:pt x="180924" y="165099"/>
                </a:lnTo>
                <a:close/>
              </a:path>
              <a:path w="385444" h="222250">
                <a:moveTo>
                  <a:pt x="184550" y="165099"/>
                </a:moveTo>
                <a:lnTo>
                  <a:pt x="180924" y="165099"/>
                </a:lnTo>
                <a:lnTo>
                  <a:pt x="180924" y="166369"/>
                </a:lnTo>
                <a:lnTo>
                  <a:pt x="183616" y="166369"/>
                </a:lnTo>
                <a:lnTo>
                  <a:pt x="184550" y="165099"/>
                </a:lnTo>
                <a:close/>
              </a:path>
              <a:path w="385444" h="222250">
                <a:moveTo>
                  <a:pt x="309098" y="163829"/>
                </a:moveTo>
                <a:lnTo>
                  <a:pt x="273062" y="163829"/>
                </a:lnTo>
                <a:lnTo>
                  <a:pt x="274853" y="165099"/>
                </a:lnTo>
                <a:lnTo>
                  <a:pt x="274815" y="166369"/>
                </a:lnTo>
                <a:lnTo>
                  <a:pt x="317220" y="166369"/>
                </a:lnTo>
                <a:lnTo>
                  <a:pt x="313753" y="165099"/>
                </a:lnTo>
                <a:lnTo>
                  <a:pt x="309098" y="163829"/>
                </a:lnTo>
                <a:close/>
              </a:path>
              <a:path w="385444" h="222250">
                <a:moveTo>
                  <a:pt x="340156" y="165099"/>
                </a:moveTo>
                <a:lnTo>
                  <a:pt x="321081" y="165099"/>
                </a:lnTo>
                <a:lnTo>
                  <a:pt x="317220" y="166369"/>
                </a:lnTo>
                <a:lnTo>
                  <a:pt x="338328" y="166369"/>
                </a:lnTo>
                <a:lnTo>
                  <a:pt x="340156" y="165099"/>
                </a:lnTo>
                <a:close/>
              </a:path>
              <a:path w="385444" h="222250">
                <a:moveTo>
                  <a:pt x="59778" y="160019"/>
                </a:moveTo>
                <a:lnTo>
                  <a:pt x="45491" y="160019"/>
                </a:lnTo>
                <a:lnTo>
                  <a:pt x="50863" y="161289"/>
                </a:lnTo>
                <a:lnTo>
                  <a:pt x="54584" y="162559"/>
                </a:lnTo>
                <a:lnTo>
                  <a:pt x="55803" y="163829"/>
                </a:lnTo>
                <a:lnTo>
                  <a:pt x="57962" y="165099"/>
                </a:lnTo>
                <a:lnTo>
                  <a:pt x="58762" y="165099"/>
                </a:lnTo>
                <a:lnTo>
                  <a:pt x="60413" y="163829"/>
                </a:lnTo>
                <a:lnTo>
                  <a:pt x="73336" y="163829"/>
                </a:lnTo>
                <a:lnTo>
                  <a:pt x="73075" y="162559"/>
                </a:lnTo>
                <a:lnTo>
                  <a:pt x="72301" y="162559"/>
                </a:lnTo>
                <a:lnTo>
                  <a:pt x="69430" y="161289"/>
                </a:lnTo>
                <a:lnTo>
                  <a:pt x="59054" y="161289"/>
                </a:lnTo>
                <a:lnTo>
                  <a:pt x="59778" y="160019"/>
                </a:lnTo>
                <a:close/>
              </a:path>
              <a:path w="385444" h="222250">
                <a:moveTo>
                  <a:pt x="192233" y="163829"/>
                </a:moveTo>
                <a:lnTo>
                  <a:pt x="185483" y="163829"/>
                </a:lnTo>
                <a:lnTo>
                  <a:pt x="190944" y="165099"/>
                </a:lnTo>
                <a:lnTo>
                  <a:pt x="192233" y="163829"/>
                </a:lnTo>
                <a:close/>
              </a:path>
              <a:path w="385444" h="222250">
                <a:moveTo>
                  <a:pt x="231139" y="161289"/>
                </a:moveTo>
                <a:lnTo>
                  <a:pt x="226110" y="161289"/>
                </a:lnTo>
                <a:lnTo>
                  <a:pt x="226694" y="165099"/>
                </a:lnTo>
                <a:lnTo>
                  <a:pt x="229781" y="163829"/>
                </a:lnTo>
                <a:lnTo>
                  <a:pt x="227964" y="163829"/>
                </a:lnTo>
                <a:lnTo>
                  <a:pt x="227990" y="162559"/>
                </a:lnTo>
                <a:lnTo>
                  <a:pt x="228422" y="162559"/>
                </a:lnTo>
                <a:lnTo>
                  <a:pt x="231139" y="161289"/>
                </a:lnTo>
                <a:close/>
              </a:path>
              <a:path w="385444" h="222250">
                <a:moveTo>
                  <a:pt x="240449" y="161289"/>
                </a:moveTo>
                <a:lnTo>
                  <a:pt x="231139" y="161289"/>
                </a:lnTo>
                <a:lnTo>
                  <a:pt x="232333" y="162559"/>
                </a:lnTo>
                <a:lnTo>
                  <a:pt x="232206" y="165099"/>
                </a:lnTo>
                <a:lnTo>
                  <a:pt x="237261" y="165099"/>
                </a:lnTo>
                <a:lnTo>
                  <a:pt x="240449" y="161289"/>
                </a:lnTo>
                <a:close/>
              </a:path>
              <a:path w="385444" h="222250">
                <a:moveTo>
                  <a:pt x="43510" y="161289"/>
                </a:moveTo>
                <a:lnTo>
                  <a:pt x="16535" y="161289"/>
                </a:lnTo>
                <a:lnTo>
                  <a:pt x="17525" y="162559"/>
                </a:lnTo>
                <a:lnTo>
                  <a:pt x="23545" y="162559"/>
                </a:lnTo>
                <a:lnTo>
                  <a:pt x="24002" y="163829"/>
                </a:lnTo>
                <a:lnTo>
                  <a:pt x="41503" y="163829"/>
                </a:lnTo>
                <a:lnTo>
                  <a:pt x="42468" y="162559"/>
                </a:lnTo>
                <a:lnTo>
                  <a:pt x="43510" y="161289"/>
                </a:lnTo>
                <a:close/>
              </a:path>
              <a:path w="385444" h="222250">
                <a:moveTo>
                  <a:pt x="82867" y="162559"/>
                </a:moveTo>
                <a:lnTo>
                  <a:pt x="79082" y="162559"/>
                </a:lnTo>
                <a:lnTo>
                  <a:pt x="79590" y="163829"/>
                </a:lnTo>
                <a:lnTo>
                  <a:pt x="81178" y="163829"/>
                </a:lnTo>
                <a:lnTo>
                  <a:pt x="82867" y="162559"/>
                </a:lnTo>
                <a:close/>
              </a:path>
              <a:path w="385444" h="222250">
                <a:moveTo>
                  <a:pt x="232384" y="156209"/>
                </a:moveTo>
                <a:lnTo>
                  <a:pt x="221361" y="156209"/>
                </a:lnTo>
                <a:lnTo>
                  <a:pt x="222186" y="160019"/>
                </a:lnTo>
                <a:lnTo>
                  <a:pt x="223100" y="161289"/>
                </a:lnTo>
                <a:lnTo>
                  <a:pt x="223799" y="163829"/>
                </a:lnTo>
                <a:lnTo>
                  <a:pt x="224408" y="163829"/>
                </a:lnTo>
                <a:lnTo>
                  <a:pt x="223748" y="161289"/>
                </a:lnTo>
                <a:lnTo>
                  <a:pt x="260680" y="161289"/>
                </a:lnTo>
                <a:lnTo>
                  <a:pt x="255123" y="160019"/>
                </a:lnTo>
                <a:lnTo>
                  <a:pt x="232321" y="160019"/>
                </a:lnTo>
                <a:lnTo>
                  <a:pt x="231406" y="157479"/>
                </a:lnTo>
                <a:lnTo>
                  <a:pt x="232384" y="156209"/>
                </a:lnTo>
                <a:close/>
              </a:path>
              <a:path w="385444" h="222250">
                <a:moveTo>
                  <a:pt x="190144" y="149859"/>
                </a:moveTo>
                <a:lnTo>
                  <a:pt x="186054" y="153669"/>
                </a:lnTo>
                <a:lnTo>
                  <a:pt x="186639" y="153669"/>
                </a:lnTo>
                <a:lnTo>
                  <a:pt x="186461" y="154939"/>
                </a:lnTo>
                <a:lnTo>
                  <a:pt x="186004" y="154939"/>
                </a:lnTo>
                <a:lnTo>
                  <a:pt x="185661" y="156209"/>
                </a:lnTo>
                <a:lnTo>
                  <a:pt x="184797" y="157479"/>
                </a:lnTo>
                <a:lnTo>
                  <a:pt x="183375" y="157479"/>
                </a:lnTo>
                <a:lnTo>
                  <a:pt x="181140" y="158749"/>
                </a:lnTo>
                <a:lnTo>
                  <a:pt x="179743" y="161289"/>
                </a:lnTo>
                <a:lnTo>
                  <a:pt x="171805" y="161289"/>
                </a:lnTo>
                <a:lnTo>
                  <a:pt x="169392" y="162559"/>
                </a:lnTo>
                <a:lnTo>
                  <a:pt x="190271" y="162559"/>
                </a:lnTo>
                <a:lnTo>
                  <a:pt x="190030" y="160019"/>
                </a:lnTo>
                <a:lnTo>
                  <a:pt x="190512" y="158749"/>
                </a:lnTo>
                <a:lnTo>
                  <a:pt x="193078" y="158749"/>
                </a:lnTo>
                <a:lnTo>
                  <a:pt x="192709" y="157479"/>
                </a:lnTo>
                <a:lnTo>
                  <a:pt x="194525" y="156209"/>
                </a:lnTo>
                <a:lnTo>
                  <a:pt x="195681" y="154939"/>
                </a:lnTo>
                <a:lnTo>
                  <a:pt x="196913" y="153669"/>
                </a:lnTo>
                <a:lnTo>
                  <a:pt x="198183" y="152399"/>
                </a:lnTo>
                <a:lnTo>
                  <a:pt x="198805" y="151129"/>
                </a:lnTo>
                <a:lnTo>
                  <a:pt x="191312" y="151129"/>
                </a:lnTo>
                <a:lnTo>
                  <a:pt x="190144" y="149859"/>
                </a:lnTo>
                <a:close/>
              </a:path>
              <a:path w="385444" h="222250">
                <a:moveTo>
                  <a:pt x="296587" y="158749"/>
                </a:moveTo>
                <a:lnTo>
                  <a:pt x="275932" y="158749"/>
                </a:lnTo>
                <a:lnTo>
                  <a:pt x="276720" y="160019"/>
                </a:lnTo>
                <a:lnTo>
                  <a:pt x="277520" y="160019"/>
                </a:lnTo>
                <a:lnTo>
                  <a:pt x="275348" y="162559"/>
                </a:lnTo>
                <a:lnTo>
                  <a:pt x="304444" y="162559"/>
                </a:lnTo>
                <a:lnTo>
                  <a:pt x="298703" y="160019"/>
                </a:lnTo>
                <a:lnTo>
                  <a:pt x="296587" y="158749"/>
                </a:lnTo>
                <a:close/>
              </a:path>
              <a:path w="385444" h="222250">
                <a:moveTo>
                  <a:pt x="26288" y="160019"/>
                </a:moveTo>
                <a:lnTo>
                  <a:pt x="19215" y="160019"/>
                </a:lnTo>
                <a:lnTo>
                  <a:pt x="18910" y="161289"/>
                </a:lnTo>
                <a:lnTo>
                  <a:pt x="27304" y="161289"/>
                </a:lnTo>
                <a:lnTo>
                  <a:pt x="26288" y="160019"/>
                </a:lnTo>
                <a:close/>
              </a:path>
              <a:path w="385444" h="222250">
                <a:moveTo>
                  <a:pt x="57442" y="153669"/>
                </a:moveTo>
                <a:lnTo>
                  <a:pt x="25780" y="153669"/>
                </a:lnTo>
                <a:lnTo>
                  <a:pt x="26009" y="154939"/>
                </a:lnTo>
                <a:lnTo>
                  <a:pt x="28803" y="158749"/>
                </a:lnTo>
                <a:lnTo>
                  <a:pt x="28740" y="160019"/>
                </a:lnTo>
                <a:lnTo>
                  <a:pt x="27304" y="161289"/>
                </a:lnTo>
                <a:lnTo>
                  <a:pt x="38823" y="161289"/>
                </a:lnTo>
                <a:lnTo>
                  <a:pt x="39827" y="160019"/>
                </a:lnTo>
                <a:lnTo>
                  <a:pt x="41884" y="158749"/>
                </a:lnTo>
                <a:lnTo>
                  <a:pt x="61887" y="158749"/>
                </a:lnTo>
                <a:lnTo>
                  <a:pt x="61074" y="157479"/>
                </a:lnTo>
                <a:lnTo>
                  <a:pt x="56349" y="157479"/>
                </a:lnTo>
                <a:lnTo>
                  <a:pt x="56095" y="156209"/>
                </a:lnTo>
                <a:lnTo>
                  <a:pt x="55029" y="154939"/>
                </a:lnTo>
                <a:lnTo>
                  <a:pt x="57442" y="153669"/>
                </a:lnTo>
                <a:close/>
              </a:path>
              <a:path w="385444" h="222250">
                <a:moveTo>
                  <a:pt x="43526" y="161275"/>
                </a:moveTo>
                <a:close/>
              </a:path>
              <a:path w="385444" h="222250">
                <a:moveTo>
                  <a:pt x="75310" y="160019"/>
                </a:moveTo>
                <a:lnTo>
                  <a:pt x="67881" y="160019"/>
                </a:lnTo>
                <a:lnTo>
                  <a:pt x="68503" y="161289"/>
                </a:lnTo>
                <a:lnTo>
                  <a:pt x="72428" y="161289"/>
                </a:lnTo>
                <a:lnTo>
                  <a:pt x="75310" y="160019"/>
                </a:lnTo>
                <a:close/>
              </a:path>
              <a:path w="385444" h="222250">
                <a:moveTo>
                  <a:pt x="116065" y="157479"/>
                </a:moveTo>
                <a:lnTo>
                  <a:pt x="97218" y="157479"/>
                </a:lnTo>
                <a:lnTo>
                  <a:pt x="98971" y="160019"/>
                </a:lnTo>
                <a:lnTo>
                  <a:pt x="97066" y="160019"/>
                </a:lnTo>
                <a:lnTo>
                  <a:pt x="96850" y="161289"/>
                </a:lnTo>
                <a:lnTo>
                  <a:pt x="116700" y="161289"/>
                </a:lnTo>
                <a:lnTo>
                  <a:pt x="116674" y="158749"/>
                </a:lnTo>
                <a:lnTo>
                  <a:pt x="116065" y="157479"/>
                </a:lnTo>
                <a:close/>
              </a:path>
              <a:path w="385444" h="222250">
                <a:moveTo>
                  <a:pt x="177977" y="152399"/>
                </a:moveTo>
                <a:lnTo>
                  <a:pt x="175933" y="152399"/>
                </a:lnTo>
                <a:lnTo>
                  <a:pt x="175856" y="154939"/>
                </a:lnTo>
                <a:lnTo>
                  <a:pt x="174917" y="157479"/>
                </a:lnTo>
                <a:lnTo>
                  <a:pt x="173850" y="157479"/>
                </a:lnTo>
                <a:lnTo>
                  <a:pt x="173062" y="158749"/>
                </a:lnTo>
                <a:lnTo>
                  <a:pt x="121919" y="158749"/>
                </a:lnTo>
                <a:lnTo>
                  <a:pt x="123037" y="161289"/>
                </a:lnTo>
                <a:lnTo>
                  <a:pt x="179743" y="161289"/>
                </a:lnTo>
                <a:lnTo>
                  <a:pt x="179120" y="157479"/>
                </a:lnTo>
                <a:lnTo>
                  <a:pt x="181025" y="154939"/>
                </a:lnTo>
                <a:lnTo>
                  <a:pt x="181372" y="153669"/>
                </a:lnTo>
                <a:lnTo>
                  <a:pt x="178790" y="153669"/>
                </a:lnTo>
                <a:lnTo>
                  <a:pt x="177977" y="152399"/>
                </a:lnTo>
                <a:close/>
              </a:path>
              <a:path w="385444" h="222250">
                <a:moveTo>
                  <a:pt x="204927" y="157479"/>
                </a:moveTo>
                <a:lnTo>
                  <a:pt x="198818" y="157479"/>
                </a:lnTo>
                <a:lnTo>
                  <a:pt x="198132" y="158749"/>
                </a:lnTo>
                <a:lnTo>
                  <a:pt x="197942" y="160019"/>
                </a:lnTo>
                <a:lnTo>
                  <a:pt x="198335" y="160019"/>
                </a:lnTo>
                <a:lnTo>
                  <a:pt x="198932" y="161289"/>
                </a:lnTo>
                <a:lnTo>
                  <a:pt x="200266" y="161289"/>
                </a:lnTo>
                <a:lnTo>
                  <a:pt x="201345" y="160019"/>
                </a:lnTo>
                <a:lnTo>
                  <a:pt x="204927" y="157479"/>
                </a:lnTo>
                <a:close/>
              </a:path>
              <a:path w="385444" h="222250">
                <a:moveTo>
                  <a:pt x="95440" y="157479"/>
                </a:moveTo>
                <a:lnTo>
                  <a:pt x="70332" y="157479"/>
                </a:lnTo>
                <a:lnTo>
                  <a:pt x="69824" y="158749"/>
                </a:lnTo>
                <a:lnTo>
                  <a:pt x="79717" y="158749"/>
                </a:lnTo>
                <a:lnTo>
                  <a:pt x="79983" y="161282"/>
                </a:lnTo>
                <a:lnTo>
                  <a:pt x="81991" y="160019"/>
                </a:lnTo>
                <a:lnTo>
                  <a:pt x="95643" y="160019"/>
                </a:lnTo>
                <a:lnTo>
                  <a:pt x="92798" y="158749"/>
                </a:lnTo>
                <a:lnTo>
                  <a:pt x="95440" y="157479"/>
                </a:lnTo>
                <a:close/>
              </a:path>
              <a:path w="385444" h="222250">
                <a:moveTo>
                  <a:pt x="61887" y="158749"/>
                </a:moveTo>
                <a:lnTo>
                  <a:pt x="41884" y="158749"/>
                </a:lnTo>
                <a:lnTo>
                  <a:pt x="43526" y="161275"/>
                </a:lnTo>
                <a:lnTo>
                  <a:pt x="44907" y="160019"/>
                </a:lnTo>
                <a:lnTo>
                  <a:pt x="61417" y="160019"/>
                </a:lnTo>
                <a:lnTo>
                  <a:pt x="61887" y="158749"/>
                </a:lnTo>
                <a:close/>
              </a:path>
              <a:path w="385444" h="222250">
                <a:moveTo>
                  <a:pt x="23628" y="154939"/>
                </a:moveTo>
                <a:lnTo>
                  <a:pt x="21589" y="154939"/>
                </a:lnTo>
                <a:lnTo>
                  <a:pt x="22097" y="157479"/>
                </a:lnTo>
                <a:lnTo>
                  <a:pt x="19456" y="158749"/>
                </a:lnTo>
                <a:lnTo>
                  <a:pt x="18427" y="160019"/>
                </a:lnTo>
                <a:lnTo>
                  <a:pt x="25285" y="160019"/>
                </a:lnTo>
                <a:lnTo>
                  <a:pt x="23990" y="158749"/>
                </a:lnTo>
                <a:lnTo>
                  <a:pt x="23596" y="158749"/>
                </a:lnTo>
                <a:lnTo>
                  <a:pt x="23628" y="154939"/>
                </a:lnTo>
                <a:close/>
              </a:path>
              <a:path w="385444" h="222250">
                <a:moveTo>
                  <a:pt x="69341" y="157479"/>
                </a:moveTo>
                <a:lnTo>
                  <a:pt x="68465" y="158749"/>
                </a:lnTo>
                <a:lnTo>
                  <a:pt x="67868" y="160019"/>
                </a:lnTo>
                <a:lnTo>
                  <a:pt x="76492" y="160019"/>
                </a:lnTo>
                <a:lnTo>
                  <a:pt x="77990" y="158749"/>
                </a:lnTo>
                <a:lnTo>
                  <a:pt x="69824" y="158749"/>
                </a:lnTo>
                <a:lnTo>
                  <a:pt x="69341" y="157479"/>
                </a:lnTo>
                <a:close/>
              </a:path>
              <a:path w="385444" h="222250">
                <a:moveTo>
                  <a:pt x="216026" y="157479"/>
                </a:moveTo>
                <a:lnTo>
                  <a:pt x="207772" y="157479"/>
                </a:lnTo>
                <a:lnTo>
                  <a:pt x="212483" y="160019"/>
                </a:lnTo>
                <a:lnTo>
                  <a:pt x="214185" y="160019"/>
                </a:lnTo>
                <a:lnTo>
                  <a:pt x="215734" y="158749"/>
                </a:lnTo>
                <a:lnTo>
                  <a:pt x="217798" y="158749"/>
                </a:lnTo>
                <a:lnTo>
                  <a:pt x="216026" y="157479"/>
                </a:lnTo>
                <a:close/>
              </a:path>
              <a:path w="385444" h="222250">
                <a:moveTo>
                  <a:pt x="234734" y="158749"/>
                </a:moveTo>
                <a:lnTo>
                  <a:pt x="233260" y="158749"/>
                </a:lnTo>
                <a:lnTo>
                  <a:pt x="232321" y="160019"/>
                </a:lnTo>
                <a:lnTo>
                  <a:pt x="236854" y="160019"/>
                </a:lnTo>
                <a:lnTo>
                  <a:pt x="234734" y="158749"/>
                </a:lnTo>
                <a:close/>
              </a:path>
              <a:path w="385444" h="222250">
                <a:moveTo>
                  <a:pt x="237794" y="156209"/>
                </a:moveTo>
                <a:lnTo>
                  <a:pt x="237451" y="158749"/>
                </a:lnTo>
                <a:lnTo>
                  <a:pt x="236854" y="160019"/>
                </a:lnTo>
                <a:lnTo>
                  <a:pt x="255123" y="160019"/>
                </a:lnTo>
                <a:lnTo>
                  <a:pt x="249567" y="158749"/>
                </a:lnTo>
                <a:lnTo>
                  <a:pt x="248411" y="158749"/>
                </a:lnTo>
                <a:lnTo>
                  <a:pt x="262851" y="157479"/>
                </a:lnTo>
                <a:lnTo>
                  <a:pt x="238861" y="157479"/>
                </a:lnTo>
                <a:lnTo>
                  <a:pt x="237794" y="156209"/>
                </a:lnTo>
                <a:close/>
              </a:path>
              <a:path w="385444" h="222250">
                <a:moveTo>
                  <a:pt x="126974" y="156209"/>
                </a:moveTo>
                <a:lnTo>
                  <a:pt x="125056" y="158749"/>
                </a:lnTo>
                <a:lnTo>
                  <a:pt x="138302" y="158749"/>
                </a:lnTo>
                <a:lnTo>
                  <a:pt x="136994" y="157479"/>
                </a:lnTo>
                <a:lnTo>
                  <a:pt x="129019" y="157479"/>
                </a:lnTo>
                <a:lnTo>
                  <a:pt x="126974" y="156209"/>
                </a:lnTo>
                <a:close/>
              </a:path>
              <a:path w="385444" h="222250">
                <a:moveTo>
                  <a:pt x="154990" y="154939"/>
                </a:moveTo>
                <a:lnTo>
                  <a:pt x="151917" y="154939"/>
                </a:lnTo>
                <a:lnTo>
                  <a:pt x="150418" y="156209"/>
                </a:lnTo>
                <a:lnTo>
                  <a:pt x="137883" y="156209"/>
                </a:lnTo>
                <a:lnTo>
                  <a:pt x="142341" y="157479"/>
                </a:lnTo>
                <a:lnTo>
                  <a:pt x="140525" y="157479"/>
                </a:lnTo>
                <a:lnTo>
                  <a:pt x="138302" y="158749"/>
                </a:lnTo>
                <a:lnTo>
                  <a:pt x="156959" y="158749"/>
                </a:lnTo>
                <a:lnTo>
                  <a:pt x="155346" y="157479"/>
                </a:lnTo>
                <a:lnTo>
                  <a:pt x="155232" y="156209"/>
                </a:lnTo>
                <a:lnTo>
                  <a:pt x="154990" y="154939"/>
                </a:lnTo>
                <a:close/>
              </a:path>
              <a:path w="385444" h="222250">
                <a:moveTo>
                  <a:pt x="173469" y="154939"/>
                </a:moveTo>
                <a:lnTo>
                  <a:pt x="165963" y="154939"/>
                </a:lnTo>
                <a:lnTo>
                  <a:pt x="164198" y="156209"/>
                </a:lnTo>
                <a:lnTo>
                  <a:pt x="162483" y="156209"/>
                </a:lnTo>
                <a:lnTo>
                  <a:pt x="159499" y="158749"/>
                </a:lnTo>
                <a:lnTo>
                  <a:pt x="173062" y="158749"/>
                </a:lnTo>
                <a:lnTo>
                  <a:pt x="172529" y="157479"/>
                </a:lnTo>
                <a:lnTo>
                  <a:pt x="173469" y="154939"/>
                </a:lnTo>
                <a:close/>
              </a:path>
              <a:path w="385444" h="222250">
                <a:moveTo>
                  <a:pt x="235191" y="154939"/>
                </a:moveTo>
                <a:lnTo>
                  <a:pt x="213575" y="154939"/>
                </a:lnTo>
                <a:lnTo>
                  <a:pt x="216166" y="156209"/>
                </a:lnTo>
                <a:lnTo>
                  <a:pt x="217754" y="157479"/>
                </a:lnTo>
                <a:lnTo>
                  <a:pt x="219925" y="158749"/>
                </a:lnTo>
                <a:lnTo>
                  <a:pt x="221208" y="158749"/>
                </a:lnTo>
                <a:lnTo>
                  <a:pt x="219760" y="157479"/>
                </a:lnTo>
                <a:lnTo>
                  <a:pt x="219544" y="156209"/>
                </a:lnTo>
                <a:lnTo>
                  <a:pt x="234873" y="156209"/>
                </a:lnTo>
                <a:lnTo>
                  <a:pt x="235191" y="154939"/>
                </a:lnTo>
                <a:close/>
              </a:path>
              <a:path w="385444" h="222250">
                <a:moveTo>
                  <a:pt x="23761" y="151129"/>
                </a:moveTo>
                <a:lnTo>
                  <a:pt x="22034" y="153669"/>
                </a:lnTo>
                <a:lnTo>
                  <a:pt x="21247" y="153669"/>
                </a:lnTo>
                <a:lnTo>
                  <a:pt x="17348" y="154939"/>
                </a:lnTo>
                <a:lnTo>
                  <a:pt x="16890" y="156209"/>
                </a:lnTo>
                <a:lnTo>
                  <a:pt x="17005" y="157479"/>
                </a:lnTo>
                <a:lnTo>
                  <a:pt x="19380" y="157479"/>
                </a:lnTo>
                <a:lnTo>
                  <a:pt x="19596" y="156209"/>
                </a:lnTo>
                <a:lnTo>
                  <a:pt x="20015" y="156209"/>
                </a:lnTo>
                <a:lnTo>
                  <a:pt x="20421" y="154939"/>
                </a:lnTo>
                <a:lnTo>
                  <a:pt x="23628" y="154939"/>
                </a:lnTo>
                <a:lnTo>
                  <a:pt x="23761" y="151129"/>
                </a:lnTo>
                <a:close/>
              </a:path>
              <a:path w="385444" h="222250">
                <a:moveTo>
                  <a:pt x="98005" y="149859"/>
                </a:moveTo>
                <a:lnTo>
                  <a:pt x="95859" y="149859"/>
                </a:lnTo>
                <a:lnTo>
                  <a:pt x="95122" y="151129"/>
                </a:lnTo>
                <a:lnTo>
                  <a:pt x="58407" y="151129"/>
                </a:lnTo>
                <a:lnTo>
                  <a:pt x="66154" y="154939"/>
                </a:lnTo>
                <a:lnTo>
                  <a:pt x="67233" y="157479"/>
                </a:lnTo>
                <a:lnTo>
                  <a:pt x="67906" y="154939"/>
                </a:lnTo>
                <a:lnTo>
                  <a:pt x="97713" y="154939"/>
                </a:lnTo>
                <a:lnTo>
                  <a:pt x="97980" y="153669"/>
                </a:lnTo>
                <a:lnTo>
                  <a:pt x="98348" y="153669"/>
                </a:lnTo>
                <a:lnTo>
                  <a:pt x="98615" y="151129"/>
                </a:lnTo>
                <a:lnTo>
                  <a:pt x="98005" y="149859"/>
                </a:lnTo>
                <a:close/>
              </a:path>
              <a:path w="385444" h="222250">
                <a:moveTo>
                  <a:pt x="106146" y="156209"/>
                </a:moveTo>
                <a:lnTo>
                  <a:pt x="73672" y="156209"/>
                </a:lnTo>
                <a:lnTo>
                  <a:pt x="68808" y="157479"/>
                </a:lnTo>
                <a:lnTo>
                  <a:pt x="109486" y="157479"/>
                </a:lnTo>
                <a:lnTo>
                  <a:pt x="106146" y="156209"/>
                </a:lnTo>
                <a:close/>
              </a:path>
              <a:path w="385444" h="222250">
                <a:moveTo>
                  <a:pt x="135686" y="156209"/>
                </a:moveTo>
                <a:lnTo>
                  <a:pt x="134886" y="157479"/>
                </a:lnTo>
                <a:lnTo>
                  <a:pt x="136994" y="157479"/>
                </a:lnTo>
                <a:lnTo>
                  <a:pt x="135686" y="156209"/>
                </a:lnTo>
                <a:close/>
              </a:path>
              <a:path w="385444" h="222250">
                <a:moveTo>
                  <a:pt x="240144" y="147319"/>
                </a:moveTo>
                <a:lnTo>
                  <a:pt x="204279" y="147319"/>
                </a:lnTo>
                <a:lnTo>
                  <a:pt x="202069" y="151129"/>
                </a:lnTo>
                <a:lnTo>
                  <a:pt x="200190" y="153669"/>
                </a:lnTo>
                <a:lnTo>
                  <a:pt x="199745" y="157479"/>
                </a:lnTo>
                <a:lnTo>
                  <a:pt x="214083" y="157479"/>
                </a:lnTo>
                <a:lnTo>
                  <a:pt x="212051" y="156209"/>
                </a:lnTo>
                <a:lnTo>
                  <a:pt x="212648" y="154939"/>
                </a:lnTo>
                <a:lnTo>
                  <a:pt x="235191" y="154939"/>
                </a:lnTo>
                <a:lnTo>
                  <a:pt x="234581" y="153669"/>
                </a:lnTo>
                <a:lnTo>
                  <a:pt x="226580" y="153669"/>
                </a:lnTo>
                <a:lnTo>
                  <a:pt x="226580" y="149859"/>
                </a:lnTo>
                <a:lnTo>
                  <a:pt x="240588" y="149859"/>
                </a:lnTo>
                <a:lnTo>
                  <a:pt x="240068" y="148589"/>
                </a:lnTo>
                <a:lnTo>
                  <a:pt x="240144" y="147319"/>
                </a:lnTo>
                <a:close/>
              </a:path>
              <a:path w="385444" h="222250">
                <a:moveTo>
                  <a:pt x="245681" y="153669"/>
                </a:moveTo>
                <a:lnTo>
                  <a:pt x="238912" y="153669"/>
                </a:lnTo>
                <a:lnTo>
                  <a:pt x="240029" y="156209"/>
                </a:lnTo>
                <a:lnTo>
                  <a:pt x="239433" y="157479"/>
                </a:lnTo>
                <a:lnTo>
                  <a:pt x="255130" y="157479"/>
                </a:lnTo>
                <a:lnTo>
                  <a:pt x="252895" y="156209"/>
                </a:lnTo>
                <a:lnTo>
                  <a:pt x="245554" y="156209"/>
                </a:lnTo>
                <a:lnTo>
                  <a:pt x="244208" y="154939"/>
                </a:lnTo>
                <a:lnTo>
                  <a:pt x="245681" y="153669"/>
                </a:lnTo>
                <a:close/>
              </a:path>
              <a:path w="385444" h="222250">
                <a:moveTo>
                  <a:pt x="258047" y="152399"/>
                </a:moveTo>
                <a:lnTo>
                  <a:pt x="230251" y="152399"/>
                </a:lnTo>
                <a:lnTo>
                  <a:pt x="230390" y="153669"/>
                </a:lnTo>
                <a:lnTo>
                  <a:pt x="256044" y="153669"/>
                </a:lnTo>
                <a:lnTo>
                  <a:pt x="257340" y="156209"/>
                </a:lnTo>
                <a:lnTo>
                  <a:pt x="255130" y="157479"/>
                </a:lnTo>
                <a:lnTo>
                  <a:pt x="259130" y="157479"/>
                </a:lnTo>
                <a:lnTo>
                  <a:pt x="258114" y="156209"/>
                </a:lnTo>
                <a:lnTo>
                  <a:pt x="258317" y="154939"/>
                </a:lnTo>
                <a:lnTo>
                  <a:pt x="258047" y="152399"/>
                </a:lnTo>
                <a:close/>
              </a:path>
              <a:path w="385444" h="222250">
                <a:moveTo>
                  <a:pt x="261111" y="156209"/>
                </a:moveTo>
                <a:lnTo>
                  <a:pt x="259130" y="157479"/>
                </a:lnTo>
                <a:lnTo>
                  <a:pt x="262166" y="157479"/>
                </a:lnTo>
                <a:lnTo>
                  <a:pt x="261111" y="156209"/>
                </a:lnTo>
                <a:close/>
              </a:path>
              <a:path w="385444" h="222250">
                <a:moveTo>
                  <a:pt x="278625" y="148589"/>
                </a:moveTo>
                <a:lnTo>
                  <a:pt x="277710" y="148589"/>
                </a:lnTo>
                <a:lnTo>
                  <a:pt x="277228" y="149859"/>
                </a:lnTo>
                <a:lnTo>
                  <a:pt x="279463" y="151129"/>
                </a:lnTo>
                <a:lnTo>
                  <a:pt x="276859" y="154939"/>
                </a:lnTo>
                <a:lnTo>
                  <a:pt x="275793" y="154939"/>
                </a:lnTo>
                <a:lnTo>
                  <a:pt x="274815" y="157479"/>
                </a:lnTo>
                <a:lnTo>
                  <a:pt x="277088" y="157479"/>
                </a:lnTo>
                <a:lnTo>
                  <a:pt x="277583" y="156209"/>
                </a:lnTo>
                <a:lnTo>
                  <a:pt x="291630" y="156209"/>
                </a:lnTo>
                <a:lnTo>
                  <a:pt x="292214" y="153669"/>
                </a:lnTo>
                <a:lnTo>
                  <a:pt x="287426" y="153669"/>
                </a:lnTo>
                <a:lnTo>
                  <a:pt x="284060" y="151129"/>
                </a:lnTo>
                <a:lnTo>
                  <a:pt x="281800" y="149859"/>
                </a:lnTo>
                <a:lnTo>
                  <a:pt x="278625" y="148589"/>
                </a:lnTo>
                <a:close/>
              </a:path>
              <a:path w="385444" h="222250">
                <a:moveTo>
                  <a:pt x="6261" y="144779"/>
                </a:moveTo>
                <a:lnTo>
                  <a:pt x="4229" y="144779"/>
                </a:lnTo>
                <a:lnTo>
                  <a:pt x="2781" y="146049"/>
                </a:lnTo>
                <a:lnTo>
                  <a:pt x="1866" y="146049"/>
                </a:lnTo>
                <a:lnTo>
                  <a:pt x="863" y="149859"/>
                </a:lnTo>
                <a:lnTo>
                  <a:pt x="1549" y="152399"/>
                </a:lnTo>
                <a:lnTo>
                  <a:pt x="3276" y="156209"/>
                </a:lnTo>
                <a:lnTo>
                  <a:pt x="4622" y="156209"/>
                </a:lnTo>
                <a:lnTo>
                  <a:pt x="4229" y="154939"/>
                </a:lnTo>
                <a:lnTo>
                  <a:pt x="6972" y="153669"/>
                </a:lnTo>
                <a:lnTo>
                  <a:pt x="5054" y="152399"/>
                </a:lnTo>
                <a:lnTo>
                  <a:pt x="5981" y="149859"/>
                </a:lnTo>
                <a:lnTo>
                  <a:pt x="8940" y="149859"/>
                </a:lnTo>
                <a:lnTo>
                  <a:pt x="9004" y="147319"/>
                </a:lnTo>
                <a:lnTo>
                  <a:pt x="4330" y="147319"/>
                </a:lnTo>
                <a:lnTo>
                  <a:pt x="4991" y="146049"/>
                </a:lnTo>
                <a:lnTo>
                  <a:pt x="6261" y="144779"/>
                </a:lnTo>
                <a:close/>
              </a:path>
              <a:path w="385444" h="222250">
                <a:moveTo>
                  <a:pt x="97713" y="154939"/>
                </a:moveTo>
                <a:lnTo>
                  <a:pt x="72288" y="154939"/>
                </a:lnTo>
                <a:lnTo>
                  <a:pt x="73063" y="156209"/>
                </a:lnTo>
                <a:lnTo>
                  <a:pt x="98907" y="156209"/>
                </a:lnTo>
                <a:lnTo>
                  <a:pt x="97713" y="154939"/>
                </a:lnTo>
                <a:close/>
              </a:path>
              <a:path w="385444" h="222250">
                <a:moveTo>
                  <a:pt x="100660" y="152399"/>
                </a:moveTo>
                <a:lnTo>
                  <a:pt x="98742" y="153669"/>
                </a:lnTo>
                <a:lnTo>
                  <a:pt x="100279" y="156209"/>
                </a:lnTo>
                <a:lnTo>
                  <a:pt x="102285" y="156209"/>
                </a:lnTo>
                <a:lnTo>
                  <a:pt x="101028" y="154939"/>
                </a:lnTo>
                <a:lnTo>
                  <a:pt x="100977" y="153669"/>
                </a:lnTo>
                <a:lnTo>
                  <a:pt x="100660" y="152399"/>
                </a:lnTo>
                <a:close/>
              </a:path>
              <a:path w="385444" h="222250">
                <a:moveTo>
                  <a:pt x="149644" y="153669"/>
                </a:moveTo>
                <a:lnTo>
                  <a:pt x="140169" y="153669"/>
                </a:lnTo>
                <a:lnTo>
                  <a:pt x="140538" y="154939"/>
                </a:lnTo>
                <a:lnTo>
                  <a:pt x="139420" y="154939"/>
                </a:lnTo>
                <a:lnTo>
                  <a:pt x="138214" y="156209"/>
                </a:lnTo>
                <a:lnTo>
                  <a:pt x="149402" y="156209"/>
                </a:lnTo>
                <a:lnTo>
                  <a:pt x="149644" y="153669"/>
                </a:lnTo>
                <a:close/>
              </a:path>
              <a:path w="385444" h="222250">
                <a:moveTo>
                  <a:pt x="175259" y="152399"/>
                </a:moveTo>
                <a:lnTo>
                  <a:pt x="166268" y="152399"/>
                </a:lnTo>
                <a:lnTo>
                  <a:pt x="166001" y="153669"/>
                </a:lnTo>
                <a:lnTo>
                  <a:pt x="165303" y="153669"/>
                </a:lnTo>
                <a:lnTo>
                  <a:pt x="166115" y="154939"/>
                </a:lnTo>
                <a:lnTo>
                  <a:pt x="173901" y="154939"/>
                </a:lnTo>
                <a:lnTo>
                  <a:pt x="174485" y="156209"/>
                </a:lnTo>
                <a:lnTo>
                  <a:pt x="175259" y="152399"/>
                </a:lnTo>
                <a:close/>
              </a:path>
              <a:path w="385444" h="222250">
                <a:moveTo>
                  <a:pt x="256044" y="153669"/>
                </a:moveTo>
                <a:lnTo>
                  <a:pt x="245681" y="153669"/>
                </a:lnTo>
                <a:lnTo>
                  <a:pt x="246011" y="154939"/>
                </a:lnTo>
                <a:lnTo>
                  <a:pt x="245554" y="156209"/>
                </a:lnTo>
                <a:lnTo>
                  <a:pt x="252895" y="156209"/>
                </a:lnTo>
                <a:lnTo>
                  <a:pt x="252514" y="154939"/>
                </a:lnTo>
                <a:lnTo>
                  <a:pt x="256044" y="153669"/>
                </a:lnTo>
                <a:close/>
              </a:path>
              <a:path w="385444" h="222250">
                <a:moveTo>
                  <a:pt x="272846" y="142239"/>
                </a:moveTo>
                <a:lnTo>
                  <a:pt x="251866" y="142239"/>
                </a:lnTo>
                <a:lnTo>
                  <a:pt x="250075" y="143509"/>
                </a:lnTo>
                <a:lnTo>
                  <a:pt x="249453" y="143509"/>
                </a:lnTo>
                <a:lnTo>
                  <a:pt x="250126" y="144779"/>
                </a:lnTo>
                <a:lnTo>
                  <a:pt x="249529" y="146049"/>
                </a:lnTo>
                <a:lnTo>
                  <a:pt x="247865" y="146049"/>
                </a:lnTo>
                <a:lnTo>
                  <a:pt x="247129" y="147319"/>
                </a:lnTo>
                <a:lnTo>
                  <a:pt x="273303" y="147319"/>
                </a:lnTo>
                <a:lnTo>
                  <a:pt x="270116" y="151129"/>
                </a:lnTo>
                <a:lnTo>
                  <a:pt x="274383" y="151129"/>
                </a:lnTo>
                <a:lnTo>
                  <a:pt x="275170" y="152399"/>
                </a:lnTo>
                <a:lnTo>
                  <a:pt x="273939" y="154939"/>
                </a:lnTo>
                <a:lnTo>
                  <a:pt x="273392" y="156209"/>
                </a:lnTo>
                <a:lnTo>
                  <a:pt x="275793" y="154939"/>
                </a:lnTo>
                <a:lnTo>
                  <a:pt x="276136" y="154939"/>
                </a:lnTo>
                <a:lnTo>
                  <a:pt x="275463" y="153669"/>
                </a:lnTo>
                <a:lnTo>
                  <a:pt x="275234" y="151129"/>
                </a:lnTo>
                <a:lnTo>
                  <a:pt x="274802" y="149859"/>
                </a:lnTo>
                <a:lnTo>
                  <a:pt x="274523" y="148589"/>
                </a:lnTo>
                <a:lnTo>
                  <a:pt x="273989" y="148589"/>
                </a:lnTo>
                <a:lnTo>
                  <a:pt x="276542" y="147319"/>
                </a:lnTo>
                <a:lnTo>
                  <a:pt x="272021" y="143509"/>
                </a:lnTo>
                <a:lnTo>
                  <a:pt x="272846" y="142239"/>
                </a:lnTo>
                <a:close/>
              </a:path>
              <a:path w="385444" h="222250">
                <a:moveTo>
                  <a:pt x="25171" y="144779"/>
                </a:moveTo>
                <a:lnTo>
                  <a:pt x="21856" y="144779"/>
                </a:lnTo>
                <a:lnTo>
                  <a:pt x="21805" y="146049"/>
                </a:lnTo>
                <a:lnTo>
                  <a:pt x="20700" y="148589"/>
                </a:lnTo>
                <a:lnTo>
                  <a:pt x="21399" y="148589"/>
                </a:lnTo>
                <a:lnTo>
                  <a:pt x="24358" y="149859"/>
                </a:lnTo>
                <a:lnTo>
                  <a:pt x="26352" y="151129"/>
                </a:lnTo>
                <a:lnTo>
                  <a:pt x="27063" y="153669"/>
                </a:lnTo>
                <a:lnTo>
                  <a:pt x="57988" y="153669"/>
                </a:lnTo>
                <a:lnTo>
                  <a:pt x="58686" y="152399"/>
                </a:lnTo>
                <a:lnTo>
                  <a:pt x="36702" y="152399"/>
                </a:lnTo>
                <a:lnTo>
                  <a:pt x="34366" y="151129"/>
                </a:lnTo>
                <a:lnTo>
                  <a:pt x="32727" y="149859"/>
                </a:lnTo>
                <a:lnTo>
                  <a:pt x="30784" y="149859"/>
                </a:lnTo>
                <a:lnTo>
                  <a:pt x="28511" y="148589"/>
                </a:lnTo>
                <a:lnTo>
                  <a:pt x="27457" y="147319"/>
                </a:lnTo>
                <a:lnTo>
                  <a:pt x="27292" y="146049"/>
                </a:lnTo>
                <a:lnTo>
                  <a:pt x="25171" y="144779"/>
                </a:lnTo>
                <a:close/>
              </a:path>
              <a:path w="385444" h="222250">
                <a:moveTo>
                  <a:pt x="142519" y="151129"/>
                </a:moveTo>
                <a:lnTo>
                  <a:pt x="139179" y="151129"/>
                </a:lnTo>
                <a:lnTo>
                  <a:pt x="138734" y="152399"/>
                </a:lnTo>
                <a:lnTo>
                  <a:pt x="139738" y="153669"/>
                </a:lnTo>
                <a:lnTo>
                  <a:pt x="145046" y="153669"/>
                </a:lnTo>
                <a:lnTo>
                  <a:pt x="142519" y="151129"/>
                </a:lnTo>
                <a:close/>
              </a:path>
              <a:path w="385444" h="222250">
                <a:moveTo>
                  <a:pt x="154711" y="149859"/>
                </a:moveTo>
                <a:lnTo>
                  <a:pt x="151358" y="149859"/>
                </a:lnTo>
                <a:lnTo>
                  <a:pt x="149593" y="151129"/>
                </a:lnTo>
                <a:lnTo>
                  <a:pt x="149288" y="151129"/>
                </a:lnTo>
                <a:lnTo>
                  <a:pt x="147396" y="153669"/>
                </a:lnTo>
                <a:lnTo>
                  <a:pt x="148488" y="153669"/>
                </a:lnTo>
                <a:lnTo>
                  <a:pt x="154711" y="149859"/>
                </a:lnTo>
                <a:close/>
              </a:path>
              <a:path w="385444" h="222250">
                <a:moveTo>
                  <a:pt x="182067" y="151129"/>
                </a:moveTo>
                <a:lnTo>
                  <a:pt x="181546" y="152399"/>
                </a:lnTo>
                <a:lnTo>
                  <a:pt x="180949" y="152399"/>
                </a:lnTo>
                <a:lnTo>
                  <a:pt x="179603" y="153669"/>
                </a:lnTo>
                <a:lnTo>
                  <a:pt x="181372" y="153669"/>
                </a:lnTo>
                <a:lnTo>
                  <a:pt x="182067" y="151129"/>
                </a:lnTo>
                <a:close/>
              </a:path>
              <a:path w="385444" h="222250">
                <a:moveTo>
                  <a:pt x="271818" y="147319"/>
                </a:moveTo>
                <a:lnTo>
                  <a:pt x="241211" y="147319"/>
                </a:lnTo>
                <a:lnTo>
                  <a:pt x="241934" y="148589"/>
                </a:lnTo>
                <a:lnTo>
                  <a:pt x="242328" y="149859"/>
                </a:lnTo>
                <a:lnTo>
                  <a:pt x="226580" y="149859"/>
                </a:lnTo>
                <a:lnTo>
                  <a:pt x="227749" y="151129"/>
                </a:lnTo>
                <a:lnTo>
                  <a:pt x="227761" y="152399"/>
                </a:lnTo>
                <a:lnTo>
                  <a:pt x="226580" y="153669"/>
                </a:lnTo>
                <a:lnTo>
                  <a:pt x="229641" y="153669"/>
                </a:lnTo>
                <a:lnTo>
                  <a:pt x="229641" y="152399"/>
                </a:lnTo>
                <a:lnTo>
                  <a:pt x="258047" y="152399"/>
                </a:lnTo>
                <a:lnTo>
                  <a:pt x="257936" y="151129"/>
                </a:lnTo>
                <a:lnTo>
                  <a:pt x="267080" y="151129"/>
                </a:lnTo>
                <a:lnTo>
                  <a:pt x="269036" y="148589"/>
                </a:lnTo>
                <a:lnTo>
                  <a:pt x="270243" y="148589"/>
                </a:lnTo>
                <a:lnTo>
                  <a:pt x="271818" y="147319"/>
                </a:lnTo>
                <a:close/>
              </a:path>
              <a:path w="385444" h="222250">
                <a:moveTo>
                  <a:pt x="264490" y="151129"/>
                </a:moveTo>
                <a:lnTo>
                  <a:pt x="258241" y="151129"/>
                </a:lnTo>
                <a:lnTo>
                  <a:pt x="260921" y="152399"/>
                </a:lnTo>
                <a:lnTo>
                  <a:pt x="259956" y="153669"/>
                </a:lnTo>
                <a:lnTo>
                  <a:pt x="262991" y="153669"/>
                </a:lnTo>
                <a:lnTo>
                  <a:pt x="264490" y="151129"/>
                </a:lnTo>
                <a:close/>
              </a:path>
              <a:path w="385444" h="222250">
                <a:moveTo>
                  <a:pt x="268351" y="151129"/>
                </a:moveTo>
                <a:lnTo>
                  <a:pt x="264490" y="151129"/>
                </a:lnTo>
                <a:lnTo>
                  <a:pt x="266661" y="153669"/>
                </a:lnTo>
                <a:lnTo>
                  <a:pt x="268731" y="153669"/>
                </a:lnTo>
                <a:lnTo>
                  <a:pt x="268351" y="151129"/>
                </a:lnTo>
                <a:close/>
              </a:path>
              <a:path w="385444" h="222250">
                <a:moveTo>
                  <a:pt x="291490" y="151129"/>
                </a:moveTo>
                <a:lnTo>
                  <a:pt x="290728" y="152399"/>
                </a:lnTo>
                <a:lnTo>
                  <a:pt x="288226" y="152399"/>
                </a:lnTo>
                <a:lnTo>
                  <a:pt x="287426" y="153669"/>
                </a:lnTo>
                <a:lnTo>
                  <a:pt x="292214" y="153669"/>
                </a:lnTo>
                <a:lnTo>
                  <a:pt x="291693" y="152399"/>
                </a:lnTo>
                <a:lnTo>
                  <a:pt x="291490" y="151129"/>
                </a:lnTo>
                <a:close/>
              </a:path>
              <a:path w="385444" h="222250">
                <a:moveTo>
                  <a:pt x="57340" y="151129"/>
                </a:moveTo>
                <a:lnTo>
                  <a:pt x="47155" y="151129"/>
                </a:lnTo>
                <a:lnTo>
                  <a:pt x="44945" y="152399"/>
                </a:lnTo>
                <a:lnTo>
                  <a:pt x="58686" y="152399"/>
                </a:lnTo>
                <a:lnTo>
                  <a:pt x="57340" y="151129"/>
                </a:lnTo>
                <a:close/>
              </a:path>
              <a:path w="385444" h="222250">
                <a:moveTo>
                  <a:pt x="184950" y="148589"/>
                </a:moveTo>
                <a:lnTo>
                  <a:pt x="164617" y="148589"/>
                </a:lnTo>
                <a:lnTo>
                  <a:pt x="163347" y="149859"/>
                </a:lnTo>
                <a:lnTo>
                  <a:pt x="161874" y="151129"/>
                </a:lnTo>
                <a:lnTo>
                  <a:pt x="163537" y="152399"/>
                </a:lnTo>
                <a:lnTo>
                  <a:pt x="170611" y="152399"/>
                </a:lnTo>
                <a:lnTo>
                  <a:pt x="171932" y="149859"/>
                </a:lnTo>
                <a:lnTo>
                  <a:pt x="185153" y="149859"/>
                </a:lnTo>
                <a:lnTo>
                  <a:pt x="184950" y="148589"/>
                </a:lnTo>
                <a:close/>
              </a:path>
              <a:path w="385444" h="222250">
                <a:moveTo>
                  <a:pt x="179603" y="149859"/>
                </a:moveTo>
                <a:lnTo>
                  <a:pt x="171932" y="149859"/>
                </a:lnTo>
                <a:lnTo>
                  <a:pt x="172605" y="151129"/>
                </a:lnTo>
                <a:lnTo>
                  <a:pt x="171361" y="152399"/>
                </a:lnTo>
                <a:lnTo>
                  <a:pt x="178434" y="152399"/>
                </a:lnTo>
                <a:lnTo>
                  <a:pt x="178752" y="151129"/>
                </a:lnTo>
                <a:lnTo>
                  <a:pt x="179603" y="149859"/>
                </a:lnTo>
                <a:close/>
              </a:path>
              <a:path w="385444" h="222250">
                <a:moveTo>
                  <a:pt x="83946" y="143509"/>
                </a:moveTo>
                <a:lnTo>
                  <a:pt x="83426" y="143509"/>
                </a:lnTo>
                <a:lnTo>
                  <a:pt x="81368" y="147319"/>
                </a:lnTo>
                <a:lnTo>
                  <a:pt x="79857" y="148589"/>
                </a:lnTo>
                <a:lnTo>
                  <a:pt x="45440" y="148589"/>
                </a:lnTo>
                <a:lnTo>
                  <a:pt x="47104" y="149859"/>
                </a:lnTo>
                <a:lnTo>
                  <a:pt x="48285" y="149859"/>
                </a:lnTo>
                <a:lnTo>
                  <a:pt x="47701" y="151129"/>
                </a:lnTo>
                <a:lnTo>
                  <a:pt x="91719" y="151129"/>
                </a:lnTo>
                <a:lnTo>
                  <a:pt x="91655" y="148589"/>
                </a:lnTo>
                <a:lnTo>
                  <a:pt x="92151" y="147319"/>
                </a:lnTo>
                <a:lnTo>
                  <a:pt x="93459" y="147319"/>
                </a:lnTo>
                <a:lnTo>
                  <a:pt x="94551" y="146049"/>
                </a:lnTo>
                <a:lnTo>
                  <a:pt x="86271" y="146049"/>
                </a:lnTo>
                <a:lnTo>
                  <a:pt x="83946" y="143509"/>
                </a:lnTo>
                <a:close/>
              </a:path>
              <a:path w="385444" h="222250">
                <a:moveTo>
                  <a:pt x="158686" y="135889"/>
                </a:moveTo>
                <a:lnTo>
                  <a:pt x="157543" y="135889"/>
                </a:lnTo>
                <a:lnTo>
                  <a:pt x="157060" y="138429"/>
                </a:lnTo>
                <a:lnTo>
                  <a:pt x="156806" y="140969"/>
                </a:lnTo>
                <a:lnTo>
                  <a:pt x="156463" y="143509"/>
                </a:lnTo>
                <a:lnTo>
                  <a:pt x="156248" y="144779"/>
                </a:lnTo>
                <a:lnTo>
                  <a:pt x="155803" y="146049"/>
                </a:lnTo>
                <a:lnTo>
                  <a:pt x="122656" y="146049"/>
                </a:lnTo>
                <a:lnTo>
                  <a:pt x="121691" y="148589"/>
                </a:lnTo>
                <a:lnTo>
                  <a:pt x="122059" y="149859"/>
                </a:lnTo>
                <a:lnTo>
                  <a:pt x="127406" y="149859"/>
                </a:lnTo>
                <a:lnTo>
                  <a:pt x="130543" y="151129"/>
                </a:lnTo>
                <a:lnTo>
                  <a:pt x="132219" y="151129"/>
                </a:lnTo>
                <a:lnTo>
                  <a:pt x="135712" y="148589"/>
                </a:lnTo>
                <a:lnTo>
                  <a:pt x="144170" y="148589"/>
                </a:lnTo>
                <a:lnTo>
                  <a:pt x="144970" y="147319"/>
                </a:lnTo>
                <a:lnTo>
                  <a:pt x="161131" y="147319"/>
                </a:lnTo>
                <a:lnTo>
                  <a:pt x="161340" y="146049"/>
                </a:lnTo>
                <a:lnTo>
                  <a:pt x="160121" y="143509"/>
                </a:lnTo>
                <a:lnTo>
                  <a:pt x="159143" y="139699"/>
                </a:lnTo>
                <a:lnTo>
                  <a:pt x="159283" y="138429"/>
                </a:lnTo>
                <a:lnTo>
                  <a:pt x="159042" y="137159"/>
                </a:lnTo>
                <a:lnTo>
                  <a:pt x="158686" y="135889"/>
                </a:lnTo>
                <a:close/>
              </a:path>
              <a:path w="385444" h="222250">
                <a:moveTo>
                  <a:pt x="185775" y="149859"/>
                </a:moveTo>
                <a:lnTo>
                  <a:pt x="180454" y="149859"/>
                </a:lnTo>
                <a:lnTo>
                  <a:pt x="181343" y="151129"/>
                </a:lnTo>
                <a:lnTo>
                  <a:pt x="186715" y="151129"/>
                </a:lnTo>
                <a:lnTo>
                  <a:pt x="185775" y="149859"/>
                </a:lnTo>
                <a:close/>
              </a:path>
              <a:path w="385444" h="222250">
                <a:moveTo>
                  <a:pt x="204774" y="142239"/>
                </a:moveTo>
                <a:lnTo>
                  <a:pt x="197675" y="142239"/>
                </a:lnTo>
                <a:lnTo>
                  <a:pt x="197586" y="143509"/>
                </a:lnTo>
                <a:lnTo>
                  <a:pt x="197345" y="146049"/>
                </a:lnTo>
                <a:lnTo>
                  <a:pt x="195338" y="146049"/>
                </a:lnTo>
                <a:lnTo>
                  <a:pt x="193598" y="147319"/>
                </a:lnTo>
                <a:lnTo>
                  <a:pt x="191312" y="151129"/>
                </a:lnTo>
                <a:lnTo>
                  <a:pt x="198805" y="151129"/>
                </a:lnTo>
                <a:lnTo>
                  <a:pt x="197929" y="147319"/>
                </a:lnTo>
                <a:lnTo>
                  <a:pt x="199770" y="146049"/>
                </a:lnTo>
                <a:lnTo>
                  <a:pt x="201815" y="144779"/>
                </a:lnTo>
                <a:lnTo>
                  <a:pt x="202514" y="143509"/>
                </a:lnTo>
                <a:lnTo>
                  <a:pt x="203949" y="143509"/>
                </a:lnTo>
                <a:lnTo>
                  <a:pt x="204774" y="142239"/>
                </a:lnTo>
                <a:close/>
              </a:path>
              <a:path w="385444" h="222250">
                <a:moveTo>
                  <a:pt x="65379" y="144779"/>
                </a:moveTo>
                <a:lnTo>
                  <a:pt x="43230" y="144779"/>
                </a:lnTo>
                <a:lnTo>
                  <a:pt x="42811" y="146049"/>
                </a:lnTo>
                <a:lnTo>
                  <a:pt x="42557" y="147319"/>
                </a:lnTo>
                <a:lnTo>
                  <a:pt x="41744" y="148589"/>
                </a:lnTo>
                <a:lnTo>
                  <a:pt x="42151" y="149859"/>
                </a:lnTo>
                <a:lnTo>
                  <a:pt x="44386" y="149859"/>
                </a:lnTo>
                <a:lnTo>
                  <a:pt x="45440" y="148589"/>
                </a:lnTo>
                <a:lnTo>
                  <a:pt x="70637" y="148589"/>
                </a:lnTo>
                <a:lnTo>
                  <a:pt x="66941" y="147319"/>
                </a:lnTo>
                <a:lnTo>
                  <a:pt x="66039" y="147319"/>
                </a:lnTo>
                <a:lnTo>
                  <a:pt x="65087" y="146049"/>
                </a:lnTo>
                <a:lnTo>
                  <a:pt x="69761" y="146049"/>
                </a:lnTo>
                <a:lnTo>
                  <a:pt x="65379" y="144779"/>
                </a:lnTo>
                <a:close/>
              </a:path>
              <a:path w="385444" h="222250">
                <a:moveTo>
                  <a:pt x="144170" y="148589"/>
                </a:moveTo>
                <a:lnTo>
                  <a:pt x="138074" y="148589"/>
                </a:lnTo>
                <a:lnTo>
                  <a:pt x="142125" y="149859"/>
                </a:lnTo>
                <a:lnTo>
                  <a:pt x="143370" y="149859"/>
                </a:lnTo>
                <a:lnTo>
                  <a:pt x="144170" y="148589"/>
                </a:lnTo>
                <a:close/>
              </a:path>
              <a:path w="385444" h="222250">
                <a:moveTo>
                  <a:pt x="153200" y="147319"/>
                </a:moveTo>
                <a:lnTo>
                  <a:pt x="149834" y="147319"/>
                </a:lnTo>
                <a:lnTo>
                  <a:pt x="149961" y="148589"/>
                </a:lnTo>
                <a:lnTo>
                  <a:pt x="151447" y="149859"/>
                </a:lnTo>
                <a:lnTo>
                  <a:pt x="153200" y="147319"/>
                </a:lnTo>
                <a:close/>
              </a:path>
              <a:path w="385444" h="222250">
                <a:moveTo>
                  <a:pt x="161131" y="147319"/>
                </a:moveTo>
                <a:lnTo>
                  <a:pt x="154279" y="147319"/>
                </a:lnTo>
                <a:lnTo>
                  <a:pt x="155447" y="148589"/>
                </a:lnTo>
                <a:lnTo>
                  <a:pt x="156603" y="148589"/>
                </a:lnTo>
                <a:lnTo>
                  <a:pt x="155879" y="149859"/>
                </a:lnTo>
                <a:lnTo>
                  <a:pt x="160553" y="149859"/>
                </a:lnTo>
                <a:lnTo>
                  <a:pt x="160921" y="148589"/>
                </a:lnTo>
                <a:lnTo>
                  <a:pt x="161131" y="147319"/>
                </a:lnTo>
                <a:close/>
              </a:path>
              <a:path w="385444" h="222250">
                <a:moveTo>
                  <a:pt x="120091" y="146049"/>
                </a:moveTo>
                <a:lnTo>
                  <a:pt x="116166" y="146049"/>
                </a:lnTo>
                <a:lnTo>
                  <a:pt x="116700" y="147319"/>
                </a:lnTo>
                <a:lnTo>
                  <a:pt x="117614" y="148589"/>
                </a:lnTo>
                <a:lnTo>
                  <a:pt x="118211" y="148589"/>
                </a:lnTo>
                <a:lnTo>
                  <a:pt x="119405" y="147319"/>
                </a:lnTo>
                <a:lnTo>
                  <a:pt x="120091" y="146049"/>
                </a:lnTo>
                <a:close/>
              </a:path>
              <a:path w="385444" h="222250">
                <a:moveTo>
                  <a:pt x="149834" y="147319"/>
                </a:moveTo>
                <a:lnTo>
                  <a:pt x="146545" y="147319"/>
                </a:lnTo>
                <a:lnTo>
                  <a:pt x="146024" y="148589"/>
                </a:lnTo>
                <a:lnTo>
                  <a:pt x="149834" y="147319"/>
                </a:lnTo>
                <a:close/>
              </a:path>
              <a:path w="385444" h="222250">
                <a:moveTo>
                  <a:pt x="173570" y="130809"/>
                </a:moveTo>
                <a:lnTo>
                  <a:pt x="170345" y="135889"/>
                </a:lnTo>
                <a:lnTo>
                  <a:pt x="168783" y="137159"/>
                </a:lnTo>
                <a:lnTo>
                  <a:pt x="168528" y="138429"/>
                </a:lnTo>
                <a:lnTo>
                  <a:pt x="168147" y="138429"/>
                </a:lnTo>
                <a:lnTo>
                  <a:pt x="167754" y="139699"/>
                </a:lnTo>
                <a:lnTo>
                  <a:pt x="167195" y="139699"/>
                </a:lnTo>
                <a:lnTo>
                  <a:pt x="166230" y="142239"/>
                </a:lnTo>
                <a:lnTo>
                  <a:pt x="166255" y="143509"/>
                </a:lnTo>
                <a:lnTo>
                  <a:pt x="163487" y="144779"/>
                </a:lnTo>
                <a:lnTo>
                  <a:pt x="163347" y="146049"/>
                </a:lnTo>
                <a:lnTo>
                  <a:pt x="162979" y="147319"/>
                </a:lnTo>
                <a:lnTo>
                  <a:pt x="162509" y="148589"/>
                </a:lnTo>
                <a:lnTo>
                  <a:pt x="184759" y="148589"/>
                </a:lnTo>
                <a:lnTo>
                  <a:pt x="185026" y="147319"/>
                </a:lnTo>
                <a:lnTo>
                  <a:pt x="185191" y="144779"/>
                </a:lnTo>
                <a:lnTo>
                  <a:pt x="185775" y="142239"/>
                </a:lnTo>
                <a:lnTo>
                  <a:pt x="186588" y="140969"/>
                </a:lnTo>
                <a:lnTo>
                  <a:pt x="190182" y="137159"/>
                </a:lnTo>
                <a:lnTo>
                  <a:pt x="193408" y="134619"/>
                </a:lnTo>
                <a:lnTo>
                  <a:pt x="175679" y="134619"/>
                </a:lnTo>
                <a:lnTo>
                  <a:pt x="173278" y="133349"/>
                </a:lnTo>
                <a:lnTo>
                  <a:pt x="173672" y="132079"/>
                </a:lnTo>
                <a:lnTo>
                  <a:pt x="178625" y="132079"/>
                </a:lnTo>
                <a:lnTo>
                  <a:pt x="173570" y="130809"/>
                </a:lnTo>
                <a:close/>
              </a:path>
              <a:path w="385444" h="222250">
                <a:moveTo>
                  <a:pt x="13474" y="142239"/>
                </a:moveTo>
                <a:lnTo>
                  <a:pt x="9893" y="142239"/>
                </a:lnTo>
                <a:lnTo>
                  <a:pt x="8889" y="143509"/>
                </a:lnTo>
                <a:lnTo>
                  <a:pt x="7886" y="146049"/>
                </a:lnTo>
                <a:lnTo>
                  <a:pt x="7645" y="147319"/>
                </a:lnTo>
                <a:lnTo>
                  <a:pt x="9004" y="147319"/>
                </a:lnTo>
                <a:lnTo>
                  <a:pt x="10261" y="146049"/>
                </a:lnTo>
                <a:lnTo>
                  <a:pt x="9969" y="146049"/>
                </a:lnTo>
                <a:lnTo>
                  <a:pt x="9817" y="144779"/>
                </a:lnTo>
                <a:lnTo>
                  <a:pt x="10642" y="143509"/>
                </a:lnTo>
                <a:lnTo>
                  <a:pt x="13474" y="142239"/>
                </a:lnTo>
                <a:close/>
              </a:path>
              <a:path w="385444" h="222250">
                <a:moveTo>
                  <a:pt x="75209" y="146049"/>
                </a:moveTo>
                <a:lnTo>
                  <a:pt x="66052" y="146049"/>
                </a:lnTo>
                <a:lnTo>
                  <a:pt x="68694" y="147319"/>
                </a:lnTo>
                <a:lnTo>
                  <a:pt x="74955" y="147319"/>
                </a:lnTo>
                <a:lnTo>
                  <a:pt x="75209" y="146049"/>
                </a:lnTo>
                <a:close/>
              </a:path>
              <a:path w="385444" h="222250">
                <a:moveTo>
                  <a:pt x="210845" y="144779"/>
                </a:moveTo>
                <a:lnTo>
                  <a:pt x="204177" y="144779"/>
                </a:lnTo>
                <a:lnTo>
                  <a:pt x="205765" y="147319"/>
                </a:lnTo>
                <a:lnTo>
                  <a:pt x="211607" y="147319"/>
                </a:lnTo>
                <a:lnTo>
                  <a:pt x="210146" y="146049"/>
                </a:lnTo>
                <a:lnTo>
                  <a:pt x="210845" y="144779"/>
                </a:lnTo>
                <a:close/>
              </a:path>
              <a:path w="385444" h="222250">
                <a:moveTo>
                  <a:pt x="211188" y="140969"/>
                </a:moveTo>
                <a:lnTo>
                  <a:pt x="208673" y="144779"/>
                </a:lnTo>
                <a:lnTo>
                  <a:pt x="213321" y="144779"/>
                </a:lnTo>
                <a:lnTo>
                  <a:pt x="211607" y="147319"/>
                </a:lnTo>
                <a:lnTo>
                  <a:pt x="246075" y="147319"/>
                </a:lnTo>
                <a:lnTo>
                  <a:pt x="246545" y="146049"/>
                </a:lnTo>
                <a:lnTo>
                  <a:pt x="247408" y="144779"/>
                </a:lnTo>
                <a:lnTo>
                  <a:pt x="249047" y="143509"/>
                </a:lnTo>
                <a:lnTo>
                  <a:pt x="248221" y="142239"/>
                </a:lnTo>
                <a:lnTo>
                  <a:pt x="212686" y="142239"/>
                </a:lnTo>
                <a:lnTo>
                  <a:pt x="211188" y="140969"/>
                </a:lnTo>
                <a:close/>
              </a:path>
              <a:path w="385444" h="222250">
                <a:moveTo>
                  <a:pt x="15405" y="139699"/>
                </a:moveTo>
                <a:lnTo>
                  <a:pt x="12979" y="139699"/>
                </a:lnTo>
                <a:lnTo>
                  <a:pt x="12852" y="142239"/>
                </a:lnTo>
                <a:lnTo>
                  <a:pt x="13474" y="142239"/>
                </a:lnTo>
                <a:lnTo>
                  <a:pt x="16789" y="144779"/>
                </a:lnTo>
                <a:lnTo>
                  <a:pt x="18389" y="146049"/>
                </a:lnTo>
                <a:lnTo>
                  <a:pt x="21856" y="144779"/>
                </a:lnTo>
                <a:lnTo>
                  <a:pt x="25171" y="144779"/>
                </a:lnTo>
                <a:lnTo>
                  <a:pt x="24688" y="143509"/>
                </a:lnTo>
                <a:lnTo>
                  <a:pt x="25713" y="140969"/>
                </a:lnTo>
                <a:lnTo>
                  <a:pt x="17805" y="140969"/>
                </a:lnTo>
                <a:lnTo>
                  <a:pt x="15405" y="139699"/>
                </a:lnTo>
                <a:close/>
              </a:path>
              <a:path w="385444" h="222250">
                <a:moveTo>
                  <a:pt x="49612" y="135889"/>
                </a:moveTo>
                <a:lnTo>
                  <a:pt x="30772" y="135889"/>
                </a:lnTo>
                <a:lnTo>
                  <a:pt x="32118" y="137159"/>
                </a:lnTo>
                <a:lnTo>
                  <a:pt x="35813" y="137159"/>
                </a:lnTo>
                <a:lnTo>
                  <a:pt x="37680" y="138429"/>
                </a:lnTo>
                <a:lnTo>
                  <a:pt x="40652" y="139699"/>
                </a:lnTo>
                <a:lnTo>
                  <a:pt x="40055" y="139699"/>
                </a:lnTo>
                <a:lnTo>
                  <a:pt x="39103" y="142239"/>
                </a:lnTo>
                <a:lnTo>
                  <a:pt x="38607" y="144779"/>
                </a:lnTo>
                <a:lnTo>
                  <a:pt x="38074" y="146049"/>
                </a:lnTo>
                <a:lnTo>
                  <a:pt x="39306" y="144779"/>
                </a:lnTo>
                <a:lnTo>
                  <a:pt x="64909" y="144779"/>
                </a:lnTo>
                <a:lnTo>
                  <a:pt x="64046" y="142239"/>
                </a:lnTo>
                <a:lnTo>
                  <a:pt x="52908" y="142239"/>
                </a:lnTo>
                <a:lnTo>
                  <a:pt x="52908" y="138429"/>
                </a:lnTo>
                <a:lnTo>
                  <a:pt x="50342" y="138429"/>
                </a:lnTo>
                <a:lnTo>
                  <a:pt x="49783" y="137159"/>
                </a:lnTo>
                <a:lnTo>
                  <a:pt x="49612" y="135889"/>
                </a:lnTo>
                <a:close/>
              </a:path>
              <a:path w="385444" h="222250">
                <a:moveTo>
                  <a:pt x="43230" y="144779"/>
                </a:moveTo>
                <a:lnTo>
                  <a:pt x="39306" y="144779"/>
                </a:lnTo>
                <a:lnTo>
                  <a:pt x="41236" y="146049"/>
                </a:lnTo>
                <a:lnTo>
                  <a:pt x="43230" y="144779"/>
                </a:lnTo>
                <a:close/>
              </a:path>
              <a:path w="385444" h="222250">
                <a:moveTo>
                  <a:pt x="74942" y="144779"/>
                </a:moveTo>
                <a:lnTo>
                  <a:pt x="73583" y="144779"/>
                </a:lnTo>
                <a:lnTo>
                  <a:pt x="72656" y="146049"/>
                </a:lnTo>
                <a:lnTo>
                  <a:pt x="74980" y="146049"/>
                </a:lnTo>
                <a:lnTo>
                  <a:pt x="74942" y="144779"/>
                </a:lnTo>
                <a:close/>
              </a:path>
              <a:path w="385444" h="222250">
                <a:moveTo>
                  <a:pt x="101218" y="143509"/>
                </a:moveTo>
                <a:lnTo>
                  <a:pt x="89827" y="143509"/>
                </a:lnTo>
                <a:lnTo>
                  <a:pt x="87807" y="144779"/>
                </a:lnTo>
                <a:lnTo>
                  <a:pt x="86271" y="146049"/>
                </a:lnTo>
                <a:lnTo>
                  <a:pt x="94551" y="146049"/>
                </a:lnTo>
                <a:lnTo>
                  <a:pt x="96939" y="144779"/>
                </a:lnTo>
                <a:lnTo>
                  <a:pt x="100749" y="144779"/>
                </a:lnTo>
                <a:lnTo>
                  <a:pt x="101218" y="143509"/>
                </a:lnTo>
                <a:close/>
              </a:path>
              <a:path w="385444" h="222250">
                <a:moveTo>
                  <a:pt x="106197" y="134619"/>
                </a:moveTo>
                <a:lnTo>
                  <a:pt x="86512" y="134619"/>
                </a:lnTo>
                <a:lnTo>
                  <a:pt x="90411" y="137159"/>
                </a:lnTo>
                <a:lnTo>
                  <a:pt x="92494" y="138429"/>
                </a:lnTo>
                <a:lnTo>
                  <a:pt x="94589" y="142239"/>
                </a:lnTo>
                <a:lnTo>
                  <a:pt x="94741" y="142239"/>
                </a:lnTo>
                <a:lnTo>
                  <a:pt x="91058" y="143509"/>
                </a:lnTo>
                <a:lnTo>
                  <a:pt x="101218" y="143509"/>
                </a:lnTo>
                <a:lnTo>
                  <a:pt x="106984" y="146049"/>
                </a:lnTo>
                <a:lnTo>
                  <a:pt x="110604" y="144779"/>
                </a:lnTo>
                <a:lnTo>
                  <a:pt x="121958" y="144779"/>
                </a:lnTo>
                <a:lnTo>
                  <a:pt x="121030" y="143509"/>
                </a:lnTo>
                <a:lnTo>
                  <a:pt x="120065" y="142239"/>
                </a:lnTo>
                <a:lnTo>
                  <a:pt x="119138" y="139699"/>
                </a:lnTo>
                <a:lnTo>
                  <a:pt x="117335" y="139699"/>
                </a:lnTo>
                <a:lnTo>
                  <a:pt x="116916" y="138429"/>
                </a:lnTo>
                <a:lnTo>
                  <a:pt x="106641" y="138429"/>
                </a:lnTo>
                <a:lnTo>
                  <a:pt x="105003" y="137159"/>
                </a:lnTo>
                <a:lnTo>
                  <a:pt x="104774" y="135889"/>
                </a:lnTo>
                <a:lnTo>
                  <a:pt x="106197" y="134619"/>
                </a:lnTo>
                <a:close/>
              </a:path>
              <a:path w="385444" h="222250">
                <a:moveTo>
                  <a:pt x="153555" y="143509"/>
                </a:moveTo>
                <a:lnTo>
                  <a:pt x="140969" y="143509"/>
                </a:lnTo>
                <a:lnTo>
                  <a:pt x="140957" y="144779"/>
                </a:lnTo>
                <a:lnTo>
                  <a:pt x="111378" y="144779"/>
                </a:lnTo>
                <a:lnTo>
                  <a:pt x="113283" y="146049"/>
                </a:lnTo>
                <a:lnTo>
                  <a:pt x="153238" y="146049"/>
                </a:lnTo>
                <a:lnTo>
                  <a:pt x="153161" y="144779"/>
                </a:lnTo>
                <a:lnTo>
                  <a:pt x="153555" y="143509"/>
                </a:lnTo>
                <a:close/>
              </a:path>
              <a:path w="385444" h="222250">
                <a:moveTo>
                  <a:pt x="194563" y="144779"/>
                </a:moveTo>
                <a:lnTo>
                  <a:pt x="193319" y="144779"/>
                </a:lnTo>
                <a:lnTo>
                  <a:pt x="194411" y="146049"/>
                </a:lnTo>
                <a:lnTo>
                  <a:pt x="197103" y="146049"/>
                </a:lnTo>
                <a:lnTo>
                  <a:pt x="194563" y="144779"/>
                </a:lnTo>
                <a:close/>
              </a:path>
              <a:path w="385444" h="222250">
                <a:moveTo>
                  <a:pt x="125082" y="143509"/>
                </a:moveTo>
                <a:lnTo>
                  <a:pt x="123570" y="143509"/>
                </a:lnTo>
                <a:lnTo>
                  <a:pt x="123837" y="144779"/>
                </a:lnTo>
                <a:lnTo>
                  <a:pt x="125971" y="144779"/>
                </a:lnTo>
                <a:lnTo>
                  <a:pt x="125082" y="143509"/>
                </a:lnTo>
                <a:close/>
              </a:path>
              <a:path w="385444" h="222250">
                <a:moveTo>
                  <a:pt x="132499" y="135889"/>
                </a:moveTo>
                <a:lnTo>
                  <a:pt x="126568" y="135889"/>
                </a:lnTo>
                <a:lnTo>
                  <a:pt x="132359" y="138429"/>
                </a:lnTo>
                <a:lnTo>
                  <a:pt x="132067" y="139699"/>
                </a:lnTo>
                <a:lnTo>
                  <a:pt x="129374" y="139699"/>
                </a:lnTo>
                <a:lnTo>
                  <a:pt x="130035" y="140969"/>
                </a:lnTo>
                <a:lnTo>
                  <a:pt x="130352" y="142239"/>
                </a:lnTo>
                <a:lnTo>
                  <a:pt x="128117" y="142239"/>
                </a:lnTo>
                <a:lnTo>
                  <a:pt x="127927" y="143509"/>
                </a:lnTo>
                <a:lnTo>
                  <a:pt x="127165" y="144779"/>
                </a:lnTo>
                <a:lnTo>
                  <a:pt x="140957" y="144779"/>
                </a:lnTo>
                <a:lnTo>
                  <a:pt x="137020" y="142239"/>
                </a:lnTo>
                <a:lnTo>
                  <a:pt x="134810" y="138429"/>
                </a:lnTo>
                <a:lnTo>
                  <a:pt x="132499" y="135889"/>
                </a:lnTo>
                <a:close/>
              </a:path>
              <a:path w="385444" h="222250">
                <a:moveTo>
                  <a:pt x="155130" y="137159"/>
                </a:moveTo>
                <a:lnTo>
                  <a:pt x="136740" y="137159"/>
                </a:lnTo>
                <a:lnTo>
                  <a:pt x="138290" y="139699"/>
                </a:lnTo>
                <a:lnTo>
                  <a:pt x="141109" y="143509"/>
                </a:lnTo>
                <a:lnTo>
                  <a:pt x="153555" y="143509"/>
                </a:lnTo>
                <a:lnTo>
                  <a:pt x="155308" y="144779"/>
                </a:lnTo>
                <a:lnTo>
                  <a:pt x="155625" y="142239"/>
                </a:lnTo>
                <a:lnTo>
                  <a:pt x="155968" y="140969"/>
                </a:lnTo>
                <a:lnTo>
                  <a:pt x="156044" y="139699"/>
                </a:lnTo>
                <a:lnTo>
                  <a:pt x="152704" y="139699"/>
                </a:lnTo>
                <a:lnTo>
                  <a:pt x="152679" y="138429"/>
                </a:lnTo>
                <a:lnTo>
                  <a:pt x="156121" y="138429"/>
                </a:lnTo>
                <a:lnTo>
                  <a:pt x="155130" y="137159"/>
                </a:lnTo>
                <a:close/>
              </a:path>
              <a:path w="385444" h="222250">
                <a:moveTo>
                  <a:pt x="38328" y="139699"/>
                </a:moveTo>
                <a:lnTo>
                  <a:pt x="34937" y="139699"/>
                </a:lnTo>
                <a:lnTo>
                  <a:pt x="35674" y="140969"/>
                </a:lnTo>
                <a:lnTo>
                  <a:pt x="35979" y="140969"/>
                </a:lnTo>
                <a:lnTo>
                  <a:pt x="35699" y="142239"/>
                </a:lnTo>
                <a:lnTo>
                  <a:pt x="33210" y="142239"/>
                </a:lnTo>
                <a:lnTo>
                  <a:pt x="32143" y="143509"/>
                </a:lnTo>
                <a:lnTo>
                  <a:pt x="36334" y="143509"/>
                </a:lnTo>
                <a:lnTo>
                  <a:pt x="37045" y="142239"/>
                </a:lnTo>
                <a:lnTo>
                  <a:pt x="38544" y="140969"/>
                </a:lnTo>
                <a:lnTo>
                  <a:pt x="38328" y="139699"/>
                </a:lnTo>
                <a:close/>
              </a:path>
              <a:path w="385444" h="222250">
                <a:moveTo>
                  <a:pt x="58661" y="139699"/>
                </a:moveTo>
                <a:lnTo>
                  <a:pt x="56057" y="139699"/>
                </a:lnTo>
                <a:lnTo>
                  <a:pt x="55511" y="140969"/>
                </a:lnTo>
                <a:lnTo>
                  <a:pt x="53543" y="140969"/>
                </a:lnTo>
                <a:lnTo>
                  <a:pt x="52908" y="142239"/>
                </a:lnTo>
                <a:lnTo>
                  <a:pt x="58775" y="142239"/>
                </a:lnTo>
                <a:lnTo>
                  <a:pt x="58331" y="140969"/>
                </a:lnTo>
                <a:lnTo>
                  <a:pt x="58661" y="139699"/>
                </a:lnTo>
                <a:close/>
              </a:path>
              <a:path w="385444" h="222250">
                <a:moveTo>
                  <a:pt x="24091" y="123189"/>
                </a:moveTo>
                <a:lnTo>
                  <a:pt x="11747" y="123189"/>
                </a:lnTo>
                <a:lnTo>
                  <a:pt x="12151" y="124466"/>
                </a:lnTo>
                <a:lnTo>
                  <a:pt x="10617" y="128269"/>
                </a:lnTo>
                <a:lnTo>
                  <a:pt x="9359" y="129539"/>
                </a:lnTo>
                <a:lnTo>
                  <a:pt x="11912" y="132079"/>
                </a:lnTo>
                <a:lnTo>
                  <a:pt x="51968" y="132079"/>
                </a:lnTo>
                <a:lnTo>
                  <a:pt x="55371" y="134619"/>
                </a:lnTo>
                <a:lnTo>
                  <a:pt x="55384" y="135889"/>
                </a:lnTo>
                <a:lnTo>
                  <a:pt x="57251" y="137159"/>
                </a:lnTo>
                <a:lnTo>
                  <a:pt x="58966" y="138429"/>
                </a:lnTo>
                <a:lnTo>
                  <a:pt x="60871" y="140969"/>
                </a:lnTo>
                <a:lnTo>
                  <a:pt x="60286" y="142239"/>
                </a:lnTo>
                <a:lnTo>
                  <a:pt x="64046" y="142239"/>
                </a:lnTo>
                <a:lnTo>
                  <a:pt x="62928" y="138429"/>
                </a:lnTo>
                <a:lnTo>
                  <a:pt x="71907" y="134619"/>
                </a:lnTo>
                <a:lnTo>
                  <a:pt x="63220" y="134619"/>
                </a:lnTo>
                <a:lnTo>
                  <a:pt x="59143" y="133349"/>
                </a:lnTo>
                <a:lnTo>
                  <a:pt x="62268" y="133349"/>
                </a:lnTo>
                <a:lnTo>
                  <a:pt x="62280" y="130809"/>
                </a:lnTo>
                <a:lnTo>
                  <a:pt x="48475" y="130809"/>
                </a:lnTo>
                <a:lnTo>
                  <a:pt x="42532" y="129539"/>
                </a:lnTo>
                <a:lnTo>
                  <a:pt x="37287" y="128269"/>
                </a:lnTo>
                <a:lnTo>
                  <a:pt x="28219" y="124459"/>
                </a:lnTo>
                <a:lnTo>
                  <a:pt x="24091" y="123189"/>
                </a:lnTo>
                <a:close/>
              </a:path>
              <a:path w="385444" h="222250">
                <a:moveTo>
                  <a:pt x="207060" y="140969"/>
                </a:moveTo>
                <a:lnTo>
                  <a:pt x="194665" y="140969"/>
                </a:lnTo>
                <a:lnTo>
                  <a:pt x="197116" y="142239"/>
                </a:lnTo>
                <a:lnTo>
                  <a:pt x="206463" y="142239"/>
                </a:lnTo>
                <a:lnTo>
                  <a:pt x="207060" y="140969"/>
                </a:lnTo>
                <a:close/>
              </a:path>
              <a:path w="385444" h="222250">
                <a:moveTo>
                  <a:pt x="215188" y="137159"/>
                </a:moveTo>
                <a:lnTo>
                  <a:pt x="214744" y="137159"/>
                </a:lnTo>
                <a:lnTo>
                  <a:pt x="214312" y="139699"/>
                </a:lnTo>
                <a:lnTo>
                  <a:pt x="213537" y="140969"/>
                </a:lnTo>
                <a:lnTo>
                  <a:pt x="212686" y="142239"/>
                </a:lnTo>
                <a:lnTo>
                  <a:pt x="242023" y="142239"/>
                </a:lnTo>
                <a:lnTo>
                  <a:pt x="242030" y="140969"/>
                </a:lnTo>
                <a:lnTo>
                  <a:pt x="223647" y="140969"/>
                </a:lnTo>
                <a:lnTo>
                  <a:pt x="223139" y="139699"/>
                </a:lnTo>
                <a:lnTo>
                  <a:pt x="215188" y="139699"/>
                </a:lnTo>
                <a:lnTo>
                  <a:pt x="215188" y="137159"/>
                </a:lnTo>
                <a:close/>
              </a:path>
              <a:path w="385444" h="222250">
                <a:moveTo>
                  <a:pt x="245313" y="138429"/>
                </a:moveTo>
                <a:lnTo>
                  <a:pt x="243928" y="138429"/>
                </a:lnTo>
                <a:lnTo>
                  <a:pt x="243916" y="140969"/>
                </a:lnTo>
                <a:lnTo>
                  <a:pt x="242023" y="142239"/>
                </a:lnTo>
                <a:lnTo>
                  <a:pt x="248221" y="142239"/>
                </a:lnTo>
                <a:lnTo>
                  <a:pt x="249047" y="140969"/>
                </a:lnTo>
                <a:lnTo>
                  <a:pt x="247929" y="140969"/>
                </a:lnTo>
                <a:lnTo>
                  <a:pt x="247192" y="139699"/>
                </a:lnTo>
                <a:lnTo>
                  <a:pt x="245275" y="139699"/>
                </a:lnTo>
                <a:lnTo>
                  <a:pt x="245313" y="138429"/>
                </a:lnTo>
                <a:close/>
              </a:path>
              <a:path w="385444" h="222250">
                <a:moveTo>
                  <a:pt x="260172" y="137159"/>
                </a:moveTo>
                <a:lnTo>
                  <a:pt x="258064" y="138429"/>
                </a:lnTo>
                <a:lnTo>
                  <a:pt x="256362" y="140969"/>
                </a:lnTo>
                <a:lnTo>
                  <a:pt x="255447" y="142239"/>
                </a:lnTo>
                <a:lnTo>
                  <a:pt x="274002" y="142239"/>
                </a:lnTo>
                <a:lnTo>
                  <a:pt x="277164" y="139699"/>
                </a:lnTo>
                <a:lnTo>
                  <a:pt x="277939" y="138429"/>
                </a:lnTo>
                <a:lnTo>
                  <a:pt x="264680" y="138429"/>
                </a:lnTo>
                <a:lnTo>
                  <a:pt x="260172" y="137159"/>
                </a:lnTo>
                <a:close/>
              </a:path>
              <a:path w="385444" h="222250">
                <a:moveTo>
                  <a:pt x="32067" y="138429"/>
                </a:moveTo>
                <a:lnTo>
                  <a:pt x="17233" y="138429"/>
                </a:lnTo>
                <a:lnTo>
                  <a:pt x="18084" y="139699"/>
                </a:lnTo>
                <a:lnTo>
                  <a:pt x="19176" y="140969"/>
                </a:lnTo>
                <a:lnTo>
                  <a:pt x="25713" y="140969"/>
                </a:lnTo>
                <a:lnTo>
                  <a:pt x="26225" y="139699"/>
                </a:lnTo>
                <a:lnTo>
                  <a:pt x="38328" y="139699"/>
                </a:lnTo>
                <a:lnTo>
                  <a:pt x="32067" y="138429"/>
                </a:lnTo>
                <a:close/>
              </a:path>
              <a:path w="385444" h="222250">
                <a:moveTo>
                  <a:pt x="34416" y="139699"/>
                </a:moveTo>
                <a:lnTo>
                  <a:pt x="30733" y="139699"/>
                </a:lnTo>
                <a:lnTo>
                  <a:pt x="32346" y="140969"/>
                </a:lnTo>
                <a:lnTo>
                  <a:pt x="34416" y="139699"/>
                </a:lnTo>
                <a:close/>
              </a:path>
              <a:path w="385444" h="222250">
                <a:moveTo>
                  <a:pt x="206476" y="125729"/>
                </a:moveTo>
                <a:lnTo>
                  <a:pt x="201371" y="125729"/>
                </a:lnTo>
                <a:lnTo>
                  <a:pt x="202285" y="126999"/>
                </a:lnTo>
                <a:lnTo>
                  <a:pt x="202044" y="128269"/>
                </a:lnTo>
                <a:lnTo>
                  <a:pt x="199322" y="132111"/>
                </a:lnTo>
                <a:lnTo>
                  <a:pt x="198018" y="134619"/>
                </a:lnTo>
                <a:lnTo>
                  <a:pt x="196799" y="137159"/>
                </a:lnTo>
                <a:lnTo>
                  <a:pt x="196011" y="138429"/>
                </a:lnTo>
                <a:lnTo>
                  <a:pt x="194563" y="140969"/>
                </a:lnTo>
                <a:lnTo>
                  <a:pt x="206247" y="140969"/>
                </a:lnTo>
                <a:lnTo>
                  <a:pt x="207797" y="139699"/>
                </a:lnTo>
                <a:lnTo>
                  <a:pt x="208089" y="139699"/>
                </a:lnTo>
                <a:lnTo>
                  <a:pt x="206692" y="135889"/>
                </a:lnTo>
                <a:lnTo>
                  <a:pt x="205765" y="134619"/>
                </a:lnTo>
                <a:lnTo>
                  <a:pt x="204698" y="132079"/>
                </a:lnTo>
                <a:lnTo>
                  <a:pt x="204381" y="132079"/>
                </a:lnTo>
                <a:lnTo>
                  <a:pt x="205228" y="129425"/>
                </a:lnTo>
                <a:lnTo>
                  <a:pt x="205968" y="126999"/>
                </a:lnTo>
                <a:lnTo>
                  <a:pt x="206476" y="125729"/>
                </a:lnTo>
                <a:close/>
              </a:path>
              <a:path w="385444" h="222250">
                <a:moveTo>
                  <a:pt x="224815" y="138429"/>
                </a:moveTo>
                <a:lnTo>
                  <a:pt x="223989" y="138429"/>
                </a:lnTo>
                <a:lnTo>
                  <a:pt x="223647" y="140969"/>
                </a:lnTo>
                <a:lnTo>
                  <a:pt x="225742" y="140969"/>
                </a:lnTo>
                <a:lnTo>
                  <a:pt x="225145" y="139699"/>
                </a:lnTo>
                <a:lnTo>
                  <a:pt x="226352" y="139699"/>
                </a:lnTo>
                <a:lnTo>
                  <a:pt x="224815" y="138429"/>
                </a:lnTo>
                <a:close/>
              </a:path>
              <a:path w="385444" h="222250">
                <a:moveTo>
                  <a:pt x="242036" y="139699"/>
                </a:moveTo>
                <a:lnTo>
                  <a:pt x="229539" y="139699"/>
                </a:lnTo>
                <a:lnTo>
                  <a:pt x="226047" y="140969"/>
                </a:lnTo>
                <a:lnTo>
                  <a:pt x="242030" y="140969"/>
                </a:lnTo>
                <a:lnTo>
                  <a:pt x="242036" y="139699"/>
                </a:lnTo>
                <a:close/>
              </a:path>
              <a:path w="385444" h="222250">
                <a:moveTo>
                  <a:pt x="17233" y="138429"/>
                </a:moveTo>
                <a:lnTo>
                  <a:pt x="12915" y="138429"/>
                </a:lnTo>
                <a:lnTo>
                  <a:pt x="14046" y="139699"/>
                </a:lnTo>
                <a:lnTo>
                  <a:pt x="17233" y="138429"/>
                </a:lnTo>
                <a:close/>
              </a:path>
              <a:path w="385444" h="222250">
                <a:moveTo>
                  <a:pt x="122415" y="137159"/>
                </a:moveTo>
                <a:lnTo>
                  <a:pt x="118503" y="137159"/>
                </a:lnTo>
                <a:lnTo>
                  <a:pt x="117932" y="139699"/>
                </a:lnTo>
                <a:lnTo>
                  <a:pt x="119138" y="139699"/>
                </a:lnTo>
                <a:lnTo>
                  <a:pt x="119545" y="138429"/>
                </a:lnTo>
                <a:lnTo>
                  <a:pt x="122154" y="138429"/>
                </a:lnTo>
                <a:lnTo>
                  <a:pt x="122415" y="137159"/>
                </a:lnTo>
                <a:close/>
              </a:path>
              <a:path w="385444" h="222250">
                <a:moveTo>
                  <a:pt x="122154" y="138429"/>
                </a:moveTo>
                <a:lnTo>
                  <a:pt x="121500" y="138429"/>
                </a:lnTo>
                <a:lnTo>
                  <a:pt x="121653" y="139699"/>
                </a:lnTo>
                <a:lnTo>
                  <a:pt x="121894" y="139699"/>
                </a:lnTo>
                <a:lnTo>
                  <a:pt x="122154" y="138429"/>
                </a:lnTo>
                <a:close/>
              </a:path>
              <a:path w="385444" h="222250">
                <a:moveTo>
                  <a:pt x="126225" y="132079"/>
                </a:moveTo>
                <a:lnTo>
                  <a:pt x="120688" y="132079"/>
                </a:lnTo>
                <a:lnTo>
                  <a:pt x="121094" y="133349"/>
                </a:lnTo>
                <a:lnTo>
                  <a:pt x="121462" y="133349"/>
                </a:lnTo>
                <a:lnTo>
                  <a:pt x="124053" y="135889"/>
                </a:lnTo>
                <a:lnTo>
                  <a:pt x="128790" y="139699"/>
                </a:lnTo>
                <a:lnTo>
                  <a:pt x="132067" y="139699"/>
                </a:lnTo>
                <a:lnTo>
                  <a:pt x="126339" y="135889"/>
                </a:lnTo>
                <a:lnTo>
                  <a:pt x="132499" y="135889"/>
                </a:lnTo>
                <a:lnTo>
                  <a:pt x="131343" y="134619"/>
                </a:lnTo>
                <a:lnTo>
                  <a:pt x="128765" y="134619"/>
                </a:lnTo>
                <a:lnTo>
                  <a:pt x="128295" y="133349"/>
                </a:lnTo>
                <a:lnTo>
                  <a:pt x="126225" y="132079"/>
                </a:lnTo>
                <a:close/>
              </a:path>
              <a:path w="385444" h="222250">
                <a:moveTo>
                  <a:pt x="156121" y="138429"/>
                </a:moveTo>
                <a:lnTo>
                  <a:pt x="154292" y="138429"/>
                </a:lnTo>
                <a:lnTo>
                  <a:pt x="154317" y="139699"/>
                </a:lnTo>
                <a:lnTo>
                  <a:pt x="156044" y="139699"/>
                </a:lnTo>
                <a:lnTo>
                  <a:pt x="156121" y="138429"/>
                </a:lnTo>
                <a:close/>
              </a:path>
              <a:path w="385444" h="222250">
                <a:moveTo>
                  <a:pt x="217525" y="132079"/>
                </a:moveTo>
                <a:lnTo>
                  <a:pt x="216039" y="132079"/>
                </a:lnTo>
                <a:lnTo>
                  <a:pt x="214972" y="133349"/>
                </a:lnTo>
                <a:lnTo>
                  <a:pt x="215112" y="135889"/>
                </a:lnTo>
                <a:lnTo>
                  <a:pt x="216255" y="138429"/>
                </a:lnTo>
                <a:lnTo>
                  <a:pt x="215188" y="139699"/>
                </a:lnTo>
                <a:lnTo>
                  <a:pt x="223380" y="139699"/>
                </a:lnTo>
                <a:lnTo>
                  <a:pt x="223672" y="138429"/>
                </a:lnTo>
                <a:lnTo>
                  <a:pt x="223843" y="137159"/>
                </a:lnTo>
                <a:lnTo>
                  <a:pt x="223901" y="135889"/>
                </a:lnTo>
                <a:lnTo>
                  <a:pt x="224193" y="134619"/>
                </a:lnTo>
                <a:lnTo>
                  <a:pt x="224536" y="133349"/>
                </a:lnTo>
                <a:lnTo>
                  <a:pt x="218630" y="133349"/>
                </a:lnTo>
                <a:lnTo>
                  <a:pt x="217525" y="132079"/>
                </a:lnTo>
                <a:close/>
              </a:path>
              <a:path w="385444" h="222250">
                <a:moveTo>
                  <a:pt x="245503" y="137159"/>
                </a:moveTo>
                <a:lnTo>
                  <a:pt x="232740" y="137159"/>
                </a:lnTo>
                <a:lnTo>
                  <a:pt x="232283" y="139699"/>
                </a:lnTo>
                <a:lnTo>
                  <a:pt x="240957" y="139699"/>
                </a:lnTo>
                <a:lnTo>
                  <a:pt x="241757" y="138429"/>
                </a:lnTo>
                <a:lnTo>
                  <a:pt x="245313" y="138429"/>
                </a:lnTo>
                <a:lnTo>
                  <a:pt x="245503" y="137159"/>
                </a:lnTo>
                <a:close/>
              </a:path>
              <a:path w="385444" h="222250">
                <a:moveTo>
                  <a:pt x="245033" y="124459"/>
                </a:moveTo>
                <a:lnTo>
                  <a:pt x="241659" y="124466"/>
                </a:lnTo>
                <a:lnTo>
                  <a:pt x="239915" y="125729"/>
                </a:lnTo>
                <a:lnTo>
                  <a:pt x="238201" y="125729"/>
                </a:lnTo>
                <a:lnTo>
                  <a:pt x="240131" y="126999"/>
                </a:lnTo>
                <a:lnTo>
                  <a:pt x="239699" y="126999"/>
                </a:lnTo>
                <a:lnTo>
                  <a:pt x="238937" y="128269"/>
                </a:lnTo>
                <a:lnTo>
                  <a:pt x="240106" y="129539"/>
                </a:lnTo>
                <a:lnTo>
                  <a:pt x="237680" y="133349"/>
                </a:lnTo>
                <a:lnTo>
                  <a:pt x="236791" y="134619"/>
                </a:lnTo>
                <a:lnTo>
                  <a:pt x="234353" y="137159"/>
                </a:lnTo>
                <a:lnTo>
                  <a:pt x="246138" y="137159"/>
                </a:lnTo>
                <a:lnTo>
                  <a:pt x="246253" y="139699"/>
                </a:lnTo>
                <a:lnTo>
                  <a:pt x="247192" y="139699"/>
                </a:lnTo>
                <a:lnTo>
                  <a:pt x="246786" y="138429"/>
                </a:lnTo>
                <a:lnTo>
                  <a:pt x="248170" y="138429"/>
                </a:lnTo>
                <a:lnTo>
                  <a:pt x="247974" y="137397"/>
                </a:lnTo>
                <a:lnTo>
                  <a:pt x="247992" y="135889"/>
                </a:lnTo>
                <a:lnTo>
                  <a:pt x="250672" y="134619"/>
                </a:lnTo>
                <a:lnTo>
                  <a:pt x="249580" y="134619"/>
                </a:lnTo>
                <a:lnTo>
                  <a:pt x="249504" y="133349"/>
                </a:lnTo>
                <a:lnTo>
                  <a:pt x="288036" y="133349"/>
                </a:lnTo>
                <a:lnTo>
                  <a:pt x="290258" y="132079"/>
                </a:lnTo>
                <a:lnTo>
                  <a:pt x="251167" y="132079"/>
                </a:lnTo>
                <a:lnTo>
                  <a:pt x="248843" y="129539"/>
                </a:lnTo>
                <a:lnTo>
                  <a:pt x="244817" y="129539"/>
                </a:lnTo>
                <a:lnTo>
                  <a:pt x="245033" y="124459"/>
                </a:lnTo>
                <a:close/>
              </a:path>
              <a:path w="385444" h="222250">
                <a:moveTo>
                  <a:pt x="51968" y="132079"/>
                </a:moveTo>
                <a:lnTo>
                  <a:pt x="4940" y="132079"/>
                </a:lnTo>
                <a:lnTo>
                  <a:pt x="5537" y="134619"/>
                </a:lnTo>
                <a:lnTo>
                  <a:pt x="7607" y="137159"/>
                </a:lnTo>
                <a:lnTo>
                  <a:pt x="8889" y="138429"/>
                </a:lnTo>
                <a:lnTo>
                  <a:pt x="12658" y="137397"/>
                </a:lnTo>
                <a:lnTo>
                  <a:pt x="12903" y="137159"/>
                </a:lnTo>
                <a:lnTo>
                  <a:pt x="26517" y="137159"/>
                </a:lnTo>
                <a:lnTo>
                  <a:pt x="26301" y="135889"/>
                </a:lnTo>
                <a:lnTo>
                  <a:pt x="49612" y="135889"/>
                </a:lnTo>
                <a:lnTo>
                  <a:pt x="49441" y="134619"/>
                </a:lnTo>
                <a:lnTo>
                  <a:pt x="49847" y="133349"/>
                </a:lnTo>
                <a:lnTo>
                  <a:pt x="51968" y="132079"/>
                </a:lnTo>
                <a:close/>
              </a:path>
              <a:path w="385444" h="222250">
                <a:moveTo>
                  <a:pt x="13034" y="137294"/>
                </a:moveTo>
                <a:lnTo>
                  <a:pt x="12658" y="137397"/>
                </a:lnTo>
                <a:lnTo>
                  <a:pt x="11595" y="138429"/>
                </a:lnTo>
                <a:lnTo>
                  <a:pt x="14147" y="138429"/>
                </a:lnTo>
                <a:lnTo>
                  <a:pt x="13034" y="137294"/>
                </a:lnTo>
                <a:close/>
              </a:path>
              <a:path w="385444" h="222250">
                <a:moveTo>
                  <a:pt x="26517" y="137159"/>
                </a:moveTo>
                <a:lnTo>
                  <a:pt x="14516" y="137159"/>
                </a:lnTo>
                <a:lnTo>
                  <a:pt x="15354" y="138429"/>
                </a:lnTo>
                <a:lnTo>
                  <a:pt x="26733" y="138429"/>
                </a:lnTo>
                <a:lnTo>
                  <a:pt x="26517" y="137159"/>
                </a:lnTo>
                <a:close/>
              </a:path>
              <a:path w="385444" h="222250">
                <a:moveTo>
                  <a:pt x="101206" y="130809"/>
                </a:moveTo>
                <a:lnTo>
                  <a:pt x="81330" y="130809"/>
                </a:lnTo>
                <a:lnTo>
                  <a:pt x="82415" y="132111"/>
                </a:lnTo>
                <a:lnTo>
                  <a:pt x="83870" y="134619"/>
                </a:lnTo>
                <a:lnTo>
                  <a:pt x="107759" y="134619"/>
                </a:lnTo>
                <a:lnTo>
                  <a:pt x="107276" y="135889"/>
                </a:lnTo>
                <a:lnTo>
                  <a:pt x="107518" y="135889"/>
                </a:lnTo>
                <a:lnTo>
                  <a:pt x="107835" y="137159"/>
                </a:lnTo>
                <a:lnTo>
                  <a:pt x="108102" y="137159"/>
                </a:lnTo>
                <a:lnTo>
                  <a:pt x="107975" y="138429"/>
                </a:lnTo>
                <a:lnTo>
                  <a:pt x="116916" y="138429"/>
                </a:lnTo>
                <a:lnTo>
                  <a:pt x="116497" y="137159"/>
                </a:lnTo>
                <a:lnTo>
                  <a:pt x="118414" y="134619"/>
                </a:lnTo>
                <a:lnTo>
                  <a:pt x="118617" y="133349"/>
                </a:lnTo>
                <a:lnTo>
                  <a:pt x="120218" y="133349"/>
                </a:lnTo>
                <a:lnTo>
                  <a:pt x="120688" y="132079"/>
                </a:lnTo>
                <a:lnTo>
                  <a:pt x="101472" y="132079"/>
                </a:lnTo>
                <a:lnTo>
                  <a:pt x="101206" y="130809"/>
                </a:lnTo>
                <a:close/>
              </a:path>
              <a:path w="385444" h="222250">
                <a:moveTo>
                  <a:pt x="272580" y="133349"/>
                </a:moveTo>
                <a:lnTo>
                  <a:pt x="259168" y="133349"/>
                </a:lnTo>
                <a:lnTo>
                  <a:pt x="261048" y="134619"/>
                </a:lnTo>
                <a:lnTo>
                  <a:pt x="266382" y="134619"/>
                </a:lnTo>
                <a:lnTo>
                  <a:pt x="266357" y="135889"/>
                </a:lnTo>
                <a:lnTo>
                  <a:pt x="265413" y="137397"/>
                </a:lnTo>
                <a:lnTo>
                  <a:pt x="264680" y="138429"/>
                </a:lnTo>
                <a:lnTo>
                  <a:pt x="277939" y="138429"/>
                </a:lnTo>
                <a:lnTo>
                  <a:pt x="278714" y="137159"/>
                </a:lnTo>
                <a:lnTo>
                  <a:pt x="271894" y="137159"/>
                </a:lnTo>
                <a:lnTo>
                  <a:pt x="271195" y="134619"/>
                </a:lnTo>
                <a:lnTo>
                  <a:pt x="272580" y="133349"/>
                </a:lnTo>
                <a:close/>
              </a:path>
              <a:path w="385444" h="222250">
                <a:moveTo>
                  <a:pt x="12903" y="137159"/>
                </a:moveTo>
                <a:lnTo>
                  <a:pt x="12658" y="137397"/>
                </a:lnTo>
                <a:lnTo>
                  <a:pt x="13034" y="137294"/>
                </a:lnTo>
                <a:lnTo>
                  <a:pt x="12903" y="137159"/>
                </a:lnTo>
                <a:close/>
              </a:path>
              <a:path w="385444" h="222250">
                <a:moveTo>
                  <a:pt x="13525" y="137159"/>
                </a:moveTo>
                <a:lnTo>
                  <a:pt x="12903" y="137159"/>
                </a:lnTo>
                <a:lnTo>
                  <a:pt x="13034" y="137294"/>
                </a:lnTo>
                <a:lnTo>
                  <a:pt x="13525" y="137159"/>
                </a:lnTo>
                <a:close/>
              </a:path>
              <a:path w="385444" h="222250">
                <a:moveTo>
                  <a:pt x="29565" y="135889"/>
                </a:moveTo>
                <a:lnTo>
                  <a:pt x="27901" y="135889"/>
                </a:lnTo>
                <a:lnTo>
                  <a:pt x="28397" y="137159"/>
                </a:lnTo>
                <a:lnTo>
                  <a:pt x="29565" y="135889"/>
                </a:lnTo>
                <a:close/>
              </a:path>
              <a:path w="385444" h="222250">
                <a:moveTo>
                  <a:pt x="130407" y="124466"/>
                </a:moveTo>
                <a:lnTo>
                  <a:pt x="126911" y="126999"/>
                </a:lnTo>
                <a:lnTo>
                  <a:pt x="121246" y="126999"/>
                </a:lnTo>
                <a:lnTo>
                  <a:pt x="122415" y="128269"/>
                </a:lnTo>
                <a:lnTo>
                  <a:pt x="126758" y="128269"/>
                </a:lnTo>
                <a:lnTo>
                  <a:pt x="134416" y="137159"/>
                </a:lnTo>
                <a:lnTo>
                  <a:pt x="141046" y="137159"/>
                </a:lnTo>
                <a:lnTo>
                  <a:pt x="140411" y="135889"/>
                </a:lnTo>
                <a:lnTo>
                  <a:pt x="135623" y="135889"/>
                </a:lnTo>
                <a:lnTo>
                  <a:pt x="134556" y="134619"/>
                </a:lnTo>
                <a:lnTo>
                  <a:pt x="134305" y="132111"/>
                </a:lnTo>
                <a:lnTo>
                  <a:pt x="130407" y="124466"/>
                </a:lnTo>
                <a:close/>
              </a:path>
              <a:path w="385444" h="222250">
                <a:moveTo>
                  <a:pt x="166369" y="129539"/>
                </a:moveTo>
                <a:lnTo>
                  <a:pt x="144259" y="129539"/>
                </a:lnTo>
                <a:lnTo>
                  <a:pt x="145008" y="130809"/>
                </a:lnTo>
                <a:lnTo>
                  <a:pt x="144265" y="132028"/>
                </a:lnTo>
                <a:lnTo>
                  <a:pt x="142595" y="133349"/>
                </a:lnTo>
                <a:lnTo>
                  <a:pt x="142760" y="137159"/>
                </a:lnTo>
                <a:lnTo>
                  <a:pt x="153403" y="137159"/>
                </a:lnTo>
                <a:lnTo>
                  <a:pt x="152831" y="135889"/>
                </a:lnTo>
                <a:lnTo>
                  <a:pt x="153301" y="134619"/>
                </a:lnTo>
                <a:lnTo>
                  <a:pt x="153365" y="133349"/>
                </a:lnTo>
                <a:lnTo>
                  <a:pt x="161404" y="133349"/>
                </a:lnTo>
                <a:lnTo>
                  <a:pt x="158469" y="132111"/>
                </a:lnTo>
                <a:lnTo>
                  <a:pt x="159829" y="130809"/>
                </a:lnTo>
                <a:lnTo>
                  <a:pt x="166014" y="130809"/>
                </a:lnTo>
                <a:lnTo>
                  <a:pt x="166369" y="129539"/>
                </a:lnTo>
                <a:close/>
              </a:path>
              <a:path w="385444" h="222250">
                <a:moveTo>
                  <a:pt x="288036" y="133349"/>
                </a:moveTo>
                <a:lnTo>
                  <a:pt x="272580" y="133349"/>
                </a:lnTo>
                <a:lnTo>
                  <a:pt x="273812" y="134619"/>
                </a:lnTo>
                <a:lnTo>
                  <a:pt x="274167" y="135889"/>
                </a:lnTo>
                <a:lnTo>
                  <a:pt x="272770" y="137159"/>
                </a:lnTo>
                <a:lnTo>
                  <a:pt x="282130" y="137159"/>
                </a:lnTo>
                <a:lnTo>
                  <a:pt x="282575" y="135889"/>
                </a:lnTo>
                <a:lnTo>
                  <a:pt x="284010" y="134619"/>
                </a:lnTo>
                <a:lnTo>
                  <a:pt x="284886" y="134619"/>
                </a:lnTo>
                <a:lnTo>
                  <a:pt x="288036" y="133349"/>
                </a:lnTo>
                <a:close/>
              </a:path>
              <a:path w="385444" h="222250">
                <a:moveTo>
                  <a:pt x="172482" y="119379"/>
                </a:moveTo>
                <a:lnTo>
                  <a:pt x="170027" y="119379"/>
                </a:lnTo>
                <a:lnTo>
                  <a:pt x="170713" y="120649"/>
                </a:lnTo>
                <a:lnTo>
                  <a:pt x="169379" y="120649"/>
                </a:lnTo>
                <a:lnTo>
                  <a:pt x="168516" y="121919"/>
                </a:lnTo>
                <a:lnTo>
                  <a:pt x="133324" y="121919"/>
                </a:lnTo>
                <a:lnTo>
                  <a:pt x="132143" y="124459"/>
                </a:lnTo>
                <a:lnTo>
                  <a:pt x="132943" y="126999"/>
                </a:lnTo>
                <a:lnTo>
                  <a:pt x="134305" y="132111"/>
                </a:lnTo>
                <a:lnTo>
                  <a:pt x="136207" y="135889"/>
                </a:lnTo>
                <a:lnTo>
                  <a:pt x="140411" y="135889"/>
                </a:lnTo>
                <a:lnTo>
                  <a:pt x="139776" y="134619"/>
                </a:lnTo>
                <a:lnTo>
                  <a:pt x="137871" y="134619"/>
                </a:lnTo>
                <a:lnTo>
                  <a:pt x="138061" y="132079"/>
                </a:lnTo>
                <a:lnTo>
                  <a:pt x="137858" y="132079"/>
                </a:lnTo>
                <a:lnTo>
                  <a:pt x="137820" y="130809"/>
                </a:lnTo>
                <a:lnTo>
                  <a:pt x="137998" y="130809"/>
                </a:lnTo>
                <a:lnTo>
                  <a:pt x="137566" y="128269"/>
                </a:lnTo>
                <a:lnTo>
                  <a:pt x="138099" y="126999"/>
                </a:lnTo>
                <a:lnTo>
                  <a:pt x="159258" y="126999"/>
                </a:lnTo>
                <a:lnTo>
                  <a:pt x="158603" y="125729"/>
                </a:lnTo>
                <a:lnTo>
                  <a:pt x="136956" y="125729"/>
                </a:lnTo>
                <a:lnTo>
                  <a:pt x="136918" y="124459"/>
                </a:lnTo>
                <a:lnTo>
                  <a:pt x="137312" y="123189"/>
                </a:lnTo>
                <a:lnTo>
                  <a:pt x="169595" y="123189"/>
                </a:lnTo>
                <a:lnTo>
                  <a:pt x="170281" y="121919"/>
                </a:lnTo>
                <a:lnTo>
                  <a:pt x="172482" y="119379"/>
                </a:lnTo>
                <a:close/>
              </a:path>
              <a:path w="385444" h="222250">
                <a:moveTo>
                  <a:pt x="165696" y="130809"/>
                </a:moveTo>
                <a:lnTo>
                  <a:pt x="160934" y="130809"/>
                </a:lnTo>
                <a:lnTo>
                  <a:pt x="161951" y="132111"/>
                </a:lnTo>
                <a:lnTo>
                  <a:pt x="163487" y="133349"/>
                </a:lnTo>
                <a:lnTo>
                  <a:pt x="164096" y="133349"/>
                </a:lnTo>
                <a:lnTo>
                  <a:pt x="165188" y="134619"/>
                </a:lnTo>
                <a:lnTo>
                  <a:pt x="165633" y="135889"/>
                </a:lnTo>
                <a:lnTo>
                  <a:pt x="166306" y="135889"/>
                </a:lnTo>
                <a:lnTo>
                  <a:pt x="166636" y="134619"/>
                </a:lnTo>
                <a:lnTo>
                  <a:pt x="167246" y="133349"/>
                </a:lnTo>
                <a:lnTo>
                  <a:pt x="167627" y="132079"/>
                </a:lnTo>
                <a:lnTo>
                  <a:pt x="165226" y="132079"/>
                </a:lnTo>
                <a:lnTo>
                  <a:pt x="165696" y="130809"/>
                </a:lnTo>
                <a:close/>
              </a:path>
              <a:path w="385444" h="222250">
                <a:moveTo>
                  <a:pt x="256984" y="134619"/>
                </a:moveTo>
                <a:lnTo>
                  <a:pt x="250672" y="134619"/>
                </a:lnTo>
                <a:lnTo>
                  <a:pt x="254203" y="135889"/>
                </a:lnTo>
                <a:lnTo>
                  <a:pt x="256984" y="134619"/>
                </a:lnTo>
                <a:close/>
              </a:path>
              <a:path w="385444" h="222250">
                <a:moveTo>
                  <a:pt x="120218" y="133349"/>
                </a:moveTo>
                <a:lnTo>
                  <a:pt x="119062" y="133349"/>
                </a:lnTo>
                <a:lnTo>
                  <a:pt x="119456" y="134619"/>
                </a:lnTo>
                <a:lnTo>
                  <a:pt x="121704" y="134619"/>
                </a:lnTo>
                <a:lnTo>
                  <a:pt x="120218" y="133349"/>
                </a:lnTo>
                <a:close/>
              </a:path>
              <a:path w="385444" h="222250">
                <a:moveTo>
                  <a:pt x="161404" y="133349"/>
                </a:moveTo>
                <a:lnTo>
                  <a:pt x="156044" y="133349"/>
                </a:lnTo>
                <a:lnTo>
                  <a:pt x="156057" y="134619"/>
                </a:lnTo>
                <a:lnTo>
                  <a:pt x="159677" y="134619"/>
                </a:lnTo>
                <a:lnTo>
                  <a:pt x="161404" y="133349"/>
                </a:lnTo>
                <a:close/>
              </a:path>
              <a:path w="385444" h="222250">
                <a:moveTo>
                  <a:pt x="206413" y="109219"/>
                </a:moveTo>
                <a:lnTo>
                  <a:pt x="196418" y="109219"/>
                </a:lnTo>
                <a:lnTo>
                  <a:pt x="197484" y="111759"/>
                </a:lnTo>
                <a:lnTo>
                  <a:pt x="195910" y="111759"/>
                </a:lnTo>
                <a:lnTo>
                  <a:pt x="195529" y="113029"/>
                </a:lnTo>
                <a:lnTo>
                  <a:pt x="193382" y="114299"/>
                </a:lnTo>
                <a:lnTo>
                  <a:pt x="187109" y="116839"/>
                </a:lnTo>
                <a:lnTo>
                  <a:pt x="187858" y="118109"/>
                </a:lnTo>
                <a:lnTo>
                  <a:pt x="188696" y="118109"/>
                </a:lnTo>
                <a:lnTo>
                  <a:pt x="190252" y="119374"/>
                </a:lnTo>
                <a:lnTo>
                  <a:pt x="190271" y="120649"/>
                </a:lnTo>
                <a:lnTo>
                  <a:pt x="188099" y="121919"/>
                </a:lnTo>
                <a:lnTo>
                  <a:pt x="186956" y="123189"/>
                </a:lnTo>
                <a:lnTo>
                  <a:pt x="187705" y="125729"/>
                </a:lnTo>
                <a:lnTo>
                  <a:pt x="187578" y="126999"/>
                </a:lnTo>
                <a:lnTo>
                  <a:pt x="186499" y="126999"/>
                </a:lnTo>
                <a:lnTo>
                  <a:pt x="186054" y="128269"/>
                </a:lnTo>
                <a:lnTo>
                  <a:pt x="171653" y="128269"/>
                </a:lnTo>
                <a:lnTo>
                  <a:pt x="173596" y="130809"/>
                </a:lnTo>
                <a:lnTo>
                  <a:pt x="177685" y="130809"/>
                </a:lnTo>
                <a:lnTo>
                  <a:pt x="178727" y="132079"/>
                </a:lnTo>
                <a:lnTo>
                  <a:pt x="173672" y="132079"/>
                </a:lnTo>
                <a:lnTo>
                  <a:pt x="176009" y="134619"/>
                </a:lnTo>
                <a:lnTo>
                  <a:pt x="193408" y="134619"/>
                </a:lnTo>
                <a:lnTo>
                  <a:pt x="197510" y="129539"/>
                </a:lnTo>
                <a:lnTo>
                  <a:pt x="197713" y="126999"/>
                </a:lnTo>
                <a:lnTo>
                  <a:pt x="200266" y="125729"/>
                </a:lnTo>
                <a:lnTo>
                  <a:pt x="206476" y="125729"/>
                </a:lnTo>
                <a:lnTo>
                  <a:pt x="206984" y="124459"/>
                </a:lnTo>
                <a:lnTo>
                  <a:pt x="193789" y="124459"/>
                </a:lnTo>
                <a:lnTo>
                  <a:pt x="195770" y="121919"/>
                </a:lnTo>
                <a:lnTo>
                  <a:pt x="195630" y="118109"/>
                </a:lnTo>
                <a:lnTo>
                  <a:pt x="199872" y="116839"/>
                </a:lnTo>
                <a:lnTo>
                  <a:pt x="200456" y="116839"/>
                </a:lnTo>
                <a:lnTo>
                  <a:pt x="202463" y="115569"/>
                </a:lnTo>
                <a:lnTo>
                  <a:pt x="205054" y="113029"/>
                </a:lnTo>
                <a:lnTo>
                  <a:pt x="206413" y="109219"/>
                </a:lnTo>
                <a:close/>
              </a:path>
              <a:path w="385444" h="222250">
                <a:moveTo>
                  <a:pt x="259168" y="133349"/>
                </a:moveTo>
                <a:lnTo>
                  <a:pt x="253530" y="133349"/>
                </a:lnTo>
                <a:lnTo>
                  <a:pt x="249580" y="134619"/>
                </a:lnTo>
                <a:lnTo>
                  <a:pt x="258038" y="134619"/>
                </a:lnTo>
                <a:lnTo>
                  <a:pt x="259168" y="133349"/>
                </a:lnTo>
                <a:close/>
              </a:path>
              <a:path w="385444" h="222250">
                <a:moveTo>
                  <a:pt x="215417" y="130809"/>
                </a:moveTo>
                <a:lnTo>
                  <a:pt x="212966" y="130809"/>
                </a:lnTo>
                <a:lnTo>
                  <a:pt x="213857" y="132111"/>
                </a:lnTo>
                <a:lnTo>
                  <a:pt x="214439" y="133349"/>
                </a:lnTo>
                <a:lnTo>
                  <a:pt x="215417" y="130809"/>
                </a:lnTo>
                <a:close/>
              </a:path>
              <a:path w="385444" h="222250">
                <a:moveTo>
                  <a:pt x="222046" y="129539"/>
                </a:moveTo>
                <a:lnTo>
                  <a:pt x="218846" y="129539"/>
                </a:lnTo>
                <a:lnTo>
                  <a:pt x="218846" y="133349"/>
                </a:lnTo>
                <a:lnTo>
                  <a:pt x="225158" y="133349"/>
                </a:lnTo>
                <a:lnTo>
                  <a:pt x="225564" y="132079"/>
                </a:lnTo>
                <a:lnTo>
                  <a:pt x="223989" y="132079"/>
                </a:lnTo>
                <a:lnTo>
                  <a:pt x="223088" y="130809"/>
                </a:lnTo>
                <a:lnTo>
                  <a:pt x="222046" y="129539"/>
                </a:lnTo>
                <a:close/>
              </a:path>
              <a:path w="385444" h="222250">
                <a:moveTo>
                  <a:pt x="3289" y="124459"/>
                </a:moveTo>
                <a:lnTo>
                  <a:pt x="1718" y="124466"/>
                </a:lnTo>
                <a:lnTo>
                  <a:pt x="0" y="125729"/>
                </a:lnTo>
                <a:lnTo>
                  <a:pt x="2692" y="128269"/>
                </a:lnTo>
                <a:lnTo>
                  <a:pt x="2489" y="129539"/>
                </a:lnTo>
                <a:lnTo>
                  <a:pt x="2171" y="129539"/>
                </a:lnTo>
                <a:lnTo>
                  <a:pt x="2336" y="130809"/>
                </a:lnTo>
                <a:lnTo>
                  <a:pt x="3555" y="130809"/>
                </a:lnTo>
                <a:lnTo>
                  <a:pt x="4406" y="132079"/>
                </a:lnTo>
                <a:lnTo>
                  <a:pt x="11099" y="132079"/>
                </a:lnTo>
                <a:lnTo>
                  <a:pt x="6857" y="128269"/>
                </a:lnTo>
                <a:lnTo>
                  <a:pt x="3289" y="124459"/>
                </a:lnTo>
                <a:close/>
              </a:path>
              <a:path w="385444" h="222250">
                <a:moveTo>
                  <a:pt x="126911" y="120649"/>
                </a:moveTo>
                <a:lnTo>
                  <a:pt x="121678" y="120649"/>
                </a:lnTo>
                <a:lnTo>
                  <a:pt x="119214" y="124459"/>
                </a:lnTo>
                <a:lnTo>
                  <a:pt x="106271" y="124466"/>
                </a:lnTo>
                <a:lnTo>
                  <a:pt x="105879" y="125729"/>
                </a:lnTo>
                <a:lnTo>
                  <a:pt x="105181" y="126999"/>
                </a:lnTo>
                <a:lnTo>
                  <a:pt x="104800" y="128269"/>
                </a:lnTo>
                <a:lnTo>
                  <a:pt x="104152" y="129539"/>
                </a:lnTo>
                <a:lnTo>
                  <a:pt x="103708" y="129539"/>
                </a:lnTo>
                <a:lnTo>
                  <a:pt x="102730" y="132079"/>
                </a:lnTo>
                <a:lnTo>
                  <a:pt x="124510" y="132079"/>
                </a:lnTo>
                <a:lnTo>
                  <a:pt x="122046" y="129539"/>
                </a:lnTo>
                <a:lnTo>
                  <a:pt x="121386" y="128269"/>
                </a:lnTo>
                <a:lnTo>
                  <a:pt x="118452" y="128269"/>
                </a:lnTo>
                <a:lnTo>
                  <a:pt x="118605" y="125729"/>
                </a:lnTo>
                <a:lnTo>
                  <a:pt x="126127" y="125729"/>
                </a:lnTo>
                <a:lnTo>
                  <a:pt x="125044" y="123189"/>
                </a:lnTo>
                <a:lnTo>
                  <a:pt x="125412" y="121919"/>
                </a:lnTo>
                <a:lnTo>
                  <a:pt x="126911" y="120649"/>
                </a:lnTo>
                <a:close/>
              </a:path>
              <a:path w="385444" h="222250">
                <a:moveTo>
                  <a:pt x="168008" y="130809"/>
                </a:moveTo>
                <a:lnTo>
                  <a:pt x="167093" y="130809"/>
                </a:lnTo>
                <a:lnTo>
                  <a:pt x="165226" y="132079"/>
                </a:lnTo>
                <a:lnTo>
                  <a:pt x="167627" y="132079"/>
                </a:lnTo>
                <a:lnTo>
                  <a:pt x="168008" y="130809"/>
                </a:lnTo>
                <a:close/>
              </a:path>
              <a:path w="385444" h="222250">
                <a:moveTo>
                  <a:pt x="262572" y="123189"/>
                </a:moveTo>
                <a:lnTo>
                  <a:pt x="250710" y="123189"/>
                </a:lnTo>
                <a:lnTo>
                  <a:pt x="252493" y="124466"/>
                </a:lnTo>
                <a:lnTo>
                  <a:pt x="253403" y="125729"/>
                </a:lnTo>
                <a:lnTo>
                  <a:pt x="253720" y="129539"/>
                </a:lnTo>
                <a:lnTo>
                  <a:pt x="252907" y="130809"/>
                </a:lnTo>
                <a:lnTo>
                  <a:pt x="251167" y="132079"/>
                </a:lnTo>
                <a:lnTo>
                  <a:pt x="271005" y="132079"/>
                </a:lnTo>
                <a:lnTo>
                  <a:pt x="271335" y="129539"/>
                </a:lnTo>
                <a:lnTo>
                  <a:pt x="262051" y="129539"/>
                </a:lnTo>
                <a:lnTo>
                  <a:pt x="261061" y="128269"/>
                </a:lnTo>
                <a:lnTo>
                  <a:pt x="265645" y="128269"/>
                </a:lnTo>
                <a:lnTo>
                  <a:pt x="263588" y="126999"/>
                </a:lnTo>
                <a:lnTo>
                  <a:pt x="263182" y="126999"/>
                </a:lnTo>
                <a:lnTo>
                  <a:pt x="262889" y="125729"/>
                </a:lnTo>
                <a:lnTo>
                  <a:pt x="265772" y="125729"/>
                </a:lnTo>
                <a:lnTo>
                  <a:pt x="262572" y="123189"/>
                </a:lnTo>
                <a:close/>
              </a:path>
              <a:path w="385444" h="222250">
                <a:moveTo>
                  <a:pt x="271881" y="128269"/>
                </a:moveTo>
                <a:lnTo>
                  <a:pt x="273177" y="130809"/>
                </a:lnTo>
                <a:lnTo>
                  <a:pt x="271005" y="132079"/>
                </a:lnTo>
                <a:lnTo>
                  <a:pt x="287883" y="132079"/>
                </a:lnTo>
                <a:lnTo>
                  <a:pt x="287235" y="130809"/>
                </a:lnTo>
                <a:lnTo>
                  <a:pt x="286562" y="130809"/>
                </a:lnTo>
                <a:lnTo>
                  <a:pt x="285991" y="129539"/>
                </a:lnTo>
                <a:lnTo>
                  <a:pt x="274053" y="129539"/>
                </a:lnTo>
                <a:lnTo>
                  <a:pt x="271881" y="128269"/>
                </a:lnTo>
                <a:close/>
              </a:path>
              <a:path w="385444" h="222250">
                <a:moveTo>
                  <a:pt x="293916" y="118109"/>
                </a:moveTo>
                <a:lnTo>
                  <a:pt x="293729" y="118855"/>
                </a:lnTo>
                <a:lnTo>
                  <a:pt x="293623" y="121919"/>
                </a:lnTo>
                <a:lnTo>
                  <a:pt x="291871" y="125729"/>
                </a:lnTo>
                <a:lnTo>
                  <a:pt x="291833" y="129539"/>
                </a:lnTo>
                <a:lnTo>
                  <a:pt x="288594" y="132079"/>
                </a:lnTo>
                <a:lnTo>
                  <a:pt x="292658" y="132079"/>
                </a:lnTo>
                <a:lnTo>
                  <a:pt x="292811" y="130809"/>
                </a:lnTo>
                <a:lnTo>
                  <a:pt x="294424" y="130809"/>
                </a:lnTo>
                <a:lnTo>
                  <a:pt x="295770" y="129539"/>
                </a:lnTo>
                <a:lnTo>
                  <a:pt x="298729" y="128269"/>
                </a:lnTo>
                <a:lnTo>
                  <a:pt x="299618" y="128269"/>
                </a:lnTo>
                <a:lnTo>
                  <a:pt x="299796" y="126999"/>
                </a:lnTo>
                <a:lnTo>
                  <a:pt x="304609" y="125729"/>
                </a:lnTo>
                <a:lnTo>
                  <a:pt x="308762" y="124459"/>
                </a:lnTo>
                <a:lnTo>
                  <a:pt x="312242" y="120649"/>
                </a:lnTo>
                <a:lnTo>
                  <a:pt x="296519" y="120649"/>
                </a:lnTo>
                <a:lnTo>
                  <a:pt x="293916" y="118109"/>
                </a:lnTo>
                <a:close/>
              </a:path>
              <a:path w="385444" h="222250">
                <a:moveTo>
                  <a:pt x="55575" y="129539"/>
                </a:moveTo>
                <a:lnTo>
                  <a:pt x="49047" y="129539"/>
                </a:lnTo>
                <a:lnTo>
                  <a:pt x="48475" y="130809"/>
                </a:lnTo>
                <a:lnTo>
                  <a:pt x="58915" y="130809"/>
                </a:lnTo>
                <a:lnTo>
                  <a:pt x="55575" y="129539"/>
                </a:lnTo>
                <a:close/>
              </a:path>
              <a:path w="385444" h="222250">
                <a:moveTo>
                  <a:pt x="117093" y="118109"/>
                </a:moveTo>
                <a:lnTo>
                  <a:pt x="111537" y="118109"/>
                </a:lnTo>
                <a:lnTo>
                  <a:pt x="110540" y="119379"/>
                </a:lnTo>
                <a:lnTo>
                  <a:pt x="105867" y="120649"/>
                </a:lnTo>
                <a:lnTo>
                  <a:pt x="102666" y="123189"/>
                </a:lnTo>
                <a:lnTo>
                  <a:pt x="100632" y="124466"/>
                </a:lnTo>
                <a:lnTo>
                  <a:pt x="97878" y="125729"/>
                </a:lnTo>
                <a:lnTo>
                  <a:pt x="91173" y="125729"/>
                </a:lnTo>
                <a:lnTo>
                  <a:pt x="94335" y="128269"/>
                </a:lnTo>
                <a:lnTo>
                  <a:pt x="92074" y="128269"/>
                </a:lnTo>
                <a:lnTo>
                  <a:pt x="90492" y="129425"/>
                </a:lnTo>
                <a:lnTo>
                  <a:pt x="66586" y="129539"/>
                </a:lnTo>
                <a:lnTo>
                  <a:pt x="73494" y="130809"/>
                </a:lnTo>
                <a:lnTo>
                  <a:pt x="101091" y="130809"/>
                </a:lnTo>
                <a:lnTo>
                  <a:pt x="99694" y="128269"/>
                </a:lnTo>
                <a:lnTo>
                  <a:pt x="100012" y="126999"/>
                </a:lnTo>
                <a:lnTo>
                  <a:pt x="103136" y="124459"/>
                </a:lnTo>
                <a:lnTo>
                  <a:pt x="116941" y="124459"/>
                </a:lnTo>
                <a:lnTo>
                  <a:pt x="116154" y="123189"/>
                </a:lnTo>
                <a:lnTo>
                  <a:pt x="115887" y="123189"/>
                </a:lnTo>
                <a:lnTo>
                  <a:pt x="115354" y="121919"/>
                </a:lnTo>
                <a:lnTo>
                  <a:pt x="114922" y="120649"/>
                </a:lnTo>
                <a:lnTo>
                  <a:pt x="116776" y="119379"/>
                </a:lnTo>
                <a:lnTo>
                  <a:pt x="117093" y="118109"/>
                </a:lnTo>
                <a:close/>
              </a:path>
              <a:path w="385444" h="222250">
                <a:moveTo>
                  <a:pt x="170560" y="128269"/>
                </a:moveTo>
                <a:lnTo>
                  <a:pt x="141935" y="128269"/>
                </a:lnTo>
                <a:lnTo>
                  <a:pt x="143713" y="129539"/>
                </a:lnTo>
                <a:lnTo>
                  <a:pt x="167970" y="129539"/>
                </a:lnTo>
                <a:lnTo>
                  <a:pt x="167817" y="130809"/>
                </a:lnTo>
                <a:lnTo>
                  <a:pt x="168427" y="130809"/>
                </a:lnTo>
                <a:lnTo>
                  <a:pt x="170560" y="128269"/>
                </a:lnTo>
                <a:close/>
              </a:path>
              <a:path w="385444" h="222250">
                <a:moveTo>
                  <a:pt x="202285" y="119379"/>
                </a:moveTo>
                <a:lnTo>
                  <a:pt x="202120" y="119379"/>
                </a:lnTo>
                <a:lnTo>
                  <a:pt x="193789" y="124459"/>
                </a:lnTo>
                <a:lnTo>
                  <a:pt x="209798" y="124466"/>
                </a:lnTo>
                <a:lnTo>
                  <a:pt x="211162" y="125729"/>
                </a:lnTo>
                <a:lnTo>
                  <a:pt x="212978" y="125729"/>
                </a:lnTo>
                <a:lnTo>
                  <a:pt x="209232" y="128269"/>
                </a:lnTo>
                <a:lnTo>
                  <a:pt x="211404" y="128269"/>
                </a:lnTo>
                <a:lnTo>
                  <a:pt x="212585" y="130809"/>
                </a:lnTo>
                <a:lnTo>
                  <a:pt x="218274" y="130809"/>
                </a:lnTo>
                <a:lnTo>
                  <a:pt x="218846" y="129539"/>
                </a:lnTo>
                <a:lnTo>
                  <a:pt x="222046" y="129539"/>
                </a:lnTo>
                <a:lnTo>
                  <a:pt x="222694" y="123189"/>
                </a:lnTo>
                <a:lnTo>
                  <a:pt x="222351" y="121919"/>
                </a:lnTo>
                <a:lnTo>
                  <a:pt x="200596" y="121919"/>
                </a:lnTo>
                <a:lnTo>
                  <a:pt x="202285" y="119379"/>
                </a:lnTo>
                <a:close/>
              </a:path>
              <a:path w="385444" h="222250">
                <a:moveTo>
                  <a:pt x="94868" y="116839"/>
                </a:moveTo>
                <a:lnTo>
                  <a:pt x="57111" y="116839"/>
                </a:lnTo>
                <a:lnTo>
                  <a:pt x="56959" y="119379"/>
                </a:lnTo>
                <a:lnTo>
                  <a:pt x="57289" y="121919"/>
                </a:lnTo>
                <a:lnTo>
                  <a:pt x="57416" y="123189"/>
                </a:lnTo>
                <a:lnTo>
                  <a:pt x="58762" y="124459"/>
                </a:lnTo>
                <a:lnTo>
                  <a:pt x="56921" y="125729"/>
                </a:lnTo>
                <a:lnTo>
                  <a:pt x="57048" y="129539"/>
                </a:lnTo>
                <a:lnTo>
                  <a:pt x="81432" y="129539"/>
                </a:lnTo>
                <a:lnTo>
                  <a:pt x="85267" y="128269"/>
                </a:lnTo>
                <a:lnTo>
                  <a:pt x="89896" y="128269"/>
                </a:lnTo>
                <a:lnTo>
                  <a:pt x="89242" y="126999"/>
                </a:lnTo>
                <a:lnTo>
                  <a:pt x="91173" y="125729"/>
                </a:lnTo>
                <a:lnTo>
                  <a:pt x="97307" y="125729"/>
                </a:lnTo>
                <a:lnTo>
                  <a:pt x="98348" y="124459"/>
                </a:lnTo>
                <a:lnTo>
                  <a:pt x="101206" y="121919"/>
                </a:lnTo>
                <a:lnTo>
                  <a:pt x="75387" y="121919"/>
                </a:lnTo>
                <a:lnTo>
                  <a:pt x="84391" y="120649"/>
                </a:lnTo>
                <a:lnTo>
                  <a:pt x="88899" y="120649"/>
                </a:lnTo>
                <a:lnTo>
                  <a:pt x="89907" y="119374"/>
                </a:lnTo>
                <a:lnTo>
                  <a:pt x="91008" y="118109"/>
                </a:lnTo>
                <a:lnTo>
                  <a:pt x="95529" y="118109"/>
                </a:lnTo>
                <a:lnTo>
                  <a:pt x="94868" y="116839"/>
                </a:lnTo>
                <a:close/>
              </a:path>
              <a:path w="385444" h="222250">
                <a:moveTo>
                  <a:pt x="89896" y="128269"/>
                </a:moveTo>
                <a:lnTo>
                  <a:pt x="85382" y="128269"/>
                </a:lnTo>
                <a:lnTo>
                  <a:pt x="81597" y="129539"/>
                </a:lnTo>
                <a:lnTo>
                  <a:pt x="90335" y="129539"/>
                </a:lnTo>
                <a:lnTo>
                  <a:pt x="90492" y="129425"/>
                </a:lnTo>
                <a:lnTo>
                  <a:pt x="89896" y="128269"/>
                </a:lnTo>
                <a:close/>
              </a:path>
              <a:path w="385444" h="222250">
                <a:moveTo>
                  <a:pt x="90492" y="129425"/>
                </a:moveTo>
                <a:lnTo>
                  <a:pt x="90335" y="129539"/>
                </a:lnTo>
                <a:lnTo>
                  <a:pt x="90550" y="129539"/>
                </a:lnTo>
                <a:close/>
              </a:path>
              <a:path w="385444" h="222250">
                <a:moveTo>
                  <a:pt x="233679" y="116839"/>
                </a:moveTo>
                <a:lnTo>
                  <a:pt x="232917" y="119379"/>
                </a:lnTo>
                <a:lnTo>
                  <a:pt x="237007" y="119379"/>
                </a:lnTo>
                <a:lnTo>
                  <a:pt x="240360" y="121919"/>
                </a:lnTo>
                <a:lnTo>
                  <a:pt x="243357" y="124459"/>
                </a:lnTo>
                <a:lnTo>
                  <a:pt x="245719" y="124459"/>
                </a:lnTo>
                <a:lnTo>
                  <a:pt x="245490" y="129539"/>
                </a:lnTo>
                <a:lnTo>
                  <a:pt x="248843" y="129539"/>
                </a:lnTo>
                <a:lnTo>
                  <a:pt x="246519" y="126999"/>
                </a:lnTo>
                <a:lnTo>
                  <a:pt x="247878" y="126999"/>
                </a:lnTo>
                <a:lnTo>
                  <a:pt x="248932" y="125729"/>
                </a:lnTo>
                <a:lnTo>
                  <a:pt x="250710" y="125729"/>
                </a:lnTo>
                <a:lnTo>
                  <a:pt x="250710" y="123189"/>
                </a:lnTo>
                <a:lnTo>
                  <a:pt x="255790" y="123189"/>
                </a:lnTo>
                <a:lnTo>
                  <a:pt x="254012" y="121919"/>
                </a:lnTo>
                <a:lnTo>
                  <a:pt x="253974" y="120649"/>
                </a:lnTo>
                <a:lnTo>
                  <a:pt x="246456" y="120649"/>
                </a:lnTo>
                <a:lnTo>
                  <a:pt x="248805" y="118109"/>
                </a:lnTo>
                <a:lnTo>
                  <a:pt x="235458" y="118109"/>
                </a:lnTo>
                <a:lnTo>
                  <a:pt x="233679" y="116839"/>
                </a:lnTo>
                <a:close/>
              </a:path>
              <a:path w="385444" h="222250">
                <a:moveTo>
                  <a:pt x="265645" y="128269"/>
                </a:moveTo>
                <a:lnTo>
                  <a:pt x="263537" y="128269"/>
                </a:lnTo>
                <a:lnTo>
                  <a:pt x="262051" y="129539"/>
                </a:lnTo>
                <a:lnTo>
                  <a:pt x="267080" y="129539"/>
                </a:lnTo>
                <a:lnTo>
                  <a:pt x="265645" y="128269"/>
                </a:lnTo>
                <a:close/>
              </a:path>
              <a:path w="385444" h="222250">
                <a:moveTo>
                  <a:pt x="271373" y="126999"/>
                </a:moveTo>
                <a:lnTo>
                  <a:pt x="270141" y="126999"/>
                </a:lnTo>
                <a:lnTo>
                  <a:pt x="267080" y="129539"/>
                </a:lnTo>
                <a:lnTo>
                  <a:pt x="271335" y="129539"/>
                </a:lnTo>
                <a:lnTo>
                  <a:pt x="270840" y="128269"/>
                </a:lnTo>
                <a:lnTo>
                  <a:pt x="271894" y="128269"/>
                </a:lnTo>
                <a:lnTo>
                  <a:pt x="271373" y="126999"/>
                </a:lnTo>
                <a:close/>
              </a:path>
              <a:path w="385444" h="222250">
                <a:moveTo>
                  <a:pt x="265569" y="121919"/>
                </a:moveTo>
                <a:lnTo>
                  <a:pt x="263563" y="121919"/>
                </a:lnTo>
                <a:lnTo>
                  <a:pt x="267085" y="124466"/>
                </a:lnTo>
                <a:lnTo>
                  <a:pt x="270255" y="125729"/>
                </a:lnTo>
                <a:lnTo>
                  <a:pt x="273672" y="128269"/>
                </a:lnTo>
                <a:lnTo>
                  <a:pt x="274053" y="129539"/>
                </a:lnTo>
                <a:lnTo>
                  <a:pt x="285991" y="129539"/>
                </a:lnTo>
                <a:lnTo>
                  <a:pt x="285915" y="128269"/>
                </a:lnTo>
                <a:lnTo>
                  <a:pt x="287413" y="124459"/>
                </a:lnTo>
                <a:lnTo>
                  <a:pt x="287870" y="123189"/>
                </a:lnTo>
                <a:lnTo>
                  <a:pt x="267157" y="123189"/>
                </a:lnTo>
                <a:lnTo>
                  <a:pt x="265569" y="121919"/>
                </a:lnTo>
                <a:close/>
              </a:path>
              <a:path w="385444" h="222250">
                <a:moveTo>
                  <a:pt x="126127" y="125729"/>
                </a:moveTo>
                <a:lnTo>
                  <a:pt x="119151" y="125729"/>
                </a:lnTo>
                <a:lnTo>
                  <a:pt x="119151" y="128269"/>
                </a:lnTo>
                <a:lnTo>
                  <a:pt x="121386" y="128269"/>
                </a:lnTo>
                <a:lnTo>
                  <a:pt x="120573" y="126999"/>
                </a:lnTo>
                <a:lnTo>
                  <a:pt x="126669" y="126999"/>
                </a:lnTo>
                <a:lnTo>
                  <a:pt x="126127" y="125729"/>
                </a:lnTo>
                <a:close/>
              </a:path>
              <a:path w="385444" h="222250">
                <a:moveTo>
                  <a:pt x="159258" y="126999"/>
                </a:moveTo>
                <a:lnTo>
                  <a:pt x="138099" y="126999"/>
                </a:lnTo>
                <a:lnTo>
                  <a:pt x="140766" y="128269"/>
                </a:lnTo>
                <a:lnTo>
                  <a:pt x="159880" y="128269"/>
                </a:lnTo>
                <a:lnTo>
                  <a:pt x="159258" y="126999"/>
                </a:lnTo>
                <a:close/>
              </a:path>
              <a:path w="385444" h="222250">
                <a:moveTo>
                  <a:pt x="169316" y="124459"/>
                </a:moveTo>
                <a:lnTo>
                  <a:pt x="159435" y="124459"/>
                </a:lnTo>
                <a:lnTo>
                  <a:pt x="160032" y="125729"/>
                </a:lnTo>
                <a:lnTo>
                  <a:pt x="160324" y="126999"/>
                </a:lnTo>
                <a:lnTo>
                  <a:pt x="160693" y="126999"/>
                </a:lnTo>
                <a:lnTo>
                  <a:pt x="159880" y="128269"/>
                </a:lnTo>
                <a:lnTo>
                  <a:pt x="171437" y="128269"/>
                </a:lnTo>
                <a:lnTo>
                  <a:pt x="169786" y="126999"/>
                </a:lnTo>
                <a:lnTo>
                  <a:pt x="169036" y="125729"/>
                </a:lnTo>
                <a:lnTo>
                  <a:pt x="169316" y="124459"/>
                </a:lnTo>
                <a:close/>
              </a:path>
              <a:path w="385444" h="222250">
                <a:moveTo>
                  <a:pt x="172415" y="124459"/>
                </a:moveTo>
                <a:lnTo>
                  <a:pt x="171437" y="128269"/>
                </a:lnTo>
                <a:lnTo>
                  <a:pt x="176428" y="128269"/>
                </a:lnTo>
                <a:lnTo>
                  <a:pt x="175171" y="126999"/>
                </a:lnTo>
                <a:lnTo>
                  <a:pt x="174320" y="126999"/>
                </a:lnTo>
                <a:lnTo>
                  <a:pt x="173164" y="125729"/>
                </a:lnTo>
                <a:lnTo>
                  <a:pt x="172808" y="125729"/>
                </a:lnTo>
                <a:lnTo>
                  <a:pt x="172415" y="124459"/>
                </a:lnTo>
                <a:close/>
              </a:path>
              <a:path w="385444" h="222250">
                <a:moveTo>
                  <a:pt x="178257" y="126999"/>
                </a:moveTo>
                <a:lnTo>
                  <a:pt x="176517" y="126999"/>
                </a:lnTo>
                <a:lnTo>
                  <a:pt x="177152" y="128269"/>
                </a:lnTo>
                <a:lnTo>
                  <a:pt x="179222" y="128269"/>
                </a:lnTo>
                <a:lnTo>
                  <a:pt x="178257" y="126999"/>
                </a:lnTo>
                <a:close/>
              </a:path>
              <a:path w="385444" h="222250">
                <a:moveTo>
                  <a:pt x="190360" y="113029"/>
                </a:moveTo>
                <a:lnTo>
                  <a:pt x="180974" y="113029"/>
                </a:lnTo>
                <a:lnTo>
                  <a:pt x="178841" y="115569"/>
                </a:lnTo>
                <a:lnTo>
                  <a:pt x="176758" y="118109"/>
                </a:lnTo>
                <a:lnTo>
                  <a:pt x="173456" y="120649"/>
                </a:lnTo>
                <a:lnTo>
                  <a:pt x="179209" y="120649"/>
                </a:lnTo>
                <a:lnTo>
                  <a:pt x="179476" y="121919"/>
                </a:lnTo>
                <a:lnTo>
                  <a:pt x="178638" y="123189"/>
                </a:lnTo>
                <a:lnTo>
                  <a:pt x="180187" y="123189"/>
                </a:lnTo>
                <a:lnTo>
                  <a:pt x="181101" y="124459"/>
                </a:lnTo>
                <a:lnTo>
                  <a:pt x="181381" y="124459"/>
                </a:lnTo>
                <a:lnTo>
                  <a:pt x="180759" y="126999"/>
                </a:lnTo>
                <a:lnTo>
                  <a:pt x="180212" y="128269"/>
                </a:lnTo>
                <a:lnTo>
                  <a:pt x="186054" y="128269"/>
                </a:lnTo>
                <a:lnTo>
                  <a:pt x="185775" y="126999"/>
                </a:lnTo>
                <a:lnTo>
                  <a:pt x="185280" y="126999"/>
                </a:lnTo>
                <a:lnTo>
                  <a:pt x="185292" y="124459"/>
                </a:lnTo>
                <a:lnTo>
                  <a:pt x="185470" y="123189"/>
                </a:lnTo>
                <a:lnTo>
                  <a:pt x="185610" y="121919"/>
                </a:lnTo>
                <a:lnTo>
                  <a:pt x="182079" y="119379"/>
                </a:lnTo>
                <a:lnTo>
                  <a:pt x="183162" y="119060"/>
                </a:lnTo>
                <a:lnTo>
                  <a:pt x="181775" y="118109"/>
                </a:lnTo>
                <a:lnTo>
                  <a:pt x="183019" y="116839"/>
                </a:lnTo>
                <a:lnTo>
                  <a:pt x="184086" y="116839"/>
                </a:lnTo>
                <a:lnTo>
                  <a:pt x="188810" y="115569"/>
                </a:lnTo>
                <a:lnTo>
                  <a:pt x="190360" y="113029"/>
                </a:lnTo>
                <a:close/>
              </a:path>
              <a:path w="385444" h="222250">
                <a:moveTo>
                  <a:pt x="176529" y="124459"/>
                </a:moveTo>
                <a:lnTo>
                  <a:pt x="176006" y="124466"/>
                </a:lnTo>
                <a:lnTo>
                  <a:pt x="175539" y="125729"/>
                </a:lnTo>
                <a:lnTo>
                  <a:pt x="176009" y="126999"/>
                </a:lnTo>
                <a:lnTo>
                  <a:pt x="177634" y="126999"/>
                </a:lnTo>
                <a:lnTo>
                  <a:pt x="176733" y="125729"/>
                </a:lnTo>
                <a:lnTo>
                  <a:pt x="176529" y="124459"/>
                </a:lnTo>
                <a:close/>
              </a:path>
              <a:path w="385444" h="222250">
                <a:moveTo>
                  <a:pt x="250710" y="125729"/>
                </a:moveTo>
                <a:lnTo>
                  <a:pt x="248932" y="125729"/>
                </a:lnTo>
                <a:lnTo>
                  <a:pt x="250710" y="126999"/>
                </a:lnTo>
                <a:lnTo>
                  <a:pt x="250710" y="125729"/>
                </a:lnTo>
                <a:close/>
              </a:path>
              <a:path w="385444" h="222250">
                <a:moveTo>
                  <a:pt x="265772" y="125729"/>
                </a:moveTo>
                <a:lnTo>
                  <a:pt x="262889" y="125729"/>
                </a:lnTo>
                <a:lnTo>
                  <a:pt x="266966" y="126999"/>
                </a:lnTo>
                <a:lnTo>
                  <a:pt x="267373" y="126999"/>
                </a:lnTo>
                <a:lnTo>
                  <a:pt x="265772" y="125729"/>
                </a:lnTo>
                <a:close/>
              </a:path>
              <a:path w="385444" h="222250">
                <a:moveTo>
                  <a:pt x="10109" y="123189"/>
                </a:moveTo>
                <a:lnTo>
                  <a:pt x="8572" y="123189"/>
                </a:lnTo>
                <a:lnTo>
                  <a:pt x="9194" y="125729"/>
                </a:lnTo>
                <a:lnTo>
                  <a:pt x="10909" y="125729"/>
                </a:lnTo>
                <a:lnTo>
                  <a:pt x="10274" y="124459"/>
                </a:lnTo>
                <a:lnTo>
                  <a:pt x="10109" y="123189"/>
                </a:lnTo>
                <a:close/>
              </a:path>
              <a:path w="385444" h="222250">
                <a:moveTo>
                  <a:pt x="169595" y="123189"/>
                </a:moveTo>
                <a:lnTo>
                  <a:pt x="137312" y="123189"/>
                </a:lnTo>
                <a:lnTo>
                  <a:pt x="139039" y="124459"/>
                </a:lnTo>
                <a:lnTo>
                  <a:pt x="136956" y="125729"/>
                </a:lnTo>
                <a:lnTo>
                  <a:pt x="158603" y="125729"/>
                </a:lnTo>
                <a:lnTo>
                  <a:pt x="157949" y="124459"/>
                </a:lnTo>
                <a:lnTo>
                  <a:pt x="169316" y="124459"/>
                </a:lnTo>
                <a:lnTo>
                  <a:pt x="169595" y="123189"/>
                </a:lnTo>
                <a:close/>
              </a:path>
              <a:path w="385444" h="222250">
                <a:moveTo>
                  <a:pt x="6921" y="114299"/>
                </a:moveTo>
                <a:lnTo>
                  <a:pt x="4406" y="114299"/>
                </a:lnTo>
                <a:lnTo>
                  <a:pt x="2908" y="116839"/>
                </a:lnTo>
                <a:lnTo>
                  <a:pt x="3009" y="118109"/>
                </a:lnTo>
                <a:lnTo>
                  <a:pt x="5880" y="120649"/>
                </a:lnTo>
                <a:lnTo>
                  <a:pt x="6108" y="123189"/>
                </a:lnTo>
                <a:lnTo>
                  <a:pt x="6438" y="124459"/>
                </a:lnTo>
                <a:lnTo>
                  <a:pt x="7835" y="124459"/>
                </a:lnTo>
                <a:lnTo>
                  <a:pt x="8572" y="123189"/>
                </a:lnTo>
                <a:lnTo>
                  <a:pt x="24091" y="123189"/>
                </a:lnTo>
                <a:lnTo>
                  <a:pt x="16044" y="119374"/>
                </a:lnTo>
                <a:lnTo>
                  <a:pt x="12115" y="116839"/>
                </a:lnTo>
                <a:lnTo>
                  <a:pt x="6921" y="114299"/>
                </a:lnTo>
                <a:close/>
              </a:path>
              <a:path w="385444" h="222250">
                <a:moveTo>
                  <a:pt x="122123" y="116839"/>
                </a:moveTo>
                <a:lnTo>
                  <a:pt x="120992" y="116839"/>
                </a:lnTo>
                <a:lnTo>
                  <a:pt x="118554" y="118109"/>
                </a:lnTo>
                <a:lnTo>
                  <a:pt x="117703" y="120649"/>
                </a:lnTo>
                <a:lnTo>
                  <a:pt x="118275" y="123189"/>
                </a:lnTo>
                <a:lnTo>
                  <a:pt x="117716" y="123189"/>
                </a:lnTo>
                <a:lnTo>
                  <a:pt x="117500" y="124459"/>
                </a:lnTo>
                <a:lnTo>
                  <a:pt x="119214" y="124459"/>
                </a:lnTo>
                <a:lnTo>
                  <a:pt x="118859" y="123189"/>
                </a:lnTo>
                <a:lnTo>
                  <a:pt x="119760" y="120649"/>
                </a:lnTo>
                <a:lnTo>
                  <a:pt x="125310" y="120649"/>
                </a:lnTo>
                <a:lnTo>
                  <a:pt x="124053" y="119379"/>
                </a:lnTo>
                <a:lnTo>
                  <a:pt x="119964" y="119379"/>
                </a:lnTo>
                <a:lnTo>
                  <a:pt x="122796" y="118109"/>
                </a:lnTo>
                <a:lnTo>
                  <a:pt x="122123" y="116839"/>
                </a:lnTo>
                <a:close/>
              </a:path>
              <a:path w="385444" h="222250">
                <a:moveTo>
                  <a:pt x="179209" y="120649"/>
                </a:moveTo>
                <a:lnTo>
                  <a:pt x="172631" y="120649"/>
                </a:lnTo>
                <a:lnTo>
                  <a:pt x="173253" y="123189"/>
                </a:lnTo>
                <a:lnTo>
                  <a:pt x="172872" y="123189"/>
                </a:lnTo>
                <a:lnTo>
                  <a:pt x="172592" y="124459"/>
                </a:lnTo>
                <a:lnTo>
                  <a:pt x="175780" y="124459"/>
                </a:lnTo>
                <a:lnTo>
                  <a:pt x="176568" y="121919"/>
                </a:lnTo>
                <a:lnTo>
                  <a:pt x="178231" y="121919"/>
                </a:lnTo>
                <a:lnTo>
                  <a:pt x="179209" y="120649"/>
                </a:lnTo>
                <a:close/>
              </a:path>
              <a:path w="385444" h="222250">
                <a:moveTo>
                  <a:pt x="256108" y="120649"/>
                </a:moveTo>
                <a:lnTo>
                  <a:pt x="255409" y="120649"/>
                </a:lnTo>
                <a:lnTo>
                  <a:pt x="255790" y="123189"/>
                </a:lnTo>
                <a:lnTo>
                  <a:pt x="261111" y="123189"/>
                </a:lnTo>
                <a:lnTo>
                  <a:pt x="256108" y="120649"/>
                </a:lnTo>
                <a:close/>
              </a:path>
              <a:path w="385444" h="222250">
                <a:moveTo>
                  <a:pt x="263563" y="121919"/>
                </a:moveTo>
                <a:lnTo>
                  <a:pt x="261785" y="121919"/>
                </a:lnTo>
                <a:lnTo>
                  <a:pt x="261111" y="123189"/>
                </a:lnTo>
                <a:lnTo>
                  <a:pt x="263004" y="123189"/>
                </a:lnTo>
                <a:lnTo>
                  <a:pt x="263563" y="121919"/>
                </a:lnTo>
                <a:close/>
              </a:path>
              <a:path w="385444" h="222250">
                <a:moveTo>
                  <a:pt x="272427" y="114299"/>
                </a:moveTo>
                <a:lnTo>
                  <a:pt x="261378" y="114299"/>
                </a:lnTo>
                <a:lnTo>
                  <a:pt x="262255" y="116839"/>
                </a:lnTo>
                <a:lnTo>
                  <a:pt x="261835" y="119379"/>
                </a:lnTo>
                <a:lnTo>
                  <a:pt x="262089" y="119379"/>
                </a:lnTo>
                <a:lnTo>
                  <a:pt x="262255" y="120649"/>
                </a:lnTo>
                <a:lnTo>
                  <a:pt x="259384" y="120649"/>
                </a:lnTo>
                <a:lnTo>
                  <a:pt x="261365" y="121919"/>
                </a:lnTo>
                <a:lnTo>
                  <a:pt x="268541" y="121919"/>
                </a:lnTo>
                <a:lnTo>
                  <a:pt x="267589" y="123189"/>
                </a:lnTo>
                <a:lnTo>
                  <a:pt x="287870" y="123189"/>
                </a:lnTo>
                <a:lnTo>
                  <a:pt x="289699" y="118109"/>
                </a:lnTo>
                <a:lnTo>
                  <a:pt x="267068" y="118109"/>
                </a:lnTo>
                <a:lnTo>
                  <a:pt x="266763" y="116839"/>
                </a:lnTo>
                <a:lnTo>
                  <a:pt x="272427" y="114299"/>
                </a:lnTo>
                <a:close/>
              </a:path>
              <a:path w="385444" h="222250">
                <a:moveTo>
                  <a:pt x="102019" y="118109"/>
                </a:moveTo>
                <a:lnTo>
                  <a:pt x="96151" y="118109"/>
                </a:lnTo>
                <a:lnTo>
                  <a:pt x="95008" y="120649"/>
                </a:lnTo>
                <a:lnTo>
                  <a:pt x="91732" y="120649"/>
                </a:lnTo>
                <a:lnTo>
                  <a:pt x="91224" y="121919"/>
                </a:lnTo>
                <a:lnTo>
                  <a:pt x="101206" y="121919"/>
                </a:lnTo>
                <a:lnTo>
                  <a:pt x="102234" y="120649"/>
                </a:lnTo>
                <a:lnTo>
                  <a:pt x="102019" y="118109"/>
                </a:lnTo>
                <a:close/>
              </a:path>
              <a:path w="385444" h="222250">
                <a:moveTo>
                  <a:pt x="124498" y="105409"/>
                </a:moveTo>
                <a:lnTo>
                  <a:pt x="121996" y="105409"/>
                </a:lnTo>
                <a:lnTo>
                  <a:pt x="121589" y="106679"/>
                </a:lnTo>
                <a:lnTo>
                  <a:pt x="123799" y="109219"/>
                </a:lnTo>
                <a:lnTo>
                  <a:pt x="125387" y="110489"/>
                </a:lnTo>
                <a:lnTo>
                  <a:pt x="127761" y="113029"/>
                </a:lnTo>
                <a:lnTo>
                  <a:pt x="129082" y="114299"/>
                </a:lnTo>
                <a:lnTo>
                  <a:pt x="128059" y="116858"/>
                </a:lnTo>
                <a:lnTo>
                  <a:pt x="128396" y="118109"/>
                </a:lnTo>
                <a:lnTo>
                  <a:pt x="129895" y="118109"/>
                </a:lnTo>
                <a:lnTo>
                  <a:pt x="130809" y="120649"/>
                </a:lnTo>
                <a:lnTo>
                  <a:pt x="133070" y="121919"/>
                </a:lnTo>
                <a:lnTo>
                  <a:pt x="149872" y="121919"/>
                </a:lnTo>
                <a:lnTo>
                  <a:pt x="149644" y="119379"/>
                </a:lnTo>
                <a:lnTo>
                  <a:pt x="158095" y="119379"/>
                </a:lnTo>
                <a:lnTo>
                  <a:pt x="158387" y="118067"/>
                </a:lnTo>
                <a:lnTo>
                  <a:pt x="158927" y="116839"/>
                </a:lnTo>
                <a:lnTo>
                  <a:pt x="159169" y="115569"/>
                </a:lnTo>
                <a:lnTo>
                  <a:pt x="135318" y="115569"/>
                </a:lnTo>
                <a:lnTo>
                  <a:pt x="135407" y="113029"/>
                </a:lnTo>
                <a:lnTo>
                  <a:pt x="135064" y="110489"/>
                </a:lnTo>
                <a:lnTo>
                  <a:pt x="136759" y="106679"/>
                </a:lnTo>
                <a:lnTo>
                  <a:pt x="125717" y="106679"/>
                </a:lnTo>
                <a:lnTo>
                  <a:pt x="124498" y="105409"/>
                </a:lnTo>
                <a:close/>
              </a:path>
              <a:path w="385444" h="222250">
                <a:moveTo>
                  <a:pt x="158095" y="119379"/>
                </a:moveTo>
                <a:lnTo>
                  <a:pt x="150469" y="119379"/>
                </a:lnTo>
                <a:lnTo>
                  <a:pt x="150469" y="121919"/>
                </a:lnTo>
                <a:lnTo>
                  <a:pt x="168516" y="121919"/>
                </a:lnTo>
                <a:lnTo>
                  <a:pt x="168059" y="120649"/>
                </a:lnTo>
                <a:lnTo>
                  <a:pt x="157822" y="120649"/>
                </a:lnTo>
                <a:lnTo>
                  <a:pt x="158095" y="119379"/>
                </a:lnTo>
                <a:close/>
              </a:path>
              <a:path w="385444" h="222250">
                <a:moveTo>
                  <a:pt x="224294" y="109219"/>
                </a:moveTo>
                <a:lnTo>
                  <a:pt x="220954" y="109219"/>
                </a:lnTo>
                <a:lnTo>
                  <a:pt x="222681" y="111759"/>
                </a:lnTo>
                <a:lnTo>
                  <a:pt x="218668" y="111759"/>
                </a:lnTo>
                <a:lnTo>
                  <a:pt x="219748" y="113029"/>
                </a:lnTo>
                <a:lnTo>
                  <a:pt x="201002" y="121919"/>
                </a:lnTo>
                <a:lnTo>
                  <a:pt x="222351" y="121919"/>
                </a:lnTo>
                <a:lnTo>
                  <a:pt x="222008" y="120649"/>
                </a:lnTo>
                <a:lnTo>
                  <a:pt x="216077" y="120649"/>
                </a:lnTo>
                <a:lnTo>
                  <a:pt x="217119" y="119379"/>
                </a:lnTo>
                <a:lnTo>
                  <a:pt x="221667" y="119374"/>
                </a:lnTo>
                <a:lnTo>
                  <a:pt x="224256" y="113029"/>
                </a:lnTo>
                <a:lnTo>
                  <a:pt x="225018" y="111759"/>
                </a:lnTo>
                <a:lnTo>
                  <a:pt x="224294" y="109219"/>
                </a:lnTo>
                <a:close/>
              </a:path>
              <a:path w="385444" h="222250">
                <a:moveTo>
                  <a:pt x="92582" y="118109"/>
                </a:moveTo>
                <a:lnTo>
                  <a:pt x="91008" y="118109"/>
                </a:lnTo>
                <a:lnTo>
                  <a:pt x="90385" y="119379"/>
                </a:lnTo>
                <a:lnTo>
                  <a:pt x="90601" y="120649"/>
                </a:lnTo>
                <a:lnTo>
                  <a:pt x="93827" y="120649"/>
                </a:lnTo>
                <a:lnTo>
                  <a:pt x="92455" y="119379"/>
                </a:lnTo>
                <a:lnTo>
                  <a:pt x="92176" y="119379"/>
                </a:lnTo>
                <a:lnTo>
                  <a:pt x="92582" y="118109"/>
                </a:lnTo>
                <a:close/>
              </a:path>
              <a:path w="385444" h="222250">
                <a:moveTo>
                  <a:pt x="160388" y="119379"/>
                </a:moveTo>
                <a:lnTo>
                  <a:pt x="159854" y="119379"/>
                </a:lnTo>
                <a:lnTo>
                  <a:pt x="158902" y="120649"/>
                </a:lnTo>
                <a:lnTo>
                  <a:pt x="162483" y="120649"/>
                </a:lnTo>
                <a:lnTo>
                  <a:pt x="160388" y="119379"/>
                </a:lnTo>
                <a:close/>
              </a:path>
              <a:path w="385444" h="222250">
                <a:moveTo>
                  <a:pt x="172415" y="105409"/>
                </a:moveTo>
                <a:lnTo>
                  <a:pt x="171678" y="105409"/>
                </a:lnTo>
                <a:lnTo>
                  <a:pt x="169849" y="107949"/>
                </a:lnTo>
                <a:lnTo>
                  <a:pt x="167881" y="111759"/>
                </a:lnTo>
                <a:lnTo>
                  <a:pt x="166751" y="113029"/>
                </a:lnTo>
                <a:lnTo>
                  <a:pt x="165188" y="115569"/>
                </a:lnTo>
                <a:lnTo>
                  <a:pt x="164649" y="116858"/>
                </a:lnTo>
                <a:lnTo>
                  <a:pt x="163893" y="119379"/>
                </a:lnTo>
                <a:lnTo>
                  <a:pt x="162483" y="120649"/>
                </a:lnTo>
                <a:lnTo>
                  <a:pt x="168236" y="120649"/>
                </a:lnTo>
                <a:lnTo>
                  <a:pt x="168744" y="119379"/>
                </a:lnTo>
                <a:lnTo>
                  <a:pt x="172487" y="119374"/>
                </a:lnTo>
                <a:lnTo>
                  <a:pt x="173583" y="118109"/>
                </a:lnTo>
                <a:lnTo>
                  <a:pt x="175310" y="114299"/>
                </a:lnTo>
                <a:lnTo>
                  <a:pt x="179209" y="113029"/>
                </a:lnTo>
                <a:lnTo>
                  <a:pt x="190360" y="113029"/>
                </a:lnTo>
                <a:lnTo>
                  <a:pt x="191134" y="111759"/>
                </a:lnTo>
                <a:lnTo>
                  <a:pt x="183159" y="111759"/>
                </a:lnTo>
                <a:lnTo>
                  <a:pt x="178371" y="110489"/>
                </a:lnTo>
                <a:lnTo>
                  <a:pt x="180352" y="109219"/>
                </a:lnTo>
                <a:lnTo>
                  <a:pt x="171157" y="109219"/>
                </a:lnTo>
                <a:lnTo>
                  <a:pt x="172415" y="105409"/>
                </a:lnTo>
                <a:close/>
              </a:path>
              <a:path w="385444" h="222250">
                <a:moveTo>
                  <a:pt x="221665" y="119379"/>
                </a:moveTo>
                <a:lnTo>
                  <a:pt x="219925" y="119379"/>
                </a:lnTo>
                <a:lnTo>
                  <a:pt x="216306" y="120649"/>
                </a:lnTo>
                <a:lnTo>
                  <a:pt x="222008" y="120649"/>
                </a:lnTo>
                <a:lnTo>
                  <a:pt x="221665" y="119379"/>
                </a:lnTo>
                <a:close/>
              </a:path>
              <a:path w="385444" h="222250">
                <a:moveTo>
                  <a:pt x="254520" y="119379"/>
                </a:moveTo>
                <a:lnTo>
                  <a:pt x="250609" y="119379"/>
                </a:lnTo>
                <a:lnTo>
                  <a:pt x="246456" y="120649"/>
                </a:lnTo>
                <a:lnTo>
                  <a:pt x="254253" y="120649"/>
                </a:lnTo>
                <a:lnTo>
                  <a:pt x="254520" y="119379"/>
                </a:lnTo>
                <a:close/>
              </a:path>
              <a:path w="385444" h="222250">
                <a:moveTo>
                  <a:pt x="258025" y="119379"/>
                </a:moveTo>
                <a:lnTo>
                  <a:pt x="257797" y="120649"/>
                </a:lnTo>
                <a:lnTo>
                  <a:pt x="262255" y="120649"/>
                </a:lnTo>
                <a:lnTo>
                  <a:pt x="258025" y="119379"/>
                </a:lnTo>
                <a:close/>
              </a:path>
              <a:path w="385444" h="222250">
                <a:moveTo>
                  <a:pt x="301396" y="114299"/>
                </a:moveTo>
                <a:lnTo>
                  <a:pt x="292468" y="114299"/>
                </a:lnTo>
                <a:lnTo>
                  <a:pt x="296989" y="119379"/>
                </a:lnTo>
                <a:lnTo>
                  <a:pt x="296519" y="120649"/>
                </a:lnTo>
                <a:lnTo>
                  <a:pt x="314693" y="120649"/>
                </a:lnTo>
                <a:lnTo>
                  <a:pt x="312407" y="119379"/>
                </a:lnTo>
                <a:lnTo>
                  <a:pt x="313477" y="119374"/>
                </a:lnTo>
                <a:lnTo>
                  <a:pt x="315049" y="116858"/>
                </a:lnTo>
                <a:lnTo>
                  <a:pt x="300507" y="116839"/>
                </a:lnTo>
                <a:lnTo>
                  <a:pt x="300824" y="115569"/>
                </a:lnTo>
                <a:lnTo>
                  <a:pt x="301396" y="114299"/>
                </a:lnTo>
                <a:close/>
              </a:path>
              <a:path w="385444" h="222250">
                <a:moveTo>
                  <a:pt x="94646" y="119374"/>
                </a:moveTo>
                <a:close/>
              </a:path>
              <a:path w="385444" h="222250">
                <a:moveTo>
                  <a:pt x="183857" y="118855"/>
                </a:moveTo>
                <a:lnTo>
                  <a:pt x="183162" y="119060"/>
                </a:lnTo>
                <a:lnTo>
                  <a:pt x="183629" y="119379"/>
                </a:lnTo>
                <a:lnTo>
                  <a:pt x="183857" y="118855"/>
                </a:lnTo>
                <a:close/>
              </a:path>
              <a:path w="385444" h="222250">
                <a:moveTo>
                  <a:pt x="317042" y="114299"/>
                </a:moveTo>
                <a:lnTo>
                  <a:pt x="315671" y="115569"/>
                </a:lnTo>
                <a:lnTo>
                  <a:pt x="315137" y="115569"/>
                </a:lnTo>
                <a:lnTo>
                  <a:pt x="314274" y="116839"/>
                </a:lnTo>
                <a:lnTo>
                  <a:pt x="315061" y="116839"/>
                </a:lnTo>
                <a:lnTo>
                  <a:pt x="316864" y="119379"/>
                </a:lnTo>
                <a:lnTo>
                  <a:pt x="317299" y="119374"/>
                </a:lnTo>
                <a:lnTo>
                  <a:pt x="317982" y="118109"/>
                </a:lnTo>
                <a:lnTo>
                  <a:pt x="318744" y="118109"/>
                </a:lnTo>
                <a:lnTo>
                  <a:pt x="319370" y="116858"/>
                </a:lnTo>
                <a:lnTo>
                  <a:pt x="319354" y="115569"/>
                </a:lnTo>
                <a:lnTo>
                  <a:pt x="317042" y="114299"/>
                </a:lnTo>
                <a:close/>
              </a:path>
              <a:path w="385444" h="222250">
                <a:moveTo>
                  <a:pt x="96151" y="118109"/>
                </a:moveTo>
                <a:lnTo>
                  <a:pt x="93065" y="118109"/>
                </a:lnTo>
                <a:lnTo>
                  <a:pt x="94646" y="119374"/>
                </a:lnTo>
                <a:lnTo>
                  <a:pt x="96151" y="118109"/>
                </a:lnTo>
                <a:close/>
              </a:path>
              <a:path w="385444" h="222250">
                <a:moveTo>
                  <a:pt x="186131" y="116839"/>
                </a:moveTo>
                <a:lnTo>
                  <a:pt x="184734" y="116839"/>
                </a:lnTo>
                <a:lnTo>
                  <a:pt x="183857" y="118855"/>
                </a:lnTo>
                <a:lnTo>
                  <a:pt x="186385" y="118109"/>
                </a:lnTo>
                <a:lnTo>
                  <a:pt x="186131" y="116839"/>
                </a:lnTo>
                <a:close/>
              </a:path>
              <a:path w="385444" h="222250">
                <a:moveTo>
                  <a:pt x="96007" y="117730"/>
                </a:moveTo>
                <a:lnTo>
                  <a:pt x="95529" y="118109"/>
                </a:lnTo>
                <a:lnTo>
                  <a:pt x="96329" y="118109"/>
                </a:lnTo>
                <a:lnTo>
                  <a:pt x="96007" y="117730"/>
                </a:lnTo>
                <a:close/>
              </a:path>
              <a:path w="385444" h="222250">
                <a:moveTo>
                  <a:pt x="96445" y="117382"/>
                </a:moveTo>
                <a:lnTo>
                  <a:pt x="96007" y="117730"/>
                </a:lnTo>
                <a:lnTo>
                  <a:pt x="96329" y="118109"/>
                </a:lnTo>
                <a:lnTo>
                  <a:pt x="96445" y="117382"/>
                </a:lnTo>
                <a:close/>
              </a:path>
              <a:path w="385444" h="222250">
                <a:moveTo>
                  <a:pt x="103428" y="113029"/>
                </a:moveTo>
                <a:lnTo>
                  <a:pt x="103250" y="113029"/>
                </a:lnTo>
                <a:lnTo>
                  <a:pt x="101904" y="114299"/>
                </a:lnTo>
                <a:lnTo>
                  <a:pt x="100609" y="115569"/>
                </a:lnTo>
                <a:lnTo>
                  <a:pt x="98234" y="116839"/>
                </a:lnTo>
                <a:lnTo>
                  <a:pt x="97129" y="116839"/>
                </a:lnTo>
                <a:lnTo>
                  <a:pt x="96445" y="117382"/>
                </a:lnTo>
                <a:lnTo>
                  <a:pt x="96329" y="118109"/>
                </a:lnTo>
                <a:lnTo>
                  <a:pt x="102184" y="118109"/>
                </a:lnTo>
                <a:lnTo>
                  <a:pt x="102209" y="116839"/>
                </a:lnTo>
                <a:lnTo>
                  <a:pt x="104470" y="115569"/>
                </a:lnTo>
                <a:lnTo>
                  <a:pt x="111751" y="115569"/>
                </a:lnTo>
                <a:lnTo>
                  <a:pt x="111298" y="114299"/>
                </a:lnTo>
                <a:lnTo>
                  <a:pt x="102247" y="114299"/>
                </a:lnTo>
                <a:lnTo>
                  <a:pt x="103428" y="113029"/>
                </a:lnTo>
                <a:close/>
              </a:path>
              <a:path w="385444" h="222250">
                <a:moveTo>
                  <a:pt x="111751" y="115569"/>
                </a:moveTo>
                <a:lnTo>
                  <a:pt x="104698" y="115569"/>
                </a:lnTo>
                <a:lnTo>
                  <a:pt x="104673" y="118109"/>
                </a:lnTo>
                <a:lnTo>
                  <a:pt x="105625" y="118109"/>
                </a:lnTo>
                <a:lnTo>
                  <a:pt x="107810" y="116839"/>
                </a:lnTo>
                <a:lnTo>
                  <a:pt x="112204" y="116839"/>
                </a:lnTo>
                <a:lnTo>
                  <a:pt x="111751" y="115569"/>
                </a:lnTo>
                <a:close/>
              </a:path>
              <a:path w="385444" h="222250">
                <a:moveTo>
                  <a:pt x="111570" y="118067"/>
                </a:moveTo>
                <a:close/>
              </a:path>
              <a:path w="385444" h="222250">
                <a:moveTo>
                  <a:pt x="111804" y="117770"/>
                </a:moveTo>
                <a:lnTo>
                  <a:pt x="111570" y="118067"/>
                </a:lnTo>
                <a:lnTo>
                  <a:pt x="111804" y="117770"/>
                </a:lnTo>
                <a:close/>
              </a:path>
              <a:path w="385444" h="222250">
                <a:moveTo>
                  <a:pt x="112534" y="116839"/>
                </a:moveTo>
                <a:lnTo>
                  <a:pt x="111804" y="117770"/>
                </a:lnTo>
                <a:lnTo>
                  <a:pt x="111658" y="118109"/>
                </a:lnTo>
                <a:lnTo>
                  <a:pt x="115874" y="118109"/>
                </a:lnTo>
                <a:lnTo>
                  <a:pt x="112534" y="116839"/>
                </a:lnTo>
                <a:close/>
              </a:path>
              <a:path w="385444" h="222250">
                <a:moveTo>
                  <a:pt x="254825" y="116839"/>
                </a:moveTo>
                <a:lnTo>
                  <a:pt x="236219" y="116839"/>
                </a:lnTo>
                <a:lnTo>
                  <a:pt x="236601" y="118109"/>
                </a:lnTo>
                <a:lnTo>
                  <a:pt x="248805" y="118109"/>
                </a:lnTo>
                <a:lnTo>
                  <a:pt x="254825" y="116839"/>
                </a:lnTo>
                <a:close/>
              </a:path>
              <a:path w="385444" h="222250">
                <a:moveTo>
                  <a:pt x="250126" y="111759"/>
                </a:moveTo>
                <a:lnTo>
                  <a:pt x="245744" y="111759"/>
                </a:lnTo>
                <a:lnTo>
                  <a:pt x="250532" y="114299"/>
                </a:lnTo>
                <a:lnTo>
                  <a:pt x="246075" y="114299"/>
                </a:lnTo>
                <a:lnTo>
                  <a:pt x="245922" y="116839"/>
                </a:lnTo>
                <a:lnTo>
                  <a:pt x="254825" y="116839"/>
                </a:lnTo>
                <a:lnTo>
                  <a:pt x="256679" y="118109"/>
                </a:lnTo>
                <a:lnTo>
                  <a:pt x="257009" y="118109"/>
                </a:lnTo>
                <a:lnTo>
                  <a:pt x="257416" y="116839"/>
                </a:lnTo>
                <a:lnTo>
                  <a:pt x="257721" y="115569"/>
                </a:lnTo>
                <a:lnTo>
                  <a:pt x="257517" y="114299"/>
                </a:lnTo>
                <a:lnTo>
                  <a:pt x="255981" y="113029"/>
                </a:lnTo>
                <a:lnTo>
                  <a:pt x="252082" y="113029"/>
                </a:lnTo>
                <a:lnTo>
                  <a:pt x="250126" y="111759"/>
                </a:lnTo>
                <a:close/>
              </a:path>
              <a:path w="385444" h="222250">
                <a:moveTo>
                  <a:pt x="257505" y="110489"/>
                </a:moveTo>
                <a:lnTo>
                  <a:pt x="256971" y="111759"/>
                </a:lnTo>
                <a:lnTo>
                  <a:pt x="257632" y="114299"/>
                </a:lnTo>
                <a:lnTo>
                  <a:pt x="272719" y="114299"/>
                </a:lnTo>
                <a:lnTo>
                  <a:pt x="267068" y="118109"/>
                </a:lnTo>
                <a:lnTo>
                  <a:pt x="289699" y="118109"/>
                </a:lnTo>
                <a:lnTo>
                  <a:pt x="290156" y="116839"/>
                </a:lnTo>
                <a:lnTo>
                  <a:pt x="290889" y="116839"/>
                </a:lnTo>
                <a:lnTo>
                  <a:pt x="290398" y="114299"/>
                </a:lnTo>
                <a:lnTo>
                  <a:pt x="289934" y="113029"/>
                </a:lnTo>
                <a:lnTo>
                  <a:pt x="260896" y="113029"/>
                </a:lnTo>
                <a:lnTo>
                  <a:pt x="257505" y="110489"/>
                </a:lnTo>
                <a:close/>
              </a:path>
              <a:path w="385444" h="222250">
                <a:moveTo>
                  <a:pt x="290889" y="116839"/>
                </a:moveTo>
                <a:lnTo>
                  <a:pt x="290156" y="116839"/>
                </a:lnTo>
                <a:lnTo>
                  <a:pt x="290715" y="118109"/>
                </a:lnTo>
                <a:lnTo>
                  <a:pt x="291134" y="118109"/>
                </a:lnTo>
                <a:lnTo>
                  <a:pt x="290889" y="116839"/>
                </a:lnTo>
                <a:close/>
              </a:path>
              <a:path w="385444" h="222250">
                <a:moveTo>
                  <a:pt x="112204" y="116839"/>
                </a:moveTo>
                <a:lnTo>
                  <a:pt x="109029" y="116839"/>
                </a:lnTo>
                <a:lnTo>
                  <a:pt x="111570" y="118067"/>
                </a:lnTo>
                <a:lnTo>
                  <a:pt x="111821" y="117730"/>
                </a:lnTo>
                <a:lnTo>
                  <a:pt x="112204" y="116839"/>
                </a:lnTo>
                <a:close/>
              </a:path>
              <a:path w="385444" h="222250">
                <a:moveTo>
                  <a:pt x="95821" y="113029"/>
                </a:moveTo>
                <a:lnTo>
                  <a:pt x="93116" y="113029"/>
                </a:lnTo>
                <a:lnTo>
                  <a:pt x="94081" y="114299"/>
                </a:lnTo>
                <a:lnTo>
                  <a:pt x="92074" y="116839"/>
                </a:lnTo>
                <a:lnTo>
                  <a:pt x="95249" y="116839"/>
                </a:lnTo>
                <a:lnTo>
                  <a:pt x="96007" y="117730"/>
                </a:lnTo>
                <a:lnTo>
                  <a:pt x="96445" y="117382"/>
                </a:lnTo>
                <a:lnTo>
                  <a:pt x="96735" y="115569"/>
                </a:lnTo>
                <a:lnTo>
                  <a:pt x="96164" y="114299"/>
                </a:lnTo>
                <a:lnTo>
                  <a:pt x="95821" y="113029"/>
                </a:lnTo>
                <a:close/>
              </a:path>
              <a:path w="385444" h="222250">
                <a:moveTo>
                  <a:pt x="315061" y="116839"/>
                </a:moveTo>
                <a:close/>
              </a:path>
              <a:path w="385444" h="222250">
                <a:moveTo>
                  <a:pt x="60324" y="115569"/>
                </a:moveTo>
                <a:lnTo>
                  <a:pt x="59588" y="115569"/>
                </a:lnTo>
                <a:lnTo>
                  <a:pt x="58254" y="116839"/>
                </a:lnTo>
                <a:lnTo>
                  <a:pt x="60985" y="116839"/>
                </a:lnTo>
                <a:lnTo>
                  <a:pt x="60324" y="115569"/>
                </a:lnTo>
                <a:close/>
              </a:path>
              <a:path w="385444" h="222250">
                <a:moveTo>
                  <a:pt x="76657" y="114299"/>
                </a:moveTo>
                <a:lnTo>
                  <a:pt x="69659" y="114299"/>
                </a:lnTo>
                <a:lnTo>
                  <a:pt x="66687" y="115569"/>
                </a:lnTo>
                <a:lnTo>
                  <a:pt x="64579" y="115569"/>
                </a:lnTo>
                <a:lnTo>
                  <a:pt x="62445" y="116839"/>
                </a:lnTo>
                <a:lnTo>
                  <a:pt x="79857" y="116839"/>
                </a:lnTo>
                <a:lnTo>
                  <a:pt x="78041" y="115569"/>
                </a:lnTo>
                <a:lnTo>
                  <a:pt x="76657" y="114299"/>
                </a:lnTo>
                <a:close/>
              </a:path>
              <a:path w="385444" h="222250">
                <a:moveTo>
                  <a:pt x="89928" y="106679"/>
                </a:moveTo>
                <a:lnTo>
                  <a:pt x="88506" y="106679"/>
                </a:lnTo>
                <a:lnTo>
                  <a:pt x="88125" y="107949"/>
                </a:lnTo>
                <a:lnTo>
                  <a:pt x="90182" y="114299"/>
                </a:lnTo>
                <a:lnTo>
                  <a:pt x="86347" y="114299"/>
                </a:lnTo>
                <a:lnTo>
                  <a:pt x="84899" y="115569"/>
                </a:lnTo>
                <a:lnTo>
                  <a:pt x="82778" y="115569"/>
                </a:lnTo>
                <a:lnTo>
                  <a:pt x="81775" y="116839"/>
                </a:lnTo>
                <a:lnTo>
                  <a:pt x="92074" y="116839"/>
                </a:lnTo>
                <a:lnTo>
                  <a:pt x="92591" y="114299"/>
                </a:lnTo>
                <a:lnTo>
                  <a:pt x="89839" y="114299"/>
                </a:lnTo>
                <a:lnTo>
                  <a:pt x="87934" y="113029"/>
                </a:lnTo>
                <a:lnTo>
                  <a:pt x="92849" y="113029"/>
                </a:lnTo>
                <a:lnTo>
                  <a:pt x="91706" y="110489"/>
                </a:lnTo>
                <a:lnTo>
                  <a:pt x="89928" y="106679"/>
                </a:lnTo>
                <a:close/>
              </a:path>
              <a:path w="385444" h="222250">
                <a:moveTo>
                  <a:pt x="248640" y="109219"/>
                </a:moveTo>
                <a:lnTo>
                  <a:pt x="233032" y="109219"/>
                </a:lnTo>
                <a:lnTo>
                  <a:pt x="231533" y="111759"/>
                </a:lnTo>
                <a:lnTo>
                  <a:pt x="232143" y="114299"/>
                </a:lnTo>
                <a:lnTo>
                  <a:pt x="234835" y="115569"/>
                </a:lnTo>
                <a:lnTo>
                  <a:pt x="237350" y="115569"/>
                </a:lnTo>
                <a:lnTo>
                  <a:pt x="236867" y="116839"/>
                </a:lnTo>
                <a:lnTo>
                  <a:pt x="240728" y="116839"/>
                </a:lnTo>
                <a:lnTo>
                  <a:pt x="239306" y="114299"/>
                </a:lnTo>
                <a:lnTo>
                  <a:pt x="244970" y="114299"/>
                </a:lnTo>
                <a:lnTo>
                  <a:pt x="244690" y="111759"/>
                </a:lnTo>
                <a:lnTo>
                  <a:pt x="244843" y="111759"/>
                </a:lnTo>
                <a:lnTo>
                  <a:pt x="248640" y="109219"/>
                </a:lnTo>
                <a:close/>
              </a:path>
              <a:path w="385444" h="222250">
                <a:moveTo>
                  <a:pt x="351193" y="104139"/>
                </a:moveTo>
                <a:lnTo>
                  <a:pt x="299339" y="104139"/>
                </a:lnTo>
                <a:lnTo>
                  <a:pt x="300202" y="106679"/>
                </a:lnTo>
                <a:lnTo>
                  <a:pt x="299072" y="106679"/>
                </a:lnTo>
                <a:lnTo>
                  <a:pt x="297954" y="107949"/>
                </a:lnTo>
                <a:lnTo>
                  <a:pt x="295516" y="107949"/>
                </a:lnTo>
                <a:lnTo>
                  <a:pt x="295224" y="109219"/>
                </a:lnTo>
                <a:lnTo>
                  <a:pt x="297522" y="111759"/>
                </a:lnTo>
                <a:lnTo>
                  <a:pt x="296951" y="113029"/>
                </a:lnTo>
                <a:lnTo>
                  <a:pt x="293852" y="114299"/>
                </a:lnTo>
                <a:lnTo>
                  <a:pt x="303009" y="114299"/>
                </a:lnTo>
                <a:lnTo>
                  <a:pt x="304558" y="115569"/>
                </a:lnTo>
                <a:lnTo>
                  <a:pt x="303860" y="116839"/>
                </a:lnTo>
                <a:lnTo>
                  <a:pt x="314274" y="116839"/>
                </a:lnTo>
                <a:lnTo>
                  <a:pt x="314947" y="115569"/>
                </a:lnTo>
                <a:lnTo>
                  <a:pt x="315315" y="114299"/>
                </a:lnTo>
                <a:lnTo>
                  <a:pt x="316014" y="113029"/>
                </a:lnTo>
                <a:lnTo>
                  <a:pt x="325805" y="113029"/>
                </a:lnTo>
                <a:lnTo>
                  <a:pt x="327139" y="111759"/>
                </a:lnTo>
                <a:lnTo>
                  <a:pt x="337134" y="111759"/>
                </a:lnTo>
                <a:lnTo>
                  <a:pt x="336651" y="110489"/>
                </a:lnTo>
                <a:lnTo>
                  <a:pt x="337489" y="110489"/>
                </a:lnTo>
                <a:lnTo>
                  <a:pt x="340931" y="109219"/>
                </a:lnTo>
                <a:lnTo>
                  <a:pt x="344043" y="107949"/>
                </a:lnTo>
                <a:lnTo>
                  <a:pt x="349173" y="105409"/>
                </a:lnTo>
                <a:lnTo>
                  <a:pt x="351193" y="104139"/>
                </a:lnTo>
                <a:close/>
              </a:path>
              <a:path w="385444" h="222250">
                <a:moveTo>
                  <a:pt x="55727" y="106679"/>
                </a:moveTo>
                <a:lnTo>
                  <a:pt x="55079" y="106679"/>
                </a:lnTo>
                <a:lnTo>
                  <a:pt x="53860" y="107949"/>
                </a:lnTo>
                <a:lnTo>
                  <a:pt x="53720" y="110489"/>
                </a:lnTo>
                <a:lnTo>
                  <a:pt x="54660" y="113029"/>
                </a:lnTo>
                <a:lnTo>
                  <a:pt x="55803" y="114299"/>
                </a:lnTo>
                <a:lnTo>
                  <a:pt x="56743" y="115569"/>
                </a:lnTo>
                <a:lnTo>
                  <a:pt x="57657" y="114299"/>
                </a:lnTo>
                <a:lnTo>
                  <a:pt x="58712" y="113029"/>
                </a:lnTo>
                <a:lnTo>
                  <a:pt x="60337" y="111759"/>
                </a:lnTo>
                <a:lnTo>
                  <a:pt x="60947" y="110489"/>
                </a:lnTo>
                <a:lnTo>
                  <a:pt x="63969" y="110489"/>
                </a:lnTo>
                <a:lnTo>
                  <a:pt x="64325" y="109219"/>
                </a:lnTo>
                <a:lnTo>
                  <a:pt x="56387" y="109219"/>
                </a:lnTo>
                <a:lnTo>
                  <a:pt x="55727" y="106679"/>
                </a:lnTo>
                <a:close/>
              </a:path>
              <a:path w="385444" h="222250">
                <a:moveTo>
                  <a:pt x="145338" y="109219"/>
                </a:moveTo>
                <a:lnTo>
                  <a:pt x="142481" y="109219"/>
                </a:lnTo>
                <a:lnTo>
                  <a:pt x="138722" y="111759"/>
                </a:lnTo>
                <a:lnTo>
                  <a:pt x="139357" y="113029"/>
                </a:lnTo>
                <a:lnTo>
                  <a:pt x="138264" y="114299"/>
                </a:lnTo>
                <a:lnTo>
                  <a:pt x="137299" y="115569"/>
                </a:lnTo>
                <a:lnTo>
                  <a:pt x="159169" y="115569"/>
                </a:lnTo>
                <a:lnTo>
                  <a:pt x="159410" y="114299"/>
                </a:lnTo>
                <a:lnTo>
                  <a:pt x="147129" y="114299"/>
                </a:lnTo>
                <a:lnTo>
                  <a:pt x="145859" y="111759"/>
                </a:lnTo>
                <a:lnTo>
                  <a:pt x="145338" y="109219"/>
                </a:lnTo>
                <a:close/>
              </a:path>
              <a:path w="385444" h="222250">
                <a:moveTo>
                  <a:pt x="244970" y="114299"/>
                </a:moveTo>
                <a:lnTo>
                  <a:pt x="242620" y="114299"/>
                </a:lnTo>
                <a:lnTo>
                  <a:pt x="244614" y="115569"/>
                </a:lnTo>
                <a:lnTo>
                  <a:pt x="244970" y="114299"/>
                </a:lnTo>
                <a:close/>
              </a:path>
              <a:path w="385444" h="222250">
                <a:moveTo>
                  <a:pt x="325805" y="113029"/>
                </a:moveTo>
                <a:lnTo>
                  <a:pt x="318427" y="113029"/>
                </a:lnTo>
                <a:lnTo>
                  <a:pt x="319913" y="114299"/>
                </a:lnTo>
                <a:lnTo>
                  <a:pt x="324993" y="115569"/>
                </a:lnTo>
                <a:lnTo>
                  <a:pt x="325805" y="113029"/>
                </a:lnTo>
                <a:close/>
              </a:path>
              <a:path w="385444" h="222250">
                <a:moveTo>
                  <a:pt x="80314" y="111759"/>
                </a:moveTo>
                <a:lnTo>
                  <a:pt x="69075" y="111759"/>
                </a:lnTo>
                <a:lnTo>
                  <a:pt x="69735" y="113029"/>
                </a:lnTo>
                <a:lnTo>
                  <a:pt x="71894" y="113029"/>
                </a:lnTo>
                <a:lnTo>
                  <a:pt x="72212" y="114299"/>
                </a:lnTo>
                <a:lnTo>
                  <a:pt x="75171" y="114299"/>
                </a:lnTo>
                <a:lnTo>
                  <a:pt x="80314" y="111759"/>
                </a:lnTo>
                <a:close/>
              </a:path>
              <a:path w="385444" h="222250">
                <a:moveTo>
                  <a:pt x="116865" y="105409"/>
                </a:moveTo>
                <a:lnTo>
                  <a:pt x="114452" y="105409"/>
                </a:lnTo>
                <a:lnTo>
                  <a:pt x="112039" y="110489"/>
                </a:lnTo>
                <a:lnTo>
                  <a:pt x="106667" y="111759"/>
                </a:lnTo>
                <a:lnTo>
                  <a:pt x="102247" y="114299"/>
                </a:lnTo>
                <a:lnTo>
                  <a:pt x="111298" y="114299"/>
                </a:lnTo>
                <a:lnTo>
                  <a:pt x="110845" y="113029"/>
                </a:lnTo>
                <a:lnTo>
                  <a:pt x="113296" y="111759"/>
                </a:lnTo>
                <a:lnTo>
                  <a:pt x="114211" y="107949"/>
                </a:lnTo>
                <a:lnTo>
                  <a:pt x="117132" y="107949"/>
                </a:lnTo>
                <a:lnTo>
                  <a:pt x="116865" y="105409"/>
                </a:lnTo>
                <a:close/>
              </a:path>
              <a:path w="385444" h="222250">
                <a:moveTo>
                  <a:pt x="117132" y="107949"/>
                </a:moveTo>
                <a:lnTo>
                  <a:pt x="115735" y="107949"/>
                </a:lnTo>
                <a:lnTo>
                  <a:pt x="116674" y="110489"/>
                </a:lnTo>
                <a:lnTo>
                  <a:pt x="117563" y="114299"/>
                </a:lnTo>
                <a:lnTo>
                  <a:pt x="118630" y="111759"/>
                </a:lnTo>
                <a:lnTo>
                  <a:pt x="119189" y="110489"/>
                </a:lnTo>
                <a:lnTo>
                  <a:pt x="117132" y="107949"/>
                </a:lnTo>
                <a:close/>
              </a:path>
              <a:path w="385444" h="222250">
                <a:moveTo>
                  <a:pt x="154609" y="107949"/>
                </a:moveTo>
                <a:lnTo>
                  <a:pt x="155054" y="109219"/>
                </a:lnTo>
                <a:lnTo>
                  <a:pt x="151650" y="109219"/>
                </a:lnTo>
                <a:lnTo>
                  <a:pt x="151650" y="111759"/>
                </a:lnTo>
                <a:lnTo>
                  <a:pt x="151206" y="111759"/>
                </a:lnTo>
                <a:lnTo>
                  <a:pt x="152260" y="114299"/>
                </a:lnTo>
                <a:lnTo>
                  <a:pt x="159410" y="114299"/>
                </a:lnTo>
                <a:lnTo>
                  <a:pt x="159067" y="113029"/>
                </a:lnTo>
                <a:lnTo>
                  <a:pt x="158953" y="111759"/>
                </a:lnTo>
                <a:lnTo>
                  <a:pt x="160172" y="109219"/>
                </a:lnTo>
                <a:lnTo>
                  <a:pt x="154609" y="107949"/>
                </a:lnTo>
                <a:close/>
              </a:path>
              <a:path w="385444" h="222250">
                <a:moveTo>
                  <a:pt x="211404" y="109219"/>
                </a:moveTo>
                <a:lnTo>
                  <a:pt x="209613" y="109219"/>
                </a:lnTo>
                <a:lnTo>
                  <a:pt x="208699" y="111759"/>
                </a:lnTo>
                <a:lnTo>
                  <a:pt x="207911" y="113029"/>
                </a:lnTo>
                <a:lnTo>
                  <a:pt x="207327" y="113029"/>
                </a:lnTo>
                <a:lnTo>
                  <a:pt x="208026" y="114299"/>
                </a:lnTo>
                <a:lnTo>
                  <a:pt x="208661" y="114299"/>
                </a:lnTo>
                <a:lnTo>
                  <a:pt x="212344" y="113029"/>
                </a:lnTo>
                <a:lnTo>
                  <a:pt x="215036" y="111759"/>
                </a:lnTo>
                <a:lnTo>
                  <a:pt x="217424" y="110489"/>
                </a:lnTo>
                <a:lnTo>
                  <a:pt x="216179" y="110489"/>
                </a:lnTo>
                <a:lnTo>
                  <a:pt x="211404" y="109219"/>
                </a:lnTo>
                <a:close/>
              </a:path>
              <a:path w="385444" h="222250">
                <a:moveTo>
                  <a:pt x="247586" y="113029"/>
                </a:moveTo>
                <a:lnTo>
                  <a:pt x="247014" y="114299"/>
                </a:lnTo>
                <a:lnTo>
                  <a:pt x="247713" y="114299"/>
                </a:lnTo>
                <a:lnTo>
                  <a:pt x="247586" y="113029"/>
                </a:lnTo>
                <a:close/>
              </a:path>
              <a:path w="385444" h="222250">
                <a:moveTo>
                  <a:pt x="254838" y="111759"/>
                </a:moveTo>
                <a:lnTo>
                  <a:pt x="252590" y="113029"/>
                </a:lnTo>
                <a:lnTo>
                  <a:pt x="255981" y="113029"/>
                </a:lnTo>
                <a:lnTo>
                  <a:pt x="254838" y="111759"/>
                </a:lnTo>
                <a:close/>
              </a:path>
              <a:path w="385444" h="222250">
                <a:moveTo>
                  <a:pt x="294081" y="106679"/>
                </a:moveTo>
                <a:lnTo>
                  <a:pt x="262458" y="106679"/>
                </a:lnTo>
                <a:lnTo>
                  <a:pt x="262166" y="107949"/>
                </a:lnTo>
                <a:lnTo>
                  <a:pt x="286854" y="107949"/>
                </a:lnTo>
                <a:lnTo>
                  <a:pt x="286905" y="109219"/>
                </a:lnTo>
                <a:lnTo>
                  <a:pt x="258394" y="109219"/>
                </a:lnTo>
                <a:lnTo>
                  <a:pt x="259499" y="110489"/>
                </a:lnTo>
                <a:lnTo>
                  <a:pt x="261251" y="113029"/>
                </a:lnTo>
                <a:lnTo>
                  <a:pt x="289934" y="113029"/>
                </a:lnTo>
                <a:lnTo>
                  <a:pt x="289471" y="111759"/>
                </a:lnTo>
                <a:lnTo>
                  <a:pt x="290360" y="109219"/>
                </a:lnTo>
                <a:lnTo>
                  <a:pt x="292328" y="107949"/>
                </a:lnTo>
                <a:lnTo>
                  <a:pt x="294081" y="106679"/>
                </a:lnTo>
                <a:close/>
              </a:path>
              <a:path w="385444" h="222250">
                <a:moveTo>
                  <a:pt x="76174" y="107949"/>
                </a:moveTo>
                <a:lnTo>
                  <a:pt x="74561" y="107949"/>
                </a:lnTo>
                <a:lnTo>
                  <a:pt x="75920" y="109219"/>
                </a:lnTo>
                <a:lnTo>
                  <a:pt x="76517" y="110489"/>
                </a:lnTo>
                <a:lnTo>
                  <a:pt x="75514" y="110489"/>
                </a:lnTo>
                <a:lnTo>
                  <a:pt x="72567" y="111759"/>
                </a:lnTo>
                <a:lnTo>
                  <a:pt x="77749" y="111759"/>
                </a:lnTo>
                <a:lnTo>
                  <a:pt x="77457" y="110489"/>
                </a:lnTo>
                <a:lnTo>
                  <a:pt x="76174" y="107949"/>
                </a:lnTo>
                <a:close/>
              </a:path>
              <a:path w="385444" h="222250">
                <a:moveTo>
                  <a:pt x="79743" y="110489"/>
                </a:moveTo>
                <a:lnTo>
                  <a:pt x="77749" y="111759"/>
                </a:lnTo>
                <a:lnTo>
                  <a:pt x="80187" y="111759"/>
                </a:lnTo>
                <a:lnTo>
                  <a:pt x="79743" y="110489"/>
                </a:lnTo>
                <a:close/>
              </a:path>
              <a:path w="385444" h="222250">
                <a:moveTo>
                  <a:pt x="149072" y="107949"/>
                </a:moveTo>
                <a:lnTo>
                  <a:pt x="146278" y="107949"/>
                </a:lnTo>
                <a:lnTo>
                  <a:pt x="147167" y="111759"/>
                </a:lnTo>
                <a:lnTo>
                  <a:pt x="148793" y="110489"/>
                </a:lnTo>
                <a:lnTo>
                  <a:pt x="149072" y="107949"/>
                </a:lnTo>
                <a:close/>
              </a:path>
              <a:path w="385444" h="222250">
                <a:moveTo>
                  <a:pt x="177241" y="105409"/>
                </a:moveTo>
                <a:lnTo>
                  <a:pt x="174345" y="105409"/>
                </a:lnTo>
                <a:lnTo>
                  <a:pt x="173456" y="107949"/>
                </a:lnTo>
                <a:lnTo>
                  <a:pt x="171157" y="109219"/>
                </a:lnTo>
                <a:lnTo>
                  <a:pt x="181902" y="109219"/>
                </a:lnTo>
                <a:lnTo>
                  <a:pt x="183159" y="111759"/>
                </a:lnTo>
                <a:lnTo>
                  <a:pt x="191134" y="111759"/>
                </a:lnTo>
                <a:lnTo>
                  <a:pt x="194779" y="109219"/>
                </a:lnTo>
                <a:lnTo>
                  <a:pt x="196183" y="107949"/>
                </a:lnTo>
                <a:lnTo>
                  <a:pt x="178714" y="107949"/>
                </a:lnTo>
                <a:lnTo>
                  <a:pt x="177241" y="105409"/>
                </a:lnTo>
                <a:close/>
              </a:path>
              <a:path w="385444" h="222250">
                <a:moveTo>
                  <a:pt x="235762" y="99059"/>
                </a:moveTo>
                <a:lnTo>
                  <a:pt x="224942" y="99059"/>
                </a:lnTo>
                <a:lnTo>
                  <a:pt x="224688" y="101599"/>
                </a:lnTo>
                <a:lnTo>
                  <a:pt x="224180" y="102869"/>
                </a:lnTo>
                <a:lnTo>
                  <a:pt x="223834" y="104024"/>
                </a:lnTo>
                <a:lnTo>
                  <a:pt x="224383" y="105409"/>
                </a:lnTo>
                <a:lnTo>
                  <a:pt x="223443" y="106679"/>
                </a:lnTo>
                <a:lnTo>
                  <a:pt x="222529" y="106679"/>
                </a:lnTo>
                <a:lnTo>
                  <a:pt x="218935" y="109219"/>
                </a:lnTo>
                <a:lnTo>
                  <a:pt x="216179" y="110489"/>
                </a:lnTo>
                <a:lnTo>
                  <a:pt x="217424" y="110489"/>
                </a:lnTo>
                <a:lnTo>
                  <a:pt x="219811" y="109219"/>
                </a:lnTo>
                <a:lnTo>
                  <a:pt x="224294" y="109219"/>
                </a:lnTo>
                <a:lnTo>
                  <a:pt x="224764" y="107949"/>
                </a:lnTo>
                <a:lnTo>
                  <a:pt x="227774" y="106679"/>
                </a:lnTo>
                <a:lnTo>
                  <a:pt x="233324" y="105409"/>
                </a:lnTo>
                <a:lnTo>
                  <a:pt x="235737" y="105409"/>
                </a:lnTo>
                <a:lnTo>
                  <a:pt x="235394" y="104139"/>
                </a:lnTo>
                <a:lnTo>
                  <a:pt x="242449" y="102869"/>
                </a:lnTo>
                <a:lnTo>
                  <a:pt x="237451" y="102869"/>
                </a:lnTo>
                <a:lnTo>
                  <a:pt x="237362" y="101599"/>
                </a:lnTo>
                <a:lnTo>
                  <a:pt x="238912" y="101599"/>
                </a:lnTo>
                <a:lnTo>
                  <a:pt x="237324" y="100329"/>
                </a:lnTo>
                <a:lnTo>
                  <a:pt x="235915" y="100329"/>
                </a:lnTo>
                <a:lnTo>
                  <a:pt x="235762" y="99059"/>
                </a:lnTo>
                <a:close/>
              </a:path>
              <a:path w="385444" h="222250">
                <a:moveTo>
                  <a:pt x="255701" y="104139"/>
                </a:moveTo>
                <a:lnTo>
                  <a:pt x="248678" y="104139"/>
                </a:lnTo>
                <a:lnTo>
                  <a:pt x="248780" y="105409"/>
                </a:lnTo>
                <a:lnTo>
                  <a:pt x="240690" y="107949"/>
                </a:lnTo>
                <a:lnTo>
                  <a:pt x="233705" y="107949"/>
                </a:lnTo>
                <a:lnTo>
                  <a:pt x="230136" y="110489"/>
                </a:lnTo>
                <a:lnTo>
                  <a:pt x="233032" y="109219"/>
                </a:lnTo>
                <a:lnTo>
                  <a:pt x="248640" y="109219"/>
                </a:lnTo>
                <a:lnTo>
                  <a:pt x="252133" y="106679"/>
                </a:lnTo>
                <a:lnTo>
                  <a:pt x="255701" y="104139"/>
                </a:lnTo>
                <a:close/>
              </a:path>
              <a:path w="385444" h="222250">
                <a:moveTo>
                  <a:pt x="54381" y="87629"/>
                </a:moveTo>
                <a:lnTo>
                  <a:pt x="53352" y="87629"/>
                </a:lnTo>
                <a:lnTo>
                  <a:pt x="53289" y="88899"/>
                </a:lnTo>
                <a:lnTo>
                  <a:pt x="54940" y="91439"/>
                </a:lnTo>
                <a:lnTo>
                  <a:pt x="56400" y="93979"/>
                </a:lnTo>
                <a:lnTo>
                  <a:pt x="57099" y="95249"/>
                </a:lnTo>
                <a:lnTo>
                  <a:pt x="57861" y="96519"/>
                </a:lnTo>
                <a:lnTo>
                  <a:pt x="56400" y="96519"/>
                </a:lnTo>
                <a:lnTo>
                  <a:pt x="56286" y="100329"/>
                </a:lnTo>
                <a:lnTo>
                  <a:pt x="58292" y="104139"/>
                </a:lnTo>
                <a:lnTo>
                  <a:pt x="56387" y="109219"/>
                </a:lnTo>
                <a:lnTo>
                  <a:pt x="64325" y="109219"/>
                </a:lnTo>
                <a:lnTo>
                  <a:pt x="63182" y="107949"/>
                </a:lnTo>
                <a:lnTo>
                  <a:pt x="63068" y="106679"/>
                </a:lnTo>
                <a:lnTo>
                  <a:pt x="60109" y="106679"/>
                </a:lnTo>
                <a:lnTo>
                  <a:pt x="58610" y="102869"/>
                </a:lnTo>
                <a:lnTo>
                  <a:pt x="82321" y="102869"/>
                </a:lnTo>
                <a:lnTo>
                  <a:pt x="83362" y="101599"/>
                </a:lnTo>
                <a:lnTo>
                  <a:pt x="90398" y="101599"/>
                </a:lnTo>
                <a:lnTo>
                  <a:pt x="90741" y="100329"/>
                </a:lnTo>
                <a:lnTo>
                  <a:pt x="74333" y="100329"/>
                </a:lnTo>
                <a:lnTo>
                  <a:pt x="74028" y="99059"/>
                </a:lnTo>
                <a:lnTo>
                  <a:pt x="72199" y="97789"/>
                </a:lnTo>
                <a:lnTo>
                  <a:pt x="69786" y="97789"/>
                </a:lnTo>
                <a:lnTo>
                  <a:pt x="64909" y="93979"/>
                </a:lnTo>
                <a:lnTo>
                  <a:pt x="55206" y="88899"/>
                </a:lnTo>
                <a:lnTo>
                  <a:pt x="54381" y="87629"/>
                </a:lnTo>
                <a:close/>
              </a:path>
              <a:path w="385444" h="222250">
                <a:moveTo>
                  <a:pt x="72796" y="106679"/>
                </a:moveTo>
                <a:lnTo>
                  <a:pt x="69799" y="106679"/>
                </a:lnTo>
                <a:lnTo>
                  <a:pt x="70535" y="109219"/>
                </a:lnTo>
                <a:lnTo>
                  <a:pt x="72593" y="109219"/>
                </a:lnTo>
                <a:lnTo>
                  <a:pt x="73164" y="107949"/>
                </a:lnTo>
                <a:lnTo>
                  <a:pt x="76174" y="107949"/>
                </a:lnTo>
                <a:lnTo>
                  <a:pt x="72796" y="106679"/>
                </a:lnTo>
                <a:close/>
              </a:path>
              <a:path w="385444" h="222250">
                <a:moveTo>
                  <a:pt x="148234" y="105409"/>
                </a:moveTo>
                <a:lnTo>
                  <a:pt x="139776" y="105409"/>
                </a:lnTo>
                <a:lnTo>
                  <a:pt x="139776" y="106679"/>
                </a:lnTo>
                <a:lnTo>
                  <a:pt x="139484" y="106679"/>
                </a:lnTo>
                <a:lnTo>
                  <a:pt x="140220" y="109219"/>
                </a:lnTo>
                <a:lnTo>
                  <a:pt x="145745" y="109219"/>
                </a:lnTo>
                <a:lnTo>
                  <a:pt x="146278" y="107949"/>
                </a:lnTo>
                <a:lnTo>
                  <a:pt x="149072" y="107949"/>
                </a:lnTo>
                <a:lnTo>
                  <a:pt x="148234" y="105409"/>
                </a:lnTo>
                <a:close/>
              </a:path>
              <a:path w="385444" h="222250">
                <a:moveTo>
                  <a:pt x="154508" y="106679"/>
                </a:moveTo>
                <a:lnTo>
                  <a:pt x="149682" y="106679"/>
                </a:lnTo>
                <a:lnTo>
                  <a:pt x="150825" y="109219"/>
                </a:lnTo>
                <a:lnTo>
                  <a:pt x="151345" y="109219"/>
                </a:lnTo>
                <a:lnTo>
                  <a:pt x="154508" y="106679"/>
                </a:lnTo>
                <a:close/>
              </a:path>
              <a:path w="385444" h="222250">
                <a:moveTo>
                  <a:pt x="213486" y="104139"/>
                </a:moveTo>
                <a:lnTo>
                  <a:pt x="201574" y="104139"/>
                </a:lnTo>
                <a:lnTo>
                  <a:pt x="203949" y="105409"/>
                </a:lnTo>
                <a:lnTo>
                  <a:pt x="202831" y="105409"/>
                </a:lnTo>
                <a:lnTo>
                  <a:pt x="203352" y="109219"/>
                </a:lnTo>
                <a:lnTo>
                  <a:pt x="209740" y="109219"/>
                </a:lnTo>
                <a:lnTo>
                  <a:pt x="212661" y="106679"/>
                </a:lnTo>
                <a:lnTo>
                  <a:pt x="213486" y="104139"/>
                </a:lnTo>
                <a:close/>
              </a:path>
              <a:path w="385444" h="222250">
                <a:moveTo>
                  <a:pt x="283768" y="107949"/>
                </a:moveTo>
                <a:lnTo>
                  <a:pt x="258241" y="107949"/>
                </a:lnTo>
                <a:lnTo>
                  <a:pt x="258051" y="109219"/>
                </a:lnTo>
                <a:lnTo>
                  <a:pt x="283832" y="109219"/>
                </a:lnTo>
                <a:lnTo>
                  <a:pt x="283768" y="107949"/>
                </a:lnTo>
                <a:close/>
              </a:path>
              <a:path w="385444" h="222250">
                <a:moveTo>
                  <a:pt x="68503" y="106679"/>
                </a:moveTo>
                <a:lnTo>
                  <a:pt x="64439" y="106679"/>
                </a:lnTo>
                <a:lnTo>
                  <a:pt x="65671" y="107949"/>
                </a:lnTo>
                <a:lnTo>
                  <a:pt x="67398" y="107949"/>
                </a:lnTo>
                <a:lnTo>
                  <a:pt x="68503" y="106679"/>
                </a:lnTo>
                <a:close/>
              </a:path>
              <a:path w="385444" h="222250">
                <a:moveTo>
                  <a:pt x="189204" y="101599"/>
                </a:moveTo>
                <a:lnTo>
                  <a:pt x="183591" y="101599"/>
                </a:lnTo>
                <a:lnTo>
                  <a:pt x="182117" y="102869"/>
                </a:lnTo>
                <a:lnTo>
                  <a:pt x="182524" y="102869"/>
                </a:lnTo>
                <a:lnTo>
                  <a:pt x="184403" y="104139"/>
                </a:lnTo>
                <a:lnTo>
                  <a:pt x="182575" y="106679"/>
                </a:lnTo>
                <a:lnTo>
                  <a:pt x="178714" y="107949"/>
                </a:lnTo>
                <a:lnTo>
                  <a:pt x="196183" y="107949"/>
                </a:lnTo>
                <a:lnTo>
                  <a:pt x="197586" y="106679"/>
                </a:lnTo>
                <a:lnTo>
                  <a:pt x="189204" y="106679"/>
                </a:lnTo>
                <a:lnTo>
                  <a:pt x="189204" y="101599"/>
                </a:lnTo>
                <a:close/>
              </a:path>
              <a:path w="385444" h="222250">
                <a:moveTo>
                  <a:pt x="212966" y="99059"/>
                </a:moveTo>
                <a:lnTo>
                  <a:pt x="190753" y="99059"/>
                </a:lnTo>
                <a:lnTo>
                  <a:pt x="192036" y="100329"/>
                </a:lnTo>
                <a:lnTo>
                  <a:pt x="194983" y="100329"/>
                </a:lnTo>
                <a:lnTo>
                  <a:pt x="196608" y="101599"/>
                </a:lnTo>
                <a:lnTo>
                  <a:pt x="200723" y="101599"/>
                </a:lnTo>
                <a:lnTo>
                  <a:pt x="200659" y="102869"/>
                </a:lnTo>
                <a:lnTo>
                  <a:pt x="194398" y="102869"/>
                </a:lnTo>
                <a:lnTo>
                  <a:pt x="195198" y="104139"/>
                </a:lnTo>
                <a:lnTo>
                  <a:pt x="215201" y="104139"/>
                </a:lnTo>
                <a:lnTo>
                  <a:pt x="216192" y="105409"/>
                </a:lnTo>
                <a:lnTo>
                  <a:pt x="216280" y="106679"/>
                </a:lnTo>
                <a:lnTo>
                  <a:pt x="216661" y="107949"/>
                </a:lnTo>
                <a:lnTo>
                  <a:pt x="218325" y="106679"/>
                </a:lnTo>
                <a:lnTo>
                  <a:pt x="217131" y="105409"/>
                </a:lnTo>
                <a:lnTo>
                  <a:pt x="213017" y="100329"/>
                </a:lnTo>
                <a:lnTo>
                  <a:pt x="212966" y="99059"/>
                </a:lnTo>
                <a:close/>
              </a:path>
              <a:path w="385444" h="222250">
                <a:moveTo>
                  <a:pt x="239560" y="105409"/>
                </a:moveTo>
                <a:lnTo>
                  <a:pt x="234200" y="105409"/>
                </a:lnTo>
                <a:lnTo>
                  <a:pt x="232778" y="106679"/>
                </a:lnTo>
                <a:lnTo>
                  <a:pt x="233883" y="107949"/>
                </a:lnTo>
                <a:lnTo>
                  <a:pt x="234569" y="107949"/>
                </a:lnTo>
                <a:lnTo>
                  <a:pt x="234899" y="106679"/>
                </a:lnTo>
                <a:lnTo>
                  <a:pt x="237566" y="106679"/>
                </a:lnTo>
                <a:lnTo>
                  <a:pt x="239560" y="105409"/>
                </a:lnTo>
                <a:close/>
              </a:path>
              <a:path w="385444" h="222250">
                <a:moveTo>
                  <a:pt x="240423" y="106679"/>
                </a:moveTo>
                <a:lnTo>
                  <a:pt x="239699" y="106679"/>
                </a:lnTo>
                <a:lnTo>
                  <a:pt x="237756" y="107949"/>
                </a:lnTo>
                <a:lnTo>
                  <a:pt x="240690" y="107949"/>
                </a:lnTo>
                <a:lnTo>
                  <a:pt x="240423" y="106679"/>
                </a:lnTo>
                <a:close/>
              </a:path>
              <a:path w="385444" h="222250">
                <a:moveTo>
                  <a:pt x="83477" y="102869"/>
                </a:moveTo>
                <a:lnTo>
                  <a:pt x="62014" y="102869"/>
                </a:lnTo>
                <a:lnTo>
                  <a:pt x="60604" y="106679"/>
                </a:lnTo>
                <a:lnTo>
                  <a:pt x="71348" y="106679"/>
                </a:lnTo>
                <a:lnTo>
                  <a:pt x="69735" y="105409"/>
                </a:lnTo>
                <a:lnTo>
                  <a:pt x="69481" y="104139"/>
                </a:lnTo>
                <a:lnTo>
                  <a:pt x="84251" y="104139"/>
                </a:lnTo>
                <a:lnTo>
                  <a:pt x="83477" y="102869"/>
                </a:lnTo>
                <a:close/>
              </a:path>
              <a:path w="385444" h="222250">
                <a:moveTo>
                  <a:pt x="137325" y="105409"/>
                </a:moveTo>
                <a:lnTo>
                  <a:pt x="128676" y="105409"/>
                </a:lnTo>
                <a:lnTo>
                  <a:pt x="128650" y="106679"/>
                </a:lnTo>
                <a:lnTo>
                  <a:pt x="136759" y="106679"/>
                </a:lnTo>
                <a:lnTo>
                  <a:pt x="137325" y="105409"/>
                </a:lnTo>
                <a:close/>
              </a:path>
              <a:path w="385444" h="222250">
                <a:moveTo>
                  <a:pt x="138468" y="99059"/>
                </a:moveTo>
                <a:lnTo>
                  <a:pt x="138048" y="99059"/>
                </a:lnTo>
                <a:lnTo>
                  <a:pt x="134442" y="105409"/>
                </a:lnTo>
                <a:lnTo>
                  <a:pt x="148234" y="105409"/>
                </a:lnTo>
                <a:lnTo>
                  <a:pt x="148894" y="106679"/>
                </a:lnTo>
                <a:lnTo>
                  <a:pt x="156679" y="106679"/>
                </a:lnTo>
                <a:lnTo>
                  <a:pt x="160172" y="105409"/>
                </a:lnTo>
                <a:lnTo>
                  <a:pt x="161594" y="104139"/>
                </a:lnTo>
                <a:lnTo>
                  <a:pt x="161645" y="102869"/>
                </a:lnTo>
                <a:lnTo>
                  <a:pt x="136880" y="102869"/>
                </a:lnTo>
                <a:lnTo>
                  <a:pt x="138468" y="99059"/>
                </a:lnTo>
                <a:close/>
              </a:path>
              <a:path w="385444" h="222250">
                <a:moveTo>
                  <a:pt x="197167" y="104139"/>
                </a:moveTo>
                <a:lnTo>
                  <a:pt x="195681" y="104139"/>
                </a:lnTo>
                <a:lnTo>
                  <a:pt x="195122" y="105409"/>
                </a:lnTo>
                <a:lnTo>
                  <a:pt x="193827" y="105409"/>
                </a:lnTo>
                <a:lnTo>
                  <a:pt x="192836" y="106679"/>
                </a:lnTo>
                <a:lnTo>
                  <a:pt x="197929" y="106679"/>
                </a:lnTo>
                <a:lnTo>
                  <a:pt x="196215" y="105409"/>
                </a:lnTo>
                <a:lnTo>
                  <a:pt x="197167" y="104139"/>
                </a:lnTo>
                <a:close/>
              </a:path>
              <a:path w="385444" h="222250">
                <a:moveTo>
                  <a:pt x="226999" y="95249"/>
                </a:moveTo>
                <a:lnTo>
                  <a:pt x="214553" y="95249"/>
                </a:lnTo>
                <a:lnTo>
                  <a:pt x="215569" y="97789"/>
                </a:lnTo>
                <a:lnTo>
                  <a:pt x="216382" y="100329"/>
                </a:lnTo>
                <a:lnTo>
                  <a:pt x="217817" y="105409"/>
                </a:lnTo>
                <a:lnTo>
                  <a:pt x="219494" y="106679"/>
                </a:lnTo>
                <a:lnTo>
                  <a:pt x="222224" y="105409"/>
                </a:lnTo>
                <a:lnTo>
                  <a:pt x="222961" y="104139"/>
                </a:lnTo>
                <a:lnTo>
                  <a:pt x="223799" y="104139"/>
                </a:lnTo>
                <a:lnTo>
                  <a:pt x="223926" y="102869"/>
                </a:lnTo>
                <a:lnTo>
                  <a:pt x="221348" y="102869"/>
                </a:lnTo>
                <a:lnTo>
                  <a:pt x="219659" y="101599"/>
                </a:lnTo>
                <a:lnTo>
                  <a:pt x="221310" y="100329"/>
                </a:lnTo>
                <a:lnTo>
                  <a:pt x="221741" y="99059"/>
                </a:lnTo>
                <a:lnTo>
                  <a:pt x="223075" y="97789"/>
                </a:lnTo>
                <a:lnTo>
                  <a:pt x="229463" y="97789"/>
                </a:lnTo>
                <a:lnTo>
                  <a:pt x="226999" y="95249"/>
                </a:lnTo>
                <a:close/>
              </a:path>
              <a:path w="385444" h="222250">
                <a:moveTo>
                  <a:pt x="241639" y="106305"/>
                </a:moveTo>
                <a:lnTo>
                  <a:pt x="240423" y="106679"/>
                </a:lnTo>
                <a:lnTo>
                  <a:pt x="241680" y="106679"/>
                </a:lnTo>
                <a:lnTo>
                  <a:pt x="241639" y="106305"/>
                </a:lnTo>
                <a:close/>
              </a:path>
              <a:path w="385444" h="222250">
                <a:moveTo>
                  <a:pt x="273672" y="102869"/>
                </a:moveTo>
                <a:lnTo>
                  <a:pt x="266407" y="102869"/>
                </a:lnTo>
                <a:lnTo>
                  <a:pt x="266306" y="104139"/>
                </a:lnTo>
                <a:lnTo>
                  <a:pt x="266611" y="105409"/>
                </a:lnTo>
                <a:lnTo>
                  <a:pt x="265315" y="106679"/>
                </a:lnTo>
                <a:lnTo>
                  <a:pt x="270929" y="106679"/>
                </a:lnTo>
                <a:lnTo>
                  <a:pt x="271081" y="105409"/>
                </a:lnTo>
                <a:lnTo>
                  <a:pt x="272110" y="104139"/>
                </a:lnTo>
                <a:lnTo>
                  <a:pt x="272872" y="104139"/>
                </a:lnTo>
                <a:lnTo>
                  <a:pt x="273672" y="102869"/>
                </a:lnTo>
                <a:close/>
              </a:path>
              <a:path w="385444" h="222250">
                <a:moveTo>
                  <a:pt x="296608" y="93979"/>
                </a:moveTo>
                <a:lnTo>
                  <a:pt x="287413" y="93979"/>
                </a:lnTo>
                <a:lnTo>
                  <a:pt x="286651" y="96519"/>
                </a:lnTo>
                <a:lnTo>
                  <a:pt x="273659" y="106679"/>
                </a:lnTo>
                <a:lnTo>
                  <a:pt x="294957" y="106679"/>
                </a:lnTo>
                <a:lnTo>
                  <a:pt x="294665" y="105409"/>
                </a:lnTo>
                <a:lnTo>
                  <a:pt x="280009" y="105409"/>
                </a:lnTo>
                <a:lnTo>
                  <a:pt x="283540" y="101599"/>
                </a:lnTo>
                <a:lnTo>
                  <a:pt x="292138" y="101599"/>
                </a:lnTo>
                <a:lnTo>
                  <a:pt x="291858" y="100329"/>
                </a:lnTo>
                <a:lnTo>
                  <a:pt x="287477" y="100329"/>
                </a:lnTo>
                <a:lnTo>
                  <a:pt x="285051" y="99059"/>
                </a:lnTo>
                <a:lnTo>
                  <a:pt x="285800" y="99059"/>
                </a:lnTo>
                <a:lnTo>
                  <a:pt x="286321" y="97789"/>
                </a:lnTo>
                <a:lnTo>
                  <a:pt x="293090" y="97789"/>
                </a:lnTo>
                <a:lnTo>
                  <a:pt x="294322" y="96519"/>
                </a:lnTo>
                <a:lnTo>
                  <a:pt x="296608" y="93979"/>
                </a:lnTo>
                <a:close/>
              </a:path>
              <a:path w="385444" h="222250">
                <a:moveTo>
                  <a:pt x="248678" y="104139"/>
                </a:moveTo>
                <a:lnTo>
                  <a:pt x="239229" y="104139"/>
                </a:lnTo>
                <a:lnTo>
                  <a:pt x="237794" y="105409"/>
                </a:lnTo>
                <a:lnTo>
                  <a:pt x="241541" y="105409"/>
                </a:lnTo>
                <a:lnTo>
                  <a:pt x="241639" y="106305"/>
                </a:lnTo>
                <a:lnTo>
                  <a:pt x="248678" y="104139"/>
                </a:lnTo>
                <a:close/>
              </a:path>
              <a:path w="385444" h="222250">
                <a:moveTo>
                  <a:pt x="84620" y="104139"/>
                </a:moveTo>
                <a:lnTo>
                  <a:pt x="78155" y="104139"/>
                </a:lnTo>
                <a:lnTo>
                  <a:pt x="79908" y="105409"/>
                </a:lnTo>
                <a:lnTo>
                  <a:pt x="84429" y="105409"/>
                </a:lnTo>
                <a:lnTo>
                  <a:pt x="84620" y="104139"/>
                </a:lnTo>
                <a:close/>
              </a:path>
              <a:path w="385444" h="222250">
                <a:moveTo>
                  <a:pt x="133108" y="101599"/>
                </a:moveTo>
                <a:lnTo>
                  <a:pt x="132613" y="101599"/>
                </a:lnTo>
                <a:lnTo>
                  <a:pt x="131444" y="102869"/>
                </a:lnTo>
                <a:lnTo>
                  <a:pt x="119926" y="102869"/>
                </a:lnTo>
                <a:lnTo>
                  <a:pt x="119976" y="104139"/>
                </a:lnTo>
                <a:lnTo>
                  <a:pt x="120319" y="105409"/>
                </a:lnTo>
                <a:lnTo>
                  <a:pt x="134086" y="105409"/>
                </a:lnTo>
                <a:lnTo>
                  <a:pt x="133921" y="104139"/>
                </a:lnTo>
                <a:lnTo>
                  <a:pt x="132892" y="104139"/>
                </a:lnTo>
                <a:lnTo>
                  <a:pt x="133108" y="101599"/>
                </a:lnTo>
                <a:close/>
              </a:path>
              <a:path w="385444" h="222250">
                <a:moveTo>
                  <a:pt x="258152" y="104139"/>
                </a:moveTo>
                <a:lnTo>
                  <a:pt x="256095" y="104139"/>
                </a:lnTo>
                <a:lnTo>
                  <a:pt x="256743" y="105409"/>
                </a:lnTo>
                <a:lnTo>
                  <a:pt x="258152" y="104139"/>
                </a:lnTo>
                <a:close/>
              </a:path>
              <a:path w="385444" h="222250">
                <a:moveTo>
                  <a:pt x="289178" y="101599"/>
                </a:moveTo>
                <a:lnTo>
                  <a:pt x="283984" y="101599"/>
                </a:lnTo>
                <a:lnTo>
                  <a:pt x="280416" y="105409"/>
                </a:lnTo>
                <a:lnTo>
                  <a:pt x="294665" y="105409"/>
                </a:lnTo>
                <a:lnTo>
                  <a:pt x="294373" y="104139"/>
                </a:lnTo>
                <a:lnTo>
                  <a:pt x="295287" y="102869"/>
                </a:lnTo>
                <a:lnTo>
                  <a:pt x="289750" y="102869"/>
                </a:lnTo>
                <a:lnTo>
                  <a:pt x="289178" y="101599"/>
                </a:lnTo>
                <a:close/>
              </a:path>
              <a:path w="385444" h="222250">
                <a:moveTo>
                  <a:pt x="306857" y="101599"/>
                </a:moveTo>
                <a:lnTo>
                  <a:pt x="306108" y="101599"/>
                </a:lnTo>
                <a:lnTo>
                  <a:pt x="305904" y="104139"/>
                </a:lnTo>
                <a:lnTo>
                  <a:pt x="351193" y="104139"/>
                </a:lnTo>
                <a:lnTo>
                  <a:pt x="355866" y="105409"/>
                </a:lnTo>
                <a:lnTo>
                  <a:pt x="357835" y="102869"/>
                </a:lnTo>
                <a:lnTo>
                  <a:pt x="307746" y="102869"/>
                </a:lnTo>
                <a:lnTo>
                  <a:pt x="306857" y="101599"/>
                </a:lnTo>
                <a:close/>
              </a:path>
              <a:path w="385444" h="222250">
                <a:moveTo>
                  <a:pt x="374192" y="90169"/>
                </a:moveTo>
                <a:lnTo>
                  <a:pt x="364845" y="90169"/>
                </a:lnTo>
                <a:lnTo>
                  <a:pt x="365290" y="91439"/>
                </a:lnTo>
                <a:lnTo>
                  <a:pt x="364934" y="93979"/>
                </a:lnTo>
                <a:lnTo>
                  <a:pt x="361391" y="95249"/>
                </a:lnTo>
                <a:lnTo>
                  <a:pt x="359054" y="96519"/>
                </a:lnTo>
                <a:lnTo>
                  <a:pt x="354558" y="97789"/>
                </a:lnTo>
                <a:lnTo>
                  <a:pt x="362737" y="97789"/>
                </a:lnTo>
                <a:lnTo>
                  <a:pt x="365658" y="100329"/>
                </a:lnTo>
                <a:lnTo>
                  <a:pt x="367284" y="101599"/>
                </a:lnTo>
                <a:lnTo>
                  <a:pt x="364731" y="102869"/>
                </a:lnTo>
                <a:lnTo>
                  <a:pt x="364693" y="104024"/>
                </a:lnTo>
                <a:lnTo>
                  <a:pt x="365086" y="105409"/>
                </a:lnTo>
                <a:lnTo>
                  <a:pt x="365518" y="104139"/>
                </a:lnTo>
                <a:lnTo>
                  <a:pt x="366966" y="104139"/>
                </a:lnTo>
                <a:lnTo>
                  <a:pt x="367436" y="102869"/>
                </a:lnTo>
                <a:lnTo>
                  <a:pt x="368007" y="101599"/>
                </a:lnTo>
                <a:lnTo>
                  <a:pt x="369049" y="101599"/>
                </a:lnTo>
                <a:lnTo>
                  <a:pt x="370090" y="100329"/>
                </a:lnTo>
                <a:lnTo>
                  <a:pt x="372732" y="99059"/>
                </a:lnTo>
                <a:lnTo>
                  <a:pt x="383455" y="99059"/>
                </a:lnTo>
                <a:lnTo>
                  <a:pt x="383292" y="95249"/>
                </a:lnTo>
                <a:lnTo>
                  <a:pt x="372122" y="95249"/>
                </a:lnTo>
                <a:lnTo>
                  <a:pt x="371894" y="93979"/>
                </a:lnTo>
                <a:lnTo>
                  <a:pt x="375221" y="93979"/>
                </a:lnTo>
                <a:lnTo>
                  <a:pt x="374459" y="92709"/>
                </a:lnTo>
                <a:lnTo>
                  <a:pt x="367182" y="92709"/>
                </a:lnTo>
                <a:lnTo>
                  <a:pt x="367080" y="91439"/>
                </a:lnTo>
                <a:lnTo>
                  <a:pt x="374116" y="91439"/>
                </a:lnTo>
                <a:lnTo>
                  <a:pt x="374192" y="90169"/>
                </a:lnTo>
                <a:close/>
              </a:path>
              <a:path w="385444" h="222250">
                <a:moveTo>
                  <a:pt x="90398" y="101599"/>
                </a:moveTo>
                <a:lnTo>
                  <a:pt x="83972" y="101599"/>
                </a:lnTo>
                <a:lnTo>
                  <a:pt x="86410" y="104139"/>
                </a:lnTo>
                <a:lnTo>
                  <a:pt x="88569" y="104139"/>
                </a:lnTo>
                <a:lnTo>
                  <a:pt x="90398" y="101599"/>
                </a:lnTo>
                <a:close/>
              </a:path>
              <a:path w="385444" h="222250">
                <a:moveTo>
                  <a:pt x="169379" y="101599"/>
                </a:moveTo>
                <a:lnTo>
                  <a:pt x="162369" y="101599"/>
                </a:lnTo>
                <a:lnTo>
                  <a:pt x="161874" y="104139"/>
                </a:lnTo>
                <a:lnTo>
                  <a:pt x="164096" y="102869"/>
                </a:lnTo>
                <a:lnTo>
                  <a:pt x="166357" y="102869"/>
                </a:lnTo>
                <a:lnTo>
                  <a:pt x="169379" y="101599"/>
                </a:lnTo>
                <a:close/>
              </a:path>
              <a:path w="385444" h="222250">
                <a:moveTo>
                  <a:pt x="179768" y="100329"/>
                </a:moveTo>
                <a:lnTo>
                  <a:pt x="177799" y="104139"/>
                </a:lnTo>
                <a:lnTo>
                  <a:pt x="180162" y="104139"/>
                </a:lnTo>
                <a:lnTo>
                  <a:pt x="182524" y="102869"/>
                </a:lnTo>
                <a:lnTo>
                  <a:pt x="182117" y="102869"/>
                </a:lnTo>
                <a:lnTo>
                  <a:pt x="181089" y="101599"/>
                </a:lnTo>
                <a:lnTo>
                  <a:pt x="181432" y="101599"/>
                </a:lnTo>
                <a:lnTo>
                  <a:pt x="179768" y="100329"/>
                </a:lnTo>
                <a:close/>
              </a:path>
              <a:path w="385444" h="222250">
                <a:moveTo>
                  <a:pt x="223834" y="104024"/>
                </a:moveTo>
                <a:close/>
              </a:path>
              <a:path w="385444" h="222250">
                <a:moveTo>
                  <a:pt x="264731" y="97789"/>
                </a:moveTo>
                <a:lnTo>
                  <a:pt x="264033" y="97789"/>
                </a:lnTo>
                <a:lnTo>
                  <a:pt x="259600" y="99059"/>
                </a:lnTo>
                <a:lnTo>
                  <a:pt x="255854" y="99059"/>
                </a:lnTo>
                <a:lnTo>
                  <a:pt x="254698" y="101599"/>
                </a:lnTo>
                <a:lnTo>
                  <a:pt x="253161" y="102869"/>
                </a:lnTo>
                <a:lnTo>
                  <a:pt x="247548" y="102869"/>
                </a:lnTo>
                <a:lnTo>
                  <a:pt x="244106" y="104139"/>
                </a:lnTo>
                <a:lnTo>
                  <a:pt x="256768" y="104139"/>
                </a:lnTo>
                <a:lnTo>
                  <a:pt x="259651" y="101599"/>
                </a:lnTo>
                <a:lnTo>
                  <a:pt x="269519" y="101599"/>
                </a:lnTo>
                <a:lnTo>
                  <a:pt x="269176" y="100329"/>
                </a:lnTo>
                <a:lnTo>
                  <a:pt x="265645" y="100329"/>
                </a:lnTo>
                <a:lnTo>
                  <a:pt x="264731" y="97789"/>
                </a:lnTo>
                <a:close/>
              </a:path>
              <a:path w="385444" h="222250">
                <a:moveTo>
                  <a:pt x="297230" y="96519"/>
                </a:moveTo>
                <a:lnTo>
                  <a:pt x="296519" y="97789"/>
                </a:lnTo>
                <a:lnTo>
                  <a:pt x="293903" y="97789"/>
                </a:lnTo>
                <a:lnTo>
                  <a:pt x="294957" y="100329"/>
                </a:lnTo>
                <a:lnTo>
                  <a:pt x="292734" y="100329"/>
                </a:lnTo>
                <a:lnTo>
                  <a:pt x="292849" y="102869"/>
                </a:lnTo>
                <a:lnTo>
                  <a:pt x="295287" y="102869"/>
                </a:lnTo>
                <a:lnTo>
                  <a:pt x="296798" y="104139"/>
                </a:lnTo>
                <a:lnTo>
                  <a:pt x="297180" y="102869"/>
                </a:lnTo>
                <a:lnTo>
                  <a:pt x="297332" y="101599"/>
                </a:lnTo>
                <a:lnTo>
                  <a:pt x="299961" y="99059"/>
                </a:lnTo>
                <a:lnTo>
                  <a:pt x="297230" y="96519"/>
                </a:lnTo>
                <a:close/>
              </a:path>
              <a:path w="385444" h="222250">
                <a:moveTo>
                  <a:pt x="304088" y="100329"/>
                </a:moveTo>
                <a:lnTo>
                  <a:pt x="303415" y="101599"/>
                </a:lnTo>
                <a:lnTo>
                  <a:pt x="302971" y="102869"/>
                </a:lnTo>
                <a:lnTo>
                  <a:pt x="302323" y="102869"/>
                </a:lnTo>
                <a:lnTo>
                  <a:pt x="302082" y="104139"/>
                </a:lnTo>
                <a:lnTo>
                  <a:pt x="305650" y="104139"/>
                </a:lnTo>
                <a:lnTo>
                  <a:pt x="304088" y="100329"/>
                </a:lnTo>
                <a:close/>
              </a:path>
              <a:path w="385444" h="222250">
                <a:moveTo>
                  <a:pt x="338543" y="91439"/>
                </a:moveTo>
                <a:lnTo>
                  <a:pt x="320408" y="91439"/>
                </a:lnTo>
                <a:lnTo>
                  <a:pt x="321589" y="92709"/>
                </a:lnTo>
                <a:lnTo>
                  <a:pt x="321741" y="95249"/>
                </a:lnTo>
                <a:lnTo>
                  <a:pt x="319709" y="96519"/>
                </a:lnTo>
                <a:lnTo>
                  <a:pt x="335368" y="96519"/>
                </a:lnTo>
                <a:lnTo>
                  <a:pt x="334378" y="97789"/>
                </a:lnTo>
                <a:lnTo>
                  <a:pt x="333425" y="99059"/>
                </a:lnTo>
                <a:lnTo>
                  <a:pt x="332295" y="100329"/>
                </a:lnTo>
                <a:lnTo>
                  <a:pt x="360273" y="100329"/>
                </a:lnTo>
                <a:lnTo>
                  <a:pt x="360172" y="101599"/>
                </a:lnTo>
                <a:lnTo>
                  <a:pt x="359727" y="101599"/>
                </a:lnTo>
                <a:lnTo>
                  <a:pt x="358940" y="102869"/>
                </a:lnTo>
                <a:lnTo>
                  <a:pt x="359333" y="104139"/>
                </a:lnTo>
                <a:lnTo>
                  <a:pt x="361594" y="104139"/>
                </a:lnTo>
                <a:lnTo>
                  <a:pt x="362445" y="102869"/>
                </a:lnTo>
                <a:lnTo>
                  <a:pt x="361061" y="99059"/>
                </a:lnTo>
                <a:lnTo>
                  <a:pt x="346595" y="99059"/>
                </a:lnTo>
                <a:lnTo>
                  <a:pt x="345249" y="97789"/>
                </a:lnTo>
                <a:lnTo>
                  <a:pt x="338010" y="97789"/>
                </a:lnTo>
                <a:lnTo>
                  <a:pt x="335584" y="96519"/>
                </a:lnTo>
                <a:lnTo>
                  <a:pt x="338950" y="95249"/>
                </a:lnTo>
                <a:lnTo>
                  <a:pt x="336918" y="92709"/>
                </a:lnTo>
                <a:lnTo>
                  <a:pt x="338543" y="91439"/>
                </a:lnTo>
                <a:close/>
              </a:path>
              <a:path w="385444" h="222250">
                <a:moveTo>
                  <a:pt x="134823" y="97789"/>
                </a:moveTo>
                <a:lnTo>
                  <a:pt x="112026" y="97789"/>
                </a:lnTo>
                <a:lnTo>
                  <a:pt x="113550" y="100329"/>
                </a:lnTo>
                <a:lnTo>
                  <a:pt x="116535" y="101599"/>
                </a:lnTo>
                <a:lnTo>
                  <a:pt x="119379" y="102869"/>
                </a:lnTo>
                <a:lnTo>
                  <a:pt x="131444" y="102869"/>
                </a:lnTo>
                <a:lnTo>
                  <a:pt x="131178" y="101599"/>
                </a:lnTo>
                <a:lnTo>
                  <a:pt x="133515" y="100329"/>
                </a:lnTo>
                <a:lnTo>
                  <a:pt x="134124" y="99059"/>
                </a:lnTo>
                <a:lnTo>
                  <a:pt x="134823" y="97789"/>
                </a:lnTo>
                <a:close/>
              </a:path>
              <a:path w="385444" h="222250">
                <a:moveTo>
                  <a:pt x="167500" y="78739"/>
                </a:moveTo>
                <a:lnTo>
                  <a:pt x="119887" y="78739"/>
                </a:lnTo>
                <a:lnTo>
                  <a:pt x="120738" y="80009"/>
                </a:lnTo>
                <a:lnTo>
                  <a:pt x="121411" y="81279"/>
                </a:lnTo>
                <a:lnTo>
                  <a:pt x="122135" y="82549"/>
                </a:lnTo>
                <a:lnTo>
                  <a:pt x="120268" y="85089"/>
                </a:lnTo>
                <a:lnTo>
                  <a:pt x="119951" y="85089"/>
                </a:lnTo>
                <a:lnTo>
                  <a:pt x="119405" y="86359"/>
                </a:lnTo>
                <a:lnTo>
                  <a:pt x="141795" y="86359"/>
                </a:lnTo>
                <a:lnTo>
                  <a:pt x="144741" y="88899"/>
                </a:lnTo>
                <a:lnTo>
                  <a:pt x="144602" y="88899"/>
                </a:lnTo>
                <a:lnTo>
                  <a:pt x="141300" y="93979"/>
                </a:lnTo>
                <a:lnTo>
                  <a:pt x="140004" y="97789"/>
                </a:lnTo>
                <a:lnTo>
                  <a:pt x="138125" y="101599"/>
                </a:lnTo>
                <a:lnTo>
                  <a:pt x="137667" y="102869"/>
                </a:lnTo>
                <a:lnTo>
                  <a:pt x="144081" y="102869"/>
                </a:lnTo>
                <a:lnTo>
                  <a:pt x="140246" y="101599"/>
                </a:lnTo>
                <a:lnTo>
                  <a:pt x="142112" y="99059"/>
                </a:lnTo>
                <a:lnTo>
                  <a:pt x="171932" y="99059"/>
                </a:lnTo>
                <a:lnTo>
                  <a:pt x="173012" y="97789"/>
                </a:lnTo>
                <a:lnTo>
                  <a:pt x="175755" y="96519"/>
                </a:lnTo>
                <a:lnTo>
                  <a:pt x="182829" y="96519"/>
                </a:lnTo>
                <a:lnTo>
                  <a:pt x="183362" y="95249"/>
                </a:lnTo>
                <a:lnTo>
                  <a:pt x="163360" y="95249"/>
                </a:lnTo>
                <a:lnTo>
                  <a:pt x="164261" y="92709"/>
                </a:lnTo>
                <a:lnTo>
                  <a:pt x="225894" y="92709"/>
                </a:lnTo>
                <a:lnTo>
                  <a:pt x="227609" y="90169"/>
                </a:lnTo>
                <a:lnTo>
                  <a:pt x="230316" y="90160"/>
                </a:lnTo>
                <a:lnTo>
                  <a:pt x="231876" y="87629"/>
                </a:lnTo>
                <a:lnTo>
                  <a:pt x="253726" y="87629"/>
                </a:lnTo>
                <a:lnTo>
                  <a:pt x="251028" y="86359"/>
                </a:lnTo>
                <a:lnTo>
                  <a:pt x="245262" y="83819"/>
                </a:lnTo>
                <a:lnTo>
                  <a:pt x="186664" y="83819"/>
                </a:lnTo>
                <a:lnTo>
                  <a:pt x="179095" y="82549"/>
                </a:lnTo>
                <a:lnTo>
                  <a:pt x="173875" y="81279"/>
                </a:lnTo>
                <a:lnTo>
                  <a:pt x="167500" y="78739"/>
                </a:lnTo>
                <a:close/>
              </a:path>
              <a:path w="385444" h="222250">
                <a:moveTo>
                  <a:pt x="171932" y="99059"/>
                </a:moveTo>
                <a:lnTo>
                  <a:pt x="142760" y="99059"/>
                </a:lnTo>
                <a:lnTo>
                  <a:pt x="144081" y="102869"/>
                </a:lnTo>
                <a:lnTo>
                  <a:pt x="161645" y="102869"/>
                </a:lnTo>
                <a:lnTo>
                  <a:pt x="161696" y="101599"/>
                </a:lnTo>
                <a:lnTo>
                  <a:pt x="169379" y="101599"/>
                </a:lnTo>
                <a:lnTo>
                  <a:pt x="170040" y="100329"/>
                </a:lnTo>
                <a:lnTo>
                  <a:pt x="171932" y="99059"/>
                </a:lnTo>
                <a:close/>
              </a:path>
              <a:path w="385444" h="222250">
                <a:moveTo>
                  <a:pt x="193636" y="101599"/>
                </a:moveTo>
                <a:lnTo>
                  <a:pt x="193319" y="102869"/>
                </a:lnTo>
                <a:lnTo>
                  <a:pt x="200659" y="102869"/>
                </a:lnTo>
                <a:lnTo>
                  <a:pt x="193636" y="101599"/>
                </a:lnTo>
                <a:close/>
              </a:path>
              <a:path w="385444" h="222250">
                <a:moveTo>
                  <a:pt x="224053" y="99059"/>
                </a:moveTo>
                <a:lnTo>
                  <a:pt x="223519" y="99059"/>
                </a:lnTo>
                <a:lnTo>
                  <a:pt x="221348" y="102869"/>
                </a:lnTo>
                <a:lnTo>
                  <a:pt x="224091" y="102869"/>
                </a:lnTo>
                <a:lnTo>
                  <a:pt x="224091" y="100329"/>
                </a:lnTo>
                <a:lnTo>
                  <a:pt x="224053" y="99059"/>
                </a:lnTo>
                <a:close/>
              </a:path>
              <a:path w="385444" h="222250">
                <a:moveTo>
                  <a:pt x="249504" y="101599"/>
                </a:moveTo>
                <a:lnTo>
                  <a:pt x="237451" y="102869"/>
                </a:lnTo>
                <a:lnTo>
                  <a:pt x="242449" y="102869"/>
                </a:lnTo>
                <a:lnTo>
                  <a:pt x="249504" y="101599"/>
                </a:lnTo>
                <a:close/>
              </a:path>
              <a:path w="385444" h="222250">
                <a:moveTo>
                  <a:pt x="274154" y="100329"/>
                </a:moveTo>
                <a:lnTo>
                  <a:pt x="271119" y="100329"/>
                </a:lnTo>
                <a:lnTo>
                  <a:pt x="270878" y="101599"/>
                </a:lnTo>
                <a:lnTo>
                  <a:pt x="259651" y="101599"/>
                </a:lnTo>
                <a:lnTo>
                  <a:pt x="262978" y="102869"/>
                </a:lnTo>
                <a:lnTo>
                  <a:pt x="274916" y="102869"/>
                </a:lnTo>
                <a:lnTo>
                  <a:pt x="275602" y="101599"/>
                </a:lnTo>
                <a:lnTo>
                  <a:pt x="274154" y="100329"/>
                </a:lnTo>
                <a:close/>
              </a:path>
              <a:path w="385444" h="222250">
                <a:moveTo>
                  <a:pt x="309384" y="100329"/>
                </a:moveTo>
                <a:lnTo>
                  <a:pt x="307746" y="102869"/>
                </a:lnTo>
                <a:lnTo>
                  <a:pt x="357835" y="102869"/>
                </a:lnTo>
                <a:lnTo>
                  <a:pt x="358584" y="101599"/>
                </a:lnTo>
                <a:lnTo>
                  <a:pt x="311099" y="101599"/>
                </a:lnTo>
                <a:lnTo>
                  <a:pt x="309384" y="100329"/>
                </a:lnTo>
                <a:close/>
              </a:path>
              <a:path w="385444" h="222250">
                <a:moveTo>
                  <a:pt x="212991" y="95249"/>
                </a:moveTo>
                <a:lnTo>
                  <a:pt x="183362" y="95249"/>
                </a:lnTo>
                <a:lnTo>
                  <a:pt x="184213" y="96519"/>
                </a:lnTo>
                <a:lnTo>
                  <a:pt x="184670" y="96519"/>
                </a:lnTo>
                <a:lnTo>
                  <a:pt x="186194" y="97789"/>
                </a:lnTo>
                <a:lnTo>
                  <a:pt x="187426" y="99059"/>
                </a:lnTo>
                <a:lnTo>
                  <a:pt x="187058" y="100329"/>
                </a:lnTo>
                <a:lnTo>
                  <a:pt x="189255" y="101599"/>
                </a:lnTo>
                <a:lnTo>
                  <a:pt x="189941" y="101599"/>
                </a:lnTo>
                <a:lnTo>
                  <a:pt x="190753" y="99059"/>
                </a:lnTo>
                <a:lnTo>
                  <a:pt x="212966" y="99059"/>
                </a:lnTo>
                <a:lnTo>
                  <a:pt x="212991" y="95249"/>
                </a:lnTo>
                <a:close/>
              </a:path>
              <a:path w="385444" h="222250">
                <a:moveTo>
                  <a:pt x="265963" y="90169"/>
                </a:moveTo>
                <a:lnTo>
                  <a:pt x="262343" y="90169"/>
                </a:lnTo>
                <a:lnTo>
                  <a:pt x="262763" y="91439"/>
                </a:lnTo>
                <a:lnTo>
                  <a:pt x="263626" y="92709"/>
                </a:lnTo>
                <a:lnTo>
                  <a:pt x="255092" y="92709"/>
                </a:lnTo>
                <a:lnTo>
                  <a:pt x="251078" y="96519"/>
                </a:lnTo>
                <a:lnTo>
                  <a:pt x="247840" y="97789"/>
                </a:lnTo>
                <a:lnTo>
                  <a:pt x="244855" y="99059"/>
                </a:lnTo>
                <a:lnTo>
                  <a:pt x="243928" y="100329"/>
                </a:lnTo>
                <a:lnTo>
                  <a:pt x="248627" y="100329"/>
                </a:lnTo>
                <a:lnTo>
                  <a:pt x="249034" y="101599"/>
                </a:lnTo>
                <a:lnTo>
                  <a:pt x="252247" y="101599"/>
                </a:lnTo>
                <a:lnTo>
                  <a:pt x="252374" y="100329"/>
                </a:lnTo>
                <a:lnTo>
                  <a:pt x="253199" y="99059"/>
                </a:lnTo>
                <a:lnTo>
                  <a:pt x="256654" y="99059"/>
                </a:lnTo>
                <a:lnTo>
                  <a:pt x="258254" y="96519"/>
                </a:lnTo>
                <a:lnTo>
                  <a:pt x="262420" y="95249"/>
                </a:lnTo>
                <a:lnTo>
                  <a:pt x="273367" y="95249"/>
                </a:lnTo>
                <a:lnTo>
                  <a:pt x="274367" y="91439"/>
                </a:lnTo>
                <a:lnTo>
                  <a:pt x="265620" y="91439"/>
                </a:lnTo>
                <a:lnTo>
                  <a:pt x="265963" y="90169"/>
                </a:lnTo>
                <a:close/>
              </a:path>
              <a:path w="385444" h="222250">
                <a:moveTo>
                  <a:pt x="287413" y="93979"/>
                </a:moveTo>
                <a:lnTo>
                  <a:pt x="280936" y="93979"/>
                </a:lnTo>
                <a:lnTo>
                  <a:pt x="277520" y="96519"/>
                </a:lnTo>
                <a:lnTo>
                  <a:pt x="274548" y="97789"/>
                </a:lnTo>
                <a:lnTo>
                  <a:pt x="271233" y="100329"/>
                </a:lnTo>
                <a:lnTo>
                  <a:pt x="274154" y="100329"/>
                </a:lnTo>
                <a:lnTo>
                  <a:pt x="276961" y="101599"/>
                </a:lnTo>
                <a:lnTo>
                  <a:pt x="279158" y="100329"/>
                </a:lnTo>
                <a:lnTo>
                  <a:pt x="281241" y="99059"/>
                </a:lnTo>
                <a:lnTo>
                  <a:pt x="283222" y="97789"/>
                </a:lnTo>
                <a:lnTo>
                  <a:pt x="285127" y="95249"/>
                </a:lnTo>
                <a:lnTo>
                  <a:pt x="287413" y="93979"/>
                </a:lnTo>
                <a:close/>
              </a:path>
              <a:path w="385444" h="222250">
                <a:moveTo>
                  <a:pt x="358546" y="100329"/>
                </a:moveTo>
                <a:lnTo>
                  <a:pt x="314413" y="100329"/>
                </a:lnTo>
                <a:lnTo>
                  <a:pt x="311099" y="101599"/>
                </a:lnTo>
                <a:lnTo>
                  <a:pt x="358584" y="101599"/>
                </a:lnTo>
                <a:lnTo>
                  <a:pt x="358546" y="100329"/>
                </a:lnTo>
                <a:close/>
              </a:path>
              <a:path w="385444" h="222250">
                <a:moveTo>
                  <a:pt x="91643" y="97789"/>
                </a:moveTo>
                <a:lnTo>
                  <a:pt x="76669" y="97789"/>
                </a:lnTo>
                <a:lnTo>
                  <a:pt x="77038" y="99059"/>
                </a:lnTo>
                <a:lnTo>
                  <a:pt x="77393" y="99059"/>
                </a:lnTo>
                <a:lnTo>
                  <a:pt x="77571" y="100329"/>
                </a:lnTo>
                <a:lnTo>
                  <a:pt x="90741" y="100329"/>
                </a:lnTo>
                <a:lnTo>
                  <a:pt x="91643" y="97789"/>
                </a:lnTo>
                <a:close/>
              </a:path>
              <a:path w="385444" h="222250">
                <a:moveTo>
                  <a:pt x="268833" y="99059"/>
                </a:moveTo>
                <a:lnTo>
                  <a:pt x="268617" y="99059"/>
                </a:lnTo>
                <a:lnTo>
                  <a:pt x="265645" y="100329"/>
                </a:lnTo>
                <a:lnTo>
                  <a:pt x="269176" y="100329"/>
                </a:lnTo>
                <a:lnTo>
                  <a:pt x="268833" y="99059"/>
                </a:lnTo>
                <a:close/>
              </a:path>
              <a:path w="385444" h="222250">
                <a:moveTo>
                  <a:pt x="291833" y="99059"/>
                </a:moveTo>
                <a:lnTo>
                  <a:pt x="287477" y="99059"/>
                </a:lnTo>
                <a:lnTo>
                  <a:pt x="287959" y="100329"/>
                </a:lnTo>
                <a:lnTo>
                  <a:pt x="291858" y="100329"/>
                </a:lnTo>
                <a:lnTo>
                  <a:pt x="291833" y="99059"/>
                </a:lnTo>
                <a:close/>
              </a:path>
              <a:path w="385444" h="222250">
                <a:moveTo>
                  <a:pt x="334911" y="96519"/>
                </a:moveTo>
                <a:lnTo>
                  <a:pt x="315341" y="96519"/>
                </a:lnTo>
                <a:lnTo>
                  <a:pt x="316179" y="99059"/>
                </a:lnTo>
                <a:lnTo>
                  <a:pt x="315607" y="100329"/>
                </a:lnTo>
                <a:lnTo>
                  <a:pt x="331660" y="100329"/>
                </a:lnTo>
                <a:lnTo>
                  <a:pt x="331647" y="99059"/>
                </a:lnTo>
                <a:lnTo>
                  <a:pt x="332854" y="97789"/>
                </a:lnTo>
                <a:lnTo>
                  <a:pt x="333895" y="97789"/>
                </a:lnTo>
                <a:lnTo>
                  <a:pt x="334911" y="96519"/>
                </a:lnTo>
                <a:close/>
              </a:path>
              <a:path w="385444" h="222250">
                <a:moveTo>
                  <a:pt x="383455" y="99059"/>
                </a:moveTo>
                <a:lnTo>
                  <a:pt x="377761" y="99059"/>
                </a:lnTo>
                <a:lnTo>
                  <a:pt x="379641" y="100329"/>
                </a:lnTo>
                <a:lnTo>
                  <a:pt x="383514" y="100329"/>
                </a:lnTo>
                <a:lnTo>
                  <a:pt x="383455" y="99059"/>
                </a:lnTo>
                <a:close/>
              </a:path>
              <a:path w="385444" h="222250">
                <a:moveTo>
                  <a:pt x="114122" y="86359"/>
                </a:moveTo>
                <a:lnTo>
                  <a:pt x="113969" y="86359"/>
                </a:lnTo>
                <a:lnTo>
                  <a:pt x="113017" y="87629"/>
                </a:lnTo>
                <a:lnTo>
                  <a:pt x="110756" y="88899"/>
                </a:lnTo>
                <a:lnTo>
                  <a:pt x="110553" y="91439"/>
                </a:lnTo>
                <a:lnTo>
                  <a:pt x="106908" y="91439"/>
                </a:lnTo>
                <a:lnTo>
                  <a:pt x="108254" y="93979"/>
                </a:lnTo>
                <a:lnTo>
                  <a:pt x="106324" y="93979"/>
                </a:lnTo>
                <a:lnTo>
                  <a:pt x="106184" y="96519"/>
                </a:lnTo>
                <a:lnTo>
                  <a:pt x="109156" y="99059"/>
                </a:lnTo>
                <a:lnTo>
                  <a:pt x="112026" y="97789"/>
                </a:lnTo>
                <a:lnTo>
                  <a:pt x="134823" y="97789"/>
                </a:lnTo>
                <a:lnTo>
                  <a:pt x="130517" y="96519"/>
                </a:lnTo>
                <a:lnTo>
                  <a:pt x="135635" y="96519"/>
                </a:lnTo>
                <a:lnTo>
                  <a:pt x="135928" y="95249"/>
                </a:lnTo>
                <a:lnTo>
                  <a:pt x="119633" y="95249"/>
                </a:lnTo>
                <a:lnTo>
                  <a:pt x="113753" y="93979"/>
                </a:lnTo>
                <a:lnTo>
                  <a:pt x="113017" y="92709"/>
                </a:lnTo>
                <a:lnTo>
                  <a:pt x="113639" y="90169"/>
                </a:lnTo>
                <a:lnTo>
                  <a:pt x="114503" y="90169"/>
                </a:lnTo>
                <a:lnTo>
                  <a:pt x="113817" y="88899"/>
                </a:lnTo>
                <a:lnTo>
                  <a:pt x="114109" y="87629"/>
                </a:lnTo>
                <a:lnTo>
                  <a:pt x="114122" y="86359"/>
                </a:lnTo>
                <a:close/>
              </a:path>
              <a:path w="385444" h="222250">
                <a:moveTo>
                  <a:pt x="256768" y="90169"/>
                </a:moveTo>
                <a:lnTo>
                  <a:pt x="236029" y="90169"/>
                </a:lnTo>
                <a:lnTo>
                  <a:pt x="233641" y="91439"/>
                </a:lnTo>
                <a:lnTo>
                  <a:pt x="233108" y="93979"/>
                </a:lnTo>
                <a:lnTo>
                  <a:pt x="231546" y="97789"/>
                </a:lnTo>
                <a:lnTo>
                  <a:pt x="223075" y="97789"/>
                </a:lnTo>
                <a:lnTo>
                  <a:pt x="224205" y="99059"/>
                </a:lnTo>
                <a:lnTo>
                  <a:pt x="240207" y="99059"/>
                </a:lnTo>
                <a:lnTo>
                  <a:pt x="241300" y="96519"/>
                </a:lnTo>
                <a:lnTo>
                  <a:pt x="238861" y="96519"/>
                </a:lnTo>
                <a:lnTo>
                  <a:pt x="239814" y="95249"/>
                </a:lnTo>
                <a:lnTo>
                  <a:pt x="242074" y="91439"/>
                </a:lnTo>
                <a:lnTo>
                  <a:pt x="255301" y="91439"/>
                </a:lnTo>
                <a:lnTo>
                  <a:pt x="256768" y="90169"/>
                </a:lnTo>
                <a:close/>
              </a:path>
              <a:path w="385444" h="222250">
                <a:moveTo>
                  <a:pt x="279514" y="93979"/>
                </a:moveTo>
                <a:lnTo>
                  <a:pt x="278549" y="93979"/>
                </a:lnTo>
                <a:lnTo>
                  <a:pt x="273456" y="96519"/>
                </a:lnTo>
                <a:lnTo>
                  <a:pt x="267220" y="96519"/>
                </a:lnTo>
                <a:lnTo>
                  <a:pt x="271348" y="97789"/>
                </a:lnTo>
                <a:lnTo>
                  <a:pt x="269151" y="99059"/>
                </a:lnTo>
                <a:lnTo>
                  <a:pt x="269430" y="99059"/>
                </a:lnTo>
                <a:lnTo>
                  <a:pt x="273418" y="97789"/>
                </a:lnTo>
                <a:lnTo>
                  <a:pt x="277456" y="95249"/>
                </a:lnTo>
                <a:lnTo>
                  <a:pt x="279514" y="93979"/>
                </a:lnTo>
                <a:close/>
              </a:path>
              <a:path w="385444" h="222250">
                <a:moveTo>
                  <a:pt x="293090" y="97789"/>
                </a:moveTo>
                <a:lnTo>
                  <a:pt x="286321" y="97789"/>
                </a:lnTo>
                <a:lnTo>
                  <a:pt x="287045" y="99059"/>
                </a:lnTo>
                <a:lnTo>
                  <a:pt x="291731" y="99059"/>
                </a:lnTo>
                <a:lnTo>
                  <a:pt x="293090" y="97789"/>
                </a:lnTo>
                <a:close/>
              </a:path>
              <a:path w="385444" h="222250">
                <a:moveTo>
                  <a:pt x="352323" y="96519"/>
                </a:moveTo>
                <a:lnTo>
                  <a:pt x="349161" y="96519"/>
                </a:lnTo>
                <a:lnTo>
                  <a:pt x="347103" y="97789"/>
                </a:lnTo>
                <a:lnTo>
                  <a:pt x="347560" y="99059"/>
                </a:lnTo>
                <a:lnTo>
                  <a:pt x="361061" y="99059"/>
                </a:lnTo>
                <a:lnTo>
                  <a:pt x="358571" y="97789"/>
                </a:lnTo>
                <a:lnTo>
                  <a:pt x="354558" y="97789"/>
                </a:lnTo>
                <a:lnTo>
                  <a:pt x="352323" y="96519"/>
                </a:lnTo>
                <a:close/>
              </a:path>
              <a:path w="385444" h="222250">
                <a:moveTo>
                  <a:pt x="85255" y="86359"/>
                </a:moveTo>
                <a:lnTo>
                  <a:pt x="84150" y="87629"/>
                </a:lnTo>
                <a:lnTo>
                  <a:pt x="69189" y="87629"/>
                </a:lnTo>
                <a:lnTo>
                  <a:pt x="70611" y="90169"/>
                </a:lnTo>
                <a:lnTo>
                  <a:pt x="71818" y="91439"/>
                </a:lnTo>
                <a:lnTo>
                  <a:pt x="72796" y="92709"/>
                </a:lnTo>
                <a:lnTo>
                  <a:pt x="72961" y="95249"/>
                </a:lnTo>
                <a:lnTo>
                  <a:pt x="70777" y="96519"/>
                </a:lnTo>
                <a:lnTo>
                  <a:pt x="69786" y="97789"/>
                </a:lnTo>
                <a:lnTo>
                  <a:pt x="72199" y="97789"/>
                </a:lnTo>
                <a:lnTo>
                  <a:pt x="72339" y="96519"/>
                </a:lnTo>
                <a:lnTo>
                  <a:pt x="73850" y="95249"/>
                </a:lnTo>
                <a:lnTo>
                  <a:pt x="94386" y="95249"/>
                </a:lnTo>
                <a:lnTo>
                  <a:pt x="95872" y="92709"/>
                </a:lnTo>
                <a:lnTo>
                  <a:pt x="97726" y="91439"/>
                </a:lnTo>
                <a:lnTo>
                  <a:pt x="84683" y="91439"/>
                </a:lnTo>
                <a:lnTo>
                  <a:pt x="86448" y="90169"/>
                </a:lnTo>
                <a:lnTo>
                  <a:pt x="85343" y="88899"/>
                </a:lnTo>
                <a:lnTo>
                  <a:pt x="85255" y="86359"/>
                </a:lnTo>
                <a:close/>
              </a:path>
              <a:path w="385444" h="222250">
                <a:moveTo>
                  <a:pt x="94386" y="95249"/>
                </a:moveTo>
                <a:lnTo>
                  <a:pt x="74637" y="95249"/>
                </a:lnTo>
                <a:lnTo>
                  <a:pt x="75831" y="96519"/>
                </a:lnTo>
                <a:lnTo>
                  <a:pt x="77228" y="96519"/>
                </a:lnTo>
                <a:lnTo>
                  <a:pt x="76390" y="97789"/>
                </a:lnTo>
                <a:lnTo>
                  <a:pt x="92138" y="97789"/>
                </a:lnTo>
                <a:lnTo>
                  <a:pt x="93332" y="96519"/>
                </a:lnTo>
                <a:lnTo>
                  <a:pt x="94386" y="95249"/>
                </a:lnTo>
                <a:close/>
              </a:path>
              <a:path w="385444" h="222250">
                <a:moveTo>
                  <a:pt x="181775" y="96519"/>
                </a:moveTo>
                <a:lnTo>
                  <a:pt x="177228" y="96519"/>
                </a:lnTo>
                <a:lnTo>
                  <a:pt x="179209" y="97789"/>
                </a:lnTo>
                <a:lnTo>
                  <a:pt x="181394" y="97789"/>
                </a:lnTo>
                <a:lnTo>
                  <a:pt x="181775" y="96519"/>
                </a:lnTo>
                <a:close/>
              </a:path>
              <a:path w="385444" h="222250">
                <a:moveTo>
                  <a:pt x="245529" y="96519"/>
                </a:moveTo>
                <a:lnTo>
                  <a:pt x="241300" y="96519"/>
                </a:lnTo>
                <a:lnTo>
                  <a:pt x="243662" y="97789"/>
                </a:lnTo>
                <a:lnTo>
                  <a:pt x="245529" y="96519"/>
                </a:lnTo>
                <a:close/>
              </a:path>
              <a:path w="385444" h="222250">
                <a:moveTo>
                  <a:pt x="343446" y="95249"/>
                </a:moveTo>
                <a:lnTo>
                  <a:pt x="342658" y="96519"/>
                </a:lnTo>
                <a:lnTo>
                  <a:pt x="339775" y="97789"/>
                </a:lnTo>
                <a:lnTo>
                  <a:pt x="345249" y="97789"/>
                </a:lnTo>
                <a:lnTo>
                  <a:pt x="343446" y="95249"/>
                </a:lnTo>
                <a:close/>
              </a:path>
              <a:path w="385444" h="222250">
                <a:moveTo>
                  <a:pt x="286321" y="87629"/>
                </a:moveTo>
                <a:lnTo>
                  <a:pt x="272580" y="87629"/>
                </a:lnTo>
                <a:lnTo>
                  <a:pt x="270802" y="88899"/>
                </a:lnTo>
                <a:lnTo>
                  <a:pt x="269227" y="90169"/>
                </a:lnTo>
                <a:lnTo>
                  <a:pt x="275526" y="90169"/>
                </a:lnTo>
                <a:lnTo>
                  <a:pt x="275818" y="91439"/>
                </a:lnTo>
                <a:lnTo>
                  <a:pt x="275628" y="92709"/>
                </a:lnTo>
                <a:lnTo>
                  <a:pt x="275056" y="93979"/>
                </a:lnTo>
                <a:lnTo>
                  <a:pt x="273367" y="95249"/>
                </a:lnTo>
                <a:lnTo>
                  <a:pt x="262420" y="95249"/>
                </a:lnTo>
                <a:lnTo>
                  <a:pt x="265772" y="96519"/>
                </a:lnTo>
                <a:lnTo>
                  <a:pt x="273329" y="96519"/>
                </a:lnTo>
                <a:lnTo>
                  <a:pt x="278396" y="93979"/>
                </a:lnTo>
                <a:lnTo>
                  <a:pt x="300939" y="93979"/>
                </a:lnTo>
                <a:lnTo>
                  <a:pt x="302526" y="91439"/>
                </a:lnTo>
                <a:lnTo>
                  <a:pt x="288277" y="91439"/>
                </a:lnTo>
                <a:lnTo>
                  <a:pt x="286774" y="90160"/>
                </a:lnTo>
                <a:lnTo>
                  <a:pt x="286219" y="88899"/>
                </a:lnTo>
                <a:lnTo>
                  <a:pt x="286321" y="87629"/>
                </a:lnTo>
                <a:close/>
              </a:path>
              <a:path w="385444" h="222250">
                <a:moveTo>
                  <a:pt x="317804" y="95249"/>
                </a:moveTo>
                <a:lnTo>
                  <a:pt x="316623" y="96519"/>
                </a:lnTo>
                <a:lnTo>
                  <a:pt x="318706" y="96519"/>
                </a:lnTo>
                <a:lnTo>
                  <a:pt x="317804" y="95249"/>
                </a:lnTo>
                <a:close/>
              </a:path>
              <a:path w="385444" h="222250">
                <a:moveTo>
                  <a:pt x="139077" y="87629"/>
                </a:moveTo>
                <a:lnTo>
                  <a:pt x="123380" y="87629"/>
                </a:lnTo>
                <a:lnTo>
                  <a:pt x="124739" y="88899"/>
                </a:lnTo>
                <a:lnTo>
                  <a:pt x="127927" y="88899"/>
                </a:lnTo>
                <a:lnTo>
                  <a:pt x="128523" y="90169"/>
                </a:lnTo>
                <a:lnTo>
                  <a:pt x="129539" y="91439"/>
                </a:lnTo>
                <a:lnTo>
                  <a:pt x="128450" y="91722"/>
                </a:lnTo>
                <a:lnTo>
                  <a:pt x="128904" y="92709"/>
                </a:lnTo>
                <a:lnTo>
                  <a:pt x="129095" y="95249"/>
                </a:lnTo>
                <a:lnTo>
                  <a:pt x="132880" y="95249"/>
                </a:lnTo>
                <a:lnTo>
                  <a:pt x="131965" y="92709"/>
                </a:lnTo>
                <a:lnTo>
                  <a:pt x="135445" y="88899"/>
                </a:lnTo>
                <a:lnTo>
                  <a:pt x="139077" y="87629"/>
                </a:lnTo>
                <a:close/>
              </a:path>
              <a:path w="385444" h="222250">
                <a:moveTo>
                  <a:pt x="134835" y="92709"/>
                </a:moveTo>
                <a:lnTo>
                  <a:pt x="133769" y="92709"/>
                </a:lnTo>
                <a:lnTo>
                  <a:pt x="132880" y="95249"/>
                </a:lnTo>
                <a:lnTo>
                  <a:pt x="135928" y="95249"/>
                </a:lnTo>
                <a:lnTo>
                  <a:pt x="136220" y="93979"/>
                </a:lnTo>
                <a:lnTo>
                  <a:pt x="134835" y="92709"/>
                </a:lnTo>
                <a:close/>
              </a:path>
              <a:path w="385444" h="222250">
                <a:moveTo>
                  <a:pt x="225894" y="92709"/>
                </a:moveTo>
                <a:lnTo>
                  <a:pt x="164858" y="92709"/>
                </a:lnTo>
                <a:lnTo>
                  <a:pt x="163855" y="95249"/>
                </a:lnTo>
                <a:lnTo>
                  <a:pt x="225463" y="95249"/>
                </a:lnTo>
                <a:lnTo>
                  <a:pt x="224904" y="93979"/>
                </a:lnTo>
                <a:lnTo>
                  <a:pt x="225894" y="92709"/>
                </a:lnTo>
                <a:close/>
              </a:path>
              <a:path w="385444" h="222250">
                <a:moveTo>
                  <a:pt x="304507" y="93979"/>
                </a:moveTo>
                <a:lnTo>
                  <a:pt x="298830" y="93979"/>
                </a:lnTo>
                <a:lnTo>
                  <a:pt x="301282" y="95249"/>
                </a:lnTo>
                <a:lnTo>
                  <a:pt x="304126" y="95249"/>
                </a:lnTo>
                <a:lnTo>
                  <a:pt x="304507" y="93979"/>
                </a:lnTo>
                <a:close/>
              </a:path>
              <a:path w="385444" h="222250">
                <a:moveTo>
                  <a:pt x="378548" y="81279"/>
                </a:moveTo>
                <a:lnTo>
                  <a:pt x="368134" y="87629"/>
                </a:lnTo>
                <a:lnTo>
                  <a:pt x="370979" y="87629"/>
                </a:lnTo>
                <a:lnTo>
                  <a:pt x="370484" y="90169"/>
                </a:lnTo>
                <a:lnTo>
                  <a:pt x="374688" y="90169"/>
                </a:lnTo>
                <a:lnTo>
                  <a:pt x="376351" y="93979"/>
                </a:lnTo>
                <a:lnTo>
                  <a:pt x="374027" y="93979"/>
                </a:lnTo>
                <a:lnTo>
                  <a:pt x="373227" y="95249"/>
                </a:lnTo>
                <a:lnTo>
                  <a:pt x="383292" y="95249"/>
                </a:lnTo>
                <a:lnTo>
                  <a:pt x="383197" y="88899"/>
                </a:lnTo>
                <a:lnTo>
                  <a:pt x="382066" y="86359"/>
                </a:lnTo>
                <a:lnTo>
                  <a:pt x="384822" y="85089"/>
                </a:lnTo>
                <a:lnTo>
                  <a:pt x="382879" y="83819"/>
                </a:lnTo>
                <a:lnTo>
                  <a:pt x="379755" y="83819"/>
                </a:lnTo>
                <a:lnTo>
                  <a:pt x="378548" y="81279"/>
                </a:lnTo>
                <a:close/>
              </a:path>
              <a:path w="385444" h="222250">
                <a:moveTo>
                  <a:pt x="118503" y="91439"/>
                </a:moveTo>
                <a:lnTo>
                  <a:pt x="114185" y="91439"/>
                </a:lnTo>
                <a:lnTo>
                  <a:pt x="115201" y="93979"/>
                </a:lnTo>
                <a:lnTo>
                  <a:pt x="116547" y="93979"/>
                </a:lnTo>
                <a:lnTo>
                  <a:pt x="118503" y="91439"/>
                </a:lnTo>
                <a:close/>
              </a:path>
              <a:path w="385444" h="222250">
                <a:moveTo>
                  <a:pt x="305866" y="88899"/>
                </a:moveTo>
                <a:lnTo>
                  <a:pt x="294119" y="88899"/>
                </a:lnTo>
                <a:lnTo>
                  <a:pt x="291973" y="91439"/>
                </a:lnTo>
                <a:lnTo>
                  <a:pt x="303364" y="91439"/>
                </a:lnTo>
                <a:lnTo>
                  <a:pt x="305168" y="93979"/>
                </a:lnTo>
                <a:lnTo>
                  <a:pt x="305650" y="93979"/>
                </a:lnTo>
                <a:lnTo>
                  <a:pt x="307544" y="92057"/>
                </a:lnTo>
                <a:lnTo>
                  <a:pt x="305892" y="90169"/>
                </a:lnTo>
                <a:lnTo>
                  <a:pt x="305866" y="88899"/>
                </a:lnTo>
                <a:close/>
              </a:path>
              <a:path w="385444" h="222250">
                <a:moveTo>
                  <a:pt x="318020" y="85089"/>
                </a:moveTo>
                <a:lnTo>
                  <a:pt x="317461" y="85089"/>
                </a:lnTo>
                <a:lnTo>
                  <a:pt x="316572" y="86359"/>
                </a:lnTo>
                <a:lnTo>
                  <a:pt x="316108" y="87615"/>
                </a:lnTo>
                <a:lnTo>
                  <a:pt x="317982" y="88899"/>
                </a:lnTo>
                <a:lnTo>
                  <a:pt x="318033" y="91439"/>
                </a:lnTo>
                <a:lnTo>
                  <a:pt x="319138" y="93979"/>
                </a:lnTo>
                <a:lnTo>
                  <a:pt x="320408" y="91439"/>
                </a:lnTo>
                <a:lnTo>
                  <a:pt x="333755" y="91439"/>
                </a:lnTo>
                <a:lnTo>
                  <a:pt x="331304" y="90169"/>
                </a:lnTo>
                <a:lnTo>
                  <a:pt x="330728" y="90160"/>
                </a:lnTo>
                <a:lnTo>
                  <a:pt x="330123" y="88899"/>
                </a:lnTo>
                <a:lnTo>
                  <a:pt x="319455" y="88899"/>
                </a:lnTo>
                <a:lnTo>
                  <a:pt x="318020" y="85089"/>
                </a:lnTo>
                <a:close/>
              </a:path>
              <a:path w="385444" h="222250">
                <a:moveTo>
                  <a:pt x="342506" y="88899"/>
                </a:moveTo>
                <a:lnTo>
                  <a:pt x="338518" y="88899"/>
                </a:lnTo>
                <a:lnTo>
                  <a:pt x="338112" y="90169"/>
                </a:lnTo>
                <a:lnTo>
                  <a:pt x="335026" y="90169"/>
                </a:lnTo>
                <a:lnTo>
                  <a:pt x="333755" y="91439"/>
                </a:lnTo>
                <a:lnTo>
                  <a:pt x="339229" y="91439"/>
                </a:lnTo>
                <a:lnTo>
                  <a:pt x="339674" y="92709"/>
                </a:lnTo>
                <a:lnTo>
                  <a:pt x="343217" y="93979"/>
                </a:lnTo>
                <a:lnTo>
                  <a:pt x="342506" y="90169"/>
                </a:lnTo>
                <a:lnTo>
                  <a:pt x="342506" y="88899"/>
                </a:lnTo>
                <a:close/>
              </a:path>
              <a:path w="385444" h="222250">
                <a:moveTo>
                  <a:pt x="122008" y="90169"/>
                </a:moveTo>
                <a:lnTo>
                  <a:pt x="113639" y="90169"/>
                </a:lnTo>
                <a:lnTo>
                  <a:pt x="113982" y="91439"/>
                </a:lnTo>
                <a:lnTo>
                  <a:pt x="118871" y="91439"/>
                </a:lnTo>
                <a:lnTo>
                  <a:pt x="120726" y="92709"/>
                </a:lnTo>
                <a:lnTo>
                  <a:pt x="121742" y="92709"/>
                </a:lnTo>
                <a:lnTo>
                  <a:pt x="122681" y="91439"/>
                </a:lnTo>
                <a:lnTo>
                  <a:pt x="122008" y="90169"/>
                </a:lnTo>
                <a:close/>
              </a:path>
              <a:path w="385444" h="222250">
                <a:moveTo>
                  <a:pt x="127463" y="91979"/>
                </a:moveTo>
                <a:lnTo>
                  <a:pt x="124650" y="92709"/>
                </a:lnTo>
                <a:lnTo>
                  <a:pt x="126301" y="92709"/>
                </a:lnTo>
                <a:lnTo>
                  <a:pt x="127463" y="91979"/>
                </a:lnTo>
                <a:close/>
              </a:path>
              <a:path w="385444" h="222250">
                <a:moveTo>
                  <a:pt x="248284" y="91439"/>
                </a:moveTo>
                <a:lnTo>
                  <a:pt x="243217" y="91439"/>
                </a:lnTo>
                <a:lnTo>
                  <a:pt x="246227" y="92709"/>
                </a:lnTo>
                <a:lnTo>
                  <a:pt x="248284" y="91439"/>
                </a:lnTo>
                <a:close/>
              </a:path>
              <a:path w="385444" h="222250">
                <a:moveTo>
                  <a:pt x="255301" y="91439"/>
                </a:moveTo>
                <a:lnTo>
                  <a:pt x="248284" y="91439"/>
                </a:lnTo>
                <a:lnTo>
                  <a:pt x="253834" y="92709"/>
                </a:lnTo>
                <a:lnTo>
                  <a:pt x="255301" y="91439"/>
                </a:lnTo>
                <a:close/>
              </a:path>
              <a:path w="385444" h="222250">
                <a:moveTo>
                  <a:pt x="308152" y="91439"/>
                </a:moveTo>
                <a:lnTo>
                  <a:pt x="307544" y="92057"/>
                </a:lnTo>
                <a:lnTo>
                  <a:pt x="308114" y="92709"/>
                </a:lnTo>
                <a:lnTo>
                  <a:pt x="308152" y="91439"/>
                </a:lnTo>
                <a:close/>
              </a:path>
              <a:path w="385444" h="222250">
                <a:moveTo>
                  <a:pt x="368731" y="88899"/>
                </a:moveTo>
                <a:lnTo>
                  <a:pt x="361518" y="88899"/>
                </a:lnTo>
                <a:lnTo>
                  <a:pt x="361137" y="92709"/>
                </a:lnTo>
                <a:lnTo>
                  <a:pt x="364845" y="90169"/>
                </a:lnTo>
                <a:lnTo>
                  <a:pt x="370484" y="90169"/>
                </a:lnTo>
                <a:lnTo>
                  <a:pt x="368731" y="88899"/>
                </a:lnTo>
                <a:close/>
              </a:path>
              <a:path w="385444" h="222250">
                <a:moveTo>
                  <a:pt x="373773" y="91439"/>
                </a:moveTo>
                <a:lnTo>
                  <a:pt x="371094" y="91439"/>
                </a:lnTo>
                <a:lnTo>
                  <a:pt x="367182" y="92709"/>
                </a:lnTo>
                <a:lnTo>
                  <a:pt x="374459" y="92709"/>
                </a:lnTo>
                <a:lnTo>
                  <a:pt x="373773" y="91439"/>
                </a:lnTo>
                <a:close/>
              </a:path>
              <a:path w="385444" h="222250">
                <a:moveTo>
                  <a:pt x="128320" y="91439"/>
                </a:moveTo>
                <a:lnTo>
                  <a:pt x="127463" y="91979"/>
                </a:lnTo>
                <a:lnTo>
                  <a:pt x="128450" y="91722"/>
                </a:lnTo>
                <a:lnTo>
                  <a:pt x="128320" y="91439"/>
                </a:lnTo>
                <a:close/>
              </a:path>
              <a:path w="385444" h="222250">
                <a:moveTo>
                  <a:pt x="85851" y="83819"/>
                </a:moveTo>
                <a:lnTo>
                  <a:pt x="86131" y="87629"/>
                </a:lnTo>
                <a:lnTo>
                  <a:pt x="86372" y="88899"/>
                </a:lnTo>
                <a:lnTo>
                  <a:pt x="86588" y="91439"/>
                </a:lnTo>
                <a:lnTo>
                  <a:pt x="97726" y="91439"/>
                </a:lnTo>
                <a:lnTo>
                  <a:pt x="99796" y="88899"/>
                </a:lnTo>
                <a:lnTo>
                  <a:pt x="100071" y="87615"/>
                </a:lnTo>
                <a:lnTo>
                  <a:pt x="99673" y="86359"/>
                </a:lnTo>
                <a:lnTo>
                  <a:pt x="88557" y="86359"/>
                </a:lnTo>
                <a:lnTo>
                  <a:pt x="86677" y="85089"/>
                </a:lnTo>
                <a:lnTo>
                  <a:pt x="85851" y="83819"/>
                </a:lnTo>
                <a:close/>
              </a:path>
              <a:path w="385444" h="222250">
                <a:moveTo>
                  <a:pt x="230310" y="90169"/>
                </a:moveTo>
                <a:lnTo>
                  <a:pt x="228536" y="90169"/>
                </a:lnTo>
                <a:lnTo>
                  <a:pt x="229527" y="91439"/>
                </a:lnTo>
                <a:lnTo>
                  <a:pt x="230310" y="90169"/>
                </a:lnTo>
                <a:close/>
              </a:path>
              <a:path w="385444" h="222250">
                <a:moveTo>
                  <a:pt x="253726" y="87629"/>
                </a:moveTo>
                <a:lnTo>
                  <a:pt x="232384" y="87629"/>
                </a:lnTo>
                <a:lnTo>
                  <a:pt x="232651" y="91439"/>
                </a:lnTo>
                <a:lnTo>
                  <a:pt x="233959" y="90169"/>
                </a:lnTo>
                <a:lnTo>
                  <a:pt x="234423" y="90160"/>
                </a:lnTo>
                <a:lnTo>
                  <a:pt x="235318" y="88899"/>
                </a:lnTo>
                <a:lnTo>
                  <a:pt x="256425" y="88899"/>
                </a:lnTo>
                <a:lnTo>
                  <a:pt x="253726" y="87629"/>
                </a:lnTo>
                <a:close/>
              </a:path>
              <a:path w="385444" h="222250">
                <a:moveTo>
                  <a:pt x="267906" y="88899"/>
                </a:moveTo>
                <a:lnTo>
                  <a:pt x="267716" y="91439"/>
                </a:lnTo>
                <a:lnTo>
                  <a:pt x="274367" y="91439"/>
                </a:lnTo>
                <a:lnTo>
                  <a:pt x="274701" y="90169"/>
                </a:lnTo>
                <a:lnTo>
                  <a:pt x="268801" y="90160"/>
                </a:lnTo>
                <a:lnTo>
                  <a:pt x="267906" y="88899"/>
                </a:lnTo>
                <a:close/>
              </a:path>
              <a:path w="385444" h="222250">
                <a:moveTo>
                  <a:pt x="306235" y="87629"/>
                </a:moveTo>
                <a:lnTo>
                  <a:pt x="290893" y="87629"/>
                </a:lnTo>
                <a:lnTo>
                  <a:pt x="290169" y="90169"/>
                </a:lnTo>
                <a:lnTo>
                  <a:pt x="288277" y="91439"/>
                </a:lnTo>
                <a:lnTo>
                  <a:pt x="291973" y="91439"/>
                </a:lnTo>
                <a:lnTo>
                  <a:pt x="291185" y="90169"/>
                </a:lnTo>
                <a:lnTo>
                  <a:pt x="291927" y="90160"/>
                </a:lnTo>
                <a:lnTo>
                  <a:pt x="292671" y="88899"/>
                </a:lnTo>
                <a:lnTo>
                  <a:pt x="305866" y="88899"/>
                </a:lnTo>
                <a:lnTo>
                  <a:pt x="306235" y="87629"/>
                </a:lnTo>
                <a:close/>
              </a:path>
              <a:path w="385444" h="222250">
                <a:moveTo>
                  <a:pt x="101523" y="85089"/>
                </a:moveTo>
                <a:lnTo>
                  <a:pt x="102247" y="88899"/>
                </a:lnTo>
                <a:lnTo>
                  <a:pt x="105232" y="90169"/>
                </a:lnTo>
                <a:lnTo>
                  <a:pt x="107772" y="88899"/>
                </a:lnTo>
                <a:lnTo>
                  <a:pt x="108000" y="87629"/>
                </a:lnTo>
                <a:lnTo>
                  <a:pt x="105346" y="87629"/>
                </a:lnTo>
                <a:lnTo>
                  <a:pt x="101523" y="85089"/>
                </a:lnTo>
                <a:close/>
              </a:path>
              <a:path w="385444" h="222250">
                <a:moveTo>
                  <a:pt x="141795" y="86359"/>
                </a:moveTo>
                <a:lnTo>
                  <a:pt x="118198" y="86359"/>
                </a:lnTo>
                <a:lnTo>
                  <a:pt x="117817" y="87629"/>
                </a:lnTo>
                <a:lnTo>
                  <a:pt x="116789" y="88899"/>
                </a:lnTo>
                <a:lnTo>
                  <a:pt x="116408" y="88899"/>
                </a:lnTo>
                <a:lnTo>
                  <a:pt x="114503" y="90169"/>
                </a:lnTo>
                <a:lnTo>
                  <a:pt x="121221" y="90169"/>
                </a:lnTo>
                <a:lnTo>
                  <a:pt x="120599" y="88899"/>
                </a:lnTo>
                <a:lnTo>
                  <a:pt x="121272" y="87629"/>
                </a:lnTo>
                <a:lnTo>
                  <a:pt x="141795" y="87629"/>
                </a:lnTo>
                <a:lnTo>
                  <a:pt x="141795" y="86359"/>
                </a:lnTo>
                <a:close/>
              </a:path>
              <a:path w="385444" h="222250">
                <a:moveTo>
                  <a:pt x="141795" y="87629"/>
                </a:moveTo>
                <a:lnTo>
                  <a:pt x="139077" y="87629"/>
                </a:lnTo>
                <a:lnTo>
                  <a:pt x="138722" y="90169"/>
                </a:lnTo>
                <a:lnTo>
                  <a:pt x="140322" y="88899"/>
                </a:lnTo>
                <a:lnTo>
                  <a:pt x="141795" y="88899"/>
                </a:lnTo>
                <a:lnTo>
                  <a:pt x="141795" y="87629"/>
                </a:lnTo>
                <a:close/>
              </a:path>
              <a:path w="385444" h="222250">
                <a:moveTo>
                  <a:pt x="141795" y="88899"/>
                </a:moveTo>
                <a:lnTo>
                  <a:pt x="140322" y="88899"/>
                </a:lnTo>
                <a:lnTo>
                  <a:pt x="141795" y="90169"/>
                </a:lnTo>
                <a:lnTo>
                  <a:pt x="141795" y="88899"/>
                </a:lnTo>
                <a:close/>
              </a:path>
              <a:path w="385444" h="222250">
                <a:moveTo>
                  <a:pt x="256425" y="88899"/>
                </a:moveTo>
                <a:lnTo>
                  <a:pt x="235318" y="88899"/>
                </a:lnTo>
                <a:lnTo>
                  <a:pt x="235800" y="90169"/>
                </a:lnTo>
                <a:lnTo>
                  <a:pt x="262051" y="90169"/>
                </a:lnTo>
                <a:lnTo>
                  <a:pt x="256425" y="88899"/>
                </a:lnTo>
                <a:close/>
              </a:path>
              <a:path w="385444" h="222250">
                <a:moveTo>
                  <a:pt x="263283" y="87629"/>
                </a:moveTo>
                <a:lnTo>
                  <a:pt x="257860" y="87629"/>
                </a:lnTo>
                <a:lnTo>
                  <a:pt x="262889" y="88899"/>
                </a:lnTo>
                <a:lnTo>
                  <a:pt x="262216" y="90169"/>
                </a:lnTo>
                <a:lnTo>
                  <a:pt x="265950" y="90169"/>
                </a:lnTo>
                <a:lnTo>
                  <a:pt x="262915" y="88899"/>
                </a:lnTo>
                <a:lnTo>
                  <a:pt x="263283" y="87629"/>
                </a:lnTo>
                <a:close/>
              </a:path>
              <a:path w="385444" h="222250">
                <a:moveTo>
                  <a:pt x="262610" y="86359"/>
                </a:moveTo>
                <a:lnTo>
                  <a:pt x="260197" y="87629"/>
                </a:lnTo>
                <a:lnTo>
                  <a:pt x="263283" y="87629"/>
                </a:lnTo>
                <a:lnTo>
                  <a:pt x="265951" y="90164"/>
                </a:lnTo>
                <a:lnTo>
                  <a:pt x="266064" y="88899"/>
                </a:lnTo>
                <a:lnTo>
                  <a:pt x="265899" y="88899"/>
                </a:lnTo>
                <a:lnTo>
                  <a:pt x="265341" y="87629"/>
                </a:lnTo>
                <a:lnTo>
                  <a:pt x="262610" y="86359"/>
                </a:lnTo>
                <a:close/>
              </a:path>
              <a:path w="385444" h="222250">
                <a:moveTo>
                  <a:pt x="123380" y="87629"/>
                </a:moveTo>
                <a:lnTo>
                  <a:pt x="121678" y="87629"/>
                </a:lnTo>
                <a:lnTo>
                  <a:pt x="122770" y="88899"/>
                </a:lnTo>
                <a:lnTo>
                  <a:pt x="123380" y="87629"/>
                </a:lnTo>
                <a:close/>
              </a:path>
              <a:path w="385444" h="222250">
                <a:moveTo>
                  <a:pt x="313753" y="80009"/>
                </a:moveTo>
                <a:lnTo>
                  <a:pt x="311581" y="80009"/>
                </a:lnTo>
                <a:lnTo>
                  <a:pt x="312292" y="81279"/>
                </a:lnTo>
                <a:lnTo>
                  <a:pt x="312420" y="82549"/>
                </a:lnTo>
                <a:lnTo>
                  <a:pt x="311873" y="85089"/>
                </a:lnTo>
                <a:lnTo>
                  <a:pt x="311302" y="86359"/>
                </a:lnTo>
                <a:lnTo>
                  <a:pt x="310832" y="88899"/>
                </a:lnTo>
                <a:lnTo>
                  <a:pt x="312552" y="87615"/>
                </a:lnTo>
                <a:lnTo>
                  <a:pt x="314058" y="86359"/>
                </a:lnTo>
                <a:lnTo>
                  <a:pt x="314413" y="86359"/>
                </a:lnTo>
                <a:lnTo>
                  <a:pt x="314998" y="85089"/>
                </a:lnTo>
                <a:lnTo>
                  <a:pt x="316026" y="83819"/>
                </a:lnTo>
                <a:lnTo>
                  <a:pt x="317665" y="83819"/>
                </a:lnTo>
                <a:lnTo>
                  <a:pt x="316179" y="81279"/>
                </a:lnTo>
                <a:lnTo>
                  <a:pt x="314769" y="81279"/>
                </a:lnTo>
                <a:lnTo>
                  <a:pt x="313753" y="80009"/>
                </a:lnTo>
                <a:close/>
              </a:path>
              <a:path w="385444" h="222250">
                <a:moveTo>
                  <a:pt x="331203" y="87629"/>
                </a:moveTo>
                <a:lnTo>
                  <a:pt x="322338" y="87629"/>
                </a:lnTo>
                <a:lnTo>
                  <a:pt x="320052" y="88899"/>
                </a:lnTo>
                <a:lnTo>
                  <a:pt x="330123" y="88899"/>
                </a:lnTo>
                <a:lnTo>
                  <a:pt x="331203" y="87629"/>
                </a:lnTo>
                <a:close/>
              </a:path>
              <a:path w="385444" h="222250">
                <a:moveTo>
                  <a:pt x="342290" y="80009"/>
                </a:moveTo>
                <a:lnTo>
                  <a:pt x="334594" y="80009"/>
                </a:lnTo>
                <a:lnTo>
                  <a:pt x="334391" y="81279"/>
                </a:lnTo>
                <a:lnTo>
                  <a:pt x="334263" y="81279"/>
                </a:lnTo>
                <a:lnTo>
                  <a:pt x="333463" y="82549"/>
                </a:lnTo>
                <a:lnTo>
                  <a:pt x="332905" y="82549"/>
                </a:lnTo>
                <a:lnTo>
                  <a:pt x="326669" y="85089"/>
                </a:lnTo>
                <a:lnTo>
                  <a:pt x="324853" y="86359"/>
                </a:lnTo>
                <a:lnTo>
                  <a:pt x="335610" y="86359"/>
                </a:lnTo>
                <a:lnTo>
                  <a:pt x="336283" y="87629"/>
                </a:lnTo>
                <a:lnTo>
                  <a:pt x="336880" y="88899"/>
                </a:lnTo>
                <a:lnTo>
                  <a:pt x="342328" y="88899"/>
                </a:lnTo>
                <a:lnTo>
                  <a:pt x="342279" y="87615"/>
                </a:lnTo>
                <a:lnTo>
                  <a:pt x="340499" y="85089"/>
                </a:lnTo>
                <a:lnTo>
                  <a:pt x="342887" y="81279"/>
                </a:lnTo>
                <a:lnTo>
                  <a:pt x="342290" y="80009"/>
                </a:lnTo>
                <a:close/>
              </a:path>
              <a:path w="385444" h="222250">
                <a:moveTo>
                  <a:pt x="71653" y="86359"/>
                </a:moveTo>
                <a:lnTo>
                  <a:pt x="69608" y="86359"/>
                </a:lnTo>
                <a:lnTo>
                  <a:pt x="69126" y="87629"/>
                </a:lnTo>
                <a:lnTo>
                  <a:pt x="72504" y="87629"/>
                </a:lnTo>
                <a:lnTo>
                  <a:pt x="71653" y="86359"/>
                </a:lnTo>
                <a:close/>
              </a:path>
              <a:path w="385444" h="222250">
                <a:moveTo>
                  <a:pt x="81762" y="82549"/>
                </a:moveTo>
                <a:lnTo>
                  <a:pt x="77635" y="82549"/>
                </a:lnTo>
                <a:lnTo>
                  <a:pt x="76530" y="85089"/>
                </a:lnTo>
                <a:lnTo>
                  <a:pt x="72428" y="85089"/>
                </a:lnTo>
                <a:lnTo>
                  <a:pt x="72504" y="87629"/>
                </a:lnTo>
                <a:lnTo>
                  <a:pt x="84150" y="87629"/>
                </a:lnTo>
                <a:lnTo>
                  <a:pt x="84150" y="85089"/>
                </a:lnTo>
                <a:lnTo>
                  <a:pt x="76530" y="85089"/>
                </a:lnTo>
                <a:lnTo>
                  <a:pt x="75095" y="83819"/>
                </a:lnTo>
                <a:lnTo>
                  <a:pt x="80810" y="83819"/>
                </a:lnTo>
                <a:lnTo>
                  <a:pt x="81762" y="82549"/>
                </a:lnTo>
                <a:close/>
              </a:path>
              <a:path w="385444" h="222250">
                <a:moveTo>
                  <a:pt x="94449" y="73659"/>
                </a:moveTo>
                <a:lnTo>
                  <a:pt x="93471" y="73659"/>
                </a:lnTo>
                <a:lnTo>
                  <a:pt x="97497" y="77469"/>
                </a:lnTo>
                <a:lnTo>
                  <a:pt x="96392" y="77469"/>
                </a:lnTo>
                <a:lnTo>
                  <a:pt x="96939" y="78739"/>
                </a:lnTo>
                <a:lnTo>
                  <a:pt x="100164" y="78739"/>
                </a:lnTo>
                <a:lnTo>
                  <a:pt x="100482" y="80009"/>
                </a:lnTo>
                <a:lnTo>
                  <a:pt x="102488" y="82549"/>
                </a:lnTo>
                <a:lnTo>
                  <a:pt x="103250" y="83819"/>
                </a:lnTo>
                <a:lnTo>
                  <a:pt x="104152" y="85089"/>
                </a:lnTo>
                <a:lnTo>
                  <a:pt x="105219" y="85089"/>
                </a:lnTo>
                <a:lnTo>
                  <a:pt x="105346" y="87629"/>
                </a:lnTo>
                <a:lnTo>
                  <a:pt x="105841" y="87629"/>
                </a:lnTo>
                <a:lnTo>
                  <a:pt x="106768" y="85089"/>
                </a:lnTo>
                <a:lnTo>
                  <a:pt x="105689" y="83819"/>
                </a:lnTo>
                <a:lnTo>
                  <a:pt x="106337" y="82549"/>
                </a:lnTo>
                <a:lnTo>
                  <a:pt x="103784" y="80009"/>
                </a:lnTo>
                <a:lnTo>
                  <a:pt x="101612" y="80009"/>
                </a:lnTo>
                <a:lnTo>
                  <a:pt x="101803" y="78739"/>
                </a:lnTo>
                <a:lnTo>
                  <a:pt x="98729" y="77469"/>
                </a:lnTo>
                <a:lnTo>
                  <a:pt x="100761" y="74929"/>
                </a:lnTo>
                <a:lnTo>
                  <a:pt x="95338" y="74929"/>
                </a:lnTo>
                <a:lnTo>
                  <a:pt x="94449" y="73659"/>
                </a:lnTo>
                <a:close/>
              </a:path>
              <a:path w="385444" h="222250">
                <a:moveTo>
                  <a:pt x="108229" y="86359"/>
                </a:moveTo>
                <a:lnTo>
                  <a:pt x="105841" y="87629"/>
                </a:lnTo>
                <a:lnTo>
                  <a:pt x="108000" y="87629"/>
                </a:lnTo>
                <a:lnTo>
                  <a:pt x="108229" y="86359"/>
                </a:lnTo>
                <a:close/>
              </a:path>
              <a:path w="385444" h="222250">
                <a:moveTo>
                  <a:pt x="305790" y="73659"/>
                </a:moveTo>
                <a:lnTo>
                  <a:pt x="303936" y="73659"/>
                </a:lnTo>
                <a:lnTo>
                  <a:pt x="303136" y="74929"/>
                </a:lnTo>
                <a:lnTo>
                  <a:pt x="303491" y="77469"/>
                </a:lnTo>
                <a:lnTo>
                  <a:pt x="301777" y="78739"/>
                </a:lnTo>
                <a:lnTo>
                  <a:pt x="303898" y="81279"/>
                </a:lnTo>
                <a:lnTo>
                  <a:pt x="304177" y="82549"/>
                </a:lnTo>
                <a:lnTo>
                  <a:pt x="300164" y="85089"/>
                </a:lnTo>
                <a:lnTo>
                  <a:pt x="282702" y="85089"/>
                </a:lnTo>
                <a:lnTo>
                  <a:pt x="278942" y="86359"/>
                </a:lnTo>
                <a:lnTo>
                  <a:pt x="276936" y="87629"/>
                </a:lnTo>
                <a:lnTo>
                  <a:pt x="287096" y="87629"/>
                </a:lnTo>
                <a:lnTo>
                  <a:pt x="288785" y="86359"/>
                </a:lnTo>
                <a:lnTo>
                  <a:pt x="304914" y="86359"/>
                </a:lnTo>
                <a:lnTo>
                  <a:pt x="306882" y="83819"/>
                </a:lnTo>
                <a:lnTo>
                  <a:pt x="304482" y="83819"/>
                </a:lnTo>
                <a:lnTo>
                  <a:pt x="305917" y="81279"/>
                </a:lnTo>
                <a:lnTo>
                  <a:pt x="305536" y="78739"/>
                </a:lnTo>
                <a:lnTo>
                  <a:pt x="308737" y="77469"/>
                </a:lnTo>
                <a:lnTo>
                  <a:pt x="314134" y="77469"/>
                </a:lnTo>
                <a:lnTo>
                  <a:pt x="312940" y="74929"/>
                </a:lnTo>
                <a:lnTo>
                  <a:pt x="307238" y="74929"/>
                </a:lnTo>
                <a:lnTo>
                  <a:pt x="305790" y="73659"/>
                </a:lnTo>
                <a:close/>
              </a:path>
              <a:path w="385444" h="222250">
                <a:moveTo>
                  <a:pt x="304914" y="86359"/>
                </a:moveTo>
                <a:lnTo>
                  <a:pt x="288785" y="86359"/>
                </a:lnTo>
                <a:lnTo>
                  <a:pt x="289991" y="87629"/>
                </a:lnTo>
                <a:lnTo>
                  <a:pt x="304939" y="87629"/>
                </a:lnTo>
                <a:lnTo>
                  <a:pt x="304914" y="86359"/>
                </a:lnTo>
                <a:close/>
              </a:path>
              <a:path w="385444" h="222250">
                <a:moveTo>
                  <a:pt x="306793" y="86359"/>
                </a:moveTo>
                <a:lnTo>
                  <a:pt x="305219" y="87629"/>
                </a:lnTo>
                <a:lnTo>
                  <a:pt x="306743" y="87629"/>
                </a:lnTo>
                <a:lnTo>
                  <a:pt x="306793" y="86359"/>
                </a:lnTo>
                <a:close/>
              </a:path>
              <a:path w="385444" h="222250">
                <a:moveTo>
                  <a:pt x="316107" y="87617"/>
                </a:moveTo>
                <a:close/>
              </a:path>
              <a:path w="385444" h="222250">
                <a:moveTo>
                  <a:pt x="335610" y="86359"/>
                </a:moveTo>
                <a:lnTo>
                  <a:pt x="322440" y="86359"/>
                </a:lnTo>
                <a:lnTo>
                  <a:pt x="321805" y="87629"/>
                </a:lnTo>
                <a:lnTo>
                  <a:pt x="333235" y="87629"/>
                </a:lnTo>
                <a:lnTo>
                  <a:pt x="335610" y="86359"/>
                </a:lnTo>
                <a:close/>
              </a:path>
              <a:path w="385444" h="222250">
                <a:moveTo>
                  <a:pt x="314413" y="86359"/>
                </a:moveTo>
                <a:lnTo>
                  <a:pt x="314058" y="86359"/>
                </a:lnTo>
                <a:lnTo>
                  <a:pt x="316107" y="87617"/>
                </a:lnTo>
                <a:lnTo>
                  <a:pt x="314413" y="86359"/>
                </a:lnTo>
                <a:close/>
              </a:path>
              <a:path w="385444" h="222250">
                <a:moveTo>
                  <a:pt x="94830" y="77469"/>
                </a:moveTo>
                <a:lnTo>
                  <a:pt x="91401" y="77469"/>
                </a:lnTo>
                <a:lnTo>
                  <a:pt x="91693" y="80009"/>
                </a:lnTo>
                <a:lnTo>
                  <a:pt x="93433" y="80009"/>
                </a:lnTo>
                <a:lnTo>
                  <a:pt x="91592" y="85089"/>
                </a:lnTo>
                <a:lnTo>
                  <a:pt x="89115" y="85089"/>
                </a:lnTo>
                <a:lnTo>
                  <a:pt x="88557" y="86359"/>
                </a:lnTo>
                <a:lnTo>
                  <a:pt x="99673" y="86359"/>
                </a:lnTo>
                <a:lnTo>
                  <a:pt x="99271" y="85089"/>
                </a:lnTo>
                <a:lnTo>
                  <a:pt x="90449" y="85089"/>
                </a:lnTo>
                <a:lnTo>
                  <a:pt x="89331" y="83819"/>
                </a:lnTo>
                <a:lnTo>
                  <a:pt x="98869" y="83819"/>
                </a:lnTo>
                <a:lnTo>
                  <a:pt x="95376" y="81279"/>
                </a:lnTo>
                <a:lnTo>
                  <a:pt x="94830" y="77469"/>
                </a:lnTo>
                <a:close/>
              </a:path>
              <a:path w="385444" h="222250">
                <a:moveTo>
                  <a:pt x="298602" y="83819"/>
                </a:moveTo>
                <a:lnTo>
                  <a:pt x="287578" y="83819"/>
                </a:lnTo>
                <a:lnTo>
                  <a:pt x="286867" y="85089"/>
                </a:lnTo>
                <a:lnTo>
                  <a:pt x="300164" y="85089"/>
                </a:lnTo>
                <a:lnTo>
                  <a:pt x="298602" y="83819"/>
                </a:lnTo>
                <a:close/>
              </a:path>
              <a:path w="385444" h="222250">
                <a:moveTo>
                  <a:pt x="83795" y="83147"/>
                </a:moveTo>
                <a:lnTo>
                  <a:pt x="83921" y="83819"/>
                </a:lnTo>
                <a:lnTo>
                  <a:pt x="84320" y="83503"/>
                </a:lnTo>
                <a:lnTo>
                  <a:pt x="83795" y="83147"/>
                </a:lnTo>
                <a:close/>
              </a:path>
              <a:path w="385444" h="222250">
                <a:moveTo>
                  <a:pt x="87121" y="81279"/>
                </a:moveTo>
                <a:lnTo>
                  <a:pt x="84320" y="83503"/>
                </a:lnTo>
                <a:lnTo>
                  <a:pt x="84785" y="83819"/>
                </a:lnTo>
                <a:lnTo>
                  <a:pt x="88557" y="83819"/>
                </a:lnTo>
                <a:lnTo>
                  <a:pt x="87121" y="81279"/>
                </a:lnTo>
                <a:close/>
              </a:path>
              <a:path w="385444" h="222250">
                <a:moveTo>
                  <a:pt x="90246" y="82549"/>
                </a:moveTo>
                <a:lnTo>
                  <a:pt x="89052" y="82549"/>
                </a:lnTo>
                <a:lnTo>
                  <a:pt x="88557" y="83819"/>
                </a:lnTo>
                <a:lnTo>
                  <a:pt x="89344" y="83819"/>
                </a:lnTo>
                <a:lnTo>
                  <a:pt x="90246" y="82549"/>
                </a:lnTo>
                <a:close/>
              </a:path>
              <a:path w="385444" h="222250">
                <a:moveTo>
                  <a:pt x="244182" y="82549"/>
                </a:moveTo>
                <a:lnTo>
                  <a:pt x="212318" y="82549"/>
                </a:lnTo>
                <a:lnTo>
                  <a:pt x="206730" y="83819"/>
                </a:lnTo>
                <a:lnTo>
                  <a:pt x="244728" y="83819"/>
                </a:lnTo>
                <a:lnTo>
                  <a:pt x="244182" y="82549"/>
                </a:lnTo>
                <a:close/>
              </a:path>
              <a:path w="385444" h="222250">
                <a:moveTo>
                  <a:pt x="250985" y="80009"/>
                </a:moveTo>
                <a:lnTo>
                  <a:pt x="248500" y="80009"/>
                </a:lnTo>
                <a:lnTo>
                  <a:pt x="248665" y="81279"/>
                </a:lnTo>
                <a:lnTo>
                  <a:pt x="245198" y="81279"/>
                </a:lnTo>
                <a:lnTo>
                  <a:pt x="246887" y="82549"/>
                </a:lnTo>
                <a:lnTo>
                  <a:pt x="248259" y="82549"/>
                </a:lnTo>
                <a:lnTo>
                  <a:pt x="249847" y="83819"/>
                </a:lnTo>
                <a:lnTo>
                  <a:pt x="250278" y="82549"/>
                </a:lnTo>
                <a:lnTo>
                  <a:pt x="250939" y="81279"/>
                </a:lnTo>
                <a:lnTo>
                  <a:pt x="250985" y="80009"/>
                </a:lnTo>
                <a:close/>
              </a:path>
              <a:path w="385444" h="222250">
                <a:moveTo>
                  <a:pt x="290334" y="82549"/>
                </a:moveTo>
                <a:lnTo>
                  <a:pt x="288975" y="83819"/>
                </a:lnTo>
                <a:lnTo>
                  <a:pt x="290588" y="83819"/>
                </a:lnTo>
                <a:lnTo>
                  <a:pt x="290334" y="82549"/>
                </a:lnTo>
                <a:close/>
              </a:path>
              <a:path w="385444" h="222250">
                <a:moveTo>
                  <a:pt x="299567" y="81279"/>
                </a:moveTo>
                <a:lnTo>
                  <a:pt x="296494" y="83819"/>
                </a:lnTo>
                <a:lnTo>
                  <a:pt x="298894" y="83819"/>
                </a:lnTo>
                <a:lnTo>
                  <a:pt x="299161" y="82549"/>
                </a:lnTo>
                <a:lnTo>
                  <a:pt x="299567" y="81279"/>
                </a:lnTo>
                <a:close/>
              </a:path>
              <a:path w="385444" h="222250">
                <a:moveTo>
                  <a:pt x="314134" y="77469"/>
                </a:moveTo>
                <a:lnTo>
                  <a:pt x="309841" y="77469"/>
                </a:lnTo>
                <a:lnTo>
                  <a:pt x="309791" y="78739"/>
                </a:lnTo>
                <a:lnTo>
                  <a:pt x="307225" y="82549"/>
                </a:lnTo>
                <a:lnTo>
                  <a:pt x="304482" y="83819"/>
                </a:lnTo>
                <a:lnTo>
                  <a:pt x="306882" y="83819"/>
                </a:lnTo>
                <a:lnTo>
                  <a:pt x="308508" y="82549"/>
                </a:lnTo>
                <a:lnTo>
                  <a:pt x="310235" y="81279"/>
                </a:lnTo>
                <a:lnTo>
                  <a:pt x="311581" y="80009"/>
                </a:lnTo>
                <a:lnTo>
                  <a:pt x="313753" y="80009"/>
                </a:lnTo>
                <a:lnTo>
                  <a:pt x="313689" y="78739"/>
                </a:lnTo>
                <a:lnTo>
                  <a:pt x="314134" y="77469"/>
                </a:lnTo>
                <a:close/>
              </a:path>
              <a:path w="385444" h="222250">
                <a:moveTo>
                  <a:pt x="380936" y="82549"/>
                </a:moveTo>
                <a:lnTo>
                  <a:pt x="380606" y="83819"/>
                </a:lnTo>
                <a:lnTo>
                  <a:pt x="382879" y="83819"/>
                </a:lnTo>
                <a:lnTo>
                  <a:pt x="380936" y="82549"/>
                </a:lnTo>
                <a:close/>
              </a:path>
              <a:path w="385444" h="222250">
                <a:moveTo>
                  <a:pt x="83210" y="80009"/>
                </a:moveTo>
                <a:lnTo>
                  <a:pt x="81559" y="81279"/>
                </a:lnTo>
                <a:lnTo>
                  <a:pt x="74460" y="81279"/>
                </a:lnTo>
                <a:lnTo>
                  <a:pt x="76060" y="82549"/>
                </a:lnTo>
                <a:lnTo>
                  <a:pt x="82918" y="82549"/>
                </a:lnTo>
                <a:lnTo>
                  <a:pt x="83795" y="83147"/>
                </a:lnTo>
                <a:lnTo>
                  <a:pt x="83210" y="80009"/>
                </a:lnTo>
                <a:close/>
              </a:path>
              <a:path w="385444" h="222250">
                <a:moveTo>
                  <a:pt x="89077" y="80009"/>
                </a:moveTo>
                <a:lnTo>
                  <a:pt x="86512" y="80009"/>
                </a:lnTo>
                <a:lnTo>
                  <a:pt x="88049" y="81279"/>
                </a:lnTo>
                <a:lnTo>
                  <a:pt x="88518" y="82549"/>
                </a:lnTo>
                <a:lnTo>
                  <a:pt x="90335" y="82549"/>
                </a:lnTo>
                <a:lnTo>
                  <a:pt x="89077" y="80009"/>
                </a:lnTo>
                <a:close/>
              </a:path>
              <a:path w="385444" h="222250">
                <a:moveTo>
                  <a:pt x="244589" y="81279"/>
                </a:moveTo>
                <a:lnTo>
                  <a:pt x="217690" y="81279"/>
                </a:lnTo>
                <a:lnTo>
                  <a:pt x="215582" y="82549"/>
                </a:lnTo>
                <a:lnTo>
                  <a:pt x="244233" y="82549"/>
                </a:lnTo>
                <a:lnTo>
                  <a:pt x="244589" y="81279"/>
                </a:lnTo>
                <a:close/>
              </a:path>
              <a:path w="385444" h="222250">
                <a:moveTo>
                  <a:pt x="79844" y="76199"/>
                </a:moveTo>
                <a:lnTo>
                  <a:pt x="69748" y="76199"/>
                </a:lnTo>
                <a:lnTo>
                  <a:pt x="71678" y="78739"/>
                </a:lnTo>
                <a:lnTo>
                  <a:pt x="71958" y="80009"/>
                </a:lnTo>
                <a:lnTo>
                  <a:pt x="72516" y="80009"/>
                </a:lnTo>
                <a:lnTo>
                  <a:pt x="72643" y="81279"/>
                </a:lnTo>
                <a:lnTo>
                  <a:pt x="81559" y="81279"/>
                </a:lnTo>
                <a:lnTo>
                  <a:pt x="80695" y="78739"/>
                </a:lnTo>
                <a:lnTo>
                  <a:pt x="78689" y="78739"/>
                </a:lnTo>
                <a:lnTo>
                  <a:pt x="79844" y="76199"/>
                </a:lnTo>
                <a:close/>
              </a:path>
              <a:path w="385444" h="222250">
                <a:moveTo>
                  <a:pt x="249770" y="40639"/>
                </a:moveTo>
                <a:lnTo>
                  <a:pt x="244538" y="40639"/>
                </a:lnTo>
                <a:lnTo>
                  <a:pt x="246443" y="41909"/>
                </a:lnTo>
                <a:lnTo>
                  <a:pt x="244462" y="43179"/>
                </a:lnTo>
                <a:lnTo>
                  <a:pt x="238594" y="43179"/>
                </a:lnTo>
                <a:lnTo>
                  <a:pt x="239293" y="48259"/>
                </a:lnTo>
                <a:lnTo>
                  <a:pt x="239903" y="50799"/>
                </a:lnTo>
                <a:lnTo>
                  <a:pt x="240150" y="54609"/>
                </a:lnTo>
                <a:lnTo>
                  <a:pt x="219773" y="81279"/>
                </a:lnTo>
                <a:lnTo>
                  <a:pt x="247294" y="81279"/>
                </a:lnTo>
                <a:lnTo>
                  <a:pt x="247815" y="80009"/>
                </a:lnTo>
                <a:lnTo>
                  <a:pt x="250985" y="80009"/>
                </a:lnTo>
                <a:lnTo>
                  <a:pt x="251078" y="77469"/>
                </a:lnTo>
                <a:lnTo>
                  <a:pt x="252501" y="77469"/>
                </a:lnTo>
                <a:lnTo>
                  <a:pt x="254279" y="74929"/>
                </a:lnTo>
                <a:lnTo>
                  <a:pt x="244347" y="74929"/>
                </a:lnTo>
                <a:lnTo>
                  <a:pt x="244081" y="73659"/>
                </a:lnTo>
                <a:lnTo>
                  <a:pt x="240766" y="73659"/>
                </a:lnTo>
                <a:lnTo>
                  <a:pt x="241249" y="72389"/>
                </a:lnTo>
                <a:lnTo>
                  <a:pt x="241553" y="71119"/>
                </a:lnTo>
                <a:lnTo>
                  <a:pt x="242455" y="68579"/>
                </a:lnTo>
                <a:lnTo>
                  <a:pt x="245033" y="68579"/>
                </a:lnTo>
                <a:lnTo>
                  <a:pt x="246443" y="67309"/>
                </a:lnTo>
                <a:lnTo>
                  <a:pt x="247408" y="67309"/>
                </a:lnTo>
                <a:lnTo>
                  <a:pt x="246253" y="66039"/>
                </a:lnTo>
                <a:lnTo>
                  <a:pt x="245986" y="66039"/>
                </a:lnTo>
                <a:lnTo>
                  <a:pt x="245102" y="62972"/>
                </a:lnTo>
                <a:lnTo>
                  <a:pt x="244106" y="59689"/>
                </a:lnTo>
                <a:lnTo>
                  <a:pt x="244449" y="59689"/>
                </a:lnTo>
                <a:lnTo>
                  <a:pt x="241541" y="58419"/>
                </a:lnTo>
                <a:lnTo>
                  <a:pt x="248158" y="58419"/>
                </a:lnTo>
                <a:lnTo>
                  <a:pt x="247307" y="57149"/>
                </a:lnTo>
                <a:lnTo>
                  <a:pt x="246303" y="57149"/>
                </a:lnTo>
                <a:lnTo>
                  <a:pt x="246595" y="55879"/>
                </a:lnTo>
                <a:lnTo>
                  <a:pt x="260095" y="55879"/>
                </a:lnTo>
                <a:lnTo>
                  <a:pt x="260629" y="54609"/>
                </a:lnTo>
                <a:lnTo>
                  <a:pt x="248170" y="54609"/>
                </a:lnTo>
                <a:lnTo>
                  <a:pt x="245592" y="53339"/>
                </a:lnTo>
                <a:lnTo>
                  <a:pt x="245046" y="53339"/>
                </a:lnTo>
                <a:lnTo>
                  <a:pt x="245313" y="52069"/>
                </a:lnTo>
                <a:lnTo>
                  <a:pt x="258826" y="52069"/>
                </a:lnTo>
                <a:lnTo>
                  <a:pt x="258368" y="50799"/>
                </a:lnTo>
                <a:lnTo>
                  <a:pt x="261873" y="50799"/>
                </a:lnTo>
                <a:lnTo>
                  <a:pt x="264109" y="49529"/>
                </a:lnTo>
                <a:lnTo>
                  <a:pt x="267347" y="49529"/>
                </a:lnTo>
                <a:lnTo>
                  <a:pt x="266979" y="48259"/>
                </a:lnTo>
                <a:lnTo>
                  <a:pt x="261988" y="48259"/>
                </a:lnTo>
                <a:lnTo>
                  <a:pt x="261391" y="46989"/>
                </a:lnTo>
                <a:lnTo>
                  <a:pt x="262157" y="45719"/>
                </a:lnTo>
                <a:lnTo>
                  <a:pt x="249326" y="45719"/>
                </a:lnTo>
                <a:lnTo>
                  <a:pt x="248627" y="44449"/>
                </a:lnTo>
                <a:lnTo>
                  <a:pt x="248716" y="43179"/>
                </a:lnTo>
                <a:lnTo>
                  <a:pt x="249326" y="41909"/>
                </a:lnTo>
                <a:lnTo>
                  <a:pt x="249770" y="40639"/>
                </a:lnTo>
                <a:close/>
              </a:path>
              <a:path w="385444" h="222250">
                <a:moveTo>
                  <a:pt x="87223" y="73659"/>
                </a:moveTo>
                <a:lnTo>
                  <a:pt x="86271" y="73659"/>
                </a:lnTo>
                <a:lnTo>
                  <a:pt x="85407" y="74929"/>
                </a:lnTo>
                <a:lnTo>
                  <a:pt x="85928" y="76199"/>
                </a:lnTo>
                <a:lnTo>
                  <a:pt x="86296" y="76199"/>
                </a:lnTo>
                <a:lnTo>
                  <a:pt x="86817" y="77469"/>
                </a:lnTo>
                <a:lnTo>
                  <a:pt x="85077" y="80009"/>
                </a:lnTo>
                <a:lnTo>
                  <a:pt x="88811" y="80009"/>
                </a:lnTo>
                <a:lnTo>
                  <a:pt x="88607" y="78739"/>
                </a:lnTo>
                <a:lnTo>
                  <a:pt x="88620" y="77469"/>
                </a:lnTo>
                <a:lnTo>
                  <a:pt x="94830" y="77469"/>
                </a:lnTo>
                <a:lnTo>
                  <a:pt x="93924" y="74929"/>
                </a:lnTo>
                <a:lnTo>
                  <a:pt x="88201" y="74929"/>
                </a:lnTo>
                <a:lnTo>
                  <a:pt x="87223" y="73659"/>
                </a:lnTo>
                <a:close/>
              </a:path>
              <a:path w="385444" h="222250">
                <a:moveTo>
                  <a:pt x="157479" y="73659"/>
                </a:moveTo>
                <a:lnTo>
                  <a:pt x="124218" y="73659"/>
                </a:lnTo>
                <a:lnTo>
                  <a:pt x="124053" y="74929"/>
                </a:lnTo>
                <a:lnTo>
                  <a:pt x="115112" y="74929"/>
                </a:lnTo>
                <a:lnTo>
                  <a:pt x="115671" y="76199"/>
                </a:lnTo>
                <a:lnTo>
                  <a:pt x="116509" y="76199"/>
                </a:lnTo>
                <a:lnTo>
                  <a:pt x="116509" y="77469"/>
                </a:lnTo>
                <a:lnTo>
                  <a:pt x="116230" y="78739"/>
                </a:lnTo>
                <a:lnTo>
                  <a:pt x="116890" y="80009"/>
                </a:lnTo>
                <a:lnTo>
                  <a:pt x="118046" y="80009"/>
                </a:lnTo>
                <a:lnTo>
                  <a:pt x="119887" y="78739"/>
                </a:lnTo>
                <a:lnTo>
                  <a:pt x="165493" y="78739"/>
                </a:lnTo>
                <a:lnTo>
                  <a:pt x="163937" y="77469"/>
                </a:lnTo>
                <a:lnTo>
                  <a:pt x="160299" y="77469"/>
                </a:lnTo>
                <a:lnTo>
                  <a:pt x="157479" y="73659"/>
                </a:lnTo>
                <a:close/>
              </a:path>
              <a:path w="385444" h="222250">
                <a:moveTo>
                  <a:pt x="333794" y="77469"/>
                </a:moveTo>
                <a:lnTo>
                  <a:pt x="332765" y="80009"/>
                </a:lnTo>
                <a:lnTo>
                  <a:pt x="337400" y="80009"/>
                </a:lnTo>
                <a:lnTo>
                  <a:pt x="336067" y="78739"/>
                </a:lnTo>
                <a:lnTo>
                  <a:pt x="333794" y="77469"/>
                </a:lnTo>
                <a:close/>
              </a:path>
              <a:path w="385444" h="222250">
                <a:moveTo>
                  <a:pt x="56476" y="77469"/>
                </a:moveTo>
                <a:lnTo>
                  <a:pt x="53174" y="77469"/>
                </a:lnTo>
                <a:lnTo>
                  <a:pt x="53111" y="78739"/>
                </a:lnTo>
                <a:lnTo>
                  <a:pt x="55613" y="78739"/>
                </a:lnTo>
                <a:lnTo>
                  <a:pt x="56476" y="77469"/>
                </a:lnTo>
                <a:close/>
              </a:path>
              <a:path w="385444" h="222250">
                <a:moveTo>
                  <a:pt x="69380" y="73659"/>
                </a:moveTo>
                <a:lnTo>
                  <a:pt x="66827" y="73659"/>
                </a:lnTo>
                <a:lnTo>
                  <a:pt x="63182" y="74929"/>
                </a:lnTo>
                <a:lnTo>
                  <a:pt x="60185" y="77469"/>
                </a:lnTo>
                <a:lnTo>
                  <a:pt x="60426" y="77469"/>
                </a:lnTo>
                <a:lnTo>
                  <a:pt x="63525" y="78739"/>
                </a:lnTo>
                <a:lnTo>
                  <a:pt x="67665" y="78739"/>
                </a:lnTo>
                <a:lnTo>
                  <a:pt x="69303" y="76199"/>
                </a:lnTo>
                <a:lnTo>
                  <a:pt x="79844" y="76199"/>
                </a:lnTo>
                <a:lnTo>
                  <a:pt x="80619" y="74929"/>
                </a:lnTo>
                <a:lnTo>
                  <a:pt x="70586" y="74929"/>
                </a:lnTo>
                <a:lnTo>
                  <a:pt x="69380" y="73659"/>
                </a:lnTo>
                <a:close/>
              </a:path>
              <a:path w="385444" h="222250">
                <a:moveTo>
                  <a:pt x="90627" y="77469"/>
                </a:moveTo>
                <a:lnTo>
                  <a:pt x="88620" y="77469"/>
                </a:lnTo>
                <a:lnTo>
                  <a:pt x="90182" y="78739"/>
                </a:lnTo>
                <a:lnTo>
                  <a:pt x="90627" y="77469"/>
                </a:lnTo>
                <a:close/>
              </a:path>
              <a:path w="385444" h="222250">
                <a:moveTo>
                  <a:pt x="55435" y="76199"/>
                </a:moveTo>
                <a:lnTo>
                  <a:pt x="53301" y="76199"/>
                </a:lnTo>
                <a:lnTo>
                  <a:pt x="53289" y="77469"/>
                </a:lnTo>
                <a:lnTo>
                  <a:pt x="60185" y="77469"/>
                </a:lnTo>
                <a:lnTo>
                  <a:pt x="55435" y="76199"/>
                </a:lnTo>
                <a:close/>
              </a:path>
              <a:path w="385444" h="222250">
                <a:moveTo>
                  <a:pt x="162382" y="76199"/>
                </a:moveTo>
                <a:lnTo>
                  <a:pt x="160299" y="77469"/>
                </a:lnTo>
                <a:lnTo>
                  <a:pt x="163937" y="77469"/>
                </a:lnTo>
                <a:lnTo>
                  <a:pt x="162382" y="76199"/>
                </a:lnTo>
                <a:close/>
              </a:path>
              <a:path w="385444" h="222250">
                <a:moveTo>
                  <a:pt x="84569" y="68579"/>
                </a:moveTo>
                <a:lnTo>
                  <a:pt x="84061" y="69849"/>
                </a:lnTo>
                <a:lnTo>
                  <a:pt x="83629" y="71119"/>
                </a:lnTo>
                <a:lnTo>
                  <a:pt x="79501" y="71119"/>
                </a:lnTo>
                <a:lnTo>
                  <a:pt x="77622" y="72389"/>
                </a:lnTo>
                <a:lnTo>
                  <a:pt x="73634" y="72389"/>
                </a:lnTo>
                <a:lnTo>
                  <a:pt x="73012" y="74929"/>
                </a:lnTo>
                <a:lnTo>
                  <a:pt x="80619" y="74929"/>
                </a:lnTo>
                <a:lnTo>
                  <a:pt x="83096" y="72389"/>
                </a:lnTo>
                <a:lnTo>
                  <a:pt x="86512" y="69849"/>
                </a:lnTo>
                <a:lnTo>
                  <a:pt x="84569" y="68579"/>
                </a:lnTo>
                <a:close/>
              </a:path>
              <a:path w="385444" h="222250">
                <a:moveTo>
                  <a:pt x="94437" y="63271"/>
                </a:moveTo>
                <a:lnTo>
                  <a:pt x="88747" y="64769"/>
                </a:lnTo>
                <a:lnTo>
                  <a:pt x="84073" y="64769"/>
                </a:lnTo>
                <a:lnTo>
                  <a:pt x="83299" y="66039"/>
                </a:lnTo>
                <a:lnTo>
                  <a:pt x="84772" y="67309"/>
                </a:lnTo>
                <a:lnTo>
                  <a:pt x="86169" y="68579"/>
                </a:lnTo>
                <a:lnTo>
                  <a:pt x="89966" y="69849"/>
                </a:lnTo>
                <a:lnTo>
                  <a:pt x="90322" y="72389"/>
                </a:lnTo>
                <a:lnTo>
                  <a:pt x="88557" y="74929"/>
                </a:lnTo>
                <a:lnTo>
                  <a:pt x="93924" y="74929"/>
                </a:lnTo>
                <a:lnTo>
                  <a:pt x="93471" y="73659"/>
                </a:lnTo>
                <a:lnTo>
                  <a:pt x="94449" y="73659"/>
                </a:lnTo>
                <a:lnTo>
                  <a:pt x="95084" y="72389"/>
                </a:lnTo>
                <a:lnTo>
                  <a:pt x="93332" y="72389"/>
                </a:lnTo>
                <a:lnTo>
                  <a:pt x="93167" y="71119"/>
                </a:lnTo>
                <a:lnTo>
                  <a:pt x="93637" y="69849"/>
                </a:lnTo>
                <a:lnTo>
                  <a:pt x="97256" y="69849"/>
                </a:lnTo>
                <a:lnTo>
                  <a:pt x="97142" y="68579"/>
                </a:lnTo>
                <a:lnTo>
                  <a:pt x="97548" y="67309"/>
                </a:lnTo>
                <a:lnTo>
                  <a:pt x="98259" y="66039"/>
                </a:lnTo>
                <a:lnTo>
                  <a:pt x="98780" y="66039"/>
                </a:lnTo>
                <a:lnTo>
                  <a:pt x="99428" y="64769"/>
                </a:lnTo>
                <a:lnTo>
                  <a:pt x="97294" y="63499"/>
                </a:lnTo>
                <a:lnTo>
                  <a:pt x="95110" y="63499"/>
                </a:lnTo>
                <a:lnTo>
                  <a:pt x="94437" y="63271"/>
                </a:lnTo>
                <a:close/>
              </a:path>
              <a:path w="385444" h="222250">
                <a:moveTo>
                  <a:pt x="115544" y="73659"/>
                </a:moveTo>
                <a:lnTo>
                  <a:pt x="113766" y="73659"/>
                </a:lnTo>
                <a:lnTo>
                  <a:pt x="114185" y="74929"/>
                </a:lnTo>
                <a:lnTo>
                  <a:pt x="116662" y="74929"/>
                </a:lnTo>
                <a:lnTo>
                  <a:pt x="115544" y="73659"/>
                </a:lnTo>
                <a:close/>
              </a:path>
              <a:path w="385444" h="222250">
                <a:moveTo>
                  <a:pt x="115779" y="68579"/>
                </a:moveTo>
                <a:lnTo>
                  <a:pt x="111048" y="68579"/>
                </a:lnTo>
                <a:lnTo>
                  <a:pt x="111124" y="69849"/>
                </a:lnTo>
                <a:lnTo>
                  <a:pt x="110731" y="71119"/>
                </a:lnTo>
                <a:lnTo>
                  <a:pt x="112039" y="72389"/>
                </a:lnTo>
                <a:lnTo>
                  <a:pt x="115887" y="72389"/>
                </a:lnTo>
                <a:lnTo>
                  <a:pt x="116966" y="73659"/>
                </a:lnTo>
                <a:lnTo>
                  <a:pt x="117601" y="74929"/>
                </a:lnTo>
                <a:lnTo>
                  <a:pt x="118948" y="73659"/>
                </a:lnTo>
                <a:lnTo>
                  <a:pt x="155282" y="73659"/>
                </a:lnTo>
                <a:lnTo>
                  <a:pt x="151510" y="71119"/>
                </a:lnTo>
                <a:lnTo>
                  <a:pt x="117297" y="71119"/>
                </a:lnTo>
                <a:lnTo>
                  <a:pt x="114490" y="69849"/>
                </a:lnTo>
                <a:lnTo>
                  <a:pt x="115779" y="68579"/>
                </a:lnTo>
                <a:close/>
              </a:path>
              <a:path w="385444" h="222250">
                <a:moveTo>
                  <a:pt x="257251" y="69849"/>
                </a:moveTo>
                <a:lnTo>
                  <a:pt x="246633" y="69849"/>
                </a:lnTo>
                <a:lnTo>
                  <a:pt x="246811" y="71119"/>
                </a:lnTo>
                <a:lnTo>
                  <a:pt x="245338" y="72389"/>
                </a:lnTo>
                <a:lnTo>
                  <a:pt x="245033" y="73659"/>
                </a:lnTo>
                <a:lnTo>
                  <a:pt x="244347" y="74929"/>
                </a:lnTo>
                <a:lnTo>
                  <a:pt x="255130" y="74929"/>
                </a:lnTo>
                <a:lnTo>
                  <a:pt x="255282" y="73659"/>
                </a:lnTo>
                <a:lnTo>
                  <a:pt x="254482" y="72389"/>
                </a:lnTo>
                <a:lnTo>
                  <a:pt x="255727" y="72389"/>
                </a:lnTo>
                <a:lnTo>
                  <a:pt x="257251" y="69849"/>
                </a:lnTo>
                <a:close/>
              </a:path>
              <a:path w="385444" h="222250">
                <a:moveTo>
                  <a:pt x="312343" y="73659"/>
                </a:moveTo>
                <a:lnTo>
                  <a:pt x="310261" y="74929"/>
                </a:lnTo>
                <a:lnTo>
                  <a:pt x="312940" y="74929"/>
                </a:lnTo>
                <a:lnTo>
                  <a:pt x="312343" y="73659"/>
                </a:lnTo>
                <a:close/>
              </a:path>
              <a:path w="385444" h="222250">
                <a:moveTo>
                  <a:pt x="243814" y="72389"/>
                </a:moveTo>
                <a:lnTo>
                  <a:pt x="242379" y="72389"/>
                </a:lnTo>
                <a:lnTo>
                  <a:pt x="240766" y="73659"/>
                </a:lnTo>
                <a:lnTo>
                  <a:pt x="244081" y="73659"/>
                </a:lnTo>
                <a:lnTo>
                  <a:pt x="243814" y="72389"/>
                </a:lnTo>
                <a:close/>
              </a:path>
              <a:path w="385444" h="222250">
                <a:moveTo>
                  <a:pt x="97256" y="69849"/>
                </a:moveTo>
                <a:lnTo>
                  <a:pt x="94792" y="69849"/>
                </a:lnTo>
                <a:lnTo>
                  <a:pt x="95516" y="71119"/>
                </a:lnTo>
                <a:lnTo>
                  <a:pt x="95097" y="72389"/>
                </a:lnTo>
                <a:lnTo>
                  <a:pt x="96786" y="71119"/>
                </a:lnTo>
                <a:lnTo>
                  <a:pt x="97256" y="69849"/>
                </a:lnTo>
                <a:close/>
              </a:path>
              <a:path w="385444" h="222250">
                <a:moveTo>
                  <a:pt x="107873" y="62229"/>
                </a:moveTo>
                <a:lnTo>
                  <a:pt x="106552" y="63499"/>
                </a:lnTo>
                <a:lnTo>
                  <a:pt x="105625" y="64769"/>
                </a:lnTo>
                <a:lnTo>
                  <a:pt x="104114" y="66039"/>
                </a:lnTo>
                <a:lnTo>
                  <a:pt x="103606" y="67309"/>
                </a:lnTo>
                <a:lnTo>
                  <a:pt x="102831" y="68579"/>
                </a:lnTo>
                <a:lnTo>
                  <a:pt x="102539" y="69849"/>
                </a:lnTo>
                <a:lnTo>
                  <a:pt x="102958" y="71119"/>
                </a:lnTo>
                <a:lnTo>
                  <a:pt x="104762" y="72389"/>
                </a:lnTo>
                <a:lnTo>
                  <a:pt x="106629" y="72389"/>
                </a:lnTo>
                <a:lnTo>
                  <a:pt x="106133" y="71119"/>
                </a:lnTo>
                <a:lnTo>
                  <a:pt x="105371" y="69849"/>
                </a:lnTo>
                <a:lnTo>
                  <a:pt x="104940" y="68579"/>
                </a:lnTo>
                <a:lnTo>
                  <a:pt x="105282" y="67309"/>
                </a:lnTo>
                <a:lnTo>
                  <a:pt x="105435" y="66039"/>
                </a:lnTo>
                <a:lnTo>
                  <a:pt x="110705" y="66039"/>
                </a:lnTo>
                <a:lnTo>
                  <a:pt x="110312" y="64769"/>
                </a:lnTo>
                <a:lnTo>
                  <a:pt x="109956" y="64769"/>
                </a:lnTo>
                <a:lnTo>
                  <a:pt x="107873" y="62229"/>
                </a:lnTo>
                <a:close/>
              </a:path>
              <a:path w="385444" h="222250">
                <a:moveTo>
                  <a:pt x="124218" y="49529"/>
                </a:moveTo>
                <a:lnTo>
                  <a:pt x="118719" y="49529"/>
                </a:lnTo>
                <a:lnTo>
                  <a:pt x="119646" y="52069"/>
                </a:lnTo>
                <a:lnTo>
                  <a:pt x="118884" y="53339"/>
                </a:lnTo>
                <a:lnTo>
                  <a:pt x="117957" y="54609"/>
                </a:lnTo>
                <a:lnTo>
                  <a:pt x="116535" y="55879"/>
                </a:lnTo>
                <a:lnTo>
                  <a:pt x="116204" y="57149"/>
                </a:lnTo>
                <a:lnTo>
                  <a:pt x="116560" y="58419"/>
                </a:lnTo>
                <a:lnTo>
                  <a:pt x="116255" y="59689"/>
                </a:lnTo>
                <a:lnTo>
                  <a:pt x="117881" y="62229"/>
                </a:lnTo>
                <a:lnTo>
                  <a:pt x="117157" y="63499"/>
                </a:lnTo>
                <a:lnTo>
                  <a:pt x="115417" y="63499"/>
                </a:lnTo>
                <a:lnTo>
                  <a:pt x="116103" y="66039"/>
                </a:lnTo>
                <a:lnTo>
                  <a:pt x="105435" y="66039"/>
                </a:lnTo>
                <a:lnTo>
                  <a:pt x="107378" y="67309"/>
                </a:lnTo>
                <a:lnTo>
                  <a:pt x="108356" y="68579"/>
                </a:lnTo>
                <a:lnTo>
                  <a:pt x="108026" y="71119"/>
                </a:lnTo>
                <a:lnTo>
                  <a:pt x="110274" y="71119"/>
                </a:lnTo>
                <a:lnTo>
                  <a:pt x="109766" y="68579"/>
                </a:lnTo>
                <a:lnTo>
                  <a:pt x="115779" y="68579"/>
                </a:lnTo>
                <a:lnTo>
                  <a:pt x="117068" y="67309"/>
                </a:lnTo>
                <a:lnTo>
                  <a:pt x="118910" y="67309"/>
                </a:lnTo>
                <a:lnTo>
                  <a:pt x="118160" y="66039"/>
                </a:lnTo>
                <a:lnTo>
                  <a:pt x="119976" y="64769"/>
                </a:lnTo>
                <a:lnTo>
                  <a:pt x="119748" y="62229"/>
                </a:lnTo>
                <a:lnTo>
                  <a:pt x="119664" y="60941"/>
                </a:lnTo>
                <a:lnTo>
                  <a:pt x="119621" y="57149"/>
                </a:lnTo>
                <a:lnTo>
                  <a:pt x="131152" y="57149"/>
                </a:lnTo>
                <a:lnTo>
                  <a:pt x="125793" y="50799"/>
                </a:lnTo>
                <a:lnTo>
                  <a:pt x="124218" y="49529"/>
                </a:lnTo>
                <a:close/>
              </a:path>
              <a:path w="385444" h="222250">
                <a:moveTo>
                  <a:pt x="118910" y="67309"/>
                </a:moveTo>
                <a:lnTo>
                  <a:pt x="117068" y="67309"/>
                </a:lnTo>
                <a:lnTo>
                  <a:pt x="117297" y="71119"/>
                </a:lnTo>
                <a:lnTo>
                  <a:pt x="151510" y="71119"/>
                </a:lnTo>
                <a:lnTo>
                  <a:pt x="148907" y="69849"/>
                </a:lnTo>
                <a:lnTo>
                  <a:pt x="146613" y="68579"/>
                </a:lnTo>
                <a:lnTo>
                  <a:pt x="119659" y="68579"/>
                </a:lnTo>
                <a:lnTo>
                  <a:pt x="118910" y="67309"/>
                </a:lnTo>
                <a:close/>
              </a:path>
              <a:path w="385444" h="222250">
                <a:moveTo>
                  <a:pt x="260515" y="69849"/>
                </a:moveTo>
                <a:lnTo>
                  <a:pt x="257251" y="69849"/>
                </a:lnTo>
                <a:lnTo>
                  <a:pt x="259295" y="71119"/>
                </a:lnTo>
                <a:lnTo>
                  <a:pt x="260261" y="71119"/>
                </a:lnTo>
                <a:lnTo>
                  <a:pt x="260515" y="69849"/>
                </a:lnTo>
                <a:close/>
              </a:path>
              <a:path w="385444" h="222250">
                <a:moveTo>
                  <a:pt x="245773" y="69401"/>
                </a:moveTo>
                <a:lnTo>
                  <a:pt x="246176" y="69849"/>
                </a:lnTo>
                <a:lnTo>
                  <a:pt x="246633" y="69849"/>
                </a:lnTo>
                <a:lnTo>
                  <a:pt x="245773" y="69401"/>
                </a:lnTo>
                <a:close/>
              </a:path>
              <a:path w="385444" h="222250">
                <a:moveTo>
                  <a:pt x="258457" y="67309"/>
                </a:moveTo>
                <a:lnTo>
                  <a:pt x="247611" y="67309"/>
                </a:lnTo>
                <a:lnTo>
                  <a:pt x="248640" y="68579"/>
                </a:lnTo>
                <a:lnTo>
                  <a:pt x="247205" y="69849"/>
                </a:lnTo>
                <a:lnTo>
                  <a:pt x="259841" y="69849"/>
                </a:lnTo>
                <a:lnTo>
                  <a:pt x="258457" y="67309"/>
                </a:lnTo>
                <a:close/>
              </a:path>
              <a:path w="385444" h="222250">
                <a:moveTo>
                  <a:pt x="245033" y="68579"/>
                </a:moveTo>
                <a:lnTo>
                  <a:pt x="244195" y="68579"/>
                </a:lnTo>
                <a:lnTo>
                  <a:pt x="245773" y="69401"/>
                </a:lnTo>
                <a:lnTo>
                  <a:pt x="245033" y="68579"/>
                </a:lnTo>
                <a:close/>
              </a:path>
              <a:path w="385444" h="222250">
                <a:moveTo>
                  <a:pt x="131152" y="57149"/>
                </a:moveTo>
                <a:lnTo>
                  <a:pt x="119621" y="57149"/>
                </a:lnTo>
                <a:lnTo>
                  <a:pt x="121310" y="58419"/>
                </a:lnTo>
                <a:lnTo>
                  <a:pt x="121196" y="64769"/>
                </a:lnTo>
                <a:lnTo>
                  <a:pt x="119659" y="68579"/>
                </a:lnTo>
                <a:lnTo>
                  <a:pt x="146613" y="68579"/>
                </a:lnTo>
                <a:lnTo>
                  <a:pt x="142024" y="66039"/>
                </a:lnTo>
                <a:lnTo>
                  <a:pt x="135184" y="60941"/>
                </a:lnTo>
                <a:lnTo>
                  <a:pt x="131152" y="57149"/>
                </a:lnTo>
                <a:close/>
              </a:path>
              <a:path w="385444" h="222250">
                <a:moveTo>
                  <a:pt x="262039" y="62229"/>
                </a:moveTo>
                <a:lnTo>
                  <a:pt x="248424" y="62229"/>
                </a:lnTo>
                <a:lnTo>
                  <a:pt x="248843" y="63499"/>
                </a:lnTo>
                <a:lnTo>
                  <a:pt x="249224" y="64769"/>
                </a:lnTo>
                <a:lnTo>
                  <a:pt x="249161" y="67309"/>
                </a:lnTo>
                <a:lnTo>
                  <a:pt x="258622" y="67309"/>
                </a:lnTo>
                <a:lnTo>
                  <a:pt x="260540" y="66039"/>
                </a:lnTo>
                <a:lnTo>
                  <a:pt x="261340" y="66039"/>
                </a:lnTo>
                <a:lnTo>
                  <a:pt x="261943" y="64769"/>
                </a:lnTo>
                <a:lnTo>
                  <a:pt x="252285" y="64769"/>
                </a:lnTo>
                <a:lnTo>
                  <a:pt x="253136" y="63499"/>
                </a:lnTo>
                <a:lnTo>
                  <a:pt x="266827" y="63499"/>
                </a:lnTo>
                <a:lnTo>
                  <a:pt x="262039" y="62229"/>
                </a:lnTo>
                <a:close/>
              </a:path>
              <a:path w="385444" h="222250">
                <a:moveTo>
                  <a:pt x="111810" y="58419"/>
                </a:moveTo>
                <a:lnTo>
                  <a:pt x="103377" y="60959"/>
                </a:lnTo>
                <a:lnTo>
                  <a:pt x="111886" y="60959"/>
                </a:lnTo>
                <a:lnTo>
                  <a:pt x="111556" y="62229"/>
                </a:lnTo>
                <a:lnTo>
                  <a:pt x="111061" y="62229"/>
                </a:lnTo>
                <a:lnTo>
                  <a:pt x="110832" y="63499"/>
                </a:lnTo>
                <a:lnTo>
                  <a:pt x="111112" y="64769"/>
                </a:lnTo>
                <a:lnTo>
                  <a:pt x="110705" y="66039"/>
                </a:lnTo>
                <a:lnTo>
                  <a:pt x="114312" y="66039"/>
                </a:lnTo>
                <a:lnTo>
                  <a:pt x="115417" y="63499"/>
                </a:lnTo>
                <a:lnTo>
                  <a:pt x="117157" y="63499"/>
                </a:lnTo>
                <a:lnTo>
                  <a:pt x="113880" y="59689"/>
                </a:lnTo>
                <a:lnTo>
                  <a:pt x="113334" y="59689"/>
                </a:lnTo>
                <a:lnTo>
                  <a:pt x="111810" y="58419"/>
                </a:lnTo>
                <a:close/>
              </a:path>
              <a:path w="385444" h="222250">
                <a:moveTo>
                  <a:pt x="273570" y="64769"/>
                </a:moveTo>
                <a:lnTo>
                  <a:pt x="270065" y="64769"/>
                </a:lnTo>
                <a:lnTo>
                  <a:pt x="272110" y="66039"/>
                </a:lnTo>
                <a:lnTo>
                  <a:pt x="273558" y="66039"/>
                </a:lnTo>
                <a:lnTo>
                  <a:pt x="273570" y="64769"/>
                </a:lnTo>
                <a:close/>
              </a:path>
              <a:path w="385444" h="222250">
                <a:moveTo>
                  <a:pt x="82664" y="59689"/>
                </a:moveTo>
                <a:lnTo>
                  <a:pt x="82143" y="60959"/>
                </a:lnTo>
                <a:lnTo>
                  <a:pt x="81419" y="62229"/>
                </a:lnTo>
                <a:lnTo>
                  <a:pt x="82168" y="63499"/>
                </a:lnTo>
                <a:lnTo>
                  <a:pt x="83197" y="64769"/>
                </a:lnTo>
                <a:lnTo>
                  <a:pt x="88290" y="64769"/>
                </a:lnTo>
                <a:lnTo>
                  <a:pt x="87858" y="63499"/>
                </a:lnTo>
                <a:lnTo>
                  <a:pt x="86194" y="63499"/>
                </a:lnTo>
                <a:lnTo>
                  <a:pt x="84874" y="60959"/>
                </a:lnTo>
                <a:lnTo>
                  <a:pt x="83667" y="60959"/>
                </a:lnTo>
                <a:lnTo>
                  <a:pt x="82664" y="59689"/>
                </a:lnTo>
                <a:close/>
              </a:path>
              <a:path w="385444" h="222250">
                <a:moveTo>
                  <a:pt x="262547" y="63499"/>
                </a:moveTo>
                <a:lnTo>
                  <a:pt x="254177" y="63499"/>
                </a:lnTo>
                <a:lnTo>
                  <a:pt x="256158" y="64769"/>
                </a:lnTo>
                <a:lnTo>
                  <a:pt x="261943" y="64769"/>
                </a:lnTo>
                <a:lnTo>
                  <a:pt x="262547" y="63499"/>
                </a:lnTo>
                <a:close/>
              </a:path>
              <a:path w="385444" h="222250">
                <a:moveTo>
                  <a:pt x="268846" y="63499"/>
                </a:moveTo>
                <a:lnTo>
                  <a:pt x="262547" y="63499"/>
                </a:lnTo>
                <a:lnTo>
                  <a:pt x="264121" y="64769"/>
                </a:lnTo>
                <a:lnTo>
                  <a:pt x="271767" y="64769"/>
                </a:lnTo>
                <a:lnTo>
                  <a:pt x="268846" y="63499"/>
                </a:lnTo>
                <a:close/>
              </a:path>
              <a:path w="385444" h="222250">
                <a:moveTo>
                  <a:pt x="92735" y="29209"/>
                </a:moveTo>
                <a:lnTo>
                  <a:pt x="86753" y="29209"/>
                </a:lnTo>
                <a:lnTo>
                  <a:pt x="89560" y="31749"/>
                </a:lnTo>
                <a:lnTo>
                  <a:pt x="90004" y="33019"/>
                </a:lnTo>
                <a:lnTo>
                  <a:pt x="89331" y="34289"/>
                </a:lnTo>
                <a:lnTo>
                  <a:pt x="88379" y="36829"/>
                </a:lnTo>
                <a:lnTo>
                  <a:pt x="91071" y="36829"/>
                </a:lnTo>
                <a:lnTo>
                  <a:pt x="92455" y="38099"/>
                </a:lnTo>
                <a:lnTo>
                  <a:pt x="90957" y="39369"/>
                </a:lnTo>
                <a:lnTo>
                  <a:pt x="91516" y="39369"/>
                </a:lnTo>
                <a:lnTo>
                  <a:pt x="91960" y="40639"/>
                </a:lnTo>
                <a:lnTo>
                  <a:pt x="92697" y="40639"/>
                </a:lnTo>
                <a:lnTo>
                  <a:pt x="92913" y="43179"/>
                </a:lnTo>
                <a:lnTo>
                  <a:pt x="93370" y="44449"/>
                </a:lnTo>
                <a:lnTo>
                  <a:pt x="90627" y="45719"/>
                </a:lnTo>
                <a:lnTo>
                  <a:pt x="92875" y="48259"/>
                </a:lnTo>
                <a:lnTo>
                  <a:pt x="91643" y="49529"/>
                </a:lnTo>
                <a:lnTo>
                  <a:pt x="93497" y="52069"/>
                </a:lnTo>
                <a:lnTo>
                  <a:pt x="89446" y="52069"/>
                </a:lnTo>
                <a:lnTo>
                  <a:pt x="88531" y="54609"/>
                </a:lnTo>
                <a:lnTo>
                  <a:pt x="90258" y="54609"/>
                </a:lnTo>
                <a:lnTo>
                  <a:pt x="88772" y="59689"/>
                </a:lnTo>
                <a:lnTo>
                  <a:pt x="86194" y="63499"/>
                </a:lnTo>
                <a:lnTo>
                  <a:pt x="89585" y="63499"/>
                </a:lnTo>
                <a:lnTo>
                  <a:pt x="91376" y="62229"/>
                </a:lnTo>
                <a:lnTo>
                  <a:pt x="96164" y="62229"/>
                </a:lnTo>
                <a:lnTo>
                  <a:pt x="96894" y="60959"/>
                </a:lnTo>
                <a:lnTo>
                  <a:pt x="93560" y="60959"/>
                </a:lnTo>
                <a:lnTo>
                  <a:pt x="92875" y="59689"/>
                </a:lnTo>
                <a:lnTo>
                  <a:pt x="93624" y="57149"/>
                </a:lnTo>
                <a:lnTo>
                  <a:pt x="96202" y="57149"/>
                </a:lnTo>
                <a:lnTo>
                  <a:pt x="95275" y="55879"/>
                </a:lnTo>
                <a:lnTo>
                  <a:pt x="98437" y="53339"/>
                </a:lnTo>
                <a:lnTo>
                  <a:pt x="97942" y="53339"/>
                </a:lnTo>
                <a:lnTo>
                  <a:pt x="96888" y="52069"/>
                </a:lnTo>
                <a:lnTo>
                  <a:pt x="96964" y="46989"/>
                </a:lnTo>
                <a:lnTo>
                  <a:pt x="97040" y="45719"/>
                </a:lnTo>
                <a:lnTo>
                  <a:pt x="98107" y="45719"/>
                </a:lnTo>
                <a:lnTo>
                  <a:pt x="96456" y="44449"/>
                </a:lnTo>
                <a:lnTo>
                  <a:pt x="96634" y="44449"/>
                </a:lnTo>
                <a:lnTo>
                  <a:pt x="96913" y="43179"/>
                </a:lnTo>
                <a:lnTo>
                  <a:pt x="94754" y="43179"/>
                </a:lnTo>
                <a:lnTo>
                  <a:pt x="94678" y="41909"/>
                </a:lnTo>
                <a:lnTo>
                  <a:pt x="95237" y="38099"/>
                </a:lnTo>
                <a:lnTo>
                  <a:pt x="114185" y="38099"/>
                </a:lnTo>
                <a:lnTo>
                  <a:pt x="114033" y="36829"/>
                </a:lnTo>
                <a:lnTo>
                  <a:pt x="114757" y="35559"/>
                </a:lnTo>
                <a:lnTo>
                  <a:pt x="105028" y="35559"/>
                </a:lnTo>
                <a:lnTo>
                  <a:pt x="105498" y="34289"/>
                </a:lnTo>
                <a:lnTo>
                  <a:pt x="96773" y="34289"/>
                </a:lnTo>
                <a:lnTo>
                  <a:pt x="94424" y="33019"/>
                </a:lnTo>
                <a:lnTo>
                  <a:pt x="93192" y="31749"/>
                </a:lnTo>
                <a:lnTo>
                  <a:pt x="96837" y="31749"/>
                </a:lnTo>
                <a:lnTo>
                  <a:pt x="96380" y="30479"/>
                </a:lnTo>
                <a:lnTo>
                  <a:pt x="95846" y="30479"/>
                </a:lnTo>
                <a:lnTo>
                  <a:pt x="92735" y="29209"/>
                </a:lnTo>
                <a:close/>
              </a:path>
              <a:path w="385444" h="222250">
                <a:moveTo>
                  <a:pt x="95547" y="62972"/>
                </a:moveTo>
                <a:lnTo>
                  <a:pt x="94437" y="63271"/>
                </a:lnTo>
                <a:lnTo>
                  <a:pt x="95110" y="63499"/>
                </a:lnTo>
                <a:lnTo>
                  <a:pt x="95547" y="62972"/>
                </a:lnTo>
                <a:close/>
              </a:path>
              <a:path w="385444" h="222250">
                <a:moveTo>
                  <a:pt x="101422" y="62229"/>
                </a:moveTo>
                <a:lnTo>
                  <a:pt x="98310" y="62229"/>
                </a:lnTo>
                <a:lnTo>
                  <a:pt x="95547" y="62972"/>
                </a:lnTo>
                <a:lnTo>
                  <a:pt x="95110" y="63499"/>
                </a:lnTo>
                <a:lnTo>
                  <a:pt x="99567" y="63499"/>
                </a:lnTo>
                <a:lnTo>
                  <a:pt x="101422" y="62229"/>
                </a:lnTo>
                <a:close/>
              </a:path>
              <a:path w="385444" h="222250">
                <a:moveTo>
                  <a:pt x="107949" y="60959"/>
                </a:moveTo>
                <a:lnTo>
                  <a:pt x="103352" y="60959"/>
                </a:lnTo>
                <a:lnTo>
                  <a:pt x="100837" y="62229"/>
                </a:lnTo>
                <a:lnTo>
                  <a:pt x="101422" y="62229"/>
                </a:lnTo>
                <a:lnTo>
                  <a:pt x="103885" y="63499"/>
                </a:lnTo>
                <a:lnTo>
                  <a:pt x="104305" y="63499"/>
                </a:lnTo>
                <a:lnTo>
                  <a:pt x="107949" y="60959"/>
                </a:lnTo>
                <a:close/>
              </a:path>
              <a:path w="385444" h="222250">
                <a:moveTo>
                  <a:pt x="96164" y="62229"/>
                </a:moveTo>
                <a:lnTo>
                  <a:pt x="91376" y="62229"/>
                </a:lnTo>
                <a:lnTo>
                  <a:pt x="94437" y="63271"/>
                </a:lnTo>
                <a:lnTo>
                  <a:pt x="95547" y="62972"/>
                </a:lnTo>
                <a:lnTo>
                  <a:pt x="96164" y="62229"/>
                </a:lnTo>
                <a:close/>
              </a:path>
              <a:path w="385444" h="222250">
                <a:moveTo>
                  <a:pt x="254914" y="60959"/>
                </a:moveTo>
                <a:lnTo>
                  <a:pt x="250228" y="60959"/>
                </a:lnTo>
                <a:lnTo>
                  <a:pt x="248081" y="62229"/>
                </a:lnTo>
                <a:lnTo>
                  <a:pt x="255714" y="62229"/>
                </a:lnTo>
                <a:lnTo>
                  <a:pt x="254914" y="60959"/>
                </a:lnTo>
                <a:close/>
              </a:path>
              <a:path w="385444" h="222250">
                <a:moveTo>
                  <a:pt x="96202" y="57149"/>
                </a:moveTo>
                <a:lnTo>
                  <a:pt x="94513" y="57149"/>
                </a:lnTo>
                <a:lnTo>
                  <a:pt x="93560" y="60959"/>
                </a:lnTo>
                <a:lnTo>
                  <a:pt x="96894" y="60959"/>
                </a:lnTo>
                <a:lnTo>
                  <a:pt x="97624" y="59689"/>
                </a:lnTo>
                <a:lnTo>
                  <a:pt x="97345" y="58419"/>
                </a:lnTo>
                <a:lnTo>
                  <a:pt x="96202" y="57149"/>
                </a:lnTo>
                <a:close/>
              </a:path>
              <a:path w="385444" h="222250">
                <a:moveTo>
                  <a:pt x="100393" y="44449"/>
                </a:moveTo>
                <a:lnTo>
                  <a:pt x="98628" y="44449"/>
                </a:lnTo>
                <a:lnTo>
                  <a:pt x="98107" y="45719"/>
                </a:lnTo>
                <a:lnTo>
                  <a:pt x="97040" y="45719"/>
                </a:lnTo>
                <a:lnTo>
                  <a:pt x="99275" y="46989"/>
                </a:lnTo>
                <a:lnTo>
                  <a:pt x="101079" y="48259"/>
                </a:lnTo>
                <a:lnTo>
                  <a:pt x="101828" y="50799"/>
                </a:lnTo>
                <a:lnTo>
                  <a:pt x="101650" y="52069"/>
                </a:lnTo>
                <a:lnTo>
                  <a:pt x="103314" y="52069"/>
                </a:lnTo>
                <a:lnTo>
                  <a:pt x="103581" y="54609"/>
                </a:lnTo>
                <a:lnTo>
                  <a:pt x="105511" y="54609"/>
                </a:lnTo>
                <a:lnTo>
                  <a:pt x="107949" y="57149"/>
                </a:lnTo>
                <a:lnTo>
                  <a:pt x="107886" y="58419"/>
                </a:lnTo>
                <a:lnTo>
                  <a:pt x="105092" y="59689"/>
                </a:lnTo>
                <a:lnTo>
                  <a:pt x="103835" y="59689"/>
                </a:lnTo>
                <a:lnTo>
                  <a:pt x="102349" y="60959"/>
                </a:lnTo>
                <a:lnTo>
                  <a:pt x="103352" y="60959"/>
                </a:lnTo>
                <a:lnTo>
                  <a:pt x="105829" y="59689"/>
                </a:lnTo>
                <a:lnTo>
                  <a:pt x="108724" y="58419"/>
                </a:lnTo>
                <a:lnTo>
                  <a:pt x="111556" y="58419"/>
                </a:lnTo>
                <a:lnTo>
                  <a:pt x="111175" y="57149"/>
                </a:lnTo>
                <a:lnTo>
                  <a:pt x="110909" y="55879"/>
                </a:lnTo>
                <a:lnTo>
                  <a:pt x="111010" y="53339"/>
                </a:lnTo>
                <a:lnTo>
                  <a:pt x="109804" y="53339"/>
                </a:lnTo>
                <a:lnTo>
                  <a:pt x="110997" y="50799"/>
                </a:lnTo>
                <a:lnTo>
                  <a:pt x="109245" y="50799"/>
                </a:lnTo>
                <a:lnTo>
                  <a:pt x="107276" y="49529"/>
                </a:lnTo>
                <a:lnTo>
                  <a:pt x="102717" y="46989"/>
                </a:lnTo>
                <a:lnTo>
                  <a:pt x="100139" y="46989"/>
                </a:lnTo>
                <a:lnTo>
                  <a:pt x="99606" y="45719"/>
                </a:lnTo>
                <a:lnTo>
                  <a:pt x="100393" y="44449"/>
                </a:lnTo>
                <a:close/>
              </a:path>
              <a:path w="385444" h="222250">
                <a:moveTo>
                  <a:pt x="247561" y="59689"/>
                </a:moveTo>
                <a:lnTo>
                  <a:pt x="245122" y="59689"/>
                </a:lnTo>
                <a:lnTo>
                  <a:pt x="245998" y="60959"/>
                </a:lnTo>
                <a:lnTo>
                  <a:pt x="247561" y="59689"/>
                </a:lnTo>
                <a:close/>
              </a:path>
              <a:path w="385444" h="222250">
                <a:moveTo>
                  <a:pt x="248551" y="58419"/>
                </a:moveTo>
                <a:lnTo>
                  <a:pt x="244500" y="58419"/>
                </a:lnTo>
                <a:lnTo>
                  <a:pt x="244449" y="59689"/>
                </a:lnTo>
                <a:lnTo>
                  <a:pt x="248996" y="59689"/>
                </a:lnTo>
                <a:lnTo>
                  <a:pt x="248551" y="58419"/>
                </a:lnTo>
                <a:close/>
              </a:path>
              <a:path w="385444" h="222250">
                <a:moveTo>
                  <a:pt x="80492" y="35559"/>
                </a:moveTo>
                <a:lnTo>
                  <a:pt x="78828" y="35559"/>
                </a:lnTo>
                <a:lnTo>
                  <a:pt x="79959" y="38099"/>
                </a:lnTo>
                <a:lnTo>
                  <a:pt x="80695" y="39369"/>
                </a:lnTo>
                <a:lnTo>
                  <a:pt x="82816" y="41909"/>
                </a:lnTo>
                <a:lnTo>
                  <a:pt x="83451" y="43179"/>
                </a:lnTo>
                <a:lnTo>
                  <a:pt x="83248" y="44449"/>
                </a:lnTo>
                <a:lnTo>
                  <a:pt x="83175" y="46989"/>
                </a:lnTo>
                <a:lnTo>
                  <a:pt x="83565" y="50799"/>
                </a:lnTo>
                <a:lnTo>
                  <a:pt x="84594" y="58419"/>
                </a:lnTo>
                <a:lnTo>
                  <a:pt x="85255" y="58419"/>
                </a:lnTo>
                <a:lnTo>
                  <a:pt x="85407" y="57149"/>
                </a:lnTo>
                <a:lnTo>
                  <a:pt x="85940" y="55879"/>
                </a:lnTo>
                <a:lnTo>
                  <a:pt x="84797" y="52069"/>
                </a:lnTo>
                <a:lnTo>
                  <a:pt x="84874" y="50799"/>
                </a:lnTo>
                <a:lnTo>
                  <a:pt x="86042" y="49529"/>
                </a:lnTo>
                <a:lnTo>
                  <a:pt x="85318" y="46989"/>
                </a:lnTo>
                <a:lnTo>
                  <a:pt x="84327" y="45719"/>
                </a:lnTo>
                <a:lnTo>
                  <a:pt x="83883" y="41909"/>
                </a:lnTo>
                <a:lnTo>
                  <a:pt x="85928" y="40639"/>
                </a:lnTo>
                <a:lnTo>
                  <a:pt x="86880" y="39369"/>
                </a:lnTo>
                <a:lnTo>
                  <a:pt x="88887" y="39369"/>
                </a:lnTo>
                <a:lnTo>
                  <a:pt x="89357" y="36829"/>
                </a:lnTo>
                <a:lnTo>
                  <a:pt x="81572" y="36829"/>
                </a:lnTo>
                <a:lnTo>
                  <a:pt x="80492" y="35559"/>
                </a:lnTo>
                <a:close/>
              </a:path>
              <a:path w="385444" h="222250">
                <a:moveTo>
                  <a:pt x="260095" y="55879"/>
                </a:moveTo>
                <a:lnTo>
                  <a:pt x="249453" y="55879"/>
                </a:lnTo>
                <a:lnTo>
                  <a:pt x="253047" y="57149"/>
                </a:lnTo>
                <a:lnTo>
                  <a:pt x="255625" y="57149"/>
                </a:lnTo>
                <a:lnTo>
                  <a:pt x="260095" y="55879"/>
                </a:lnTo>
                <a:close/>
              </a:path>
              <a:path w="385444" h="222250">
                <a:moveTo>
                  <a:pt x="262166" y="54609"/>
                </a:moveTo>
                <a:lnTo>
                  <a:pt x="261810" y="54609"/>
                </a:lnTo>
                <a:lnTo>
                  <a:pt x="262077" y="55879"/>
                </a:lnTo>
                <a:lnTo>
                  <a:pt x="262166" y="54609"/>
                </a:lnTo>
                <a:close/>
              </a:path>
              <a:path w="385444" h="222250">
                <a:moveTo>
                  <a:pt x="71158" y="41909"/>
                </a:moveTo>
                <a:lnTo>
                  <a:pt x="60058" y="41909"/>
                </a:lnTo>
                <a:lnTo>
                  <a:pt x="60629" y="43179"/>
                </a:lnTo>
                <a:lnTo>
                  <a:pt x="60159" y="45719"/>
                </a:lnTo>
                <a:lnTo>
                  <a:pt x="59867" y="46989"/>
                </a:lnTo>
                <a:lnTo>
                  <a:pt x="59474" y="49529"/>
                </a:lnTo>
                <a:lnTo>
                  <a:pt x="61747" y="50799"/>
                </a:lnTo>
                <a:lnTo>
                  <a:pt x="63880" y="53339"/>
                </a:lnTo>
                <a:lnTo>
                  <a:pt x="66293" y="54609"/>
                </a:lnTo>
                <a:lnTo>
                  <a:pt x="67360" y="53339"/>
                </a:lnTo>
                <a:lnTo>
                  <a:pt x="67932" y="50799"/>
                </a:lnTo>
                <a:lnTo>
                  <a:pt x="68846" y="45719"/>
                </a:lnTo>
                <a:lnTo>
                  <a:pt x="68567" y="43179"/>
                </a:lnTo>
                <a:lnTo>
                  <a:pt x="71145" y="43179"/>
                </a:lnTo>
                <a:lnTo>
                  <a:pt x="71158" y="41909"/>
                </a:lnTo>
                <a:close/>
              </a:path>
              <a:path w="385444" h="222250">
                <a:moveTo>
                  <a:pt x="116446" y="50799"/>
                </a:moveTo>
                <a:lnTo>
                  <a:pt x="114388" y="50799"/>
                </a:lnTo>
                <a:lnTo>
                  <a:pt x="113766" y="52069"/>
                </a:lnTo>
                <a:lnTo>
                  <a:pt x="113347" y="52069"/>
                </a:lnTo>
                <a:lnTo>
                  <a:pt x="112775" y="53339"/>
                </a:lnTo>
                <a:lnTo>
                  <a:pt x="116560" y="53339"/>
                </a:lnTo>
                <a:lnTo>
                  <a:pt x="115925" y="54609"/>
                </a:lnTo>
                <a:lnTo>
                  <a:pt x="117208" y="54609"/>
                </a:lnTo>
                <a:lnTo>
                  <a:pt x="117665" y="53339"/>
                </a:lnTo>
                <a:lnTo>
                  <a:pt x="116789" y="52069"/>
                </a:lnTo>
                <a:lnTo>
                  <a:pt x="116446" y="50799"/>
                </a:lnTo>
                <a:close/>
              </a:path>
              <a:path w="385444" h="222250">
                <a:moveTo>
                  <a:pt x="259321" y="52069"/>
                </a:moveTo>
                <a:lnTo>
                  <a:pt x="251942" y="52069"/>
                </a:lnTo>
                <a:lnTo>
                  <a:pt x="249923" y="53339"/>
                </a:lnTo>
                <a:lnTo>
                  <a:pt x="248170" y="54609"/>
                </a:lnTo>
                <a:lnTo>
                  <a:pt x="260629" y="54609"/>
                </a:lnTo>
                <a:lnTo>
                  <a:pt x="259321" y="52069"/>
                </a:lnTo>
                <a:close/>
              </a:path>
              <a:path w="385444" h="222250">
                <a:moveTo>
                  <a:pt x="261873" y="50799"/>
                </a:moveTo>
                <a:lnTo>
                  <a:pt x="258368" y="50799"/>
                </a:lnTo>
                <a:lnTo>
                  <a:pt x="260286" y="52069"/>
                </a:lnTo>
                <a:lnTo>
                  <a:pt x="260896" y="53339"/>
                </a:lnTo>
                <a:lnTo>
                  <a:pt x="261391" y="54609"/>
                </a:lnTo>
                <a:lnTo>
                  <a:pt x="262458" y="54609"/>
                </a:lnTo>
                <a:lnTo>
                  <a:pt x="261708" y="52069"/>
                </a:lnTo>
                <a:lnTo>
                  <a:pt x="261873" y="50799"/>
                </a:lnTo>
                <a:close/>
              </a:path>
              <a:path w="385444" h="222250">
                <a:moveTo>
                  <a:pt x="102857" y="52069"/>
                </a:moveTo>
                <a:lnTo>
                  <a:pt x="100164" y="52069"/>
                </a:lnTo>
                <a:lnTo>
                  <a:pt x="97942" y="53339"/>
                </a:lnTo>
                <a:lnTo>
                  <a:pt x="102425" y="53339"/>
                </a:lnTo>
                <a:lnTo>
                  <a:pt x="102857" y="52069"/>
                </a:lnTo>
                <a:close/>
              </a:path>
              <a:path w="385444" h="222250">
                <a:moveTo>
                  <a:pt x="114833" y="38099"/>
                </a:moveTo>
                <a:lnTo>
                  <a:pt x="95237" y="38099"/>
                </a:lnTo>
                <a:lnTo>
                  <a:pt x="96812" y="39369"/>
                </a:lnTo>
                <a:lnTo>
                  <a:pt x="96646" y="40639"/>
                </a:lnTo>
                <a:lnTo>
                  <a:pt x="94754" y="43179"/>
                </a:lnTo>
                <a:lnTo>
                  <a:pt x="117220" y="43179"/>
                </a:lnTo>
                <a:lnTo>
                  <a:pt x="117754" y="46989"/>
                </a:lnTo>
                <a:lnTo>
                  <a:pt x="116674" y="48259"/>
                </a:lnTo>
                <a:lnTo>
                  <a:pt x="113779" y="48259"/>
                </a:lnTo>
                <a:lnTo>
                  <a:pt x="114998" y="49529"/>
                </a:lnTo>
                <a:lnTo>
                  <a:pt x="114922" y="50799"/>
                </a:lnTo>
                <a:lnTo>
                  <a:pt x="116255" y="50799"/>
                </a:lnTo>
                <a:lnTo>
                  <a:pt x="116281" y="49529"/>
                </a:lnTo>
                <a:lnTo>
                  <a:pt x="124218" y="49529"/>
                </a:lnTo>
                <a:lnTo>
                  <a:pt x="121970" y="45719"/>
                </a:lnTo>
                <a:lnTo>
                  <a:pt x="121678" y="43179"/>
                </a:lnTo>
                <a:lnTo>
                  <a:pt x="118960" y="41909"/>
                </a:lnTo>
                <a:lnTo>
                  <a:pt x="118821" y="41909"/>
                </a:lnTo>
                <a:lnTo>
                  <a:pt x="118122" y="39369"/>
                </a:lnTo>
                <a:lnTo>
                  <a:pt x="115239" y="39369"/>
                </a:lnTo>
                <a:lnTo>
                  <a:pt x="114833" y="38099"/>
                </a:lnTo>
                <a:close/>
              </a:path>
              <a:path w="385444" h="222250">
                <a:moveTo>
                  <a:pt x="267347" y="49529"/>
                </a:moveTo>
                <a:lnTo>
                  <a:pt x="265176" y="49529"/>
                </a:lnTo>
                <a:lnTo>
                  <a:pt x="266420" y="50799"/>
                </a:lnTo>
                <a:lnTo>
                  <a:pt x="266928" y="50799"/>
                </a:lnTo>
                <a:lnTo>
                  <a:pt x="267347" y="49529"/>
                </a:lnTo>
                <a:close/>
              </a:path>
              <a:path w="385444" h="222250">
                <a:moveTo>
                  <a:pt x="111709" y="46989"/>
                </a:moveTo>
                <a:lnTo>
                  <a:pt x="111556" y="48259"/>
                </a:lnTo>
                <a:lnTo>
                  <a:pt x="112648" y="48259"/>
                </a:lnTo>
                <a:lnTo>
                  <a:pt x="111709" y="46989"/>
                </a:lnTo>
                <a:close/>
              </a:path>
              <a:path w="385444" h="222250">
                <a:moveTo>
                  <a:pt x="264642" y="46989"/>
                </a:moveTo>
                <a:lnTo>
                  <a:pt x="263042" y="48259"/>
                </a:lnTo>
                <a:lnTo>
                  <a:pt x="265595" y="48259"/>
                </a:lnTo>
                <a:lnTo>
                  <a:pt x="264642" y="46989"/>
                </a:lnTo>
                <a:close/>
              </a:path>
              <a:path w="385444" h="222250">
                <a:moveTo>
                  <a:pt x="102727" y="46893"/>
                </a:moveTo>
                <a:close/>
              </a:path>
              <a:path w="385444" h="222250">
                <a:moveTo>
                  <a:pt x="108470" y="43179"/>
                </a:moveTo>
                <a:lnTo>
                  <a:pt x="96913" y="43179"/>
                </a:lnTo>
                <a:lnTo>
                  <a:pt x="97548" y="44449"/>
                </a:lnTo>
                <a:lnTo>
                  <a:pt x="100393" y="44449"/>
                </a:lnTo>
                <a:lnTo>
                  <a:pt x="102727" y="46893"/>
                </a:lnTo>
                <a:lnTo>
                  <a:pt x="102844" y="45719"/>
                </a:lnTo>
                <a:lnTo>
                  <a:pt x="107327" y="44449"/>
                </a:lnTo>
                <a:lnTo>
                  <a:pt x="108470" y="43179"/>
                </a:lnTo>
                <a:close/>
              </a:path>
              <a:path w="385444" h="222250">
                <a:moveTo>
                  <a:pt x="249974" y="38099"/>
                </a:moveTo>
                <a:lnTo>
                  <a:pt x="246900" y="38099"/>
                </a:lnTo>
                <a:lnTo>
                  <a:pt x="248919" y="40639"/>
                </a:lnTo>
                <a:lnTo>
                  <a:pt x="249770" y="40639"/>
                </a:lnTo>
                <a:lnTo>
                  <a:pt x="250634" y="41909"/>
                </a:lnTo>
                <a:lnTo>
                  <a:pt x="251993" y="44449"/>
                </a:lnTo>
                <a:lnTo>
                  <a:pt x="251828" y="45719"/>
                </a:lnTo>
                <a:lnTo>
                  <a:pt x="262157" y="45719"/>
                </a:lnTo>
                <a:lnTo>
                  <a:pt x="263690" y="43179"/>
                </a:lnTo>
                <a:lnTo>
                  <a:pt x="265950" y="43179"/>
                </a:lnTo>
                <a:lnTo>
                  <a:pt x="267030" y="41909"/>
                </a:lnTo>
                <a:lnTo>
                  <a:pt x="251752" y="41909"/>
                </a:lnTo>
                <a:lnTo>
                  <a:pt x="249808" y="39369"/>
                </a:lnTo>
                <a:lnTo>
                  <a:pt x="249974" y="38099"/>
                </a:lnTo>
                <a:close/>
              </a:path>
              <a:path w="385444" h="222250">
                <a:moveTo>
                  <a:pt x="113169" y="43179"/>
                </a:moveTo>
                <a:lnTo>
                  <a:pt x="110388" y="43179"/>
                </a:lnTo>
                <a:lnTo>
                  <a:pt x="111671" y="44449"/>
                </a:lnTo>
                <a:lnTo>
                  <a:pt x="113169" y="43179"/>
                </a:lnTo>
                <a:close/>
              </a:path>
              <a:path w="385444" h="222250">
                <a:moveTo>
                  <a:pt x="74688" y="39369"/>
                </a:moveTo>
                <a:lnTo>
                  <a:pt x="57048" y="39369"/>
                </a:lnTo>
                <a:lnTo>
                  <a:pt x="56514" y="40639"/>
                </a:lnTo>
                <a:lnTo>
                  <a:pt x="55537" y="41909"/>
                </a:lnTo>
                <a:lnTo>
                  <a:pt x="72453" y="41909"/>
                </a:lnTo>
                <a:lnTo>
                  <a:pt x="74256" y="40639"/>
                </a:lnTo>
                <a:lnTo>
                  <a:pt x="74688" y="39369"/>
                </a:lnTo>
                <a:close/>
              </a:path>
              <a:path w="385444" h="222250">
                <a:moveTo>
                  <a:pt x="90284" y="39369"/>
                </a:moveTo>
                <a:lnTo>
                  <a:pt x="87261" y="39369"/>
                </a:lnTo>
                <a:lnTo>
                  <a:pt x="86080" y="41909"/>
                </a:lnTo>
                <a:lnTo>
                  <a:pt x="87363" y="41909"/>
                </a:lnTo>
                <a:lnTo>
                  <a:pt x="88531" y="40639"/>
                </a:lnTo>
                <a:lnTo>
                  <a:pt x="90068" y="40639"/>
                </a:lnTo>
                <a:lnTo>
                  <a:pt x="90284" y="39369"/>
                </a:lnTo>
                <a:close/>
              </a:path>
              <a:path w="385444" h="222250">
                <a:moveTo>
                  <a:pt x="251040" y="27939"/>
                </a:moveTo>
                <a:lnTo>
                  <a:pt x="228955" y="27939"/>
                </a:lnTo>
                <a:lnTo>
                  <a:pt x="234035" y="35559"/>
                </a:lnTo>
                <a:lnTo>
                  <a:pt x="237693" y="41909"/>
                </a:lnTo>
                <a:lnTo>
                  <a:pt x="240880" y="41909"/>
                </a:lnTo>
                <a:lnTo>
                  <a:pt x="243234" y="39369"/>
                </a:lnTo>
                <a:lnTo>
                  <a:pt x="241655" y="39369"/>
                </a:lnTo>
                <a:lnTo>
                  <a:pt x="239064" y="38099"/>
                </a:lnTo>
                <a:lnTo>
                  <a:pt x="240703" y="36829"/>
                </a:lnTo>
                <a:lnTo>
                  <a:pt x="250139" y="36829"/>
                </a:lnTo>
                <a:lnTo>
                  <a:pt x="250304" y="35559"/>
                </a:lnTo>
                <a:lnTo>
                  <a:pt x="253149" y="33019"/>
                </a:lnTo>
                <a:lnTo>
                  <a:pt x="241947" y="33019"/>
                </a:lnTo>
                <a:lnTo>
                  <a:pt x="241452" y="31749"/>
                </a:lnTo>
                <a:lnTo>
                  <a:pt x="240919" y="31749"/>
                </a:lnTo>
                <a:lnTo>
                  <a:pt x="241096" y="30479"/>
                </a:lnTo>
                <a:lnTo>
                  <a:pt x="251891" y="30479"/>
                </a:lnTo>
                <a:lnTo>
                  <a:pt x="250850" y="29209"/>
                </a:lnTo>
                <a:lnTo>
                  <a:pt x="250380" y="29209"/>
                </a:lnTo>
                <a:lnTo>
                  <a:pt x="251040" y="27939"/>
                </a:lnTo>
                <a:close/>
              </a:path>
              <a:path w="385444" h="222250">
                <a:moveTo>
                  <a:pt x="256946" y="38099"/>
                </a:moveTo>
                <a:lnTo>
                  <a:pt x="255257" y="38099"/>
                </a:lnTo>
                <a:lnTo>
                  <a:pt x="254711" y="39369"/>
                </a:lnTo>
                <a:lnTo>
                  <a:pt x="254330" y="40639"/>
                </a:lnTo>
                <a:lnTo>
                  <a:pt x="253771" y="41909"/>
                </a:lnTo>
                <a:lnTo>
                  <a:pt x="255765" y="41909"/>
                </a:lnTo>
                <a:lnTo>
                  <a:pt x="255193" y="40639"/>
                </a:lnTo>
                <a:lnTo>
                  <a:pt x="256946" y="38099"/>
                </a:lnTo>
                <a:close/>
              </a:path>
              <a:path w="385444" h="222250">
                <a:moveTo>
                  <a:pt x="273805" y="33019"/>
                </a:moveTo>
                <a:lnTo>
                  <a:pt x="262763" y="33019"/>
                </a:lnTo>
                <a:lnTo>
                  <a:pt x="261200" y="36829"/>
                </a:lnTo>
                <a:lnTo>
                  <a:pt x="257670" y="38099"/>
                </a:lnTo>
                <a:lnTo>
                  <a:pt x="255765" y="41909"/>
                </a:lnTo>
                <a:lnTo>
                  <a:pt x="267030" y="41909"/>
                </a:lnTo>
                <a:lnTo>
                  <a:pt x="269239" y="38099"/>
                </a:lnTo>
                <a:lnTo>
                  <a:pt x="271183" y="36829"/>
                </a:lnTo>
                <a:lnTo>
                  <a:pt x="274040" y="34289"/>
                </a:lnTo>
                <a:lnTo>
                  <a:pt x="274345" y="34289"/>
                </a:lnTo>
                <a:lnTo>
                  <a:pt x="273805" y="33019"/>
                </a:lnTo>
                <a:close/>
              </a:path>
              <a:path w="385444" h="222250">
                <a:moveTo>
                  <a:pt x="61696" y="16509"/>
                </a:moveTo>
                <a:lnTo>
                  <a:pt x="59702" y="16509"/>
                </a:lnTo>
                <a:lnTo>
                  <a:pt x="59118" y="21589"/>
                </a:lnTo>
                <a:lnTo>
                  <a:pt x="57854" y="24203"/>
                </a:lnTo>
                <a:lnTo>
                  <a:pt x="55651" y="29209"/>
                </a:lnTo>
                <a:lnTo>
                  <a:pt x="55257" y="30479"/>
                </a:lnTo>
                <a:lnTo>
                  <a:pt x="53314" y="31749"/>
                </a:lnTo>
                <a:lnTo>
                  <a:pt x="52844" y="31749"/>
                </a:lnTo>
                <a:lnTo>
                  <a:pt x="57734" y="34289"/>
                </a:lnTo>
                <a:lnTo>
                  <a:pt x="60439" y="35559"/>
                </a:lnTo>
                <a:lnTo>
                  <a:pt x="60363" y="38099"/>
                </a:lnTo>
                <a:lnTo>
                  <a:pt x="60058" y="39369"/>
                </a:lnTo>
                <a:lnTo>
                  <a:pt x="75260" y="39369"/>
                </a:lnTo>
                <a:lnTo>
                  <a:pt x="72656" y="38099"/>
                </a:lnTo>
                <a:lnTo>
                  <a:pt x="73202" y="36829"/>
                </a:lnTo>
                <a:lnTo>
                  <a:pt x="73786" y="35559"/>
                </a:lnTo>
                <a:lnTo>
                  <a:pt x="74853" y="34289"/>
                </a:lnTo>
                <a:lnTo>
                  <a:pt x="73748" y="34289"/>
                </a:lnTo>
                <a:lnTo>
                  <a:pt x="72428" y="33019"/>
                </a:lnTo>
                <a:lnTo>
                  <a:pt x="61074" y="33019"/>
                </a:lnTo>
                <a:lnTo>
                  <a:pt x="60134" y="31749"/>
                </a:lnTo>
                <a:lnTo>
                  <a:pt x="59816" y="29209"/>
                </a:lnTo>
                <a:lnTo>
                  <a:pt x="59579" y="26669"/>
                </a:lnTo>
                <a:lnTo>
                  <a:pt x="59683" y="22859"/>
                </a:lnTo>
                <a:lnTo>
                  <a:pt x="59905" y="20319"/>
                </a:lnTo>
                <a:lnTo>
                  <a:pt x="60972" y="19049"/>
                </a:lnTo>
                <a:lnTo>
                  <a:pt x="61696" y="16509"/>
                </a:lnTo>
                <a:close/>
              </a:path>
              <a:path w="385444" h="222250">
                <a:moveTo>
                  <a:pt x="113893" y="11429"/>
                </a:moveTo>
                <a:lnTo>
                  <a:pt x="110502" y="11429"/>
                </a:lnTo>
                <a:lnTo>
                  <a:pt x="109575" y="13969"/>
                </a:lnTo>
                <a:lnTo>
                  <a:pt x="108699" y="16509"/>
                </a:lnTo>
                <a:lnTo>
                  <a:pt x="107441" y="20319"/>
                </a:lnTo>
                <a:lnTo>
                  <a:pt x="106438" y="22859"/>
                </a:lnTo>
                <a:lnTo>
                  <a:pt x="107353" y="25399"/>
                </a:lnTo>
                <a:lnTo>
                  <a:pt x="112064" y="30479"/>
                </a:lnTo>
                <a:lnTo>
                  <a:pt x="112483" y="31749"/>
                </a:lnTo>
                <a:lnTo>
                  <a:pt x="109512" y="35559"/>
                </a:lnTo>
                <a:lnTo>
                  <a:pt x="115125" y="35559"/>
                </a:lnTo>
                <a:lnTo>
                  <a:pt x="116712" y="38099"/>
                </a:lnTo>
                <a:lnTo>
                  <a:pt x="115239" y="39369"/>
                </a:lnTo>
                <a:lnTo>
                  <a:pt x="118122" y="39369"/>
                </a:lnTo>
                <a:lnTo>
                  <a:pt x="117970" y="38099"/>
                </a:lnTo>
                <a:lnTo>
                  <a:pt x="116319" y="34289"/>
                </a:lnTo>
                <a:lnTo>
                  <a:pt x="115493" y="33019"/>
                </a:lnTo>
                <a:lnTo>
                  <a:pt x="112407" y="30479"/>
                </a:lnTo>
                <a:lnTo>
                  <a:pt x="112140" y="29209"/>
                </a:lnTo>
                <a:lnTo>
                  <a:pt x="113207" y="27939"/>
                </a:lnTo>
                <a:lnTo>
                  <a:pt x="115112" y="27939"/>
                </a:lnTo>
                <a:lnTo>
                  <a:pt x="115036" y="26669"/>
                </a:lnTo>
                <a:lnTo>
                  <a:pt x="116204" y="21589"/>
                </a:lnTo>
                <a:lnTo>
                  <a:pt x="116827" y="17779"/>
                </a:lnTo>
                <a:lnTo>
                  <a:pt x="112077" y="17779"/>
                </a:lnTo>
                <a:lnTo>
                  <a:pt x="111188" y="16509"/>
                </a:lnTo>
                <a:lnTo>
                  <a:pt x="112636" y="12699"/>
                </a:lnTo>
                <a:lnTo>
                  <a:pt x="113893" y="11429"/>
                </a:lnTo>
                <a:close/>
              </a:path>
              <a:path w="385444" h="222250">
                <a:moveTo>
                  <a:pt x="250139" y="36829"/>
                </a:moveTo>
                <a:lnTo>
                  <a:pt x="241147" y="36829"/>
                </a:lnTo>
                <a:lnTo>
                  <a:pt x="241655" y="39369"/>
                </a:lnTo>
                <a:lnTo>
                  <a:pt x="243234" y="39369"/>
                </a:lnTo>
                <a:lnTo>
                  <a:pt x="244411" y="38099"/>
                </a:lnTo>
                <a:lnTo>
                  <a:pt x="249974" y="38099"/>
                </a:lnTo>
                <a:lnTo>
                  <a:pt x="250139" y="36829"/>
                </a:lnTo>
                <a:close/>
              </a:path>
              <a:path w="385444" h="222250">
                <a:moveTo>
                  <a:pt x="84404" y="30479"/>
                </a:moveTo>
                <a:lnTo>
                  <a:pt x="84061" y="30479"/>
                </a:lnTo>
                <a:lnTo>
                  <a:pt x="82562" y="31749"/>
                </a:lnTo>
                <a:lnTo>
                  <a:pt x="82956" y="33019"/>
                </a:lnTo>
                <a:lnTo>
                  <a:pt x="84493" y="35559"/>
                </a:lnTo>
                <a:lnTo>
                  <a:pt x="84315" y="36829"/>
                </a:lnTo>
                <a:lnTo>
                  <a:pt x="86499" y="36829"/>
                </a:lnTo>
                <a:lnTo>
                  <a:pt x="84188" y="34289"/>
                </a:lnTo>
                <a:lnTo>
                  <a:pt x="84404" y="30479"/>
                </a:lnTo>
                <a:close/>
              </a:path>
              <a:path w="385444" h="222250">
                <a:moveTo>
                  <a:pt x="262026" y="25399"/>
                </a:moveTo>
                <a:lnTo>
                  <a:pt x="258876" y="25399"/>
                </a:lnTo>
                <a:lnTo>
                  <a:pt x="256095" y="26669"/>
                </a:lnTo>
                <a:lnTo>
                  <a:pt x="254393" y="27939"/>
                </a:lnTo>
                <a:lnTo>
                  <a:pt x="251891" y="30479"/>
                </a:lnTo>
                <a:lnTo>
                  <a:pt x="242214" y="30479"/>
                </a:lnTo>
                <a:lnTo>
                  <a:pt x="244259" y="31749"/>
                </a:lnTo>
                <a:lnTo>
                  <a:pt x="255117" y="31749"/>
                </a:lnTo>
                <a:lnTo>
                  <a:pt x="257352" y="35559"/>
                </a:lnTo>
                <a:lnTo>
                  <a:pt x="259143" y="34289"/>
                </a:lnTo>
                <a:lnTo>
                  <a:pt x="260286" y="33019"/>
                </a:lnTo>
                <a:lnTo>
                  <a:pt x="273805" y="33019"/>
                </a:lnTo>
                <a:lnTo>
                  <a:pt x="273265" y="31749"/>
                </a:lnTo>
                <a:lnTo>
                  <a:pt x="274891" y="30479"/>
                </a:lnTo>
                <a:lnTo>
                  <a:pt x="276148" y="29209"/>
                </a:lnTo>
                <a:lnTo>
                  <a:pt x="276110" y="27939"/>
                </a:lnTo>
                <a:lnTo>
                  <a:pt x="264833" y="27939"/>
                </a:lnTo>
                <a:lnTo>
                  <a:pt x="264033" y="26669"/>
                </a:lnTo>
                <a:lnTo>
                  <a:pt x="262026" y="25399"/>
                </a:lnTo>
                <a:close/>
              </a:path>
              <a:path w="385444" h="222250">
                <a:moveTo>
                  <a:pt x="74939" y="30570"/>
                </a:moveTo>
                <a:lnTo>
                  <a:pt x="74764" y="33019"/>
                </a:lnTo>
                <a:lnTo>
                  <a:pt x="74625" y="33019"/>
                </a:lnTo>
                <a:lnTo>
                  <a:pt x="74256" y="34289"/>
                </a:lnTo>
                <a:lnTo>
                  <a:pt x="74853" y="34289"/>
                </a:lnTo>
                <a:lnTo>
                  <a:pt x="75920" y="33019"/>
                </a:lnTo>
                <a:lnTo>
                  <a:pt x="76225" y="31749"/>
                </a:lnTo>
                <a:lnTo>
                  <a:pt x="74939" y="30570"/>
                </a:lnTo>
                <a:close/>
              </a:path>
              <a:path w="385444" h="222250">
                <a:moveTo>
                  <a:pt x="107099" y="31749"/>
                </a:moveTo>
                <a:lnTo>
                  <a:pt x="98831" y="31749"/>
                </a:lnTo>
                <a:lnTo>
                  <a:pt x="96773" y="34289"/>
                </a:lnTo>
                <a:lnTo>
                  <a:pt x="105498" y="34289"/>
                </a:lnTo>
                <a:lnTo>
                  <a:pt x="107099" y="31749"/>
                </a:lnTo>
                <a:close/>
              </a:path>
              <a:path w="385444" h="222250">
                <a:moveTo>
                  <a:pt x="72313" y="11429"/>
                </a:moveTo>
                <a:lnTo>
                  <a:pt x="70396" y="11429"/>
                </a:lnTo>
                <a:lnTo>
                  <a:pt x="71196" y="12699"/>
                </a:lnTo>
                <a:lnTo>
                  <a:pt x="72377" y="13969"/>
                </a:lnTo>
                <a:lnTo>
                  <a:pt x="71412" y="13969"/>
                </a:lnTo>
                <a:lnTo>
                  <a:pt x="69494" y="16509"/>
                </a:lnTo>
                <a:lnTo>
                  <a:pt x="68402" y="17779"/>
                </a:lnTo>
                <a:lnTo>
                  <a:pt x="68376" y="20319"/>
                </a:lnTo>
                <a:lnTo>
                  <a:pt x="67754" y="21589"/>
                </a:lnTo>
                <a:lnTo>
                  <a:pt x="65938" y="22859"/>
                </a:lnTo>
                <a:lnTo>
                  <a:pt x="65547" y="24203"/>
                </a:lnTo>
                <a:lnTo>
                  <a:pt x="65227" y="26669"/>
                </a:lnTo>
                <a:lnTo>
                  <a:pt x="64541" y="27939"/>
                </a:lnTo>
                <a:lnTo>
                  <a:pt x="63296" y="31749"/>
                </a:lnTo>
                <a:lnTo>
                  <a:pt x="62534" y="31749"/>
                </a:lnTo>
                <a:lnTo>
                  <a:pt x="61925" y="33019"/>
                </a:lnTo>
                <a:lnTo>
                  <a:pt x="70269" y="33019"/>
                </a:lnTo>
                <a:lnTo>
                  <a:pt x="70434" y="31749"/>
                </a:lnTo>
                <a:lnTo>
                  <a:pt x="74845" y="30595"/>
                </a:lnTo>
                <a:lnTo>
                  <a:pt x="75285" y="30479"/>
                </a:lnTo>
                <a:lnTo>
                  <a:pt x="71602" y="27939"/>
                </a:lnTo>
                <a:lnTo>
                  <a:pt x="89928" y="27939"/>
                </a:lnTo>
                <a:lnTo>
                  <a:pt x="87058" y="25399"/>
                </a:lnTo>
                <a:lnTo>
                  <a:pt x="83845" y="25399"/>
                </a:lnTo>
                <a:lnTo>
                  <a:pt x="81635" y="22859"/>
                </a:lnTo>
                <a:lnTo>
                  <a:pt x="81779" y="21589"/>
                </a:lnTo>
                <a:lnTo>
                  <a:pt x="69811" y="21589"/>
                </a:lnTo>
                <a:lnTo>
                  <a:pt x="69621" y="19049"/>
                </a:lnTo>
                <a:lnTo>
                  <a:pt x="78422" y="19049"/>
                </a:lnTo>
                <a:lnTo>
                  <a:pt x="75907" y="17779"/>
                </a:lnTo>
                <a:lnTo>
                  <a:pt x="74371" y="15239"/>
                </a:lnTo>
                <a:lnTo>
                  <a:pt x="75691" y="13969"/>
                </a:lnTo>
                <a:lnTo>
                  <a:pt x="74866" y="12699"/>
                </a:lnTo>
                <a:lnTo>
                  <a:pt x="72923" y="12699"/>
                </a:lnTo>
                <a:lnTo>
                  <a:pt x="72313" y="11429"/>
                </a:lnTo>
                <a:close/>
              </a:path>
              <a:path w="385444" h="222250">
                <a:moveTo>
                  <a:pt x="89928" y="27939"/>
                </a:moveTo>
                <a:lnTo>
                  <a:pt x="77203" y="27939"/>
                </a:lnTo>
                <a:lnTo>
                  <a:pt x="77241" y="29209"/>
                </a:lnTo>
                <a:lnTo>
                  <a:pt x="77445" y="30595"/>
                </a:lnTo>
                <a:lnTo>
                  <a:pt x="77736" y="33019"/>
                </a:lnTo>
                <a:lnTo>
                  <a:pt x="78384" y="33019"/>
                </a:lnTo>
                <a:lnTo>
                  <a:pt x="78968" y="30479"/>
                </a:lnTo>
                <a:lnTo>
                  <a:pt x="84404" y="30479"/>
                </a:lnTo>
                <a:lnTo>
                  <a:pt x="86753" y="29209"/>
                </a:lnTo>
                <a:lnTo>
                  <a:pt x="92735" y="29209"/>
                </a:lnTo>
                <a:lnTo>
                  <a:pt x="89928" y="27939"/>
                </a:lnTo>
                <a:close/>
              </a:path>
              <a:path w="385444" h="222250">
                <a:moveTo>
                  <a:pt x="254165" y="31749"/>
                </a:moveTo>
                <a:lnTo>
                  <a:pt x="247345" y="31749"/>
                </a:lnTo>
                <a:lnTo>
                  <a:pt x="247053" y="33019"/>
                </a:lnTo>
                <a:lnTo>
                  <a:pt x="253149" y="33019"/>
                </a:lnTo>
                <a:lnTo>
                  <a:pt x="254165" y="31749"/>
                </a:lnTo>
                <a:close/>
              </a:path>
              <a:path w="385444" h="222250">
                <a:moveTo>
                  <a:pt x="84061" y="30479"/>
                </a:moveTo>
                <a:lnTo>
                  <a:pt x="78968" y="30479"/>
                </a:lnTo>
                <a:lnTo>
                  <a:pt x="81978" y="31749"/>
                </a:lnTo>
                <a:lnTo>
                  <a:pt x="84061" y="30479"/>
                </a:lnTo>
                <a:close/>
              </a:path>
              <a:path w="385444" h="222250">
                <a:moveTo>
                  <a:pt x="75285" y="30479"/>
                </a:moveTo>
                <a:lnTo>
                  <a:pt x="74841" y="30479"/>
                </a:lnTo>
                <a:lnTo>
                  <a:pt x="75285" y="30479"/>
                </a:lnTo>
                <a:close/>
              </a:path>
              <a:path w="385444" h="222250">
                <a:moveTo>
                  <a:pt x="75907" y="27939"/>
                </a:moveTo>
                <a:lnTo>
                  <a:pt x="71602" y="27939"/>
                </a:lnTo>
                <a:lnTo>
                  <a:pt x="74688" y="29209"/>
                </a:lnTo>
                <a:lnTo>
                  <a:pt x="74993" y="29209"/>
                </a:lnTo>
                <a:lnTo>
                  <a:pt x="75907" y="27939"/>
                </a:lnTo>
                <a:close/>
              </a:path>
              <a:path w="385444" h="222250">
                <a:moveTo>
                  <a:pt x="115112" y="27939"/>
                </a:moveTo>
                <a:lnTo>
                  <a:pt x="113550" y="27939"/>
                </a:lnTo>
                <a:lnTo>
                  <a:pt x="114223" y="29209"/>
                </a:lnTo>
                <a:lnTo>
                  <a:pt x="115188" y="29209"/>
                </a:lnTo>
                <a:lnTo>
                  <a:pt x="115112" y="27939"/>
                </a:lnTo>
                <a:close/>
              </a:path>
              <a:path w="385444" h="222250">
                <a:moveTo>
                  <a:pt x="230251" y="21589"/>
                </a:moveTo>
                <a:lnTo>
                  <a:pt x="224942" y="21589"/>
                </a:lnTo>
                <a:lnTo>
                  <a:pt x="228803" y="27939"/>
                </a:lnTo>
                <a:lnTo>
                  <a:pt x="252120" y="27939"/>
                </a:lnTo>
                <a:lnTo>
                  <a:pt x="252526" y="26669"/>
                </a:lnTo>
                <a:lnTo>
                  <a:pt x="241630" y="26669"/>
                </a:lnTo>
                <a:lnTo>
                  <a:pt x="237883" y="25399"/>
                </a:lnTo>
                <a:lnTo>
                  <a:pt x="234670" y="24129"/>
                </a:lnTo>
                <a:lnTo>
                  <a:pt x="230251" y="21589"/>
                </a:lnTo>
                <a:close/>
              </a:path>
              <a:path w="385444" h="222250">
                <a:moveTo>
                  <a:pt x="267322" y="25399"/>
                </a:moveTo>
                <a:lnTo>
                  <a:pt x="266179" y="27939"/>
                </a:lnTo>
                <a:lnTo>
                  <a:pt x="273596" y="27939"/>
                </a:lnTo>
                <a:lnTo>
                  <a:pt x="267322" y="25399"/>
                </a:lnTo>
                <a:close/>
              </a:path>
              <a:path w="385444" h="222250">
                <a:moveTo>
                  <a:pt x="276136" y="26669"/>
                </a:moveTo>
                <a:lnTo>
                  <a:pt x="274548" y="26669"/>
                </a:lnTo>
                <a:lnTo>
                  <a:pt x="274129" y="27939"/>
                </a:lnTo>
                <a:lnTo>
                  <a:pt x="276110" y="27939"/>
                </a:lnTo>
                <a:lnTo>
                  <a:pt x="276136" y="26669"/>
                </a:lnTo>
                <a:close/>
              </a:path>
              <a:path w="385444" h="222250">
                <a:moveTo>
                  <a:pt x="251294" y="25399"/>
                </a:moveTo>
                <a:lnTo>
                  <a:pt x="243039" y="25399"/>
                </a:lnTo>
                <a:lnTo>
                  <a:pt x="242811" y="26669"/>
                </a:lnTo>
                <a:lnTo>
                  <a:pt x="252133" y="26669"/>
                </a:lnTo>
                <a:lnTo>
                  <a:pt x="251294" y="25399"/>
                </a:lnTo>
                <a:close/>
              </a:path>
              <a:path w="385444" h="222250">
                <a:moveTo>
                  <a:pt x="85706" y="24203"/>
                </a:moveTo>
                <a:lnTo>
                  <a:pt x="84175" y="25399"/>
                </a:lnTo>
                <a:lnTo>
                  <a:pt x="87058" y="25399"/>
                </a:lnTo>
                <a:lnTo>
                  <a:pt x="85706" y="24203"/>
                </a:lnTo>
                <a:close/>
              </a:path>
              <a:path w="385444" h="222250">
                <a:moveTo>
                  <a:pt x="250583" y="24129"/>
                </a:moveTo>
                <a:lnTo>
                  <a:pt x="239699" y="24129"/>
                </a:lnTo>
                <a:lnTo>
                  <a:pt x="241096" y="25399"/>
                </a:lnTo>
                <a:lnTo>
                  <a:pt x="250494" y="25399"/>
                </a:lnTo>
                <a:lnTo>
                  <a:pt x="250583" y="24129"/>
                </a:lnTo>
                <a:close/>
              </a:path>
              <a:path w="385444" h="222250">
                <a:moveTo>
                  <a:pt x="85801" y="24129"/>
                </a:moveTo>
                <a:lnTo>
                  <a:pt x="85623" y="24129"/>
                </a:lnTo>
                <a:lnTo>
                  <a:pt x="85801" y="24129"/>
                </a:lnTo>
                <a:close/>
              </a:path>
              <a:path w="385444" h="222250">
                <a:moveTo>
                  <a:pt x="252717" y="20319"/>
                </a:moveTo>
                <a:lnTo>
                  <a:pt x="251205" y="20319"/>
                </a:lnTo>
                <a:lnTo>
                  <a:pt x="250405" y="21589"/>
                </a:lnTo>
                <a:lnTo>
                  <a:pt x="247269" y="22859"/>
                </a:lnTo>
                <a:lnTo>
                  <a:pt x="238963" y="22859"/>
                </a:lnTo>
                <a:lnTo>
                  <a:pt x="239344" y="24129"/>
                </a:lnTo>
                <a:lnTo>
                  <a:pt x="251129" y="24129"/>
                </a:lnTo>
                <a:lnTo>
                  <a:pt x="253047" y="21589"/>
                </a:lnTo>
                <a:lnTo>
                  <a:pt x="252717" y="20319"/>
                </a:lnTo>
                <a:close/>
              </a:path>
              <a:path w="385444" h="222250">
                <a:moveTo>
                  <a:pt x="78422" y="19049"/>
                </a:moveTo>
                <a:lnTo>
                  <a:pt x="70269" y="19049"/>
                </a:lnTo>
                <a:lnTo>
                  <a:pt x="70675" y="21589"/>
                </a:lnTo>
                <a:lnTo>
                  <a:pt x="81779" y="21589"/>
                </a:lnTo>
                <a:lnTo>
                  <a:pt x="81923" y="20319"/>
                </a:lnTo>
                <a:lnTo>
                  <a:pt x="78511" y="20319"/>
                </a:lnTo>
                <a:lnTo>
                  <a:pt x="78422" y="19049"/>
                </a:lnTo>
                <a:close/>
              </a:path>
              <a:path w="385444" h="222250">
                <a:moveTo>
                  <a:pt x="82067" y="19049"/>
                </a:moveTo>
                <a:lnTo>
                  <a:pt x="78511" y="20319"/>
                </a:lnTo>
                <a:lnTo>
                  <a:pt x="81923" y="20319"/>
                </a:lnTo>
                <a:lnTo>
                  <a:pt x="82067" y="19049"/>
                </a:lnTo>
                <a:close/>
              </a:path>
              <a:path w="385444" h="222250">
                <a:moveTo>
                  <a:pt x="116331" y="16509"/>
                </a:moveTo>
                <a:lnTo>
                  <a:pt x="115709" y="16509"/>
                </a:lnTo>
                <a:lnTo>
                  <a:pt x="115684" y="17779"/>
                </a:lnTo>
                <a:lnTo>
                  <a:pt x="116471" y="17779"/>
                </a:lnTo>
                <a:lnTo>
                  <a:pt x="116331" y="16509"/>
                </a:lnTo>
                <a:close/>
              </a:path>
              <a:path w="385444" h="222250">
                <a:moveTo>
                  <a:pt x="61518" y="15239"/>
                </a:moveTo>
                <a:lnTo>
                  <a:pt x="60020" y="16509"/>
                </a:lnTo>
                <a:lnTo>
                  <a:pt x="61569" y="16509"/>
                </a:lnTo>
                <a:lnTo>
                  <a:pt x="61518" y="15239"/>
                </a:lnTo>
                <a:close/>
              </a:path>
              <a:path w="385444" h="222250">
                <a:moveTo>
                  <a:pt x="117817" y="11429"/>
                </a:moveTo>
                <a:lnTo>
                  <a:pt x="114236" y="11429"/>
                </a:lnTo>
                <a:lnTo>
                  <a:pt x="114401" y="12699"/>
                </a:lnTo>
                <a:lnTo>
                  <a:pt x="115963" y="13969"/>
                </a:lnTo>
                <a:lnTo>
                  <a:pt x="116458" y="12699"/>
                </a:lnTo>
                <a:lnTo>
                  <a:pt x="117157" y="12699"/>
                </a:lnTo>
                <a:lnTo>
                  <a:pt x="117817" y="11429"/>
                </a:lnTo>
                <a:close/>
              </a:path>
              <a:path w="385444" h="222250">
                <a:moveTo>
                  <a:pt x="124498" y="6349"/>
                </a:moveTo>
                <a:lnTo>
                  <a:pt x="107810" y="6349"/>
                </a:lnTo>
                <a:lnTo>
                  <a:pt x="107708" y="10159"/>
                </a:lnTo>
                <a:lnTo>
                  <a:pt x="107975" y="10159"/>
                </a:lnTo>
                <a:lnTo>
                  <a:pt x="110540" y="11429"/>
                </a:lnTo>
                <a:lnTo>
                  <a:pt x="117817" y="11429"/>
                </a:lnTo>
                <a:lnTo>
                  <a:pt x="119494" y="12699"/>
                </a:lnTo>
                <a:lnTo>
                  <a:pt x="120268" y="12699"/>
                </a:lnTo>
                <a:lnTo>
                  <a:pt x="121932" y="10159"/>
                </a:lnTo>
                <a:lnTo>
                  <a:pt x="122910" y="8889"/>
                </a:lnTo>
                <a:lnTo>
                  <a:pt x="124498" y="6349"/>
                </a:lnTo>
                <a:close/>
              </a:path>
              <a:path w="385444" h="222250">
                <a:moveTo>
                  <a:pt x="117754" y="1269"/>
                </a:moveTo>
                <a:lnTo>
                  <a:pt x="113995" y="1269"/>
                </a:lnTo>
                <a:lnTo>
                  <a:pt x="113195" y="3809"/>
                </a:lnTo>
                <a:lnTo>
                  <a:pt x="112433" y="5079"/>
                </a:lnTo>
                <a:lnTo>
                  <a:pt x="109804" y="5079"/>
                </a:lnTo>
                <a:lnTo>
                  <a:pt x="110324" y="6349"/>
                </a:lnTo>
                <a:lnTo>
                  <a:pt x="125488" y="6349"/>
                </a:lnTo>
                <a:lnTo>
                  <a:pt x="125844" y="5079"/>
                </a:lnTo>
                <a:lnTo>
                  <a:pt x="112433" y="5079"/>
                </a:lnTo>
                <a:lnTo>
                  <a:pt x="110616" y="3809"/>
                </a:lnTo>
                <a:lnTo>
                  <a:pt x="126199" y="3809"/>
                </a:lnTo>
                <a:lnTo>
                  <a:pt x="127215" y="2539"/>
                </a:lnTo>
                <a:lnTo>
                  <a:pt x="120243" y="2539"/>
                </a:lnTo>
                <a:lnTo>
                  <a:pt x="117754" y="1269"/>
                </a:lnTo>
                <a:close/>
              </a:path>
              <a:path w="385444" h="222250">
                <a:moveTo>
                  <a:pt x="125018" y="0"/>
                </a:moveTo>
                <a:lnTo>
                  <a:pt x="123189" y="0"/>
                </a:lnTo>
                <a:lnTo>
                  <a:pt x="121462" y="2539"/>
                </a:lnTo>
                <a:lnTo>
                  <a:pt x="130632" y="2539"/>
                </a:lnTo>
                <a:lnTo>
                  <a:pt x="132283" y="1269"/>
                </a:lnTo>
                <a:lnTo>
                  <a:pt x="128130" y="1269"/>
                </a:lnTo>
                <a:lnTo>
                  <a:pt x="125018" y="0"/>
                </a:lnTo>
                <a:close/>
              </a:path>
              <a:path w="385444" h="222250">
                <a:moveTo>
                  <a:pt x="134365" y="0"/>
                </a:moveTo>
                <a:lnTo>
                  <a:pt x="132511" y="0"/>
                </a:lnTo>
                <a:lnTo>
                  <a:pt x="130124" y="1269"/>
                </a:lnTo>
                <a:lnTo>
                  <a:pt x="134251" y="1269"/>
                </a:lnTo>
                <a:lnTo>
                  <a:pt x="134365" y="0"/>
                </a:lnTo>
                <a:close/>
              </a:path>
            </a:pathLst>
          </a:custGeom>
          <a:solidFill>
            <a:srgbClr val="721E0D">
              <a:alpha val="79998"/>
            </a:srgbClr>
          </a:solidFill>
        </p:spPr>
        <p:txBody>
          <a:bodyPr wrap="square" lIns="0" tIns="0" rIns="0" bIns="0" rtlCol="0"/>
          <a:lstStyle/>
          <a:p>
            <a:endParaRPr/>
          </a:p>
        </p:txBody>
      </p:sp>
      <p:sp>
        <p:nvSpPr>
          <p:cNvPr id="186" name="object 186"/>
          <p:cNvSpPr/>
          <p:nvPr/>
        </p:nvSpPr>
        <p:spPr>
          <a:xfrm>
            <a:off x="2381437" y="6574383"/>
            <a:ext cx="392430" cy="226060"/>
          </a:xfrm>
          <a:custGeom>
            <a:avLst/>
            <a:gdLst/>
            <a:ahLst/>
            <a:cxnLst/>
            <a:rect l="l" t="t" r="r" b="b"/>
            <a:pathLst>
              <a:path w="392430" h="226059">
                <a:moveTo>
                  <a:pt x="208775" y="207009"/>
                </a:moveTo>
                <a:lnTo>
                  <a:pt x="202666" y="207009"/>
                </a:lnTo>
                <a:lnTo>
                  <a:pt x="202412" y="209549"/>
                </a:lnTo>
                <a:lnTo>
                  <a:pt x="203161" y="212089"/>
                </a:lnTo>
                <a:lnTo>
                  <a:pt x="206489" y="217169"/>
                </a:lnTo>
                <a:lnTo>
                  <a:pt x="211023" y="220979"/>
                </a:lnTo>
                <a:lnTo>
                  <a:pt x="210235" y="220979"/>
                </a:lnTo>
                <a:lnTo>
                  <a:pt x="208381" y="222249"/>
                </a:lnTo>
                <a:lnTo>
                  <a:pt x="207568" y="223519"/>
                </a:lnTo>
                <a:lnTo>
                  <a:pt x="208406" y="226059"/>
                </a:lnTo>
                <a:lnTo>
                  <a:pt x="225450" y="226059"/>
                </a:lnTo>
                <a:lnTo>
                  <a:pt x="226402" y="223519"/>
                </a:lnTo>
                <a:lnTo>
                  <a:pt x="213563" y="223519"/>
                </a:lnTo>
                <a:lnTo>
                  <a:pt x="214287" y="222249"/>
                </a:lnTo>
                <a:lnTo>
                  <a:pt x="214896" y="222249"/>
                </a:lnTo>
                <a:lnTo>
                  <a:pt x="215010" y="219709"/>
                </a:lnTo>
                <a:lnTo>
                  <a:pt x="209041" y="214629"/>
                </a:lnTo>
                <a:lnTo>
                  <a:pt x="207086" y="212089"/>
                </a:lnTo>
                <a:lnTo>
                  <a:pt x="206654" y="210819"/>
                </a:lnTo>
                <a:lnTo>
                  <a:pt x="206400" y="209549"/>
                </a:lnTo>
                <a:lnTo>
                  <a:pt x="213042" y="209549"/>
                </a:lnTo>
                <a:lnTo>
                  <a:pt x="208775" y="207009"/>
                </a:lnTo>
                <a:close/>
              </a:path>
              <a:path w="392430" h="226059">
                <a:moveTo>
                  <a:pt x="228930" y="214629"/>
                </a:moveTo>
                <a:lnTo>
                  <a:pt x="225564" y="214629"/>
                </a:lnTo>
                <a:lnTo>
                  <a:pt x="223773" y="217169"/>
                </a:lnTo>
                <a:lnTo>
                  <a:pt x="223342" y="219709"/>
                </a:lnTo>
                <a:lnTo>
                  <a:pt x="222973" y="222249"/>
                </a:lnTo>
                <a:lnTo>
                  <a:pt x="222834" y="222249"/>
                </a:lnTo>
                <a:lnTo>
                  <a:pt x="218871" y="223519"/>
                </a:lnTo>
                <a:lnTo>
                  <a:pt x="226402" y="223519"/>
                </a:lnTo>
                <a:lnTo>
                  <a:pt x="226872" y="219709"/>
                </a:lnTo>
                <a:lnTo>
                  <a:pt x="227279" y="218439"/>
                </a:lnTo>
                <a:lnTo>
                  <a:pt x="228371" y="215899"/>
                </a:lnTo>
                <a:lnTo>
                  <a:pt x="228853" y="215899"/>
                </a:lnTo>
                <a:lnTo>
                  <a:pt x="228930" y="214629"/>
                </a:lnTo>
                <a:close/>
              </a:path>
              <a:path w="392430" h="226059">
                <a:moveTo>
                  <a:pt x="245490" y="213359"/>
                </a:moveTo>
                <a:lnTo>
                  <a:pt x="231698" y="213359"/>
                </a:lnTo>
                <a:lnTo>
                  <a:pt x="232905" y="214629"/>
                </a:lnTo>
                <a:lnTo>
                  <a:pt x="231952" y="215899"/>
                </a:lnTo>
                <a:lnTo>
                  <a:pt x="231673" y="222249"/>
                </a:lnTo>
                <a:lnTo>
                  <a:pt x="235267" y="218439"/>
                </a:lnTo>
                <a:lnTo>
                  <a:pt x="241388" y="218439"/>
                </a:lnTo>
                <a:lnTo>
                  <a:pt x="240715" y="215899"/>
                </a:lnTo>
                <a:lnTo>
                  <a:pt x="254342" y="215899"/>
                </a:lnTo>
                <a:lnTo>
                  <a:pt x="256031" y="214629"/>
                </a:lnTo>
                <a:lnTo>
                  <a:pt x="247929" y="214629"/>
                </a:lnTo>
                <a:lnTo>
                  <a:pt x="245490" y="213359"/>
                </a:lnTo>
                <a:close/>
              </a:path>
              <a:path w="392430" h="226059">
                <a:moveTo>
                  <a:pt x="254342" y="215899"/>
                </a:moveTo>
                <a:lnTo>
                  <a:pt x="242201" y="215899"/>
                </a:lnTo>
                <a:lnTo>
                  <a:pt x="246684" y="217169"/>
                </a:lnTo>
                <a:lnTo>
                  <a:pt x="250964" y="218439"/>
                </a:lnTo>
                <a:lnTo>
                  <a:pt x="254342" y="215899"/>
                </a:lnTo>
                <a:close/>
              </a:path>
              <a:path w="392430" h="226059">
                <a:moveTo>
                  <a:pt x="184848" y="212089"/>
                </a:moveTo>
                <a:lnTo>
                  <a:pt x="176618" y="212089"/>
                </a:lnTo>
                <a:lnTo>
                  <a:pt x="179450" y="214629"/>
                </a:lnTo>
                <a:lnTo>
                  <a:pt x="183743" y="213359"/>
                </a:lnTo>
                <a:lnTo>
                  <a:pt x="184848" y="212089"/>
                </a:lnTo>
                <a:close/>
              </a:path>
              <a:path w="392430" h="226059">
                <a:moveTo>
                  <a:pt x="202996" y="200659"/>
                </a:moveTo>
                <a:lnTo>
                  <a:pt x="197548" y="207009"/>
                </a:lnTo>
                <a:lnTo>
                  <a:pt x="194741" y="210819"/>
                </a:lnTo>
                <a:lnTo>
                  <a:pt x="163702" y="210819"/>
                </a:lnTo>
                <a:lnTo>
                  <a:pt x="169265" y="212089"/>
                </a:lnTo>
                <a:lnTo>
                  <a:pt x="188950" y="212089"/>
                </a:lnTo>
                <a:lnTo>
                  <a:pt x="191020" y="213359"/>
                </a:lnTo>
                <a:lnTo>
                  <a:pt x="195630" y="214629"/>
                </a:lnTo>
                <a:lnTo>
                  <a:pt x="197180" y="213359"/>
                </a:lnTo>
                <a:lnTo>
                  <a:pt x="199643" y="209549"/>
                </a:lnTo>
                <a:lnTo>
                  <a:pt x="202666" y="207009"/>
                </a:lnTo>
                <a:lnTo>
                  <a:pt x="208775" y="207009"/>
                </a:lnTo>
                <a:lnTo>
                  <a:pt x="207873" y="205739"/>
                </a:lnTo>
                <a:lnTo>
                  <a:pt x="207594" y="205739"/>
                </a:lnTo>
                <a:lnTo>
                  <a:pt x="208711" y="203199"/>
                </a:lnTo>
                <a:lnTo>
                  <a:pt x="209676" y="203199"/>
                </a:lnTo>
                <a:lnTo>
                  <a:pt x="212276" y="201929"/>
                </a:lnTo>
                <a:lnTo>
                  <a:pt x="204050" y="201929"/>
                </a:lnTo>
                <a:lnTo>
                  <a:pt x="202996" y="200659"/>
                </a:lnTo>
                <a:close/>
              </a:path>
              <a:path w="392430" h="226059">
                <a:moveTo>
                  <a:pt x="213042" y="209549"/>
                </a:moveTo>
                <a:lnTo>
                  <a:pt x="206400" y="209549"/>
                </a:lnTo>
                <a:lnTo>
                  <a:pt x="207276" y="210819"/>
                </a:lnTo>
                <a:lnTo>
                  <a:pt x="213867" y="214629"/>
                </a:lnTo>
                <a:lnTo>
                  <a:pt x="217639" y="213359"/>
                </a:lnTo>
                <a:lnTo>
                  <a:pt x="220446" y="212089"/>
                </a:lnTo>
                <a:lnTo>
                  <a:pt x="221195" y="212089"/>
                </a:lnTo>
                <a:lnTo>
                  <a:pt x="221551" y="210819"/>
                </a:lnTo>
                <a:lnTo>
                  <a:pt x="214325" y="210819"/>
                </a:lnTo>
                <a:lnTo>
                  <a:pt x="213042" y="209549"/>
                </a:lnTo>
                <a:close/>
              </a:path>
              <a:path w="392430" h="226059">
                <a:moveTo>
                  <a:pt x="230593" y="208279"/>
                </a:moveTo>
                <a:lnTo>
                  <a:pt x="228155" y="208279"/>
                </a:lnTo>
                <a:lnTo>
                  <a:pt x="226555" y="209549"/>
                </a:lnTo>
                <a:lnTo>
                  <a:pt x="225259" y="209549"/>
                </a:lnTo>
                <a:lnTo>
                  <a:pt x="224599" y="210819"/>
                </a:lnTo>
                <a:lnTo>
                  <a:pt x="224675" y="212089"/>
                </a:lnTo>
                <a:lnTo>
                  <a:pt x="225488" y="214629"/>
                </a:lnTo>
                <a:lnTo>
                  <a:pt x="230085" y="214629"/>
                </a:lnTo>
                <a:lnTo>
                  <a:pt x="230924" y="213359"/>
                </a:lnTo>
                <a:lnTo>
                  <a:pt x="245490" y="213359"/>
                </a:lnTo>
                <a:lnTo>
                  <a:pt x="243052" y="212089"/>
                </a:lnTo>
                <a:lnTo>
                  <a:pt x="236270" y="212089"/>
                </a:lnTo>
                <a:lnTo>
                  <a:pt x="232536" y="210819"/>
                </a:lnTo>
                <a:lnTo>
                  <a:pt x="230174" y="210819"/>
                </a:lnTo>
                <a:lnTo>
                  <a:pt x="230593" y="208279"/>
                </a:lnTo>
                <a:close/>
              </a:path>
              <a:path w="392430" h="226059">
                <a:moveTo>
                  <a:pt x="272859" y="196849"/>
                </a:moveTo>
                <a:lnTo>
                  <a:pt x="266026" y="196849"/>
                </a:lnTo>
                <a:lnTo>
                  <a:pt x="267423" y="198119"/>
                </a:lnTo>
                <a:lnTo>
                  <a:pt x="269214" y="198119"/>
                </a:lnTo>
                <a:lnTo>
                  <a:pt x="268935" y="199389"/>
                </a:lnTo>
                <a:lnTo>
                  <a:pt x="268173" y="200659"/>
                </a:lnTo>
                <a:lnTo>
                  <a:pt x="265823" y="201929"/>
                </a:lnTo>
                <a:lnTo>
                  <a:pt x="264172" y="204469"/>
                </a:lnTo>
                <a:lnTo>
                  <a:pt x="261962" y="207009"/>
                </a:lnTo>
                <a:lnTo>
                  <a:pt x="260380" y="208173"/>
                </a:lnTo>
                <a:lnTo>
                  <a:pt x="259459" y="208872"/>
                </a:lnTo>
                <a:lnTo>
                  <a:pt x="258571" y="209549"/>
                </a:lnTo>
                <a:lnTo>
                  <a:pt x="257886" y="209549"/>
                </a:lnTo>
                <a:lnTo>
                  <a:pt x="254114" y="212089"/>
                </a:lnTo>
                <a:lnTo>
                  <a:pt x="250418" y="214629"/>
                </a:lnTo>
                <a:lnTo>
                  <a:pt x="256031" y="214629"/>
                </a:lnTo>
                <a:lnTo>
                  <a:pt x="259765" y="213359"/>
                </a:lnTo>
                <a:lnTo>
                  <a:pt x="262394" y="210819"/>
                </a:lnTo>
                <a:lnTo>
                  <a:pt x="264248" y="209549"/>
                </a:lnTo>
                <a:lnTo>
                  <a:pt x="266877" y="207009"/>
                </a:lnTo>
                <a:lnTo>
                  <a:pt x="268389" y="204469"/>
                </a:lnTo>
                <a:lnTo>
                  <a:pt x="272249" y="201929"/>
                </a:lnTo>
                <a:lnTo>
                  <a:pt x="272808" y="199389"/>
                </a:lnTo>
                <a:lnTo>
                  <a:pt x="272859" y="196849"/>
                </a:lnTo>
                <a:close/>
              </a:path>
              <a:path w="392430" h="226059">
                <a:moveTo>
                  <a:pt x="152946" y="208279"/>
                </a:moveTo>
                <a:lnTo>
                  <a:pt x="146786" y="208279"/>
                </a:lnTo>
                <a:lnTo>
                  <a:pt x="147688" y="210819"/>
                </a:lnTo>
                <a:lnTo>
                  <a:pt x="148374" y="213359"/>
                </a:lnTo>
                <a:lnTo>
                  <a:pt x="154495" y="213359"/>
                </a:lnTo>
                <a:lnTo>
                  <a:pt x="159905" y="210819"/>
                </a:lnTo>
                <a:lnTo>
                  <a:pt x="179704" y="210819"/>
                </a:lnTo>
                <a:lnTo>
                  <a:pt x="177736" y="209549"/>
                </a:lnTo>
                <a:lnTo>
                  <a:pt x="152374" y="209549"/>
                </a:lnTo>
                <a:lnTo>
                  <a:pt x="152946" y="208279"/>
                </a:lnTo>
                <a:close/>
              </a:path>
              <a:path w="392430" h="226059">
                <a:moveTo>
                  <a:pt x="243585" y="209549"/>
                </a:moveTo>
                <a:lnTo>
                  <a:pt x="236270" y="212089"/>
                </a:lnTo>
                <a:lnTo>
                  <a:pt x="240957" y="212089"/>
                </a:lnTo>
                <a:lnTo>
                  <a:pt x="243585" y="209549"/>
                </a:lnTo>
                <a:close/>
              </a:path>
              <a:path w="392430" h="226059">
                <a:moveTo>
                  <a:pt x="189522" y="208279"/>
                </a:moveTo>
                <a:lnTo>
                  <a:pt x="185280" y="208279"/>
                </a:lnTo>
                <a:lnTo>
                  <a:pt x="180911" y="209549"/>
                </a:lnTo>
                <a:lnTo>
                  <a:pt x="179704" y="210819"/>
                </a:lnTo>
                <a:lnTo>
                  <a:pt x="194741" y="210819"/>
                </a:lnTo>
                <a:lnTo>
                  <a:pt x="194462" y="209549"/>
                </a:lnTo>
                <a:lnTo>
                  <a:pt x="189522" y="208279"/>
                </a:lnTo>
                <a:close/>
              </a:path>
              <a:path w="392430" h="226059">
                <a:moveTo>
                  <a:pt x="225005" y="209549"/>
                </a:moveTo>
                <a:lnTo>
                  <a:pt x="215861" y="209549"/>
                </a:lnTo>
                <a:lnTo>
                  <a:pt x="214325" y="210819"/>
                </a:lnTo>
                <a:lnTo>
                  <a:pt x="224154" y="210819"/>
                </a:lnTo>
                <a:lnTo>
                  <a:pt x="225005" y="209549"/>
                </a:lnTo>
                <a:close/>
              </a:path>
              <a:path w="392430" h="226059">
                <a:moveTo>
                  <a:pt x="231317" y="209549"/>
                </a:moveTo>
                <a:lnTo>
                  <a:pt x="230695" y="210819"/>
                </a:lnTo>
                <a:lnTo>
                  <a:pt x="232536" y="210819"/>
                </a:lnTo>
                <a:lnTo>
                  <a:pt x="231317" y="209549"/>
                </a:lnTo>
                <a:close/>
              </a:path>
              <a:path w="392430" h="226059">
                <a:moveTo>
                  <a:pt x="255485" y="203199"/>
                </a:moveTo>
                <a:lnTo>
                  <a:pt x="245033" y="203199"/>
                </a:lnTo>
                <a:lnTo>
                  <a:pt x="244284" y="205739"/>
                </a:lnTo>
                <a:lnTo>
                  <a:pt x="247815" y="210819"/>
                </a:lnTo>
                <a:lnTo>
                  <a:pt x="248856" y="209549"/>
                </a:lnTo>
                <a:lnTo>
                  <a:pt x="258267" y="209549"/>
                </a:lnTo>
                <a:lnTo>
                  <a:pt x="259459" y="208872"/>
                </a:lnTo>
                <a:lnTo>
                  <a:pt x="260380" y="208173"/>
                </a:lnTo>
                <a:lnTo>
                  <a:pt x="257594" y="205739"/>
                </a:lnTo>
                <a:lnTo>
                  <a:pt x="257251" y="205739"/>
                </a:lnTo>
                <a:lnTo>
                  <a:pt x="255485" y="203199"/>
                </a:lnTo>
                <a:close/>
              </a:path>
              <a:path w="392430" h="226059">
                <a:moveTo>
                  <a:pt x="251117" y="209549"/>
                </a:moveTo>
                <a:lnTo>
                  <a:pt x="248856" y="209549"/>
                </a:lnTo>
                <a:lnTo>
                  <a:pt x="249770" y="210819"/>
                </a:lnTo>
                <a:lnTo>
                  <a:pt x="251117" y="209549"/>
                </a:lnTo>
                <a:close/>
              </a:path>
              <a:path w="392430" h="226059">
                <a:moveTo>
                  <a:pt x="257174" y="209549"/>
                </a:moveTo>
                <a:lnTo>
                  <a:pt x="251117" y="209549"/>
                </a:lnTo>
                <a:lnTo>
                  <a:pt x="251599" y="210819"/>
                </a:lnTo>
                <a:lnTo>
                  <a:pt x="255752" y="210819"/>
                </a:lnTo>
                <a:lnTo>
                  <a:pt x="257174" y="209549"/>
                </a:lnTo>
                <a:close/>
              </a:path>
              <a:path w="392430" h="226059">
                <a:moveTo>
                  <a:pt x="149821" y="204469"/>
                </a:moveTo>
                <a:lnTo>
                  <a:pt x="136766" y="204469"/>
                </a:lnTo>
                <a:lnTo>
                  <a:pt x="137401" y="205739"/>
                </a:lnTo>
                <a:lnTo>
                  <a:pt x="138480" y="208279"/>
                </a:lnTo>
                <a:lnTo>
                  <a:pt x="140830" y="209549"/>
                </a:lnTo>
                <a:lnTo>
                  <a:pt x="141795" y="208279"/>
                </a:lnTo>
                <a:lnTo>
                  <a:pt x="144233" y="207009"/>
                </a:lnTo>
                <a:lnTo>
                  <a:pt x="149821" y="204469"/>
                </a:lnTo>
                <a:close/>
              </a:path>
              <a:path w="392430" h="226059">
                <a:moveTo>
                  <a:pt x="171665" y="208279"/>
                </a:moveTo>
                <a:lnTo>
                  <a:pt x="152946" y="208279"/>
                </a:lnTo>
                <a:lnTo>
                  <a:pt x="153974" y="209549"/>
                </a:lnTo>
                <a:lnTo>
                  <a:pt x="174891" y="209549"/>
                </a:lnTo>
                <a:lnTo>
                  <a:pt x="171665" y="208279"/>
                </a:lnTo>
                <a:close/>
              </a:path>
              <a:path w="392430" h="226059">
                <a:moveTo>
                  <a:pt x="218605" y="200659"/>
                </a:moveTo>
                <a:lnTo>
                  <a:pt x="215671" y="201929"/>
                </a:lnTo>
                <a:lnTo>
                  <a:pt x="215976" y="203199"/>
                </a:lnTo>
                <a:lnTo>
                  <a:pt x="216090" y="204469"/>
                </a:lnTo>
                <a:lnTo>
                  <a:pt x="216712" y="207009"/>
                </a:lnTo>
                <a:lnTo>
                  <a:pt x="217881" y="208279"/>
                </a:lnTo>
                <a:lnTo>
                  <a:pt x="218071" y="209549"/>
                </a:lnTo>
                <a:lnTo>
                  <a:pt x="226555" y="209549"/>
                </a:lnTo>
                <a:lnTo>
                  <a:pt x="227037" y="208279"/>
                </a:lnTo>
                <a:lnTo>
                  <a:pt x="232752" y="208279"/>
                </a:lnTo>
                <a:lnTo>
                  <a:pt x="233248" y="207009"/>
                </a:lnTo>
                <a:lnTo>
                  <a:pt x="222669" y="207009"/>
                </a:lnTo>
                <a:lnTo>
                  <a:pt x="221970" y="205739"/>
                </a:lnTo>
                <a:lnTo>
                  <a:pt x="220002" y="201929"/>
                </a:lnTo>
                <a:lnTo>
                  <a:pt x="218605" y="200659"/>
                </a:lnTo>
                <a:close/>
              </a:path>
              <a:path w="392430" h="226059">
                <a:moveTo>
                  <a:pt x="228155" y="208279"/>
                </a:moveTo>
                <a:lnTo>
                  <a:pt x="227037" y="208279"/>
                </a:lnTo>
                <a:lnTo>
                  <a:pt x="226555" y="209549"/>
                </a:lnTo>
                <a:lnTo>
                  <a:pt x="228155" y="208279"/>
                </a:lnTo>
                <a:close/>
              </a:path>
              <a:path w="392430" h="226059">
                <a:moveTo>
                  <a:pt x="260380" y="208173"/>
                </a:moveTo>
                <a:lnTo>
                  <a:pt x="259459" y="208872"/>
                </a:lnTo>
                <a:lnTo>
                  <a:pt x="260502" y="208279"/>
                </a:lnTo>
                <a:close/>
              </a:path>
              <a:path w="392430" h="226059">
                <a:moveTo>
                  <a:pt x="162661" y="195579"/>
                </a:moveTo>
                <a:lnTo>
                  <a:pt x="158546" y="195579"/>
                </a:lnTo>
                <a:lnTo>
                  <a:pt x="156654" y="196849"/>
                </a:lnTo>
                <a:lnTo>
                  <a:pt x="155244" y="199389"/>
                </a:lnTo>
                <a:lnTo>
                  <a:pt x="155028" y="200659"/>
                </a:lnTo>
                <a:lnTo>
                  <a:pt x="149047" y="200659"/>
                </a:lnTo>
                <a:lnTo>
                  <a:pt x="142481" y="204469"/>
                </a:lnTo>
                <a:lnTo>
                  <a:pt x="150939" y="204469"/>
                </a:lnTo>
                <a:lnTo>
                  <a:pt x="150088" y="205739"/>
                </a:lnTo>
                <a:lnTo>
                  <a:pt x="149097" y="208279"/>
                </a:lnTo>
                <a:lnTo>
                  <a:pt x="157391" y="208279"/>
                </a:lnTo>
                <a:lnTo>
                  <a:pt x="159765" y="207009"/>
                </a:lnTo>
                <a:lnTo>
                  <a:pt x="157683" y="205739"/>
                </a:lnTo>
                <a:lnTo>
                  <a:pt x="159727" y="205739"/>
                </a:lnTo>
                <a:lnTo>
                  <a:pt x="161658" y="201929"/>
                </a:lnTo>
                <a:lnTo>
                  <a:pt x="162458" y="198119"/>
                </a:lnTo>
                <a:lnTo>
                  <a:pt x="168897" y="198119"/>
                </a:lnTo>
                <a:lnTo>
                  <a:pt x="168164" y="196849"/>
                </a:lnTo>
                <a:lnTo>
                  <a:pt x="162509" y="196849"/>
                </a:lnTo>
                <a:lnTo>
                  <a:pt x="162661" y="195579"/>
                </a:lnTo>
                <a:close/>
              </a:path>
              <a:path w="392430" h="226059">
                <a:moveTo>
                  <a:pt x="171792" y="198119"/>
                </a:moveTo>
                <a:lnTo>
                  <a:pt x="168655" y="203199"/>
                </a:lnTo>
                <a:lnTo>
                  <a:pt x="167500" y="205739"/>
                </a:lnTo>
                <a:lnTo>
                  <a:pt x="167474" y="207009"/>
                </a:lnTo>
                <a:lnTo>
                  <a:pt x="167703" y="207009"/>
                </a:lnTo>
                <a:lnTo>
                  <a:pt x="167944" y="208279"/>
                </a:lnTo>
                <a:lnTo>
                  <a:pt x="172948" y="208279"/>
                </a:lnTo>
                <a:lnTo>
                  <a:pt x="174091" y="207009"/>
                </a:lnTo>
                <a:lnTo>
                  <a:pt x="174231" y="205739"/>
                </a:lnTo>
                <a:lnTo>
                  <a:pt x="173253" y="205739"/>
                </a:lnTo>
                <a:lnTo>
                  <a:pt x="172491" y="204469"/>
                </a:lnTo>
                <a:lnTo>
                  <a:pt x="176212" y="204469"/>
                </a:lnTo>
                <a:lnTo>
                  <a:pt x="174929" y="200659"/>
                </a:lnTo>
                <a:lnTo>
                  <a:pt x="175132" y="199389"/>
                </a:lnTo>
                <a:lnTo>
                  <a:pt x="171792" y="198119"/>
                </a:lnTo>
                <a:close/>
              </a:path>
              <a:path w="392430" h="226059">
                <a:moveTo>
                  <a:pt x="185966" y="195579"/>
                </a:moveTo>
                <a:lnTo>
                  <a:pt x="179057" y="195579"/>
                </a:lnTo>
                <a:lnTo>
                  <a:pt x="177901" y="196849"/>
                </a:lnTo>
                <a:lnTo>
                  <a:pt x="179184" y="199389"/>
                </a:lnTo>
                <a:lnTo>
                  <a:pt x="177545" y="200659"/>
                </a:lnTo>
                <a:lnTo>
                  <a:pt x="176949" y="201929"/>
                </a:lnTo>
                <a:lnTo>
                  <a:pt x="176758" y="208279"/>
                </a:lnTo>
                <a:lnTo>
                  <a:pt x="182117" y="204469"/>
                </a:lnTo>
                <a:lnTo>
                  <a:pt x="183006" y="203199"/>
                </a:lnTo>
                <a:lnTo>
                  <a:pt x="192023" y="203199"/>
                </a:lnTo>
                <a:lnTo>
                  <a:pt x="193979" y="201929"/>
                </a:lnTo>
                <a:lnTo>
                  <a:pt x="194297" y="199389"/>
                </a:lnTo>
                <a:lnTo>
                  <a:pt x="185762" y="199389"/>
                </a:lnTo>
                <a:lnTo>
                  <a:pt x="185902" y="198119"/>
                </a:lnTo>
                <a:lnTo>
                  <a:pt x="185966" y="195579"/>
                </a:lnTo>
                <a:close/>
              </a:path>
              <a:path w="392430" h="226059">
                <a:moveTo>
                  <a:pt x="234314" y="198119"/>
                </a:moveTo>
                <a:lnTo>
                  <a:pt x="229742" y="198119"/>
                </a:lnTo>
                <a:lnTo>
                  <a:pt x="229146" y="199389"/>
                </a:lnTo>
                <a:lnTo>
                  <a:pt x="228892" y="200659"/>
                </a:lnTo>
                <a:lnTo>
                  <a:pt x="229260" y="201929"/>
                </a:lnTo>
                <a:lnTo>
                  <a:pt x="229831" y="203199"/>
                </a:lnTo>
                <a:lnTo>
                  <a:pt x="230098" y="204469"/>
                </a:lnTo>
                <a:lnTo>
                  <a:pt x="230416" y="204469"/>
                </a:lnTo>
                <a:lnTo>
                  <a:pt x="230174" y="205739"/>
                </a:lnTo>
                <a:lnTo>
                  <a:pt x="233705" y="205739"/>
                </a:lnTo>
                <a:lnTo>
                  <a:pt x="234657" y="207009"/>
                </a:lnTo>
                <a:lnTo>
                  <a:pt x="235673" y="208279"/>
                </a:lnTo>
                <a:lnTo>
                  <a:pt x="237337" y="208279"/>
                </a:lnTo>
                <a:lnTo>
                  <a:pt x="238391" y="207009"/>
                </a:lnTo>
                <a:lnTo>
                  <a:pt x="242735" y="207009"/>
                </a:lnTo>
                <a:lnTo>
                  <a:pt x="243090" y="205739"/>
                </a:lnTo>
                <a:lnTo>
                  <a:pt x="243243" y="203199"/>
                </a:lnTo>
                <a:lnTo>
                  <a:pt x="255485" y="203199"/>
                </a:lnTo>
                <a:lnTo>
                  <a:pt x="254317" y="200659"/>
                </a:lnTo>
                <a:lnTo>
                  <a:pt x="235584" y="200659"/>
                </a:lnTo>
                <a:lnTo>
                  <a:pt x="235292" y="199389"/>
                </a:lnTo>
                <a:lnTo>
                  <a:pt x="234314" y="198119"/>
                </a:lnTo>
                <a:close/>
              </a:path>
              <a:path w="392430" h="226059">
                <a:moveTo>
                  <a:pt x="242735" y="207009"/>
                </a:moveTo>
                <a:lnTo>
                  <a:pt x="238798" y="207009"/>
                </a:lnTo>
                <a:lnTo>
                  <a:pt x="239090" y="208279"/>
                </a:lnTo>
                <a:lnTo>
                  <a:pt x="241553" y="208279"/>
                </a:lnTo>
                <a:lnTo>
                  <a:pt x="242735" y="207009"/>
                </a:lnTo>
                <a:close/>
              </a:path>
              <a:path w="392430" h="226059">
                <a:moveTo>
                  <a:pt x="233502" y="205739"/>
                </a:moveTo>
                <a:lnTo>
                  <a:pt x="223240" y="205739"/>
                </a:lnTo>
                <a:lnTo>
                  <a:pt x="223723" y="207009"/>
                </a:lnTo>
                <a:lnTo>
                  <a:pt x="233248" y="207009"/>
                </a:lnTo>
                <a:lnTo>
                  <a:pt x="233502" y="205739"/>
                </a:lnTo>
                <a:close/>
              </a:path>
              <a:path w="392430" h="226059">
                <a:moveTo>
                  <a:pt x="176212" y="204469"/>
                </a:moveTo>
                <a:lnTo>
                  <a:pt x="173126" y="204469"/>
                </a:lnTo>
                <a:lnTo>
                  <a:pt x="173253" y="205739"/>
                </a:lnTo>
                <a:lnTo>
                  <a:pt x="174205" y="205739"/>
                </a:lnTo>
                <a:lnTo>
                  <a:pt x="176212" y="204469"/>
                </a:lnTo>
                <a:close/>
              </a:path>
              <a:path w="392430" h="226059">
                <a:moveTo>
                  <a:pt x="227749" y="199389"/>
                </a:moveTo>
                <a:lnTo>
                  <a:pt x="222427" y="199389"/>
                </a:lnTo>
                <a:lnTo>
                  <a:pt x="222110" y="201929"/>
                </a:lnTo>
                <a:lnTo>
                  <a:pt x="222262" y="203199"/>
                </a:lnTo>
                <a:lnTo>
                  <a:pt x="222859" y="205739"/>
                </a:lnTo>
                <a:lnTo>
                  <a:pt x="230174" y="205739"/>
                </a:lnTo>
                <a:lnTo>
                  <a:pt x="229336" y="204469"/>
                </a:lnTo>
                <a:lnTo>
                  <a:pt x="229044" y="201929"/>
                </a:lnTo>
                <a:lnTo>
                  <a:pt x="227749" y="199389"/>
                </a:lnTo>
                <a:close/>
              </a:path>
              <a:path w="392430" h="226059">
                <a:moveTo>
                  <a:pt x="120078" y="194309"/>
                </a:moveTo>
                <a:lnTo>
                  <a:pt x="105765" y="194309"/>
                </a:lnTo>
                <a:lnTo>
                  <a:pt x="106171" y="195579"/>
                </a:lnTo>
                <a:lnTo>
                  <a:pt x="108496" y="196849"/>
                </a:lnTo>
                <a:lnTo>
                  <a:pt x="109385" y="196849"/>
                </a:lnTo>
                <a:lnTo>
                  <a:pt x="114376" y="198119"/>
                </a:lnTo>
                <a:lnTo>
                  <a:pt x="119443" y="198119"/>
                </a:lnTo>
                <a:lnTo>
                  <a:pt x="124599" y="199389"/>
                </a:lnTo>
                <a:lnTo>
                  <a:pt x="133438" y="201929"/>
                </a:lnTo>
                <a:lnTo>
                  <a:pt x="133997" y="201929"/>
                </a:lnTo>
                <a:lnTo>
                  <a:pt x="134365" y="204469"/>
                </a:lnTo>
                <a:lnTo>
                  <a:pt x="140715" y="204469"/>
                </a:lnTo>
                <a:lnTo>
                  <a:pt x="139064" y="201929"/>
                </a:lnTo>
                <a:lnTo>
                  <a:pt x="137223" y="200659"/>
                </a:lnTo>
                <a:lnTo>
                  <a:pt x="136918" y="200659"/>
                </a:lnTo>
                <a:lnTo>
                  <a:pt x="135496" y="199389"/>
                </a:lnTo>
                <a:lnTo>
                  <a:pt x="129997" y="196849"/>
                </a:lnTo>
                <a:lnTo>
                  <a:pt x="125450" y="195579"/>
                </a:lnTo>
                <a:lnTo>
                  <a:pt x="120891" y="195579"/>
                </a:lnTo>
                <a:lnTo>
                  <a:pt x="120078" y="194309"/>
                </a:lnTo>
                <a:close/>
              </a:path>
              <a:path w="392430" h="226059">
                <a:moveTo>
                  <a:pt x="217690" y="195579"/>
                </a:moveTo>
                <a:lnTo>
                  <a:pt x="207784" y="199389"/>
                </a:lnTo>
                <a:lnTo>
                  <a:pt x="206527" y="200659"/>
                </a:lnTo>
                <a:lnTo>
                  <a:pt x="205574" y="201929"/>
                </a:lnTo>
                <a:lnTo>
                  <a:pt x="212276" y="201929"/>
                </a:lnTo>
                <a:lnTo>
                  <a:pt x="217474" y="199389"/>
                </a:lnTo>
                <a:lnTo>
                  <a:pt x="227749" y="199389"/>
                </a:lnTo>
                <a:lnTo>
                  <a:pt x="226352" y="198119"/>
                </a:lnTo>
                <a:lnTo>
                  <a:pt x="226745" y="196849"/>
                </a:lnTo>
                <a:lnTo>
                  <a:pt x="222376" y="196849"/>
                </a:lnTo>
                <a:lnTo>
                  <a:pt x="217690" y="195579"/>
                </a:lnTo>
                <a:close/>
              </a:path>
              <a:path w="392430" h="226059">
                <a:moveTo>
                  <a:pt x="168897" y="198119"/>
                </a:moveTo>
                <a:lnTo>
                  <a:pt x="162458" y="198119"/>
                </a:lnTo>
                <a:lnTo>
                  <a:pt x="164160" y="200659"/>
                </a:lnTo>
                <a:lnTo>
                  <a:pt x="168897" y="198119"/>
                </a:lnTo>
                <a:close/>
              </a:path>
              <a:path w="392430" h="226059">
                <a:moveTo>
                  <a:pt x="222427" y="199389"/>
                </a:moveTo>
                <a:lnTo>
                  <a:pt x="220751" y="199389"/>
                </a:lnTo>
                <a:lnTo>
                  <a:pt x="221780" y="200659"/>
                </a:lnTo>
                <a:lnTo>
                  <a:pt x="222122" y="200659"/>
                </a:lnTo>
                <a:lnTo>
                  <a:pt x="222427" y="199389"/>
                </a:lnTo>
                <a:close/>
              </a:path>
              <a:path w="392430" h="226059">
                <a:moveTo>
                  <a:pt x="251472" y="198119"/>
                </a:moveTo>
                <a:lnTo>
                  <a:pt x="241122" y="198119"/>
                </a:lnTo>
                <a:lnTo>
                  <a:pt x="240474" y="199389"/>
                </a:lnTo>
                <a:lnTo>
                  <a:pt x="235673" y="199389"/>
                </a:lnTo>
                <a:lnTo>
                  <a:pt x="235584" y="200659"/>
                </a:lnTo>
                <a:lnTo>
                  <a:pt x="252285" y="200659"/>
                </a:lnTo>
                <a:lnTo>
                  <a:pt x="252171" y="199389"/>
                </a:lnTo>
                <a:lnTo>
                  <a:pt x="251472" y="198119"/>
                </a:lnTo>
                <a:close/>
              </a:path>
              <a:path w="392430" h="226059">
                <a:moveTo>
                  <a:pt x="199199" y="194309"/>
                </a:moveTo>
                <a:lnTo>
                  <a:pt x="196100" y="194309"/>
                </a:lnTo>
                <a:lnTo>
                  <a:pt x="197243" y="195579"/>
                </a:lnTo>
                <a:lnTo>
                  <a:pt x="192722" y="195579"/>
                </a:lnTo>
                <a:lnTo>
                  <a:pt x="191287" y="196849"/>
                </a:lnTo>
                <a:lnTo>
                  <a:pt x="190779" y="199389"/>
                </a:lnTo>
                <a:lnTo>
                  <a:pt x="194932" y="199389"/>
                </a:lnTo>
                <a:lnTo>
                  <a:pt x="197357" y="196849"/>
                </a:lnTo>
                <a:lnTo>
                  <a:pt x="198018" y="196849"/>
                </a:lnTo>
                <a:lnTo>
                  <a:pt x="199301" y="195579"/>
                </a:lnTo>
                <a:lnTo>
                  <a:pt x="199199" y="194309"/>
                </a:lnTo>
                <a:close/>
              </a:path>
              <a:path w="392430" h="226059">
                <a:moveTo>
                  <a:pt x="239140" y="198119"/>
                </a:moveTo>
                <a:lnTo>
                  <a:pt x="236448" y="198119"/>
                </a:lnTo>
                <a:lnTo>
                  <a:pt x="236042" y="199389"/>
                </a:lnTo>
                <a:lnTo>
                  <a:pt x="240207" y="199389"/>
                </a:lnTo>
                <a:lnTo>
                  <a:pt x="239140" y="198119"/>
                </a:lnTo>
                <a:close/>
              </a:path>
              <a:path w="392430" h="226059">
                <a:moveTo>
                  <a:pt x="168351" y="189229"/>
                </a:moveTo>
                <a:lnTo>
                  <a:pt x="163207" y="189229"/>
                </a:lnTo>
                <a:lnTo>
                  <a:pt x="165404" y="191769"/>
                </a:lnTo>
                <a:lnTo>
                  <a:pt x="167474" y="195579"/>
                </a:lnTo>
                <a:lnTo>
                  <a:pt x="173862" y="198119"/>
                </a:lnTo>
                <a:lnTo>
                  <a:pt x="177076" y="198119"/>
                </a:lnTo>
                <a:lnTo>
                  <a:pt x="177050" y="194309"/>
                </a:lnTo>
                <a:lnTo>
                  <a:pt x="173507" y="194309"/>
                </a:lnTo>
                <a:lnTo>
                  <a:pt x="171373" y="193039"/>
                </a:lnTo>
                <a:lnTo>
                  <a:pt x="169748" y="191769"/>
                </a:lnTo>
                <a:lnTo>
                  <a:pt x="168567" y="190499"/>
                </a:lnTo>
                <a:lnTo>
                  <a:pt x="168351" y="189229"/>
                </a:lnTo>
                <a:close/>
              </a:path>
              <a:path w="392430" h="226059">
                <a:moveTo>
                  <a:pt x="234937" y="196849"/>
                </a:moveTo>
                <a:lnTo>
                  <a:pt x="226923" y="196849"/>
                </a:lnTo>
                <a:lnTo>
                  <a:pt x="227914" y="198119"/>
                </a:lnTo>
                <a:lnTo>
                  <a:pt x="233578" y="198119"/>
                </a:lnTo>
                <a:lnTo>
                  <a:pt x="234937" y="196849"/>
                </a:lnTo>
                <a:close/>
              </a:path>
              <a:path w="392430" h="226059">
                <a:moveTo>
                  <a:pt x="249148" y="196849"/>
                </a:moveTo>
                <a:lnTo>
                  <a:pt x="235470" y="196849"/>
                </a:lnTo>
                <a:lnTo>
                  <a:pt x="236054" y="198119"/>
                </a:lnTo>
                <a:lnTo>
                  <a:pt x="250647" y="198119"/>
                </a:lnTo>
                <a:lnTo>
                  <a:pt x="249148" y="196849"/>
                </a:lnTo>
                <a:close/>
              </a:path>
              <a:path w="392430" h="226059">
                <a:moveTo>
                  <a:pt x="272668" y="194309"/>
                </a:moveTo>
                <a:lnTo>
                  <a:pt x="260578" y="194309"/>
                </a:lnTo>
                <a:lnTo>
                  <a:pt x="261378" y="195579"/>
                </a:lnTo>
                <a:lnTo>
                  <a:pt x="259105" y="195579"/>
                </a:lnTo>
                <a:lnTo>
                  <a:pt x="260654" y="198119"/>
                </a:lnTo>
                <a:lnTo>
                  <a:pt x="264172" y="198119"/>
                </a:lnTo>
                <a:lnTo>
                  <a:pt x="265214" y="196849"/>
                </a:lnTo>
                <a:lnTo>
                  <a:pt x="272859" y="196849"/>
                </a:lnTo>
                <a:lnTo>
                  <a:pt x="272884" y="195579"/>
                </a:lnTo>
                <a:lnTo>
                  <a:pt x="261378" y="195579"/>
                </a:lnTo>
                <a:lnTo>
                  <a:pt x="260349" y="194309"/>
                </a:lnTo>
                <a:lnTo>
                  <a:pt x="272668" y="194309"/>
                </a:lnTo>
                <a:close/>
              </a:path>
              <a:path w="392430" h="226059">
                <a:moveTo>
                  <a:pt x="166700" y="194309"/>
                </a:moveTo>
                <a:lnTo>
                  <a:pt x="163448" y="195579"/>
                </a:lnTo>
                <a:lnTo>
                  <a:pt x="162509" y="196849"/>
                </a:lnTo>
                <a:lnTo>
                  <a:pt x="168164" y="196849"/>
                </a:lnTo>
                <a:lnTo>
                  <a:pt x="166700" y="194309"/>
                </a:lnTo>
                <a:close/>
              </a:path>
              <a:path w="392430" h="226059">
                <a:moveTo>
                  <a:pt x="233730" y="193039"/>
                </a:moveTo>
                <a:lnTo>
                  <a:pt x="224523" y="193039"/>
                </a:lnTo>
                <a:lnTo>
                  <a:pt x="223265" y="196849"/>
                </a:lnTo>
                <a:lnTo>
                  <a:pt x="248119" y="196849"/>
                </a:lnTo>
                <a:lnTo>
                  <a:pt x="247738" y="195579"/>
                </a:lnTo>
                <a:lnTo>
                  <a:pt x="243814" y="195579"/>
                </a:lnTo>
                <a:lnTo>
                  <a:pt x="243001" y="194309"/>
                </a:lnTo>
                <a:lnTo>
                  <a:pt x="232676" y="194309"/>
                </a:lnTo>
                <a:lnTo>
                  <a:pt x="233730" y="193039"/>
                </a:lnTo>
                <a:close/>
              </a:path>
              <a:path w="392430" h="226059">
                <a:moveTo>
                  <a:pt x="173786" y="186689"/>
                </a:moveTo>
                <a:lnTo>
                  <a:pt x="157022" y="186689"/>
                </a:lnTo>
                <a:lnTo>
                  <a:pt x="156311" y="187959"/>
                </a:lnTo>
                <a:lnTo>
                  <a:pt x="156044" y="189229"/>
                </a:lnTo>
                <a:lnTo>
                  <a:pt x="156413" y="190499"/>
                </a:lnTo>
                <a:lnTo>
                  <a:pt x="157175" y="191769"/>
                </a:lnTo>
                <a:lnTo>
                  <a:pt x="157683" y="191769"/>
                </a:lnTo>
                <a:lnTo>
                  <a:pt x="158661" y="195579"/>
                </a:lnTo>
                <a:lnTo>
                  <a:pt x="162725" y="195579"/>
                </a:lnTo>
                <a:lnTo>
                  <a:pt x="162763" y="193039"/>
                </a:lnTo>
                <a:lnTo>
                  <a:pt x="161899" y="190499"/>
                </a:lnTo>
                <a:lnTo>
                  <a:pt x="162153" y="190499"/>
                </a:lnTo>
                <a:lnTo>
                  <a:pt x="162991" y="189229"/>
                </a:lnTo>
                <a:lnTo>
                  <a:pt x="171970" y="189229"/>
                </a:lnTo>
                <a:lnTo>
                  <a:pt x="173786" y="186689"/>
                </a:lnTo>
                <a:close/>
              </a:path>
              <a:path w="392430" h="226059">
                <a:moveTo>
                  <a:pt x="211721" y="185419"/>
                </a:moveTo>
                <a:lnTo>
                  <a:pt x="211251" y="186689"/>
                </a:lnTo>
                <a:lnTo>
                  <a:pt x="195224" y="186689"/>
                </a:lnTo>
                <a:lnTo>
                  <a:pt x="195160" y="187959"/>
                </a:lnTo>
                <a:lnTo>
                  <a:pt x="193332" y="187959"/>
                </a:lnTo>
                <a:lnTo>
                  <a:pt x="186862" y="189113"/>
                </a:lnTo>
                <a:lnTo>
                  <a:pt x="187070" y="189229"/>
                </a:lnTo>
                <a:lnTo>
                  <a:pt x="186207" y="189229"/>
                </a:lnTo>
                <a:lnTo>
                  <a:pt x="180111" y="195579"/>
                </a:lnTo>
                <a:lnTo>
                  <a:pt x="185610" y="195579"/>
                </a:lnTo>
                <a:lnTo>
                  <a:pt x="188328" y="193039"/>
                </a:lnTo>
                <a:lnTo>
                  <a:pt x="201345" y="193039"/>
                </a:lnTo>
                <a:lnTo>
                  <a:pt x="202488" y="191769"/>
                </a:lnTo>
                <a:lnTo>
                  <a:pt x="209600" y="191769"/>
                </a:lnTo>
                <a:lnTo>
                  <a:pt x="211467" y="190499"/>
                </a:lnTo>
                <a:lnTo>
                  <a:pt x="215839" y="190499"/>
                </a:lnTo>
                <a:lnTo>
                  <a:pt x="216198" y="189229"/>
                </a:lnTo>
                <a:lnTo>
                  <a:pt x="187070" y="189229"/>
                </a:lnTo>
                <a:lnTo>
                  <a:pt x="186862" y="189113"/>
                </a:lnTo>
                <a:lnTo>
                  <a:pt x="216231" y="189113"/>
                </a:lnTo>
                <a:lnTo>
                  <a:pt x="216915" y="186689"/>
                </a:lnTo>
                <a:lnTo>
                  <a:pt x="211721" y="185419"/>
                </a:lnTo>
                <a:close/>
              </a:path>
              <a:path w="392430" h="226059">
                <a:moveTo>
                  <a:pt x="196100" y="194309"/>
                </a:moveTo>
                <a:lnTo>
                  <a:pt x="191973" y="194309"/>
                </a:lnTo>
                <a:lnTo>
                  <a:pt x="192925" y="195579"/>
                </a:lnTo>
                <a:lnTo>
                  <a:pt x="197243" y="195579"/>
                </a:lnTo>
                <a:lnTo>
                  <a:pt x="196100" y="194309"/>
                </a:lnTo>
                <a:close/>
              </a:path>
              <a:path w="392430" h="226059">
                <a:moveTo>
                  <a:pt x="224104" y="194309"/>
                </a:moveTo>
                <a:lnTo>
                  <a:pt x="199199" y="194309"/>
                </a:lnTo>
                <a:lnTo>
                  <a:pt x="199301" y="195579"/>
                </a:lnTo>
                <a:lnTo>
                  <a:pt x="223685" y="195579"/>
                </a:lnTo>
                <a:lnTo>
                  <a:pt x="224104" y="194309"/>
                </a:lnTo>
                <a:close/>
              </a:path>
              <a:path w="392430" h="226059">
                <a:moveTo>
                  <a:pt x="260349" y="194309"/>
                </a:moveTo>
                <a:lnTo>
                  <a:pt x="243001" y="194309"/>
                </a:lnTo>
                <a:lnTo>
                  <a:pt x="243814" y="195579"/>
                </a:lnTo>
                <a:lnTo>
                  <a:pt x="259105" y="195579"/>
                </a:lnTo>
                <a:lnTo>
                  <a:pt x="260349" y="194309"/>
                </a:lnTo>
                <a:close/>
              </a:path>
              <a:path w="392430" h="226059">
                <a:moveTo>
                  <a:pt x="260578" y="194309"/>
                </a:moveTo>
                <a:lnTo>
                  <a:pt x="260349" y="194309"/>
                </a:lnTo>
                <a:lnTo>
                  <a:pt x="261378" y="195579"/>
                </a:lnTo>
                <a:lnTo>
                  <a:pt x="260578" y="194309"/>
                </a:lnTo>
                <a:close/>
              </a:path>
              <a:path w="392430" h="226059">
                <a:moveTo>
                  <a:pt x="103873" y="189229"/>
                </a:moveTo>
                <a:lnTo>
                  <a:pt x="100114" y="189229"/>
                </a:lnTo>
                <a:lnTo>
                  <a:pt x="100723" y="191769"/>
                </a:lnTo>
                <a:lnTo>
                  <a:pt x="102958" y="193039"/>
                </a:lnTo>
                <a:lnTo>
                  <a:pt x="105613" y="194309"/>
                </a:lnTo>
                <a:lnTo>
                  <a:pt x="115176" y="194309"/>
                </a:lnTo>
                <a:lnTo>
                  <a:pt x="109994" y="193039"/>
                </a:lnTo>
                <a:lnTo>
                  <a:pt x="109092" y="193039"/>
                </a:lnTo>
                <a:lnTo>
                  <a:pt x="108254" y="190499"/>
                </a:lnTo>
                <a:lnTo>
                  <a:pt x="103873" y="189229"/>
                </a:lnTo>
                <a:close/>
              </a:path>
              <a:path w="392430" h="226059">
                <a:moveTo>
                  <a:pt x="180022" y="184149"/>
                </a:moveTo>
                <a:lnTo>
                  <a:pt x="177698" y="184149"/>
                </a:lnTo>
                <a:lnTo>
                  <a:pt x="175856" y="186689"/>
                </a:lnTo>
                <a:lnTo>
                  <a:pt x="175793" y="190499"/>
                </a:lnTo>
                <a:lnTo>
                  <a:pt x="175450" y="191769"/>
                </a:lnTo>
                <a:lnTo>
                  <a:pt x="173710" y="193039"/>
                </a:lnTo>
                <a:lnTo>
                  <a:pt x="173558" y="193039"/>
                </a:lnTo>
                <a:lnTo>
                  <a:pt x="173507" y="194309"/>
                </a:lnTo>
                <a:lnTo>
                  <a:pt x="177050" y="194309"/>
                </a:lnTo>
                <a:lnTo>
                  <a:pt x="179006" y="193039"/>
                </a:lnTo>
                <a:lnTo>
                  <a:pt x="179311" y="190499"/>
                </a:lnTo>
                <a:lnTo>
                  <a:pt x="179311" y="189229"/>
                </a:lnTo>
                <a:lnTo>
                  <a:pt x="186207" y="189229"/>
                </a:lnTo>
                <a:lnTo>
                  <a:pt x="186862" y="189113"/>
                </a:lnTo>
                <a:lnTo>
                  <a:pt x="184810" y="187959"/>
                </a:lnTo>
                <a:lnTo>
                  <a:pt x="185419" y="186689"/>
                </a:lnTo>
                <a:lnTo>
                  <a:pt x="179717" y="186689"/>
                </a:lnTo>
                <a:lnTo>
                  <a:pt x="180022" y="184149"/>
                </a:lnTo>
                <a:close/>
              </a:path>
              <a:path w="392430" h="226059">
                <a:moveTo>
                  <a:pt x="198881" y="193039"/>
                </a:moveTo>
                <a:lnTo>
                  <a:pt x="190169" y="193039"/>
                </a:lnTo>
                <a:lnTo>
                  <a:pt x="189814" y="194309"/>
                </a:lnTo>
                <a:lnTo>
                  <a:pt x="199085" y="194309"/>
                </a:lnTo>
                <a:lnTo>
                  <a:pt x="198881" y="193039"/>
                </a:lnTo>
                <a:close/>
              </a:path>
              <a:path w="392430" h="226059">
                <a:moveTo>
                  <a:pt x="242404" y="193039"/>
                </a:moveTo>
                <a:lnTo>
                  <a:pt x="233730" y="193039"/>
                </a:lnTo>
                <a:lnTo>
                  <a:pt x="234099" y="194309"/>
                </a:lnTo>
                <a:lnTo>
                  <a:pt x="241007" y="194309"/>
                </a:lnTo>
                <a:lnTo>
                  <a:pt x="242404" y="193039"/>
                </a:lnTo>
                <a:close/>
              </a:path>
              <a:path w="392430" h="226059">
                <a:moveTo>
                  <a:pt x="271449" y="184149"/>
                </a:moveTo>
                <a:lnTo>
                  <a:pt x="260299" y="184149"/>
                </a:lnTo>
                <a:lnTo>
                  <a:pt x="264312" y="186689"/>
                </a:lnTo>
                <a:lnTo>
                  <a:pt x="259537" y="186689"/>
                </a:lnTo>
                <a:lnTo>
                  <a:pt x="257111" y="189229"/>
                </a:lnTo>
                <a:lnTo>
                  <a:pt x="258724" y="190499"/>
                </a:lnTo>
                <a:lnTo>
                  <a:pt x="259638" y="191769"/>
                </a:lnTo>
                <a:lnTo>
                  <a:pt x="265620" y="191769"/>
                </a:lnTo>
                <a:lnTo>
                  <a:pt x="265277" y="193039"/>
                </a:lnTo>
                <a:lnTo>
                  <a:pt x="262064" y="193039"/>
                </a:lnTo>
                <a:lnTo>
                  <a:pt x="261200" y="194309"/>
                </a:lnTo>
                <a:lnTo>
                  <a:pt x="272376" y="194309"/>
                </a:lnTo>
                <a:lnTo>
                  <a:pt x="275316" y="193039"/>
                </a:lnTo>
                <a:lnTo>
                  <a:pt x="265277" y="193039"/>
                </a:lnTo>
                <a:lnTo>
                  <a:pt x="265226" y="191769"/>
                </a:lnTo>
                <a:lnTo>
                  <a:pt x="278256" y="191769"/>
                </a:lnTo>
                <a:lnTo>
                  <a:pt x="276015" y="190499"/>
                </a:lnTo>
                <a:lnTo>
                  <a:pt x="275628" y="190499"/>
                </a:lnTo>
                <a:lnTo>
                  <a:pt x="275017" y="189934"/>
                </a:lnTo>
                <a:lnTo>
                  <a:pt x="273773" y="189229"/>
                </a:lnTo>
                <a:lnTo>
                  <a:pt x="272084" y="189229"/>
                </a:lnTo>
                <a:lnTo>
                  <a:pt x="272300" y="187959"/>
                </a:lnTo>
                <a:lnTo>
                  <a:pt x="281660" y="187959"/>
                </a:lnTo>
                <a:lnTo>
                  <a:pt x="284336" y="185419"/>
                </a:lnTo>
                <a:lnTo>
                  <a:pt x="270878" y="185419"/>
                </a:lnTo>
                <a:lnTo>
                  <a:pt x="271449" y="184149"/>
                </a:lnTo>
                <a:close/>
              </a:path>
              <a:path w="392430" h="226059">
                <a:moveTo>
                  <a:pt x="208013" y="191769"/>
                </a:moveTo>
                <a:lnTo>
                  <a:pt x="202539" y="191769"/>
                </a:lnTo>
                <a:lnTo>
                  <a:pt x="203174" y="193039"/>
                </a:lnTo>
                <a:lnTo>
                  <a:pt x="207009" y="193039"/>
                </a:lnTo>
                <a:lnTo>
                  <a:pt x="208013" y="191769"/>
                </a:lnTo>
                <a:close/>
              </a:path>
              <a:path w="392430" h="226059">
                <a:moveTo>
                  <a:pt x="226123" y="180339"/>
                </a:moveTo>
                <a:lnTo>
                  <a:pt x="223215" y="180339"/>
                </a:lnTo>
                <a:lnTo>
                  <a:pt x="222084" y="181609"/>
                </a:lnTo>
                <a:lnTo>
                  <a:pt x="222757" y="184149"/>
                </a:lnTo>
                <a:lnTo>
                  <a:pt x="223913" y="185419"/>
                </a:lnTo>
                <a:lnTo>
                  <a:pt x="225031" y="186689"/>
                </a:lnTo>
                <a:lnTo>
                  <a:pt x="225526" y="189229"/>
                </a:lnTo>
                <a:lnTo>
                  <a:pt x="226377" y="193039"/>
                </a:lnTo>
                <a:lnTo>
                  <a:pt x="243725" y="193039"/>
                </a:lnTo>
                <a:lnTo>
                  <a:pt x="245440" y="190499"/>
                </a:lnTo>
                <a:lnTo>
                  <a:pt x="230885" y="190499"/>
                </a:lnTo>
                <a:lnTo>
                  <a:pt x="230693" y="189113"/>
                </a:lnTo>
                <a:lnTo>
                  <a:pt x="230123" y="186689"/>
                </a:lnTo>
                <a:lnTo>
                  <a:pt x="229488" y="185419"/>
                </a:lnTo>
                <a:lnTo>
                  <a:pt x="228142" y="182879"/>
                </a:lnTo>
                <a:lnTo>
                  <a:pt x="226123" y="180339"/>
                </a:lnTo>
                <a:close/>
              </a:path>
              <a:path w="392430" h="226059">
                <a:moveTo>
                  <a:pt x="120853" y="190499"/>
                </a:moveTo>
                <a:lnTo>
                  <a:pt x="119164" y="190499"/>
                </a:lnTo>
                <a:lnTo>
                  <a:pt x="118186" y="191769"/>
                </a:lnTo>
                <a:lnTo>
                  <a:pt x="120853" y="190499"/>
                </a:lnTo>
                <a:close/>
              </a:path>
              <a:path w="392430" h="226059">
                <a:moveTo>
                  <a:pt x="128193" y="187959"/>
                </a:moveTo>
                <a:lnTo>
                  <a:pt x="114350" y="187959"/>
                </a:lnTo>
                <a:lnTo>
                  <a:pt x="115620" y="189229"/>
                </a:lnTo>
                <a:lnTo>
                  <a:pt x="118148" y="190499"/>
                </a:lnTo>
                <a:lnTo>
                  <a:pt x="121373" y="190499"/>
                </a:lnTo>
                <a:lnTo>
                  <a:pt x="124307" y="191769"/>
                </a:lnTo>
                <a:lnTo>
                  <a:pt x="126936" y="190499"/>
                </a:lnTo>
                <a:lnTo>
                  <a:pt x="128193" y="187959"/>
                </a:lnTo>
                <a:close/>
              </a:path>
              <a:path w="392430" h="226059">
                <a:moveTo>
                  <a:pt x="215839" y="190499"/>
                </a:moveTo>
                <a:lnTo>
                  <a:pt x="211581" y="190499"/>
                </a:lnTo>
                <a:lnTo>
                  <a:pt x="215480" y="191769"/>
                </a:lnTo>
                <a:lnTo>
                  <a:pt x="215839" y="190499"/>
                </a:lnTo>
                <a:close/>
              </a:path>
              <a:path w="392430" h="226059">
                <a:moveTo>
                  <a:pt x="113385" y="189229"/>
                </a:moveTo>
                <a:lnTo>
                  <a:pt x="110439" y="189229"/>
                </a:lnTo>
                <a:lnTo>
                  <a:pt x="111620" y="190499"/>
                </a:lnTo>
                <a:lnTo>
                  <a:pt x="113385" y="189229"/>
                </a:lnTo>
                <a:close/>
              </a:path>
              <a:path w="392430" h="226059">
                <a:moveTo>
                  <a:pt x="184086" y="189229"/>
                </a:moveTo>
                <a:lnTo>
                  <a:pt x="179311" y="189229"/>
                </a:lnTo>
                <a:lnTo>
                  <a:pt x="180632" y="190499"/>
                </a:lnTo>
                <a:lnTo>
                  <a:pt x="183489" y="190499"/>
                </a:lnTo>
                <a:lnTo>
                  <a:pt x="184086" y="189229"/>
                </a:lnTo>
                <a:close/>
              </a:path>
              <a:path w="392430" h="226059">
                <a:moveTo>
                  <a:pt x="242049" y="187959"/>
                </a:moveTo>
                <a:lnTo>
                  <a:pt x="233133" y="187959"/>
                </a:lnTo>
                <a:lnTo>
                  <a:pt x="232587" y="189229"/>
                </a:lnTo>
                <a:lnTo>
                  <a:pt x="231368" y="189229"/>
                </a:lnTo>
                <a:lnTo>
                  <a:pt x="230885" y="190499"/>
                </a:lnTo>
                <a:lnTo>
                  <a:pt x="240156" y="190499"/>
                </a:lnTo>
                <a:lnTo>
                  <a:pt x="240817" y="189229"/>
                </a:lnTo>
                <a:lnTo>
                  <a:pt x="242049" y="187959"/>
                </a:lnTo>
                <a:close/>
              </a:path>
              <a:path w="392430" h="226059">
                <a:moveTo>
                  <a:pt x="245541" y="187959"/>
                </a:moveTo>
                <a:lnTo>
                  <a:pt x="242061" y="187959"/>
                </a:lnTo>
                <a:lnTo>
                  <a:pt x="241998" y="189229"/>
                </a:lnTo>
                <a:lnTo>
                  <a:pt x="240461" y="190499"/>
                </a:lnTo>
                <a:lnTo>
                  <a:pt x="245440" y="190499"/>
                </a:lnTo>
                <a:lnTo>
                  <a:pt x="245770" y="189229"/>
                </a:lnTo>
                <a:lnTo>
                  <a:pt x="245541" y="187959"/>
                </a:lnTo>
                <a:close/>
              </a:path>
              <a:path w="392430" h="226059">
                <a:moveTo>
                  <a:pt x="252031" y="187959"/>
                </a:moveTo>
                <a:lnTo>
                  <a:pt x="245541" y="187959"/>
                </a:lnTo>
                <a:lnTo>
                  <a:pt x="246811" y="189229"/>
                </a:lnTo>
                <a:lnTo>
                  <a:pt x="248678" y="190499"/>
                </a:lnTo>
                <a:lnTo>
                  <a:pt x="252031" y="187959"/>
                </a:lnTo>
                <a:close/>
              </a:path>
              <a:path w="392430" h="226059">
                <a:moveTo>
                  <a:pt x="275017" y="189934"/>
                </a:moveTo>
                <a:lnTo>
                  <a:pt x="275628" y="190499"/>
                </a:lnTo>
                <a:lnTo>
                  <a:pt x="276015" y="190499"/>
                </a:lnTo>
                <a:lnTo>
                  <a:pt x="275017" y="189934"/>
                </a:lnTo>
                <a:close/>
              </a:path>
              <a:path w="392430" h="226059">
                <a:moveTo>
                  <a:pt x="281660" y="187959"/>
                </a:moveTo>
                <a:lnTo>
                  <a:pt x="272300" y="187959"/>
                </a:lnTo>
                <a:lnTo>
                  <a:pt x="273164" y="189229"/>
                </a:lnTo>
                <a:lnTo>
                  <a:pt x="274256" y="189229"/>
                </a:lnTo>
                <a:lnTo>
                  <a:pt x="275017" y="189934"/>
                </a:lnTo>
                <a:lnTo>
                  <a:pt x="276015" y="190499"/>
                </a:lnTo>
                <a:lnTo>
                  <a:pt x="279844" y="190499"/>
                </a:lnTo>
                <a:lnTo>
                  <a:pt x="281660" y="187959"/>
                </a:lnTo>
                <a:close/>
              </a:path>
              <a:path w="392430" h="226059">
                <a:moveTo>
                  <a:pt x="98247" y="187959"/>
                </a:moveTo>
                <a:lnTo>
                  <a:pt x="80454" y="187959"/>
                </a:lnTo>
                <a:lnTo>
                  <a:pt x="87109" y="189229"/>
                </a:lnTo>
                <a:lnTo>
                  <a:pt x="97586" y="189229"/>
                </a:lnTo>
                <a:lnTo>
                  <a:pt x="98247" y="187959"/>
                </a:lnTo>
                <a:close/>
              </a:path>
              <a:path w="392430" h="226059">
                <a:moveTo>
                  <a:pt x="102463" y="186689"/>
                </a:moveTo>
                <a:lnTo>
                  <a:pt x="73329" y="186689"/>
                </a:lnTo>
                <a:lnTo>
                  <a:pt x="79628" y="187959"/>
                </a:lnTo>
                <a:lnTo>
                  <a:pt x="98247" y="187959"/>
                </a:lnTo>
                <a:lnTo>
                  <a:pt x="98793" y="189229"/>
                </a:lnTo>
                <a:lnTo>
                  <a:pt x="103708" y="189229"/>
                </a:lnTo>
                <a:lnTo>
                  <a:pt x="103327" y="187959"/>
                </a:lnTo>
                <a:lnTo>
                  <a:pt x="102463" y="186689"/>
                </a:lnTo>
                <a:close/>
              </a:path>
              <a:path w="392430" h="226059">
                <a:moveTo>
                  <a:pt x="116484" y="184149"/>
                </a:moveTo>
                <a:lnTo>
                  <a:pt x="84721" y="184149"/>
                </a:lnTo>
                <a:lnTo>
                  <a:pt x="85534" y="185419"/>
                </a:lnTo>
                <a:lnTo>
                  <a:pt x="108838" y="185419"/>
                </a:lnTo>
                <a:lnTo>
                  <a:pt x="108724" y="186689"/>
                </a:lnTo>
                <a:lnTo>
                  <a:pt x="108673" y="187959"/>
                </a:lnTo>
                <a:lnTo>
                  <a:pt x="110070" y="189229"/>
                </a:lnTo>
                <a:lnTo>
                  <a:pt x="114020" y="189229"/>
                </a:lnTo>
                <a:lnTo>
                  <a:pt x="114350" y="187959"/>
                </a:lnTo>
                <a:lnTo>
                  <a:pt x="121640" y="187959"/>
                </a:lnTo>
                <a:lnTo>
                  <a:pt x="120726" y="186689"/>
                </a:lnTo>
                <a:lnTo>
                  <a:pt x="116979" y="186689"/>
                </a:lnTo>
                <a:lnTo>
                  <a:pt x="116751" y="185419"/>
                </a:lnTo>
                <a:lnTo>
                  <a:pt x="116484" y="184149"/>
                </a:lnTo>
                <a:close/>
              </a:path>
              <a:path w="392430" h="226059">
                <a:moveTo>
                  <a:pt x="132956" y="180339"/>
                </a:moveTo>
                <a:lnTo>
                  <a:pt x="117919" y="180339"/>
                </a:lnTo>
                <a:lnTo>
                  <a:pt x="119506" y="181609"/>
                </a:lnTo>
                <a:lnTo>
                  <a:pt x="123126" y="182879"/>
                </a:lnTo>
                <a:lnTo>
                  <a:pt x="124307" y="184149"/>
                </a:lnTo>
                <a:lnTo>
                  <a:pt x="125260" y="184149"/>
                </a:lnTo>
                <a:lnTo>
                  <a:pt x="123380" y="185419"/>
                </a:lnTo>
                <a:lnTo>
                  <a:pt x="121640" y="187959"/>
                </a:lnTo>
                <a:lnTo>
                  <a:pt x="129578" y="187959"/>
                </a:lnTo>
                <a:lnTo>
                  <a:pt x="130721" y="186689"/>
                </a:lnTo>
                <a:lnTo>
                  <a:pt x="131152" y="185419"/>
                </a:lnTo>
                <a:lnTo>
                  <a:pt x="131292" y="182879"/>
                </a:lnTo>
                <a:lnTo>
                  <a:pt x="132816" y="182879"/>
                </a:lnTo>
                <a:lnTo>
                  <a:pt x="132956" y="180339"/>
                </a:lnTo>
                <a:close/>
              </a:path>
              <a:path w="392430" h="226059">
                <a:moveTo>
                  <a:pt x="145512" y="180115"/>
                </a:moveTo>
                <a:lnTo>
                  <a:pt x="145249" y="180339"/>
                </a:lnTo>
                <a:lnTo>
                  <a:pt x="133972" y="180339"/>
                </a:lnTo>
                <a:lnTo>
                  <a:pt x="136143" y="181609"/>
                </a:lnTo>
                <a:lnTo>
                  <a:pt x="139611" y="182879"/>
                </a:lnTo>
                <a:lnTo>
                  <a:pt x="138201" y="184149"/>
                </a:lnTo>
                <a:lnTo>
                  <a:pt x="151295" y="185419"/>
                </a:lnTo>
                <a:lnTo>
                  <a:pt x="152438" y="185419"/>
                </a:lnTo>
                <a:lnTo>
                  <a:pt x="154165" y="187959"/>
                </a:lnTo>
                <a:lnTo>
                  <a:pt x="155308" y="186689"/>
                </a:lnTo>
                <a:lnTo>
                  <a:pt x="173786" y="186689"/>
                </a:lnTo>
                <a:lnTo>
                  <a:pt x="174155" y="185419"/>
                </a:lnTo>
                <a:lnTo>
                  <a:pt x="174047" y="182879"/>
                </a:lnTo>
                <a:lnTo>
                  <a:pt x="159003" y="182879"/>
                </a:lnTo>
                <a:lnTo>
                  <a:pt x="158622" y="181609"/>
                </a:lnTo>
                <a:lnTo>
                  <a:pt x="145554" y="181609"/>
                </a:lnTo>
                <a:lnTo>
                  <a:pt x="146303" y="180339"/>
                </a:lnTo>
                <a:lnTo>
                  <a:pt x="145512" y="180115"/>
                </a:lnTo>
                <a:close/>
              </a:path>
              <a:path w="392430" h="226059">
                <a:moveTo>
                  <a:pt x="237896" y="180339"/>
                </a:moveTo>
                <a:lnTo>
                  <a:pt x="233946" y="180339"/>
                </a:lnTo>
                <a:lnTo>
                  <a:pt x="235902" y="182879"/>
                </a:lnTo>
                <a:lnTo>
                  <a:pt x="238150" y="184149"/>
                </a:lnTo>
                <a:lnTo>
                  <a:pt x="240842" y="185419"/>
                </a:lnTo>
                <a:lnTo>
                  <a:pt x="239407" y="186689"/>
                </a:lnTo>
                <a:lnTo>
                  <a:pt x="238010" y="186689"/>
                </a:lnTo>
                <a:lnTo>
                  <a:pt x="235864" y="187959"/>
                </a:lnTo>
                <a:lnTo>
                  <a:pt x="255485" y="187959"/>
                </a:lnTo>
                <a:lnTo>
                  <a:pt x="257348" y="185419"/>
                </a:lnTo>
                <a:lnTo>
                  <a:pt x="251663" y="185419"/>
                </a:lnTo>
                <a:lnTo>
                  <a:pt x="252069" y="184149"/>
                </a:lnTo>
                <a:lnTo>
                  <a:pt x="251440" y="182879"/>
                </a:lnTo>
                <a:lnTo>
                  <a:pt x="246773" y="182879"/>
                </a:lnTo>
                <a:lnTo>
                  <a:pt x="240779" y="181609"/>
                </a:lnTo>
                <a:lnTo>
                  <a:pt x="237896" y="180339"/>
                </a:lnTo>
                <a:close/>
              </a:path>
              <a:path w="392430" h="226059">
                <a:moveTo>
                  <a:pt x="80848" y="184149"/>
                </a:moveTo>
                <a:lnTo>
                  <a:pt x="59296" y="184149"/>
                </a:lnTo>
                <a:lnTo>
                  <a:pt x="60134" y="185419"/>
                </a:lnTo>
                <a:lnTo>
                  <a:pt x="67030" y="186689"/>
                </a:lnTo>
                <a:lnTo>
                  <a:pt x="101714" y="186689"/>
                </a:lnTo>
                <a:lnTo>
                  <a:pt x="101701" y="185419"/>
                </a:lnTo>
                <a:lnTo>
                  <a:pt x="82257" y="185419"/>
                </a:lnTo>
                <a:lnTo>
                  <a:pt x="80848" y="184149"/>
                </a:lnTo>
                <a:close/>
              </a:path>
              <a:path w="392430" h="226059">
                <a:moveTo>
                  <a:pt x="108838" y="185419"/>
                </a:moveTo>
                <a:lnTo>
                  <a:pt x="103504" y="185419"/>
                </a:lnTo>
                <a:lnTo>
                  <a:pt x="105371" y="186689"/>
                </a:lnTo>
                <a:lnTo>
                  <a:pt x="107251" y="186689"/>
                </a:lnTo>
                <a:lnTo>
                  <a:pt x="108838" y="185419"/>
                </a:lnTo>
                <a:close/>
              </a:path>
              <a:path w="392430" h="226059">
                <a:moveTo>
                  <a:pt x="180797" y="171449"/>
                </a:moveTo>
                <a:lnTo>
                  <a:pt x="178549" y="171449"/>
                </a:lnTo>
                <a:lnTo>
                  <a:pt x="182079" y="184149"/>
                </a:lnTo>
                <a:lnTo>
                  <a:pt x="183032" y="184149"/>
                </a:lnTo>
                <a:lnTo>
                  <a:pt x="182473" y="185419"/>
                </a:lnTo>
                <a:lnTo>
                  <a:pt x="180682" y="185419"/>
                </a:lnTo>
                <a:lnTo>
                  <a:pt x="179717" y="186689"/>
                </a:lnTo>
                <a:lnTo>
                  <a:pt x="186093" y="186689"/>
                </a:lnTo>
                <a:lnTo>
                  <a:pt x="188175" y="185419"/>
                </a:lnTo>
                <a:lnTo>
                  <a:pt x="188925" y="184149"/>
                </a:lnTo>
                <a:lnTo>
                  <a:pt x="189115" y="182879"/>
                </a:lnTo>
                <a:lnTo>
                  <a:pt x="210235" y="182879"/>
                </a:lnTo>
                <a:lnTo>
                  <a:pt x="207911" y="181609"/>
                </a:lnTo>
                <a:lnTo>
                  <a:pt x="188937" y="181609"/>
                </a:lnTo>
                <a:lnTo>
                  <a:pt x="188658" y="180339"/>
                </a:lnTo>
                <a:lnTo>
                  <a:pt x="187363" y="179069"/>
                </a:lnTo>
                <a:lnTo>
                  <a:pt x="184848" y="177799"/>
                </a:lnTo>
                <a:lnTo>
                  <a:pt x="183946" y="176529"/>
                </a:lnTo>
                <a:lnTo>
                  <a:pt x="192239" y="176529"/>
                </a:lnTo>
                <a:lnTo>
                  <a:pt x="191414" y="175259"/>
                </a:lnTo>
                <a:lnTo>
                  <a:pt x="191973" y="173989"/>
                </a:lnTo>
                <a:lnTo>
                  <a:pt x="188112" y="173989"/>
                </a:lnTo>
                <a:lnTo>
                  <a:pt x="187197" y="172719"/>
                </a:lnTo>
                <a:lnTo>
                  <a:pt x="183019" y="172719"/>
                </a:lnTo>
                <a:lnTo>
                  <a:pt x="180797" y="171449"/>
                </a:lnTo>
                <a:close/>
              </a:path>
              <a:path w="392430" h="226059">
                <a:moveTo>
                  <a:pt x="210235" y="182879"/>
                </a:moveTo>
                <a:lnTo>
                  <a:pt x="189115" y="182879"/>
                </a:lnTo>
                <a:lnTo>
                  <a:pt x="193230" y="185419"/>
                </a:lnTo>
                <a:lnTo>
                  <a:pt x="194221" y="186689"/>
                </a:lnTo>
                <a:lnTo>
                  <a:pt x="210756" y="186689"/>
                </a:lnTo>
                <a:lnTo>
                  <a:pt x="210540" y="185419"/>
                </a:lnTo>
                <a:lnTo>
                  <a:pt x="210235" y="182879"/>
                </a:lnTo>
                <a:close/>
              </a:path>
              <a:path w="392430" h="226059">
                <a:moveTo>
                  <a:pt x="258279" y="184149"/>
                </a:moveTo>
                <a:lnTo>
                  <a:pt x="253580" y="184149"/>
                </a:lnTo>
                <a:lnTo>
                  <a:pt x="253060" y="185419"/>
                </a:lnTo>
                <a:lnTo>
                  <a:pt x="257348" y="185419"/>
                </a:lnTo>
                <a:lnTo>
                  <a:pt x="258279" y="184149"/>
                </a:lnTo>
                <a:close/>
              </a:path>
              <a:path w="392430" h="226059">
                <a:moveTo>
                  <a:pt x="274040" y="177799"/>
                </a:moveTo>
                <a:lnTo>
                  <a:pt x="271741" y="177799"/>
                </a:lnTo>
                <a:lnTo>
                  <a:pt x="269506" y="179069"/>
                </a:lnTo>
                <a:lnTo>
                  <a:pt x="267677" y="180339"/>
                </a:lnTo>
                <a:lnTo>
                  <a:pt x="253352" y="180339"/>
                </a:lnTo>
                <a:lnTo>
                  <a:pt x="253822" y="184149"/>
                </a:lnTo>
                <a:lnTo>
                  <a:pt x="271691" y="184149"/>
                </a:lnTo>
                <a:lnTo>
                  <a:pt x="271068" y="185419"/>
                </a:lnTo>
                <a:lnTo>
                  <a:pt x="279717" y="185419"/>
                </a:lnTo>
                <a:lnTo>
                  <a:pt x="278663" y="182879"/>
                </a:lnTo>
                <a:lnTo>
                  <a:pt x="279831" y="181609"/>
                </a:lnTo>
                <a:lnTo>
                  <a:pt x="277139" y="180339"/>
                </a:lnTo>
                <a:lnTo>
                  <a:pt x="276097" y="179069"/>
                </a:lnTo>
                <a:lnTo>
                  <a:pt x="274739" y="179069"/>
                </a:lnTo>
                <a:lnTo>
                  <a:pt x="274040" y="177799"/>
                </a:lnTo>
                <a:close/>
              </a:path>
              <a:path w="392430" h="226059">
                <a:moveTo>
                  <a:pt x="286562" y="176529"/>
                </a:moveTo>
                <a:lnTo>
                  <a:pt x="281203" y="176529"/>
                </a:lnTo>
                <a:lnTo>
                  <a:pt x="280606" y="180339"/>
                </a:lnTo>
                <a:lnTo>
                  <a:pt x="283781" y="181609"/>
                </a:lnTo>
                <a:lnTo>
                  <a:pt x="282930" y="182879"/>
                </a:lnTo>
                <a:lnTo>
                  <a:pt x="279717" y="185419"/>
                </a:lnTo>
                <a:lnTo>
                  <a:pt x="284336" y="185419"/>
                </a:lnTo>
                <a:lnTo>
                  <a:pt x="285673" y="184149"/>
                </a:lnTo>
                <a:lnTo>
                  <a:pt x="286880" y="184149"/>
                </a:lnTo>
                <a:lnTo>
                  <a:pt x="287197" y="182879"/>
                </a:lnTo>
                <a:lnTo>
                  <a:pt x="297472" y="182879"/>
                </a:lnTo>
                <a:lnTo>
                  <a:pt x="298145" y="181609"/>
                </a:lnTo>
                <a:lnTo>
                  <a:pt x="298018" y="180339"/>
                </a:lnTo>
                <a:lnTo>
                  <a:pt x="286067" y="180339"/>
                </a:lnTo>
                <a:lnTo>
                  <a:pt x="286562" y="176529"/>
                </a:lnTo>
                <a:close/>
              </a:path>
              <a:path w="392430" h="226059">
                <a:moveTo>
                  <a:pt x="297472" y="182879"/>
                </a:moveTo>
                <a:lnTo>
                  <a:pt x="287273" y="182879"/>
                </a:lnTo>
                <a:lnTo>
                  <a:pt x="291807" y="184149"/>
                </a:lnTo>
                <a:lnTo>
                  <a:pt x="295643" y="185419"/>
                </a:lnTo>
                <a:lnTo>
                  <a:pt x="296798" y="184149"/>
                </a:lnTo>
                <a:lnTo>
                  <a:pt x="297472" y="182879"/>
                </a:lnTo>
                <a:close/>
              </a:path>
              <a:path w="392430" h="226059">
                <a:moveTo>
                  <a:pt x="33388" y="171449"/>
                </a:moveTo>
                <a:lnTo>
                  <a:pt x="28867" y="171449"/>
                </a:lnTo>
                <a:lnTo>
                  <a:pt x="28130" y="172719"/>
                </a:lnTo>
                <a:lnTo>
                  <a:pt x="29286" y="173989"/>
                </a:lnTo>
                <a:lnTo>
                  <a:pt x="30175" y="175259"/>
                </a:lnTo>
                <a:lnTo>
                  <a:pt x="31292" y="175259"/>
                </a:lnTo>
                <a:lnTo>
                  <a:pt x="32740" y="176529"/>
                </a:lnTo>
                <a:lnTo>
                  <a:pt x="33693" y="177799"/>
                </a:lnTo>
                <a:lnTo>
                  <a:pt x="35217" y="177799"/>
                </a:lnTo>
                <a:lnTo>
                  <a:pt x="40551" y="180339"/>
                </a:lnTo>
                <a:lnTo>
                  <a:pt x="49085" y="180339"/>
                </a:lnTo>
                <a:lnTo>
                  <a:pt x="52209" y="181609"/>
                </a:lnTo>
                <a:lnTo>
                  <a:pt x="53695" y="182879"/>
                </a:lnTo>
                <a:lnTo>
                  <a:pt x="58267" y="184149"/>
                </a:lnTo>
                <a:lnTo>
                  <a:pt x="74117" y="184149"/>
                </a:lnTo>
                <a:lnTo>
                  <a:pt x="71069" y="182879"/>
                </a:lnTo>
                <a:lnTo>
                  <a:pt x="70707" y="181609"/>
                </a:lnTo>
                <a:lnTo>
                  <a:pt x="60515" y="181609"/>
                </a:lnTo>
                <a:lnTo>
                  <a:pt x="59486" y="180339"/>
                </a:lnTo>
                <a:lnTo>
                  <a:pt x="55067" y="179069"/>
                </a:lnTo>
                <a:lnTo>
                  <a:pt x="49949" y="176529"/>
                </a:lnTo>
                <a:lnTo>
                  <a:pt x="41274" y="176529"/>
                </a:lnTo>
                <a:lnTo>
                  <a:pt x="36487" y="175259"/>
                </a:lnTo>
                <a:lnTo>
                  <a:pt x="35686" y="173989"/>
                </a:lnTo>
                <a:lnTo>
                  <a:pt x="35217" y="173989"/>
                </a:lnTo>
                <a:lnTo>
                  <a:pt x="33388" y="171449"/>
                </a:lnTo>
                <a:close/>
              </a:path>
              <a:path w="392430" h="226059">
                <a:moveTo>
                  <a:pt x="95656" y="168909"/>
                </a:moveTo>
                <a:lnTo>
                  <a:pt x="80441" y="168909"/>
                </a:lnTo>
                <a:lnTo>
                  <a:pt x="82359" y="170179"/>
                </a:lnTo>
                <a:lnTo>
                  <a:pt x="81940" y="171449"/>
                </a:lnTo>
                <a:lnTo>
                  <a:pt x="81533" y="171449"/>
                </a:lnTo>
                <a:lnTo>
                  <a:pt x="80022" y="173989"/>
                </a:lnTo>
                <a:lnTo>
                  <a:pt x="77609" y="180339"/>
                </a:lnTo>
                <a:lnTo>
                  <a:pt x="78003" y="181609"/>
                </a:lnTo>
                <a:lnTo>
                  <a:pt x="79133" y="181609"/>
                </a:lnTo>
                <a:lnTo>
                  <a:pt x="80429" y="182879"/>
                </a:lnTo>
                <a:lnTo>
                  <a:pt x="82473" y="184149"/>
                </a:lnTo>
                <a:lnTo>
                  <a:pt x="93484" y="184149"/>
                </a:lnTo>
                <a:lnTo>
                  <a:pt x="91897" y="182879"/>
                </a:lnTo>
                <a:lnTo>
                  <a:pt x="85978" y="181609"/>
                </a:lnTo>
                <a:lnTo>
                  <a:pt x="84124" y="180339"/>
                </a:lnTo>
                <a:lnTo>
                  <a:pt x="82207" y="179069"/>
                </a:lnTo>
                <a:lnTo>
                  <a:pt x="85382" y="179069"/>
                </a:lnTo>
                <a:lnTo>
                  <a:pt x="86766" y="177799"/>
                </a:lnTo>
                <a:lnTo>
                  <a:pt x="90703" y="177799"/>
                </a:lnTo>
                <a:lnTo>
                  <a:pt x="91770" y="176529"/>
                </a:lnTo>
                <a:lnTo>
                  <a:pt x="93090" y="175259"/>
                </a:lnTo>
                <a:lnTo>
                  <a:pt x="93167" y="173989"/>
                </a:lnTo>
                <a:lnTo>
                  <a:pt x="86753" y="173989"/>
                </a:lnTo>
                <a:lnTo>
                  <a:pt x="86779" y="170179"/>
                </a:lnTo>
                <a:lnTo>
                  <a:pt x="98209" y="170179"/>
                </a:lnTo>
                <a:lnTo>
                  <a:pt x="95656" y="168909"/>
                </a:lnTo>
                <a:close/>
              </a:path>
              <a:path w="392430" h="226059">
                <a:moveTo>
                  <a:pt x="100431" y="179069"/>
                </a:moveTo>
                <a:lnTo>
                  <a:pt x="95605" y="184149"/>
                </a:lnTo>
                <a:lnTo>
                  <a:pt x="115862" y="184149"/>
                </a:lnTo>
                <a:lnTo>
                  <a:pt x="115011" y="182879"/>
                </a:lnTo>
                <a:lnTo>
                  <a:pt x="99961" y="182879"/>
                </a:lnTo>
                <a:lnTo>
                  <a:pt x="100431" y="179069"/>
                </a:lnTo>
                <a:close/>
              </a:path>
              <a:path w="392430" h="226059">
                <a:moveTo>
                  <a:pt x="104381" y="181609"/>
                </a:moveTo>
                <a:lnTo>
                  <a:pt x="103200" y="181609"/>
                </a:lnTo>
                <a:lnTo>
                  <a:pt x="102133" y="182879"/>
                </a:lnTo>
                <a:lnTo>
                  <a:pt x="106514" y="182879"/>
                </a:lnTo>
                <a:lnTo>
                  <a:pt x="104381" y="181609"/>
                </a:lnTo>
                <a:close/>
              </a:path>
              <a:path w="392430" h="226059">
                <a:moveTo>
                  <a:pt x="111239" y="179069"/>
                </a:moveTo>
                <a:lnTo>
                  <a:pt x="109194" y="179069"/>
                </a:lnTo>
                <a:lnTo>
                  <a:pt x="106514" y="182879"/>
                </a:lnTo>
                <a:lnTo>
                  <a:pt x="115011" y="182879"/>
                </a:lnTo>
                <a:lnTo>
                  <a:pt x="115176" y="181609"/>
                </a:lnTo>
                <a:lnTo>
                  <a:pt x="115404" y="180339"/>
                </a:lnTo>
                <a:lnTo>
                  <a:pt x="112712" y="180339"/>
                </a:lnTo>
                <a:lnTo>
                  <a:pt x="111239" y="179069"/>
                </a:lnTo>
                <a:close/>
              </a:path>
              <a:path w="392430" h="226059">
                <a:moveTo>
                  <a:pt x="165938" y="181609"/>
                </a:moveTo>
                <a:lnTo>
                  <a:pt x="159372" y="181609"/>
                </a:lnTo>
                <a:lnTo>
                  <a:pt x="159092" y="182879"/>
                </a:lnTo>
                <a:lnTo>
                  <a:pt x="165925" y="182879"/>
                </a:lnTo>
                <a:lnTo>
                  <a:pt x="165938" y="181609"/>
                </a:lnTo>
                <a:close/>
              </a:path>
              <a:path w="392430" h="226059">
                <a:moveTo>
                  <a:pt x="166090" y="173989"/>
                </a:moveTo>
                <a:lnTo>
                  <a:pt x="165214" y="175259"/>
                </a:lnTo>
                <a:lnTo>
                  <a:pt x="161620" y="175259"/>
                </a:lnTo>
                <a:lnTo>
                  <a:pt x="161569" y="176529"/>
                </a:lnTo>
                <a:lnTo>
                  <a:pt x="159892" y="176529"/>
                </a:lnTo>
                <a:lnTo>
                  <a:pt x="154685" y="177799"/>
                </a:lnTo>
                <a:lnTo>
                  <a:pt x="150228" y="177799"/>
                </a:lnTo>
                <a:lnTo>
                  <a:pt x="150939" y="179069"/>
                </a:lnTo>
                <a:lnTo>
                  <a:pt x="158800" y="179069"/>
                </a:lnTo>
                <a:lnTo>
                  <a:pt x="158800" y="180339"/>
                </a:lnTo>
                <a:lnTo>
                  <a:pt x="159829" y="181609"/>
                </a:lnTo>
                <a:lnTo>
                  <a:pt x="166065" y="181609"/>
                </a:lnTo>
                <a:lnTo>
                  <a:pt x="165925" y="182879"/>
                </a:lnTo>
                <a:lnTo>
                  <a:pt x="169621" y="182879"/>
                </a:lnTo>
                <a:lnTo>
                  <a:pt x="169938" y="181609"/>
                </a:lnTo>
                <a:lnTo>
                  <a:pt x="170472" y="177799"/>
                </a:lnTo>
                <a:lnTo>
                  <a:pt x="170929" y="175259"/>
                </a:lnTo>
                <a:lnTo>
                  <a:pt x="166090" y="173989"/>
                </a:lnTo>
                <a:close/>
              </a:path>
              <a:path w="392430" h="226059">
                <a:moveTo>
                  <a:pt x="170383" y="181609"/>
                </a:moveTo>
                <a:lnTo>
                  <a:pt x="169621" y="182879"/>
                </a:lnTo>
                <a:lnTo>
                  <a:pt x="172224" y="182879"/>
                </a:lnTo>
                <a:lnTo>
                  <a:pt x="170383" y="181609"/>
                </a:lnTo>
                <a:close/>
              </a:path>
              <a:path w="392430" h="226059">
                <a:moveTo>
                  <a:pt x="174040" y="181609"/>
                </a:moveTo>
                <a:lnTo>
                  <a:pt x="172224" y="182879"/>
                </a:lnTo>
                <a:lnTo>
                  <a:pt x="174047" y="182879"/>
                </a:lnTo>
                <a:lnTo>
                  <a:pt x="174040" y="181609"/>
                </a:lnTo>
                <a:close/>
              </a:path>
              <a:path w="392430" h="226059">
                <a:moveTo>
                  <a:pt x="235635" y="177799"/>
                </a:moveTo>
                <a:lnTo>
                  <a:pt x="231000" y="177799"/>
                </a:lnTo>
                <a:lnTo>
                  <a:pt x="231203" y="182879"/>
                </a:lnTo>
                <a:lnTo>
                  <a:pt x="233946" y="180339"/>
                </a:lnTo>
                <a:lnTo>
                  <a:pt x="237896" y="180339"/>
                </a:lnTo>
                <a:lnTo>
                  <a:pt x="235635" y="177799"/>
                </a:lnTo>
                <a:close/>
              </a:path>
              <a:path w="392430" h="226059">
                <a:moveTo>
                  <a:pt x="250812" y="181609"/>
                </a:moveTo>
                <a:lnTo>
                  <a:pt x="247764" y="182879"/>
                </a:lnTo>
                <a:lnTo>
                  <a:pt x="251440" y="182879"/>
                </a:lnTo>
                <a:lnTo>
                  <a:pt x="250812" y="181609"/>
                </a:lnTo>
                <a:close/>
              </a:path>
              <a:path w="392430" h="226059">
                <a:moveTo>
                  <a:pt x="66471" y="176529"/>
                </a:moveTo>
                <a:lnTo>
                  <a:pt x="62369" y="176529"/>
                </a:lnTo>
                <a:lnTo>
                  <a:pt x="61175" y="177799"/>
                </a:lnTo>
                <a:lnTo>
                  <a:pt x="61340" y="180339"/>
                </a:lnTo>
                <a:lnTo>
                  <a:pt x="62623" y="181609"/>
                </a:lnTo>
                <a:lnTo>
                  <a:pt x="70707" y="181609"/>
                </a:lnTo>
                <a:lnTo>
                  <a:pt x="70345" y="180339"/>
                </a:lnTo>
                <a:lnTo>
                  <a:pt x="69367" y="177799"/>
                </a:lnTo>
                <a:lnTo>
                  <a:pt x="66332" y="177799"/>
                </a:lnTo>
                <a:lnTo>
                  <a:pt x="66471" y="176529"/>
                </a:lnTo>
                <a:close/>
              </a:path>
              <a:path w="392430" h="226059">
                <a:moveTo>
                  <a:pt x="158737" y="179069"/>
                </a:moveTo>
                <a:lnTo>
                  <a:pt x="151307" y="179069"/>
                </a:lnTo>
                <a:lnTo>
                  <a:pt x="151917" y="180339"/>
                </a:lnTo>
                <a:lnTo>
                  <a:pt x="152869" y="180339"/>
                </a:lnTo>
                <a:lnTo>
                  <a:pt x="152095" y="181609"/>
                </a:lnTo>
                <a:lnTo>
                  <a:pt x="157225" y="181609"/>
                </a:lnTo>
                <a:lnTo>
                  <a:pt x="158737" y="179069"/>
                </a:lnTo>
                <a:close/>
              </a:path>
              <a:path w="392430" h="226059">
                <a:moveTo>
                  <a:pt x="192239" y="176529"/>
                </a:moveTo>
                <a:lnTo>
                  <a:pt x="185445" y="176529"/>
                </a:lnTo>
                <a:lnTo>
                  <a:pt x="186385" y="177799"/>
                </a:lnTo>
                <a:lnTo>
                  <a:pt x="187883" y="177799"/>
                </a:lnTo>
                <a:lnTo>
                  <a:pt x="191896" y="181609"/>
                </a:lnTo>
                <a:lnTo>
                  <a:pt x="206489" y="181609"/>
                </a:lnTo>
                <a:lnTo>
                  <a:pt x="203873" y="180339"/>
                </a:lnTo>
                <a:lnTo>
                  <a:pt x="195021" y="180339"/>
                </a:lnTo>
                <a:lnTo>
                  <a:pt x="193293" y="177799"/>
                </a:lnTo>
                <a:lnTo>
                  <a:pt x="192239" y="176529"/>
                </a:lnTo>
                <a:close/>
              </a:path>
              <a:path w="392430" h="226059">
                <a:moveTo>
                  <a:pt x="115633" y="179069"/>
                </a:moveTo>
                <a:lnTo>
                  <a:pt x="112712" y="180339"/>
                </a:lnTo>
                <a:lnTo>
                  <a:pt x="115404" y="180339"/>
                </a:lnTo>
                <a:lnTo>
                  <a:pt x="115633" y="179069"/>
                </a:lnTo>
                <a:close/>
              </a:path>
              <a:path w="392430" h="226059">
                <a:moveTo>
                  <a:pt x="118296" y="175259"/>
                </a:moveTo>
                <a:lnTo>
                  <a:pt x="112509" y="175259"/>
                </a:lnTo>
                <a:lnTo>
                  <a:pt x="113626" y="176529"/>
                </a:lnTo>
                <a:lnTo>
                  <a:pt x="115150" y="176529"/>
                </a:lnTo>
                <a:lnTo>
                  <a:pt x="116166" y="180339"/>
                </a:lnTo>
                <a:lnTo>
                  <a:pt x="145249" y="180339"/>
                </a:lnTo>
                <a:lnTo>
                  <a:pt x="144149" y="179728"/>
                </a:lnTo>
                <a:lnTo>
                  <a:pt x="137350" y="177799"/>
                </a:lnTo>
                <a:lnTo>
                  <a:pt x="119075" y="177799"/>
                </a:lnTo>
                <a:lnTo>
                  <a:pt x="118296" y="175259"/>
                </a:lnTo>
                <a:close/>
              </a:path>
              <a:path w="392430" h="226059">
                <a:moveTo>
                  <a:pt x="144149" y="179728"/>
                </a:moveTo>
                <a:lnTo>
                  <a:pt x="145249" y="180339"/>
                </a:lnTo>
                <a:lnTo>
                  <a:pt x="145512" y="180115"/>
                </a:lnTo>
                <a:lnTo>
                  <a:pt x="144149" y="179728"/>
                </a:lnTo>
                <a:close/>
              </a:path>
              <a:path w="392430" h="226059">
                <a:moveTo>
                  <a:pt x="199796" y="177799"/>
                </a:moveTo>
                <a:lnTo>
                  <a:pt x="195656" y="180339"/>
                </a:lnTo>
                <a:lnTo>
                  <a:pt x="203873" y="180339"/>
                </a:lnTo>
                <a:lnTo>
                  <a:pt x="202514" y="179069"/>
                </a:lnTo>
                <a:lnTo>
                  <a:pt x="199796" y="177799"/>
                </a:lnTo>
                <a:close/>
              </a:path>
              <a:path w="392430" h="226059">
                <a:moveTo>
                  <a:pt x="256349" y="179069"/>
                </a:moveTo>
                <a:lnTo>
                  <a:pt x="255574" y="180339"/>
                </a:lnTo>
                <a:lnTo>
                  <a:pt x="258089" y="180339"/>
                </a:lnTo>
                <a:lnTo>
                  <a:pt x="256349" y="179069"/>
                </a:lnTo>
                <a:close/>
              </a:path>
              <a:path w="392430" h="226059">
                <a:moveTo>
                  <a:pt x="270172" y="167639"/>
                </a:moveTo>
                <a:lnTo>
                  <a:pt x="263639" y="167639"/>
                </a:lnTo>
                <a:lnTo>
                  <a:pt x="263093" y="168909"/>
                </a:lnTo>
                <a:lnTo>
                  <a:pt x="261658" y="171449"/>
                </a:lnTo>
                <a:lnTo>
                  <a:pt x="259460" y="176529"/>
                </a:lnTo>
                <a:lnTo>
                  <a:pt x="257936" y="179069"/>
                </a:lnTo>
                <a:lnTo>
                  <a:pt x="258089" y="180339"/>
                </a:lnTo>
                <a:lnTo>
                  <a:pt x="263994" y="180339"/>
                </a:lnTo>
                <a:lnTo>
                  <a:pt x="261823" y="179069"/>
                </a:lnTo>
                <a:lnTo>
                  <a:pt x="262483" y="177799"/>
                </a:lnTo>
                <a:lnTo>
                  <a:pt x="263651" y="175259"/>
                </a:lnTo>
                <a:lnTo>
                  <a:pt x="265332" y="175259"/>
                </a:lnTo>
                <a:lnTo>
                  <a:pt x="266839" y="172719"/>
                </a:lnTo>
                <a:lnTo>
                  <a:pt x="270172" y="167639"/>
                </a:lnTo>
                <a:close/>
              </a:path>
              <a:path w="392430" h="226059">
                <a:moveTo>
                  <a:pt x="263385" y="179069"/>
                </a:moveTo>
                <a:lnTo>
                  <a:pt x="263994" y="180339"/>
                </a:lnTo>
                <a:lnTo>
                  <a:pt x="266915" y="180339"/>
                </a:lnTo>
                <a:lnTo>
                  <a:pt x="263385" y="179069"/>
                </a:lnTo>
                <a:close/>
              </a:path>
              <a:path w="392430" h="226059">
                <a:moveTo>
                  <a:pt x="302031" y="170179"/>
                </a:moveTo>
                <a:lnTo>
                  <a:pt x="291731" y="170179"/>
                </a:lnTo>
                <a:lnTo>
                  <a:pt x="289572" y="171449"/>
                </a:lnTo>
                <a:lnTo>
                  <a:pt x="289077" y="175259"/>
                </a:lnTo>
                <a:lnTo>
                  <a:pt x="289763" y="179069"/>
                </a:lnTo>
                <a:lnTo>
                  <a:pt x="293230" y="179069"/>
                </a:lnTo>
                <a:lnTo>
                  <a:pt x="293611" y="180339"/>
                </a:lnTo>
                <a:lnTo>
                  <a:pt x="298018" y="180339"/>
                </a:lnTo>
                <a:lnTo>
                  <a:pt x="297802" y="179069"/>
                </a:lnTo>
                <a:lnTo>
                  <a:pt x="297319" y="177799"/>
                </a:lnTo>
                <a:lnTo>
                  <a:pt x="296379" y="176529"/>
                </a:lnTo>
                <a:lnTo>
                  <a:pt x="296716" y="175259"/>
                </a:lnTo>
                <a:lnTo>
                  <a:pt x="292734" y="175259"/>
                </a:lnTo>
                <a:lnTo>
                  <a:pt x="292760" y="173989"/>
                </a:lnTo>
                <a:lnTo>
                  <a:pt x="329120" y="173989"/>
                </a:lnTo>
                <a:lnTo>
                  <a:pt x="335699" y="172719"/>
                </a:lnTo>
                <a:lnTo>
                  <a:pt x="337654" y="172719"/>
                </a:lnTo>
                <a:lnTo>
                  <a:pt x="340017" y="171449"/>
                </a:lnTo>
                <a:lnTo>
                  <a:pt x="309841" y="171449"/>
                </a:lnTo>
                <a:lnTo>
                  <a:pt x="302031" y="170179"/>
                </a:lnTo>
                <a:close/>
              </a:path>
              <a:path w="392430" h="226059">
                <a:moveTo>
                  <a:pt x="152438" y="175259"/>
                </a:moveTo>
                <a:lnTo>
                  <a:pt x="141249" y="175259"/>
                </a:lnTo>
                <a:lnTo>
                  <a:pt x="141554" y="176529"/>
                </a:lnTo>
                <a:lnTo>
                  <a:pt x="141960" y="177799"/>
                </a:lnTo>
                <a:lnTo>
                  <a:pt x="142112" y="177799"/>
                </a:lnTo>
                <a:lnTo>
                  <a:pt x="142468" y="179069"/>
                </a:lnTo>
                <a:lnTo>
                  <a:pt x="142963" y="179069"/>
                </a:lnTo>
                <a:lnTo>
                  <a:pt x="144149" y="179728"/>
                </a:lnTo>
                <a:lnTo>
                  <a:pt x="145512" y="180115"/>
                </a:lnTo>
                <a:lnTo>
                  <a:pt x="146735" y="179069"/>
                </a:lnTo>
                <a:lnTo>
                  <a:pt x="148856" y="176529"/>
                </a:lnTo>
                <a:lnTo>
                  <a:pt x="153149" y="176529"/>
                </a:lnTo>
                <a:lnTo>
                  <a:pt x="152438" y="175259"/>
                </a:lnTo>
                <a:close/>
              </a:path>
              <a:path w="392430" h="226059">
                <a:moveTo>
                  <a:pt x="234505" y="176529"/>
                </a:moveTo>
                <a:lnTo>
                  <a:pt x="218363" y="176529"/>
                </a:lnTo>
                <a:lnTo>
                  <a:pt x="219697" y="177799"/>
                </a:lnTo>
                <a:lnTo>
                  <a:pt x="221741" y="179069"/>
                </a:lnTo>
                <a:lnTo>
                  <a:pt x="228536" y="179069"/>
                </a:lnTo>
                <a:lnTo>
                  <a:pt x="231000" y="177799"/>
                </a:lnTo>
                <a:lnTo>
                  <a:pt x="235635" y="177799"/>
                </a:lnTo>
                <a:lnTo>
                  <a:pt x="234505" y="176529"/>
                </a:lnTo>
                <a:close/>
              </a:path>
              <a:path w="392430" h="226059">
                <a:moveTo>
                  <a:pt x="116331" y="172719"/>
                </a:moveTo>
                <a:lnTo>
                  <a:pt x="96050" y="172719"/>
                </a:lnTo>
                <a:lnTo>
                  <a:pt x="95808" y="173989"/>
                </a:lnTo>
                <a:lnTo>
                  <a:pt x="96253" y="175259"/>
                </a:lnTo>
                <a:lnTo>
                  <a:pt x="98577" y="177799"/>
                </a:lnTo>
                <a:lnTo>
                  <a:pt x="100469" y="177799"/>
                </a:lnTo>
                <a:lnTo>
                  <a:pt x="103123" y="176529"/>
                </a:lnTo>
                <a:lnTo>
                  <a:pt x="109854" y="176529"/>
                </a:lnTo>
                <a:lnTo>
                  <a:pt x="111848" y="175259"/>
                </a:lnTo>
                <a:lnTo>
                  <a:pt x="118296" y="175259"/>
                </a:lnTo>
                <a:lnTo>
                  <a:pt x="117906" y="173989"/>
                </a:lnTo>
                <a:lnTo>
                  <a:pt x="116331" y="172719"/>
                </a:lnTo>
                <a:close/>
              </a:path>
              <a:path w="392430" h="226059">
                <a:moveTo>
                  <a:pt x="132753" y="175259"/>
                </a:moveTo>
                <a:lnTo>
                  <a:pt x="123596" y="175259"/>
                </a:lnTo>
                <a:lnTo>
                  <a:pt x="124040" y="176529"/>
                </a:lnTo>
                <a:lnTo>
                  <a:pt x="122313" y="176529"/>
                </a:lnTo>
                <a:lnTo>
                  <a:pt x="121119" y="177799"/>
                </a:lnTo>
                <a:lnTo>
                  <a:pt x="134327" y="177799"/>
                </a:lnTo>
                <a:lnTo>
                  <a:pt x="134061" y="176529"/>
                </a:lnTo>
                <a:lnTo>
                  <a:pt x="132753" y="175259"/>
                </a:lnTo>
                <a:close/>
              </a:path>
              <a:path w="392430" h="226059">
                <a:moveTo>
                  <a:pt x="153149" y="176529"/>
                </a:moveTo>
                <a:lnTo>
                  <a:pt x="148856" y="176529"/>
                </a:lnTo>
                <a:lnTo>
                  <a:pt x="149555" y="177799"/>
                </a:lnTo>
                <a:lnTo>
                  <a:pt x="154457" y="177799"/>
                </a:lnTo>
                <a:lnTo>
                  <a:pt x="153149" y="176529"/>
                </a:lnTo>
                <a:close/>
              </a:path>
              <a:path w="392430" h="226059">
                <a:moveTo>
                  <a:pt x="80441" y="168909"/>
                </a:moveTo>
                <a:lnTo>
                  <a:pt x="70421" y="168909"/>
                </a:lnTo>
                <a:lnTo>
                  <a:pt x="70764" y="170179"/>
                </a:lnTo>
                <a:lnTo>
                  <a:pt x="68325" y="170179"/>
                </a:lnTo>
                <a:lnTo>
                  <a:pt x="64185" y="172719"/>
                </a:lnTo>
                <a:lnTo>
                  <a:pt x="57454" y="172719"/>
                </a:lnTo>
                <a:lnTo>
                  <a:pt x="57175" y="173989"/>
                </a:lnTo>
                <a:lnTo>
                  <a:pt x="59461" y="175259"/>
                </a:lnTo>
                <a:lnTo>
                  <a:pt x="60947" y="176529"/>
                </a:lnTo>
                <a:lnTo>
                  <a:pt x="65849" y="176529"/>
                </a:lnTo>
                <a:lnTo>
                  <a:pt x="66243" y="175259"/>
                </a:lnTo>
                <a:lnTo>
                  <a:pt x="69189" y="173989"/>
                </a:lnTo>
                <a:lnTo>
                  <a:pt x="73139" y="173989"/>
                </a:lnTo>
                <a:lnTo>
                  <a:pt x="79019" y="171449"/>
                </a:lnTo>
                <a:lnTo>
                  <a:pt x="79908" y="170179"/>
                </a:lnTo>
                <a:lnTo>
                  <a:pt x="80441" y="168909"/>
                </a:lnTo>
                <a:close/>
              </a:path>
              <a:path w="392430" h="226059">
                <a:moveTo>
                  <a:pt x="192316" y="170179"/>
                </a:moveTo>
                <a:lnTo>
                  <a:pt x="189953" y="170179"/>
                </a:lnTo>
                <a:lnTo>
                  <a:pt x="188302" y="173989"/>
                </a:lnTo>
                <a:lnTo>
                  <a:pt x="191973" y="173989"/>
                </a:lnTo>
                <a:lnTo>
                  <a:pt x="193522" y="175259"/>
                </a:lnTo>
                <a:lnTo>
                  <a:pt x="196443" y="175259"/>
                </a:lnTo>
                <a:lnTo>
                  <a:pt x="201675" y="176529"/>
                </a:lnTo>
                <a:lnTo>
                  <a:pt x="223431" y="176529"/>
                </a:lnTo>
                <a:lnTo>
                  <a:pt x="221373" y="173989"/>
                </a:lnTo>
                <a:lnTo>
                  <a:pt x="219252" y="172719"/>
                </a:lnTo>
                <a:lnTo>
                  <a:pt x="201536" y="172719"/>
                </a:lnTo>
                <a:lnTo>
                  <a:pt x="197180" y="171449"/>
                </a:lnTo>
                <a:lnTo>
                  <a:pt x="194309" y="171449"/>
                </a:lnTo>
                <a:lnTo>
                  <a:pt x="192316" y="170179"/>
                </a:lnTo>
                <a:close/>
              </a:path>
              <a:path w="392430" h="226059">
                <a:moveTo>
                  <a:pt x="229768" y="162559"/>
                </a:moveTo>
                <a:lnTo>
                  <a:pt x="219011" y="162559"/>
                </a:lnTo>
                <a:lnTo>
                  <a:pt x="220510" y="163829"/>
                </a:lnTo>
                <a:lnTo>
                  <a:pt x="221056" y="165099"/>
                </a:lnTo>
                <a:lnTo>
                  <a:pt x="221348" y="166369"/>
                </a:lnTo>
                <a:lnTo>
                  <a:pt x="221094" y="167639"/>
                </a:lnTo>
                <a:lnTo>
                  <a:pt x="223316" y="173989"/>
                </a:lnTo>
                <a:lnTo>
                  <a:pt x="224218" y="175259"/>
                </a:lnTo>
                <a:lnTo>
                  <a:pt x="223431" y="176529"/>
                </a:lnTo>
                <a:lnTo>
                  <a:pt x="233946" y="176529"/>
                </a:lnTo>
                <a:lnTo>
                  <a:pt x="233591" y="175259"/>
                </a:lnTo>
                <a:lnTo>
                  <a:pt x="232244" y="173989"/>
                </a:lnTo>
                <a:lnTo>
                  <a:pt x="229717" y="173989"/>
                </a:lnTo>
                <a:lnTo>
                  <a:pt x="229349" y="172719"/>
                </a:lnTo>
                <a:lnTo>
                  <a:pt x="228980" y="170179"/>
                </a:lnTo>
                <a:lnTo>
                  <a:pt x="228079" y="168909"/>
                </a:lnTo>
                <a:lnTo>
                  <a:pt x="227774" y="167639"/>
                </a:lnTo>
                <a:lnTo>
                  <a:pt x="227418" y="167639"/>
                </a:lnTo>
                <a:lnTo>
                  <a:pt x="228955" y="166369"/>
                </a:lnTo>
                <a:lnTo>
                  <a:pt x="254203" y="166369"/>
                </a:lnTo>
                <a:lnTo>
                  <a:pt x="252183" y="165099"/>
                </a:lnTo>
                <a:lnTo>
                  <a:pt x="236956" y="165099"/>
                </a:lnTo>
                <a:lnTo>
                  <a:pt x="236613" y="163829"/>
                </a:lnTo>
                <a:lnTo>
                  <a:pt x="230314" y="163829"/>
                </a:lnTo>
                <a:lnTo>
                  <a:pt x="229768" y="162559"/>
                </a:lnTo>
                <a:close/>
              </a:path>
              <a:path w="392430" h="226059">
                <a:moveTo>
                  <a:pt x="265332" y="175259"/>
                </a:moveTo>
                <a:lnTo>
                  <a:pt x="263651" y="175259"/>
                </a:lnTo>
                <a:lnTo>
                  <a:pt x="264579" y="176529"/>
                </a:lnTo>
                <a:lnTo>
                  <a:pt x="265332" y="175259"/>
                </a:lnTo>
                <a:close/>
              </a:path>
              <a:path w="392430" h="226059">
                <a:moveTo>
                  <a:pt x="123875" y="168909"/>
                </a:moveTo>
                <a:lnTo>
                  <a:pt x="119659" y="168909"/>
                </a:lnTo>
                <a:lnTo>
                  <a:pt x="120357" y="170179"/>
                </a:lnTo>
                <a:lnTo>
                  <a:pt x="120840" y="171449"/>
                </a:lnTo>
                <a:lnTo>
                  <a:pt x="122135" y="172719"/>
                </a:lnTo>
                <a:lnTo>
                  <a:pt x="123621" y="175259"/>
                </a:lnTo>
                <a:lnTo>
                  <a:pt x="129857" y="175259"/>
                </a:lnTo>
                <a:lnTo>
                  <a:pt x="130086" y="173989"/>
                </a:lnTo>
                <a:lnTo>
                  <a:pt x="128299" y="171449"/>
                </a:lnTo>
                <a:lnTo>
                  <a:pt x="125869" y="171449"/>
                </a:lnTo>
                <a:lnTo>
                  <a:pt x="124929" y="170179"/>
                </a:lnTo>
                <a:lnTo>
                  <a:pt x="124383" y="170179"/>
                </a:lnTo>
                <a:lnTo>
                  <a:pt x="123875" y="168909"/>
                </a:lnTo>
                <a:close/>
              </a:path>
              <a:path w="392430" h="226059">
                <a:moveTo>
                  <a:pt x="151663" y="173989"/>
                </a:moveTo>
                <a:lnTo>
                  <a:pt x="140563" y="173989"/>
                </a:lnTo>
                <a:lnTo>
                  <a:pt x="137947" y="175259"/>
                </a:lnTo>
                <a:lnTo>
                  <a:pt x="151587" y="175259"/>
                </a:lnTo>
                <a:lnTo>
                  <a:pt x="151663" y="173989"/>
                </a:lnTo>
                <a:close/>
              </a:path>
              <a:path w="392430" h="226059">
                <a:moveTo>
                  <a:pt x="160286" y="167639"/>
                </a:moveTo>
                <a:lnTo>
                  <a:pt x="156832" y="167639"/>
                </a:lnTo>
                <a:lnTo>
                  <a:pt x="155282" y="170179"/>
                </a:lnTo>
                <a:lnTo>
                  <a:pt x="161632" y="175259"/>
                </a:lnTo>
                <a:lnTo>
                  <a:pt x="165214" y="175259"/>
                </a:lnTo>
                <a:lnTo>
                  <a:pt x="165353" y="173989"/>
                </a:lnTo>
                <a:lnTo>
                  <a:pt x="163334" y="172719"/>
                </a:lnTo>
                <a:lnTo>
                  <a:pt x="172872" y="172719"/>
                </a:lnTo>
                <a:lnTo>
                  <a:pt x="174536" y="171449"/>
                </a:lnTo>
                <a:lnTo>
                  <a:pt x="180797" y="171449"/>
                </a:lnTo>
                <a:lnTo>
                  <a:pt x="182346" y="170179"/>
                </a:lnTo>
                <a:lnTo>
                  <a:pt x="166369" y="170179"/>
                </a:lnTo>
                <a:lnTo>
                  <a:pt x="164325" y="168909"/>
                </a:lnTo>
                <a:lnTo>
                  <a:pt x="161366" y="168909"/>
                </a:lnTo>
                <a:lnTo>
                  <a:pt x="160286" y="167639"/>
                </a:lnTo>
                <a:close/>
              </a:path>
              <a:path w="392430" h="226059">
                <a:moveTo>
                  <a:pt x="254203" y="166369"/>
                </a:moveTo>
                <a:lnTo>
                  <a:pt x="244995" y="166369"/>
                </a:lnTo>
                <a:lnTo>
                  <a:pt x="248488" y="167639"/>
                </a:lnTo>
                <a:lnTo>
                  <a:pt x="248932" y="167639"/>
                </a:lnTo>
                <a:lnTo>
                  <a:pt x="244106" y="173989"/>
                </a:lnTo>
                <a:lnTo>
                  <a:pt x="250088" y="173989"/>
                </a:lnTo>
                <a:lnTo>
                  <a:pt x="250507" y="175259"/>
                </a:lnTo>
                <a:lnTo>
                  <a:pt x="254050" y="172719"/>
                </a:lnTo>
                <a:lnTo>
                  <a:pt x="257530" y="171449"/>
                </a:lnTo>
                <a:lnTo>
                  <a:pt x="260197" y="171449"/>
                </a:lnTo>
                <a:lnTo>
                  <a:pt x="262051" y="170179"/>
                </a:lnTo>
                <a:lnTo>
                  <a:pt x="262845" y="168909"/>
                </a:lnTo>
                <a:lnTo>
                  <a:pt x="254050" y="168909"/>
                </a:lnTo>
                <a:lnTo>
                  <a:pt x="253606" y="167639"/>
                </a:lnTo>
                <a:lnTo>
                  <a:pt x="254203" y="166369"/>
                </a:lnTo>
                <a:close/>
              </a:path>
              <a:path w="392430" h="226059">
                <a:moveTo>
                  <a:pt x="297103" y="173989"/>
                </a:moveTo>
                <a:lnTo>
                  <a:pt x="296316" y="173989"/>
                </a:lnTo>
                <a:lnTo>
                  <a:pt x="292836" y="175259"/>
                </a:lnTo>
                <a:lnTo>
                  <a:pt x="296716" y="175259"/>
                </a:lnTo>
                <a:lnTo>
                  <a:pt x="297103" y="173989"/>
                </a:lnTo>
                <a:close/>
              </a:path>
              <a:path w="392430" h="226059">
                <a:moveTo>
                  <a:pt x="329120" y="173989"/>
                </a:moveTo>
                <a:lnTo>
                  <a:pt x="309714" y="173989"/>
                </a:lnTo>
                <a:lnTo>
                  <a:pt x="314578" y="175259"/>
                </a:lnTo>
                <a:lnTo>
                  <a:pt x="324827" y="175259"/>
                </a:lnTo>
                <a:lnTo>
                  <a:pt x="329120" y="173989"/>
                </a:lnTo>
                <a:close/>
              </a:path>
              <a:path w="392430" h="226059">
                <a:moveTo>
                  <a:pt x="107314" y="171449"/>
                </a:moveTo>
                <a:lnTo>
                  <a:pt x="88328" y="171449"/>
                </a:lnTo>
                <a:lnTo>
                  <a:pt x="89319" y="173989"/>
                </a:lnTo>
                <a:lnTo>
                  <a:pt x="93167" y="173989"/>
                </a:lnTo>
                <a:lnTo>
                  <a:pt x="92633" y="172719"/>
                </a:lnTo>
                <a:lnTo>
                  <a:pt x="106425" y="172719"/>
                </a:lnTo>
                <a:lnTo>
                  <a:pt x="107314" y="171449"/>
                </a:lnTo>
                <a:close/>
              </a:path>
              <a:path w="392430" h="226059">
                <a:moveTo>
                  <a:pt x="150456" y="157479"/>
                </a:moveTo>
                <a:lnTo>
                  <a:pt x="137109" y="157479"/>
                </a:lnTo>
                <a:lnTo>
                  <a:pt x="136715" y="158749"/>
                </a:lnTo>
                <a:lnTo>
                  <a:pt x="126314" y="158749"/>
                </a:lnTo>
                <a:lnTo>
                  <a:pt x="124231" y="160019"/>
                </a:lnTo>
                <a:lnTo>
                  <a:pt x="123494" y="161289"/>
                </a:lnTo>
                <a:lnTo>
                  <a:pt x="123659" y="162559"/>
                </a:lnTo>
                <a:lnTo>
                  <a:pt x="124675" y="163829"/>
                </a:lnTo>
                <a:lnTo>
                  <a:pt x="125018" y="165099"/>
                </a:lnTo>
                <a:lnTo>
                  <a:pt x="126149" y="167639"/>
                </a:lnTo>
                <a:lnTo>
                  <a:pt x="127507" y="168909"/>
                </a:lnTo>
                <a:lnTo>
                  <a:pt x="130733" y="170179"/>
                </a:lnTo>
                <a:lnTo>
                  <a:pt x="133896" y="172719"/>
                </a:lnTo>
                <a:lnTo>
                  <a:pt x="135445" y="173989"/>
                </a:lnTo>
                <a:lnTo>
                  <a:pt x="138493" y="172719"/>
                </a:lnTo>
                <a:lnTo>
                  <a:pt x="143522" y="172719"/>
                </a:lnTo>
                <a:lnTo>
                  <a:pt x="143001" y="171449"/>
                </a:lnTo>
                <a:lnTo>
                  <a:pt x="142341" y="171449"/>
                </a:lnTo>
                <a:lnTo>
                  <a:pt x="140106" y="170179"/>
                </a:lnTo>
                <a:lnTo>
                  <a:pt x="136118" y="170179"/>
                </a:lnTo>
                <a:lnTo>
                  <a:pt x="135216" y="168909"/>
                </a:lnTo>
                <a:lnTo>
                  <a:pt x="134023" y="167639"/>
                </a:lnTo>
                <a:lnTo>
                  <a:pt x="132613" y="166359"/>
                </a:lnTo>
                <a:lnTo>
                  <a:pt x="129654" y="165099"/>
                </a:lnTo>
                <a:lnTo>
                  <a:pt x="129057" y="165099"/>
                </a:lnTo>
                <a:lnTo>
                  <a:pt x="128142" y="162559"/>
                </a:lnTo>
                <a:lnTo>
                  <a:pt x="129031" y="162559"/>
                </a:lnTo>
                <a:lnTo>
                  <a:pt x="130492" y="160019"/>
                </a:lnTo>
                <a:lnTo>
                  <a:pt x="147319" y="160019"/>
                </a:lnTo>
                <a:lnTo>
                  <a:pt x="150456" y="157479"/>
                </a:lnTo>
                <a:close/>
              </a:path>
              <a:path w="392430" h="226059">
                <a:moveTo>
                  <a:pt x="147789" y="170179"/>
                </a:moveTo>
                <a:lnTo>
                  <a:pt x="145491" y="170179"/>
                </a:lnTo>
                <a:lnTo>
                  <a:pt x="143903" y="171449"/>
                </a:lnTo>
                <a:lnTo>
                  <a:pt x="143522" y="172719"/>
                </a:lnTo>
                <a:lnTo>
                  <a:pt x="139179" y="172719"/>
                </a:lnTo>
                <a:lnTo>
                  <a:pt x="140093" y="173989"/>
                </a:lnTo>
                <a:lnTo>
                  <a:pt x="151815" y="173989"/>
                </a:lnTo>
                <a:lnTo>
                  <a:pt x="150977" y="171449"/>
                </a:lnTo>
                <a:lnTo>
                  <a:pt x="147789" y="170179"/>
                </a:lnTo>
                <a:close/>
              </a:path>
              <a:path w="392430" h="226059">
                <a:moveTo>
                  <a:pt x="172872" y="172719"/>
                </a:moveTo>
                <a:lnTo>
                  <a:pt x="167538" y="172719"/>
                </a:lnTo>
                <a:lnTo>
                  <a:pt x="169430" y="173989"/>
                </a:lnTo>
                <a:lnTo>
                  <a:pt x="172872" y="172719"/>
                </a:lnTo>
                <a:close/>
              </a:path>
              <a:path w="392430" h="226059">
                <a:moveTo>
                  <a:pt x="28867" y="149859"/>
                </a:moveTo>
                <a:lnTo>
                  <a:pt x="22555" y="149859"/>
                </a:lnTo>
                <a:lnTo>
                  <a:pt x="23202" y="152399"/>
                </a:lnTo>
                <a:lnTo>
                  <a:pt x="24549" y="152399"/>
                </a:lnTo>
                <a:lnTo>
                  <a:pt x="24980" y="153669"/>
                </a:lnTo>
                <a:lnTo>
                  <a:pt x="24345" y="153669"/>
                </a:lnTo>
                <a:lnTo>
                  <a:pt x="22288" y="154939"/>
                </a:lnTo>
                <a:lnTo>
                  <a:pt x="19113" y="156209"/>
                </a:lnTo>
                <a:lnTo>
                  <a:pt x="18262" y="158749"/>
                </a:lnTo>
                <a:lnTo>
                  <a:pt x="28574" y="158749"/>
                </a:lnTo>
                <a:lnTo>
                  <a:pt x="28701" y="160019"/>
                </a:lnTo>
                <a:lnTo>
                  <a:pt x="29502" y="160019"/>
                </a:lnTo>
                <a:lnTo>
                  <a:pt x="29616" y="161289"/>
                </a:lnTo>
                <a:lnTo>
                  <a:pt x="15481" y="161289"/>
                </a:lnTo>
                <a:lnTo>
                  <a:pt x="19494" y="165099"/>
                </a:lnTo>
                <a:lnTo>
                  <a:pt x="22097" y="167639"/>
                </a:lnTo>
                <a:lnTo>
                  <a:pt x="25145" y="172719"/>
                </a:lnTo>
                <a:lnTo>
                  <a:pt x="28270" y="171449"/>
                </a:lnTo>
                <a:lnTo>
                  <a:pt x="27965" y="170179"/>
                </a:lnTo>
                <a:lnTo>
                  <a:pt x="32715" y="170179"/>
                </a:lnTo>
                <a:lnTo>
                  <a:pt x="31127" y="167639"/>
                </a:lnTo>
                <a:lnTo>
                  <a:pt x="29877" y="166359"/>
                </a:lnTo>
                <a:lnTo>
                  <a:pt x="29209" y="165099"/>
                </a:lnTo>
                <a:lnTo>
                  <a:pt x="23634" y="165099"/>
                </a:lnTo>
                <a:lnTo>
                  <a:pt x="23355" y="163829"/>
                </a:lnTo>
                <a:lnTo>
                  <a:pt x="23850" y="163829"/>
                </a:lnTo>
                <a:lnTo>
                  <a:pt x="25730" y="162559"/>
                </a:lnTo>
                <a:lnTo>
                  <a:pt x="33934" y="162559"/>
                </a:lnTo>
                <a:lnTo>
                  <a:pt x="33908" y="160019"/>
                </a:lnTo>
                <a:lnTo>
                  <a:pt x="31216" y="157479"/>
                </a:lnTo>
                <a:lnTo>
                  <a:pt x="31178" y="156209"/>
                </a:lnTo>
                <a:lnTo>
                  <a:pt x="32308" y="156209"/>
                </a:lnTo>
                <a:lnTo>
                  <a:pt x="31368" y="152399"/>
                </a:lnTo>
                <a:lnTo>
                  <a:pt x="30124" y="151129"/>
                </a:lnTo>
                <a:lnTo>
                  <a:pt x="28816" y="151129"/>
                </a:lnTo>
                <a:lnTo>
                  <a:pt x="28867" y="149859"/>
                </a:lnTo>
                <a:close/>
              </a:path>
              <a:path w="392430" h="226059">
                <a:moveTo>
                  <a:pt x="48247" y="165099"/>
                </a:moveTo>
                <a:lnTo>
                  <a:pt x="42354" y="165099"/>
                </a:lnTo>
                <a:lnTo>
                  <a:pt x="41147" y="166369"/>
                </a:lnTo>
                <a:lnTo>
                  <a:pt x="45046" y="167639"/>
                </a:lnTo>
                <a:lnTo>
                  <a:pt x="46202" y="167639"/>
                </a:lnTo>
                <a:lnTo>
                  <a:pt x="50037" y="168909"/>
                </a:lnTo>
                <a:lnTo>
                  <a:pt x="53263" y="171449"/>
                </a:lnTo>
                <a:lnTo>
                  <a:pt x="56451" y="172719"/>
                </a:lnTo>
                <a:lnTo>
                  <a:pt x="61125" y="172719"/>
                </a:lnTo>
                <a:lnTo>
                  <a:pt x="61036" y="171449"/>
                </a:lnTo>
                <a:lnTo>
                  <a:pt x="60274" y="170179"/>
                </a:lnTo>
                <a:lnTo>
                  <a:pt x="58115" y="168909"/>
                </a:lnTo>
                <a:lnTo>
                  <a:pt x="48247" y="165099"/>
                </a:lnTo>
                <a:close/>
              </a:path>
              <a:path w="392430" h="226059">
                <a:moveTo>
                  <a:pt x="113995" y="171449"/>
                </a:moveTo>
                <a:lnTo>
                  <a:pt x="108902" y="171449"/>
                </a:lnTo>
                <a:lnTo>
                  <a:pt x="109169" y="172719"/>
                </a:lnTo>
                <a:lnTo>
                  <a:pt x="114325" y="172719"/>
                </a:lnTo>
                <a:lnTo>
                  <a:pt x="113995" y="171449"/>
                </a:lnTo>
                <a:close/>
              </a:path>
              <a:path w="392430" h="226059">
                <a:moveTo>
                  <a:pt x="178028" y="171449"/>
                </a:moveTo>
                <a:lnTo>
                  <a:pt x="175717" y="171449"/>
                </a:lnTo>
                <a:lnTo>
                  <a:pt x="177520" y="172719"/>
                </a:lnTo>
                <a:lnTo>
                  <a:pt x="178028" y="171449"/>
                </a:lnTo>
                <a:close/>
              </a:path>
              <a:path w="392430" h="226059">
                <a:moveTo>
                  <a:pt x="32715" y="170179"/>
                </a:moveTo>
                <a:lnTo>
                  <a:pt x="28181" y="170179"/>
                </a:lnTo>
                <a:lnTo>
                  <a:pt x="28930" y="171449"/>
                </a:lnTo>
                <a:lnTo>
                  <a:pt x="32473" y="171449"/>
                </a:lnTo>
                <a:lnTo>
                  <a:pt x="32715" y="170179"/>
                </a:lnTo>
                <a:close/>
              </a:path>
              <a:path w="392430" h="226059">
                <a:moveTo>
                  <a:pt x="110464" y="166369"/>
                </a:moveTo>
                <a:lnTo>
                  <a:pt x="106146" y="166369"/>
                </a:lnTo>
                <a:lnTo>
                  <a:pt x="100202" y="168909"/>
                </a:lnTo>
                <a:lnTo>
                  <a:pt x="98209" y="170179"/>
                </a:lnTo>
                <a:lnTo>
                  <a:pt x="87706" y="170179"/>
                </a:lnTo>
                <a:lnTo>
                  <a:pt x="88722" y="171449"/>
                </a:lnTo>
                <a:lnTo>
                  <a:pt x="114960" y="171449"/>
                </a:lnTo>
                <a:lnTo>
                  <a:pt x="119659" y="168909"/>
                </a:lnTo>
                <a:lnTo>
                  <a:pt x="119100" y="168909"/>
                </a:lnTo>
                <a:lnTo>
                  <a:pt x="110464" y="166369"/>
                </a:lnTo>
                <a:close/>
              </a:path>
              <a:path w="392430" h="226059">
                <a:moveTo>
                  <a:pt x="127406" y="170179"/>
                </a:moveTo>
                <a:lnTo>
                  <a:pt x="125869" y="171449"/>
                </a:lnTo>
                <a:lnTo>
                  <a:pt x="128299" y="171449"/>
                </a:lnTo>
                <a:lnTo>
                  <a:pt x="127406" y="170179"/>
                </a:lnTo>
                <a:close/>
              </a:path>
              <a:path w="392430" h="226059">
                <a:moveTo>
                  <a:pt x="197967" y="160019"/>
                </a:moveTo>
                <a:lnTo>
                  <a:pt x="193014" y="160019"/>
                </a:lnTo>
                <a:lnTo>
                  <a:pt x="191769" y="161289"/>
                </a:lnTo>
                <a:lnTo>
                  <a:pt x="191503" y="162559"/>
                </a:lnTo>
                <a:lnTo>
                  <a:pt x="191744" y="165099"/>
                </a:lnTo>
                <a:lnTo>
                  <a:pt x="189623" y="165099"/>
                </a:lnTo>
                <a:lnTo>
                  <a:pt x="186296" y="166369"/>
                </a:lnTo>
                <a:lnTo>
                  <a:pt x="171056" y="166369"/>
                </a:lnTo>
                <a:lnTo>
                  <a:pt x="172542" y="168909"/>
                </a:lnTo>
                <a:lnTo>
                  <a:pt x="171335" y="168909"/>
                </a:lnTo>
                <a:lnTo>
                  <a:pt x="169748" y="170179"/>
                </a:lnTo>
                <a:lnTo>
                  <a:pt x="182346" y="170179"/>
                </a:lnTo>
                <a:lnTo>
                  <a:pt x="182346" y="171449"/>
                </a:lnTo>
                <a:lnTo>
                  <a:pt x="189293" y="168909"/>
                </a:lnTo>
                <a:lnTo>
                  <a:pt x="190347" y="167639"/>
                </a:lnTo>
                <a:lnTo>
                  <a:pt x="195681" y="167639"/>
                </a:lnTo>
                <a:lnTo>
                  <a:pt x="199132" y="166359"/>
                </a:lnTo>
                <a:lnTo>
                  <a:pt x="204431" y="163829"/>
                </a:lnTo>
                <a:lnTo>
                  <a:pt x="205104" y="163829"/>
                </a:lnTo>
                <a:lnTo>
                  <a:pt x="210578" y="162559"/>
                </a:lnTo>
                <a:lnTo>
                  <a:pt x="197446" y="162559"/>
                </a:lnTo>
                <a:lnTo>
                  <a:pt x="198132" y="161289"/>
                </a:lnTo>
                <a:lnTo>
                  <a:pt x="197967" y="160019"/>
                </a:lnTo>
                <a:close/>
              </a:path>
              <a:path w="392430" h="226059">
                <a:moveTo>
                  <a:pt x="272859" y="163829"/>
                </a:moveTo>
                <a:lnTo>
                  <a:pt x="274294" y="171449"/>
                </a:lnTo>
                <a:lnTo>
                  <a:pt x="277939" y="170179"/>
                </a:lnTo>
                <a:lnTo>
                  <a:pt x="278587" y="170179"/>
                </a:lnTo>
                <a:lnTo>
                  <a:pt x="279603" y="168909"/>
                </a:lnTo>
                <a:lnTo>
                  <a:pt x="279780" y="167639"/>
                </a:lnTo>
                <a:lnTo>
                  <a:pt x="279857" y="166369"/>
                </a:lnTo>
                <a:lnTo>
                  <a:pt x="275388" y="166359"/>
                </a:lnTo>
                <a:lnTo>
                  <a:pt x="272859" y="163829"/>
                </a:lnTo>
                <a:close/>
              </a:path>
              <a:path w="392430" h="226059">
                <a:moveTo>
                  <a:pt x="344279" y="168909"/>
                </a:moveTo>
                <a:lnTo>
                  <a:pt x="335203" y="168909"/>
                </a:lnTo>
                <a:lnTo>
                  <a:pt x="331787" y="170179"/>
                </a:lnTo>
                <a:lnTo>
                  <a:pt x="328523" y="170179"/>
                </a:lnTo>
                <a:lnTo>
                  <a:pt x="324446" y="171449"/>
                </a:lnTo>
                <a:lnTo>
                  <a:pt x="340017" y="171449"/>
                </a:lnTo>
                <a:lnTo>
                  <a:pt x="344279" y="168909"/>
                </a:lnTo>
                <a:close/>
              </a:path>
              <a:path w="392430" h="226059">
                <a:moveTo>
                  <a:pt x="138455" y="168909"/>
                </a:moveTo>
                <a:lnTo>
                  <a:pt x="136461" y="170179"/>
                </a:lnTo>
                <a:lnTo>
                  <a:pt x="140106" y="170179"/>
                </a:lnTo>
                <a:lnTo>
                  <a:pt x="138455" y="168909"/>
                </a:lnTo>
                <a:close/>
              </a:path>
              <a:path w="392430" h="226059">
                <a:moveTo>
                  <a:pt x="168440" y="167639"/>
                </a:moveTo>
                <a:lnTo>
                  <a:pt x="166560" y="170179"/>
                </a:lnTo>
                <a:lnTo>
                  <a:pt x="169659" y="170179"/>
                </a:lnTo>
                <a:lnTo>
                  <a:pt x="168440" y="167639"/>
                </a:lnTo>
                <a:close/>
              </a:path>
              <a:path w="392430" h="226059">
                <a:moveTo>
                  <a:pt x="296964" y="156209"/>
                </a:moveTo>
                <a:lnTo>
                  <a:pt x="293471" y="156209"/>
                </a:lnTo>
                <a:lnTo>
                  <a:pt x="292874" y="158749"/>
                </a:lnTo>
                <a:lnTo>
                  <a:pt x="321081" y="170179"/>
                </a:lnTo>
                <a:lnTo>
                  <a:pt x="324523" y="168909"/>
                </a:lnTo>
                <a:lnTo>
                  <a:pt x="344279" y="168909"/>
                </a:lnTo>
                <a:lnTo>
                  <a:pt x="348541" y="166369"/>
                </a:lnTo>
                <a:lnTo>
                  <a:pt x="320796" y="166359"/>
                </a:lnTo>
                <a:lnTo>
                  <a:pt x="314134" y="165099"/>
                </a:lnTo>
                <a:lnTo>
                  <a:pt x="308317" y="163829"/>
                </a:lnTo>
                <a:lnTo>
                  <a:pt x="302780" y="161289"/>
                </a:lnTo>
                <a:lnTo>
                  <a:pt x="297218" y="157479"/>
                </a:lnTo>
                <a:lnTo>
                  <a:pt x="296951" y="157479"/>
                </a:lnTo>
                <a:lnTo>
                  <a:pt x="296964" y="156209"/>
                </a:lnTo>
                <a:close/>
              </a:path>
              <a:path w="392430" h="226059">
                <a:moveTo>
                  <a:pt x="93725" y="166369"/>
                </a:moveTo>
                <a:lnTo>
                  <a:pt x="57175" y="166369"/>
                </a:lnTo>
                <a:lnTo>
                  <a:pt x="58343" y="167639"/>
                </a:lnTo>
                <a:lnTo>
                  <a:pt x="62179" y="168909"/>
                </a:lnTo>
                <a:lnTo>
                  <a:pt x="63855" y="167639"/>
                </a:lnTo>
                <a:lnTo>
                  <a:pt x="93979" y="167639"/>
                </a:lnTo>
                <a:lnTo>
                  <a:pt x="93725" y="166369"/>
                </a:lnTo>
                <a:close/>
              </a:path>
              <a:path w="392430" h="226059">
                <a:moveTo>
                  <a:pt x="80822" y="167639"/>
                </a:moveTo>
                <a:lnTo>
                  <a:pt x="64655" y="167639"/>
                </a:lnTo>
                <a:lnTo>
                  <a:pt x="66789" y="168909"/>
                </a:lnTo>
                <a:lnTo>
                  <a:pt x="80708" y="168909"/>
                </a:lnTo>
                <a:lnTo>
                  <a:pt x="80822" y="167639"/>
                </a:lnTo>
                <a:close/>
              </a:path>
              <a:path w="392430" h="226059">
                <a:moveTo>
                  <a:pt x="94970" y="167639"/>
                </a:moveTo>
                <a:lnTo>
                  <a:pt x="81279" y="167639"/>
                </a:lnTo>
                <a:lnTo>
                  <a:pt x="80708" y="168909"/>
                </a:lnTo>
                <a:lnTo>
                  <a:pt x="94995" y="168909"/>
                </a:lnTo>
                <a:lnTo>
                  <a:pt x="94970" y="167639"/>
                </a:lnTo>
                <a:close/>
              </a:path>
              <a:path w="392430" h="226059">
                <a:moveTo>
                  <a:pt x="121656" y="160019"/>
                </a:moveTo>
                <a:lnTo>
                  <a:pt x="109092" y="160019"/>
                </a:lnTo>
                <a:lnTo>
                  <a:pt x="112179" y="161289"/>
                </a:lnTo>
                <a:lnTo>
                  <a:pt x="118122" y="161289"/>
                </a:lnTo>
                <a:lnTo>
                  <a:pt x="118135" y="162559"/>
                </a:lnTo>
                <a:lnTo>
                  <a:pt x="118249" y="166369"/>
                </a:lnTo>
                <a:lnTo>
                  <a:pt x="119100" y="168909"/>
                </a:lnTo>
                <a:lnTo>
                  <a:pt x="123177" y="168909"/>
                </a:lnTo>
                <a:lnTo>
                  <a:pt x="121805" y="166369"/>
                </a:lnTo>
                <a:lnTo>
                  <a:pt x="121688" y="162559"/>
                </a:lnTo>
                <a:lnTo>
                  <a:pt x="121656" y="160019"/>
                </a:lnTo>
                <a:close/>
              </a:path>
              <a:path w="392430" h="226059">
                <a:moveTo>
                  <a:pt x="195681" y="167639"/>
                </a:moveTo>
                <a:lnTo>
                  <a:pt x="190347" y="167639"/>
                </a:lnTo>
                <a:lnTo>
                  <a:pt x="191554" y="168909"/>
                </a:lnTo>
                <a:lnTo>
                  <a:pt x="193598" y="168909"/>
                </a:lnTo>
                <a:lnTo>
                  <a:pt x="195681" y="167639"/>
                </a:lnTo>
                <a:close/>
              </a:path>
              <a:path w="392430" h="226059">
                <a:moveTo>
                  <a:pt x="243687" y="166369"/>
                </a:moveTo>
                <a:lnTo>
                  <a:pt x="228955" y="166369"/>
                </a:lnTo>
                <a:lnTo>
                  <a:pt x="229933" y="167639"/>
                </a:lnTo>
                <a:lnTo>
                  <a:pt x="231279" y="168909"/>
                </a:lnTo>
                <a:lnTo>
                  <a:pt x="233235" y="167639"/>
                </a:lnTo>
                <a:lnTo>
                  <a:pt x="241439" y="167639"/>
                </a:lnTo>
                <a:lnTo>
                  <a:pt x="243687" y="166369"/>
                </a:lnTo>
                <a:close/>
              </a:path>
              <a:path w="392430" h="226059">
                <a:moveTo>
                  <a:pt x="241439" y="167639"/>
                </a:moveTo>
                <a:lnTo>
                  <a:pt x="233768" y="167639"/>
                </a:lnTo>
                <a:lnTo>
                  <a:pt x="233908" y="168909"/>
                </a:lnTo>
                <a:lnTo>
                  <a:pt x="238671" y="168909"/>
                </a:lnTo>
                <a:lnTo>
                  <a:pt x="241439" y="167639"/>
                </a:lnTo>
                <a:close/>
              </a:path>
              <a:path w="392430" h="226059">
                <a:moveTo>
                  <a:pt x="260388" y="165099"/>
                </a:moveTo>
                <a:lnTo>
                  <a:pt x="254050" y="168909"/>
                </a:lnTo>
                <a:lnTo>
                  <a:pt x="262845" y="168909"/>
                </a:lnTo>
                <a:lnTo>
                  <a:pt x="263639" y="167639"/>
                </a:lnTo>
                <a:lnTo>
                  <a:pt x="270172" y="167639"/>
                </a:lnTo>
                <a:lnTo>
                  <a:pt x="271005" y="166369"/>
                </a:lnTo>
                <a:lnTo>
                  <a:pt x="259740" y="166369"/>
                </a:lnTo>
                <a:lnTo>
                  <a:pt x="260388" y="165099"/>
                </a:lnTo>
                <a:close/>
              </a:path>
              <a:path w="392430" h="226059">
                <a:moveTo>
                  <a:pt x="46380" y="160019"/>
                </a:moveTo>
                <a:lnTo>
                  <a:pt x="42430" y="160019"/>
                </a:lnTo>
                <a:lnTo>
                  <a:pt x="41198" y="161289"/>
                </a:lnTo>
                <a:lnTo>
                  <a:pt x="38773" y="166369"/>
                </a:lnTo>
                <a:lnTo>
                  <a:pt x="42354" y="165099"/>
                </a:lnTo>
                <a:lnTo>
                  <a:pt x="92328" y="165099"/>
                </a:lnTo>
                <a:lnTo>
                  <a:pt x="91198" y="163829"/>
                </a:lnTo>
                <a:lnTo>
                  <a:pt x="58013" y="163829"/>
                </a:lnTo>
                <a:lnTo>
                  <a:pt x="54876" y="162559"/>
                </a:lnTo>
                <a:lnTo>
                  <a:pt x="48729" y="161289"/>
                </a:lnTo>
                <a:lnTo>
                  <a:pt x="47485" y="161289"/>
                </a:lnTo>
                <a:lnTo>
                  <a:pt x="46380" y="160019"/>
                </a:lnTo>
                <a:close/>
              </a:path>
              <a:path w="392430" h="226059">
                <a:moveTo>
                  <a:pt x="68084" y="165099"/>
                </a:moveTo>
                <a:lnTo>
                  <a:pt x="48615" y="165099"/>
                </a:lnTo>
                <a:lnTo>
                  <a:pt x="53936" y="166369"/>
                </a:lnTo>
                <a:lnTo>
                  <a:pt x="74701" y="166369"/>
                </a:lnTo>
                <a:lnTo>
                  <a:pt x="68084" y="165099"/>
                </a:lnTo>
                <a:close/>
              </a:path>
              <a:path w="392430" h="226059">
                <a:moveTo>
                  <a:pt x="74683" y="166359"/>
                </a:moveTo>
                <a:close/>
              </a:path>
              <a:path w="392430" h="226059">
                <a:moveTo>
                  <a:pt x="92328" y="165099"/>
                </a:moveTo>
                <a:lnTo>
                  <a:pt x="72580" y="165099"/>
                </a:lnTo>
                <a:lnTo>
                  <a:pt x="74683" y="166359"/>
                </a:lnTo>
                <a:lnTo>
                  <a:pt x="93459" y="166369"/>
                </a:lnTo>
                <a:lnTo>
                  <a:pt x="92328" y="165099"/>
                </a:lnTo>
                <a:close/>
              </a:path>
              <a:path w="392430" h="226059">
                <a:moveTo>
                  <a:pt x="177304" y="161289"/>
                </a:moveTo>
                <a:lnTo>
                  <a:pt x="174002" y="161289"/>
                </a:lnTo>
                <a:lnTo>
                  <a:pt x="169913" y="163829"/>
                </a:lnTo>
                <a:lnTo>
                  <a:pt x="171119" y="166369"/>
                </a:lnTo>
                <a:lnTo>
                  <a:pt x="179603" y="166369"/>
                </a:lnTo>
                <a:lnTo>
                  <a:pt x="176479" y="165099"/>
                </a:lnTo>
                <a:lnTo>
                  <a:pt x="177418" y="165099"/>
                </a:lnTo>
                <a:lnTo>
                  <a:pt x="176237" y="162559"/>
                </a:lnTo>
                <a:lnTo>
                  <a:pt x="176618" y="162559"/>
                </a:lnTo>
                <a:lnTo>
                  <a:pt x="177304" y="161289"/>
                </a:lnTo>
                <a:close/>
              </a:path>
              <a:path w="392430" h="226059">
                <a:moveTo>
                  <a:pt x="185997" y="156209"/>
                </a:moveTo>
                <a:lnTo>
                  <a:pt x="180759" y="156209"/>
                </a:lnTo>
                <a:lnTo>
                  <a:pt x="181178" y="157479"/>
                </a:lnTo>
                <a:lnTo>
                  <a:pt x="182054" y="157479"/>
                </a:lnTo>
                <a:lnTo>
                  <a:pt x="181330" y="158749"/>
                </a:lnTo>
                <a:lnTo>
                  <a:pt x="180771" y="161289"/>
                </a:lnTo>
                <a:lnTo>
                  <a:pt x="181546" y="166369"/>
                </a:lnTo>
                <a:lnTo>
                  <a:pt x="185902" y="166369"/>
                </a:lnTo>
                <a:lnTo>
                  <a:pt x="185902" y="163829"/>
                </a:lnTo>
                <a:lnTo>
                  <a:pt x="184543" y="163829"/>
                </a:lnTo>
                <a:lnTo>
                  <a:pt x="185597" y="162559"/>
                </a:lnTo>
                <a:lnTo>
                  <a:pt x="187070" y="161289"/>
                </a:lnTo>
                <a:lnTo>
                  <a:pt x="189242" y="161289"/>
                </a:lnTo>
                <a:lnTo>
                  <a:pt x="189661" y="160019"/>
                </a:lnTo>
                <a:lnTo>
                  <a:pt x="190296" y="158749"/>
                </a:lnTo>
                <a:lnTo>
                  <a:pt x="185216" y="158749"/>
                </a:lnTo>
                <a:lnTo>
                  <a:pt x="185458" y="157479"/>
                </a:lnTo>
                <a:lnTo>
                  <a:pt x="185997" y="156209"/>
                </a:lnTo>
                <a:close/>
              </a:path>
              <a:path w="392430" h="226059">
                <a:moveTo>
                  <a:pt x="264363" y="161289"/>
                </a:moveTo>
                <a:lnTo>
                  <a:pt x="249885" y="161289"/>
                </a:lnTo>
                <a:lnTo>
                  <a:pt x="249897" y="162559"/>
                </a:lnTo>
                <a:lnTo>
                  <a:pt x="252628" y="162559"/>
                </a:lnTo>
                <a:lnTo>
                  <a:pt x="261404" y="165099"/>
                </a:lnTo>
                <a:lnTo>
                  <a:pt x="260108" y="166369"/>
                </a:lnTo>
                <a:lnTo>
                  <a:pt x="271010" y="166359"/>
                </a:lnTo>
                <a:lnTo>
                  <a:pt x="271576" y="165099"/>
                </a:lnTo>
                <a:lnTo>
                  <a:pt x="267284" y="165099"/>
                </a:lnTo>
                <a:lnTo>
                  <a:pt x="265531" y="163829"/>
                </a:lnTo>
                <a:lnTo>
                  <a:pt x="265099" y="162559"/>
                </a:lnTo>
                <a:lnTo>
                  <a:pt x="264363" y="161289"/>
                </a:lnTo>
                <a:close/>
              </a:path>
              <a:path w="392430" h="226059">
                <a:moveTo>
                  <a:pt x="283400" y="161289"/>
                </a:moveTo>
                <a:lnTo>
                  <a:pt x="275526" y="161289"/>
                </a:lnTo>
                <a:lnTo>
                  <a:pt x="275729" y="162559"/>
                </a:lnTo>
                <a:lnTo>
                  <a:pt x="276796" y="165099"/>
                </a:lnTo>
                <a:lnTo>
                  <a:pt x="275678" y="165099"/>
                </a:lnTo>
                <a:lnTo>
                  <a:pt x="275399" y="166369"/>
                </a:lnTo>
                <a:lnTo>
                  <a:pt x="279433" y="166359"/>
                </a:lnTo>
                <a:lnTo>
                  <a:pt x="283400" y="161289"/>
                </a:lnTo>
                <a:close/>
              </a:path>
              <a:path w="392430" h="226059">
                <a:moveTo>
                  <a:pt x="325094" y="165099"/>
                </a:moveTo>
                <a:lnTo>
                  <a:pt x="323976" y="165099"/>
                </a:lnTo>
                <a:lnTo>
                  <a:pt x="320852" y="166369"/>
                </a:lnTo>
                <a:lnTo>
                  <a:pt x="328498" y="166369"/>
                </a:lnTo>
                <a:lnTo>
                  <a:pt x="325094" y="165099"/>
                </a:lnTo>
                <a:close/>
              </a:path>
              <a:path w="392430" h="226059">
                <a:moveTo>
                  <a:pt x="350672" y="165099"/>
                </a:moveTo>
                <a:lnTo>
                  <a:pt x="340093" y="165099"/>
                </a:lnTo>
                <a:lnTo>
                  <a:pt x="334187" y="166369"/>
                </a:lnTo>
                <a:lnTo>
                  <a:pt x="348559" y="166359"/>
                </a:lnTo>
                <a:lnTo>
                  <a:pt x="350672" y="165099"/>
                </a:lnTo>
                <a:close/>
              </a:path>
              <a:path w="392430" h="226059">
                <a:moveTo>
                  <a:pt x="33934" y="162559"/>
                </a:moveTo>
                <a:lnTo>
                  <a:pt x="26174" y="162559"/>
                </a:lnTo>
                <a:lnTo>
                  <a:pt x="25057" y="163829"/>
                </a:lnTo>
                <a:lnTo>
                  <a:pt x="24523" y="165099"/>
                </a:lnTo>
                <a:lnTo>
                  <a:pt x="29209" y="165099"/>
                </a:lnTo>
                <a:lnTo>
                  <a:pt x="28028" y="163829"/>
                </a:lnTo>
                <a:lnTo>
                  <a:pt x="32410" y="163829"/>
                </a:lnTo>
                <a:lnTo>
                  <a:pt x="33934" y="162559"/>
                </a:lnTo>
                <a:close/>
              </a:path>
              <a:path w="392430" h="226059">
                <a:moveTo>
                  <a:pt x="32410" y="163829"/>
                </a:moveTo>
                <a:lnTo>
                  <a:pt x="28028" y="163829"/>
                </a:lnTo>
                <a:lnTo>
                  <a:pt x="30886" y="165099"/>
                </a:lnTo>
                <a:lnTo>
                  <a:pt x="32410" y="163829"/>
                </a:lnTo>
                <a:close/>
              </a:path>
              <a:path w="392430" h="226059">
                <a:moveTo>
                  <a:pt x="119545" y="157479"/>
                </a:moveTo>
                <a:lnTo>
                  <a:pt x="98196" y="157479"/>
                </a:lnTo>
                <a:lnTo>
                  <a:pt x="96634" y="158749"/>
                </a:lnTo>
                <a:lnTo>
                  <a:pt x="92836" y="161289"/>
                </a:lnTo>
                <a:lnTo>
                  <a:pt x="97777" y="163829"/>
                </a:lnTo>
                <a:lnTo>
                  <a:pt x="99034" y="165099"/>
                </a:lnTo>
                <a:lnTo>
                  <a:pt x="100647" y="165099"/>
                </a:lnTo>
                <a:lnTo>
                  <a:pt x="101053" y="163829"/>
                </a:lnTo>
                <a:lnTo>
                  <a:pt x="105071" y="163829"/>
                </a:lnTo>
                <a:lnTo>
                  <a:pt x="103428" y="161289"/>
                </a:lnTo>
                <a:lnTo>
                  <a:pt x="103047" y="160019"/>
                </a:lnTo>
                <a:lnTo>
                  <a:pt x="121656" y="160019"/>
                </a:lnTo>
                <a:lnTo>
                  <a:pt x="121640" y="158749"/>
                </a:lnTo>
                <a:lnTo>
                  <a:pt x="119545" y="157479"/>
                </a:lnTo>
                <a:close/>
              </a:path>
              <a:path w="392430" h="226059">
                <a:moveTo>
                  <a:pt x="105071" y="163829"/>
                </a:moveTo>
                <a:lnTo>
                  <a:pt x="101384" y="163829"/>
                </a:lnTo>
                <a:lnTo>
                  <a:pt x="105892" y="165099"/>
                </a:lnTo>
                <a:lnTo>
                  <a:pt x="105071" y="163829"/>
                </a:lnTo>
                <a:close/>
              </a:path>
              <a:path w="392430" h="226059">
                <a:moveTo>
                  <a:pt x="242874" y="162559"/>
                </a:moveTo>
                <a:lnTo>
                  <a:pt x="239839" y="165099"/>
                </a:lnTo>
                <a:lnTo>
                  <a:pt x="252183" y="165099"/>
                </a:lnTo>
                <a:lnTo>
                  <a:pt x="250164" y="163829"/>
                </a:lnTo>
                <a:lnTo>
                  <a:pt x="249148" y="163829"/>
                </a:lnTo>
                <a:lnTo>
                  <a:pt x="242874" y="162559"/>
                </a:lnTo>
                <a:close/>
              </a:path>
              <a:path w="392430" h="226059">
                <a:moveTo>
                  <a:pt x="273583" y="161289"/>
                </a:moveTo>
                <a:lnTo>
                  <a:pt x="269925" y="161289"/>
                </a:lnTo>
                <a:lnTo>
                  <a:pt x="269189" y="162559"/>
                </a:lnTo>
                <a:lnTo>
                  <a:pt x="268528" y="162559"/>
                </a:lnTo>
                <a:lnTo>
                  <a:pt x="267284" y="165099"/>
                </a:lnTo>
                <a:lnTo>
                  <a:pt x="271576" y="165099"/>
                </a:lnTo>
                <a:lnTo>
                  <a:pt x="272148" y="163829"/>
                </a:lnTo>
                <a:lnTo>
                  <a:pt x="273481" y="162559"/>
                </a:lnTo>
                <a:lnTo>
                  <a:pt x="273583" y="161289"/>
                </a:lnTo>
                <a:close/>
              </a:path>
              <a:path w="392430" h="226059">
                <a:moveTo>
                  <a:pt x="87045" y="160019"/>
                </a:moveTo>
                <a:lnTo>
                  <a:pt x="78905" y="160019"/>
                </a:lnTo>
                <a:lnTo>
                  <a:pt x="78416" y="160185"/>
                </a:lnTo>
                <a:lnTo>
                  <a:pt x="77355" y="161289"/>
                </a:lnTo>
                <a:lnTo>
                  <a:pt x="61353" y="161289"/>
                </a:lnTo>
                <a:lnTo>
                  <a:pt x="59258" y="162559"/>
                </a:lnTo>
                <a:lnTo>
                  <a:pt x="59880" y="163829"/>
                </a:lnTo>
                <a:lnTo>
                  <a:pt x="87553" y="163829"/>
                </a:lnTo>
                <a:lnTo>
                  <a:pt x="87922" y="162559"/>
                </a:lnTo>
                <a:lnTo>
                  <a:pt x="87655" y="161289"/>
                </a:lnTo>
                <a:lnTo>
                  <a:pt x="87045" y="160019"/>
                </a:lnTo>
                <a:close/>
              </a:path>
              <a:path w="392430" h="226059">
                <a:moveTo>
                  <a:pt x="174548" y="149859"/>
                </a:moveTo>
                <a:lnTo>
                  <a:pt x="172796" y="152399"/>
                </a:lnTo>
                <a:lnTo>
                  <a:pt x="171716" y="154939"/>
                </a:lnTo>
                <a:lnTo>
                  <a:pt x="174777" y="157479"/>
                </a:lnTo>
                <a:lnTo>
                  <a:pt x="173621" y="161289"/>
                </a:lnTo>
                <a:lnTo>
                  <a:pt x="177304" y="161289"/>
                </a:lnTo>
                <a:lnTo>
                  <a:pt x="178307" y="163829"/>
                </a:lnTo>
                <a:lnTo>
                  <a:pt x="179095" y="160019"/>
                </a:lnTo>
                <a:lnTo>
                  <a:pt x="179882" y="160019"/>
                </a:lnTo>
                <a:lnTo>
                  <a:pt x="180543" y="158749"/>
                </a:lnTo>
                <a:lnTo>
                  <a:pt x="180682" y="157479"/>
                </a:lnTo>
                <a:lnTo>
                  <a:pt x="180759" y="156209"/>
                </a:lnTo>
                <a:lnTo>
                  <a:pt x="185997" y="156209"/>
                </a:lnTo>
                <a:lnTo>
                  <a:pt x="186537" y="154939"/>
                </a:lnTo>
                <a:lnTo>
                  <a:pt x="195449" y="154939"/>
                </a:lnTo>
                <a:lnTo>
                  <a:pt x="196348" y="153669"/>
                </a:lnTo>
                <a:lnTo>
                  <a:pt x="180035" y="153669"/>
                </a:lnTo>
                <a:lnTo>
                  <a:pt x="177863" y="152399"/>
                </a:lnTo>
                <a:lnTo>
                  <a:pt x="178219" y="152399"/>
                </a:lnTo>
                <a:lnTo>
                  <a:pt x="174548" y="149859"/>
                </a:lnTo>
                <a:close/>
              </a:path>
              <a:path w="392430" h="226059">
                <a:moveTo>
                  <a:pt x="228295" y="161289"/>
                </a:moveTo>
                <a:lnTo>
                  <a:pt x="211518" y="161289"/>
                </a:lnTo>
                <a:lnTo>
                  <a:pt x="213321" y="162559"/>
                </a:lnTo>
                <a:lnTo>
                  <a:pt x="215798" y="163829"/>
                </a:lnTo>
                <a:lnTo>
                  <a:pt x="217677" y="163829"/>
                </a:lnTo>
                <a:lnTo>
                  <a:pt x="219011" y="162559"/>
                </a:lnTo>
                <a:lnTo>
                  <a:pt x="229120" y="162559"/>
                </a:lnTo>
                <a:lnTo>
                  <a:pt x="228295" y="161289"/>
                </a:lnTo>
                <a:close/>
              </a:path>
              <a:path w="392430" h="226059">
                <a:moveTo>
                  <a:pt x="238023" y="162559"/>
                </a:moveTo>
                <a:lnTo>
                  <a:pt x="230657" y="162559"/>
                </a:lnTo>
                <a:lnTo>
                  <a:pt x="230314" y="163829"/>
                </a:lnTo>
                <a:lnTo>
                  <a:pt x="236664" y="163829"/>
                </a:lnTo>
                <a:lnTo>
                  <a:pt x="238023" y="162559"/>
                </a:lnTo>
                <a:close/>
              </a:path>
              <a:path w="392430" h="226059">
                <a:moveTo>
                  <a:pt x="147319" y="160019"/>
                </a:moveTo>
                <a:lnTo>
                  <a:pt x="131330" y="160019"/>
                </a:lnTo>
                <a:lnTo>
                  <a:pt x="133870" y="161289"/>
                </a:lnTo>
                <a:lnTo>
                  <a:pt x="139242" y="161289"/>
                </a:lnTo>
                <a:lnTo>
                  <a:pt x="141287" y="162559"/>
                </a:lnTo>
                <a:lnTo>
                  <a:pt x="144183" y="162559"/>
                </a:lnTo>
                <a:lnTo>
                  <a:pt x="147319" y="160019"/>
                </a:lnTo>
                <a:close/>
              </a:path>
              <a:path w="392430" h="226059">
                <a:moveTo>
                  <a:pt x="170510" y="152399"/>
                </a:moveTo>
                <a:lnTo>
                  <a:pt x="168122" y="153669"/>
                </a:lnTo>
                <a:lnTo>
                  <a:pt x="164223" y="153669"/>
                </a:lnTo>
                <a:lnTo>
                  <a:pt x="164198" y="154939"/>
                </a:lnTo>
                <a:lnTo>
                  <a:pt x="164515" y="154939"/>
                </a:lnTo>
                <a:lnTo>
                  <a:pt x="165912" y="156209"/>
                </a:lnTo>
                <a:lnTo>
                  <a:pt x="164058" y="157479"/>
                </a:lnTo>
                <a:lnTo>
                  <a:pt x="162280" y="158749"/>
                </a:lnTo>
                <a:lnTo>
                  <a:pt x="156667" y="158749"/>
                </a:lnTo>
                <a:lnTo>
                  <a:pt x="156832" y="160019"/>
                </a:lnTo>
                <a:lnTo>
                  <a:pt x="157086" y="160019"/>
                </a:lnTo>
                <a:lnTo>
                  <a:pt x="159702" y="162559"/>
                </a:lnTo>
                <a:lnTo>
                  <a:pt x="163029" y="162559"/>
                </a:lnTo>
                <a:lnTo>
                  <a:pt x="166027" y="160019"/>
                </a:lnTo>
                <a:lnTo>
                  <a:pt x="169925" y="158749"/>
                </a:lnTo>
                <a:lnTo>
                  <a:pt x="171602" y="156209"/>
                </a:lnTo>
                <a:lnTo>
                  <a:pt x="171030" y="156209"/>
                </a:lnTo>
                <a:lnTo>
                  <a:pt x="171538" y="154939"/>
                </a:lnTo>
                <a:lnTo>
                  <a:pt x="170510" y="152399"/>
                </a:lnTo>
                <a:close/>
              </a:path>
              <a:path w="392430" h="226059">
                <a:moveTo>
                  <a:pt x="204177" y="160019"/>
                </a:moveTo>
                <a:lnTo>
                  <a:pt x="199745" y="160019"/>
                </a:lnTo>
                <a:lnTo>
                  <a:pt x="199351" y="161289"/>
                </a:lnTo>
                <a:lnTo>
                  <a:pt x="199529" y="162559"/>
                </a:lnTo>
                <a:lnTo>
                  <a:pt x="208216" y="162559"/>
                </a:lnTo>
                <a:lnTo>
                  <a:pt x="209905" y="161289"/>
                </a:lnTo>
                <a:lnTo>
                  <a:pt x="203695" y="161289"/>
                </a:lnTo>
                <a:lnTo>
                  <a:pt x="204177" y="160019"/>
                </a:lnTo>
                <a:close/>
              </a:path>
              <a:path w="392430" h="226059">
                <a:moveTo>
                  <a:pt x="244627" y="157479"/>
                </a:moveTo>
                <a:lnTo>
                  <a:pt x="233819" y="157479"/>
                </a:lnTo>
                <a:lnTo>
                  <a:pt x="233095" y="158749"/>
                </a:lnTo>
                <a:lnTo>
                  <a:pt x="233047" y="160185"/>
                </a:lnTo>
                <a:lnTo>
                  <a:pt x="233489" y="161289"/>
                </a:lnTo>
                <a:lnTo>
                  <a:pt x="233654" y="162559"/>
                </a:lnTo>
                <a:lnTo>
                  <a:pt x="241299" y="162559"/>
                </a:lnTo>
                <a:lnTo>
                  <a:pt x="241693" y="161289"/>
                </a:lnTo>
                <a:lnTo>
                  <a:pt x="243217" y="161289"/>
                </a:lnTo>
                <a:lnTo>
                  <a:pt x="245363" y="158749"/>
                </a:lnTo>
                <a:lnTo>
                  <a:pt x="244627" y="157479"/>
                </a:lnTo>
                <a:close/>
              </a:path>
              <a:path w="392430" h="226059">
                <a:moveTo>
                  <a:pt x="249313" y="153669"/>
                </a:moveTo>
                <a:lnTo>
                  <a:pt x="244728" y="156209"/>
                </a:lnTo>
                <a:lnTo>
                  <a:pt x="249732" y="162559"/>
                </a:lnTo>
                <a:lnTo>
                  <a:pt x="249885" y="161289"/>
                </a:lnTo>
                <a:lnTo>
                  <a:pt x="267334" y="161289"/>
                </a:lnTo>
                <a:lnTo>
                  <a:pt x="267855" y="158749"/>
                </a:lnTo>
                <a:lnTo>
                  <a:pt x="250494" y="158749"/>
                </a:lnTo>
                <a:lnTo>
                  <a:pt x="250939" y="156209"/>
                </a:lnTo>
                <a:lnTo>
                  <a:pt x="250786" y="156209"/>
                </a:lnTo>
                <a:lnTo>
                  <a:pt x="249313" y="153669"/>
                </a:lnTo>
                <a:close/>
              </a:path>
              <a:path w="392430" h="226059">
                <a:moveTo>
                  <a:pt x="28905" y="160019"/>
                </a:moveTo>
                <a:lnTo>
                  <a:pt x="19138" y="160019"/>
                </a:lnTo>
                <a:lnTo>
                  <a:pt x="20091" y="161289"/>
                </a:lnTo>
                <a:lnTo>
                  <a:pt x="29616" y="161289"/>
                </a:lnTo>
                <a:lnTo>
                  <a:pt x="28905" y="160019"/>
                </a:lnTo>
                <a:close/>
              </a:path>
              <a:path w="392430" h="226059">
                <a:moveTo>
                  <a:pt x="61683" y="151129"/>
                </a:moveTo>
                <a:lnTo>
                  <a:pt x="60020" y="152399"/>
                </a:lnTo>
                <a:lnTo>
                  <a:pt x="57340" y="153669"/>
                </a:lnTo>
                <a:lnTo>
                  <a:pt x="58800" y="154939"/>
                </a:lnTo>
                <a:lnTo>
                  <a:pt x="57302" y="154939"/>
                </a:lnTo>
                <a:lnTo>
                  <a:pt x="56895" y="157479"/>
                </a:lnTo>
                <a:lnTo>
                  <a:pt x="57721" y="158749"/>
                </a:lnTo>
                <a:lnTo>
                  <a:pt x="58051" y="161289"/>
                </a:lnTo>
                <a:lnTo>
                  <a:pt x="66700" y="161289"/>
                </a:lnTo>
                <a:lnTo>
                  <a:pt x="66446" y="160019"/>
                </a:lnTo>
                <a:lnTo>
                  <a:pt x="66184" y="158973"/>
                </a:lnTo>
                <a:lnTo>
                  <a:pt x="65620" y="158749"/>
                </a:lnTo>
                <a:lnTo>
                  <a:pt x="78892" y="158749"/>
                </a:lnTo>
                <a:lnTo>
                  <a:pt x="79463" y="157479"/>
                </a:lnTo>
                <a:lnTo>
                  <a:pt x="61226" y="157479"/>
                </a:lnTo>
                <a:lnTo>
                  <a:pt x="63030" y="156209"/>
                </a:lnTo>
                <a:lnTo>
                  <a:pt x="69951" y="156209"/>
                </a:lnTo>
                <a:lnTo>
                  <a:pt x="66967" y="153669"/>
                </a:lnTo>
                <a:lnTo>
                  <a:pt x="61683" y="151129"/>
                </a:lnTo>
                <a:close/>
              </a:path>
              <a:path w="392430" h="226059">
                <a:moveTo>
                  <a:pt x="78574" y="160019"/>
                </a:moveTo>
                <a:lnTo>
                  <a:pt x="68948" y="160019"/>
                </a:lnTo>
                <a:lnTo>
                  <a:pt x="69494" y="161289"/>
                </a:lnTo>
                <a:lnTo>
                  <a:pt x="75145" y="161289"/>
                </a:lnTo>
                <a:lnTo>
                  <a:pt x="78416" y="160185"/>
                </a:lnTo>
                <a:lnTo>
                  <a:pt x="78574" y="160019"/>
                </a:lnTo>
                <a:close/>
              </a:path>
              <a:path w="392430" h="226059">
                <a:moveTo>
                  <a:pt x="210540" y="157479"/>
                </a:moveTo>
                <a:lnTo>
                  <a:pt x="207340" y="158749"/>
                </a:lnTo>
                <a:lnTo>
                  <a:pt x="204114" y="161289"/>
                </a:lnTo>
                <a:lnTo>
                  <a:pt x="228752" y="161289"/>
                </a:lnTo>
                <a:lnTo>
                  <a:pt x="226644" y="160019"/>
                </a:lnTo>
                <a:lnTo>
                  <a:pt x="226358" y="158749"/>
                </a:lnTo>
                <a:lnTo>
                  <a:pt x="212509" y="158749"/>
                </a:lnTo>
                <a:lnTo>
                  <a:pt x="212729" y="158345"/>
                </a:lnTo>
                <a:lnTo>
                  <a:pt x="210540" y="157479"/>
                </a:lnTo>
                <a:close/>
              </a:path>
              <a:path w="392430" h="226059">
                <a:moveTo>
                  <a:pt x="284022" y="157479"/>
                </a:moveTo>
                <a:lnTo>
                  <a:pt x="254241" y="157479"/>
                </a:lnTo>
                <a:lnTo>
                  <a:pt x="254495" y="158749"/>
                </a:lnTo>
                <a:lnTo>
                  <a:pt x="267855" y="158749"/>
                </a:lnTo>
                <a:lnTo>
                  <a:pt x="270014" y="161289"/>
                </a:lnTo>
                <a:lnTo>
                  <a:pt x="282346" y="161289"/>
                </a:lnTo>
                <a:lnTo>
                  <a:pt x="286321" y="160019"/>
                </a:lnTo>
                <a:lnTo>
                  <a:pt x="284022" y="157479"/>
                </a:lnTo>
                <a:close/>
              </a:path>
              <a:path w="392430" h="226059">
                <a:moveTo>
                  <a:pt x="81025" y="158749"/>
                </a:moveTo>
                <a:lnTo>
                  <a:pt x="79794" y="158749"/>
                </a:lnTo>
                <a:lnTo>
                  <a:pt x="78416" y="160185"/>
                </a:lnTo>
                <a:lnTo>
                  <a:pt x="78905" y="160019"/>
                </a:lnTo>
                <a:lnTo>
                  <a:pt x="84556" y="160019"/>
                </a:lnTo>
                <a:lnTo>
                  <a:pt x="81025" y="158749"/>
                </a:lnTo>
                <a:close/>
              </a:path>
              <a:path w="392430" h="226059">
                <a:moveTo>
                  <a:pt x="14909" y="147319"/>
                </a:moveTo>
                <a:lnTo>
                  <a:pt x="3517" y="147319"/>
                </a:lnTo>
                <a:lnTo>
                  <a:pt x="2285" y="152399"/>
                </a:lnTo>
                <a:lnTo>
                  <a:pt x="2806" y="154939"/>
                </a:lnTo>
                <a:lnTo>
                  <a:pt x="5029" y="158749"/>
                </a:lnTo>
                <a:lnTo>
                  <a:pt x="6159" y="160019"/>
                </a:lnTo>
                <a:lnTo>
                  <a:pt x="10007" y="160019"/>
                </a:lnTo>
                <a:lnTo>
                  <a:pt x="9550" y="157479"/>
                </a:lnTo>
                <a:lnTo>
                  <a:pt x="11252" y="154939"/>
                </a:lnTo>
                <a:lnTo>
                  <a:pt x="10363" y="153669"/>
                </a:lnTo>
                <a:lnTo>
                  <a:pt x="6515" y="153669"/>
                </a:lnTo>
                <a:lnTo>
                  <a:pt x="6286" y="152399"/>
                </a:lnTo>
                <a:lnTo>
                  <a:pt x="6235" y="151129"/>
                </a:lnTo>
                <a:lnTo>
                  <a:pt x="13779" y="151129"/>
                </a:lnTo>
                <a:lnTo>
                  <a:pt x="14389" y="149859"/>
                </a:lnTo>
                <a:lnTo>
                  <a:pt x="15615" y="148579"/>
                </a:lnTo>
                <a:lnTo>
                  <a:pt x="14909" y="147319"/>
                </a:lnTo>
                <a:close/>
              </a:path>
              <a:path w="392430" h="226059">
                <a:moveTo>
                  <a:pt x="28574" y="158749"/>
                </a:moveTo>
                <a:lnTo>
                  <a:pt x="18414" y="158749"/>
                </a:lnTo>
                <a:lnTo>
                  <a:pt x="18707" y="160019"/>
                </a:lnTo>
                <a:lnTo>
                  <a:pt x="28562" y="160019"/>
                </a:lnTo>
                <a:lnTo>
                  <a:pt x="28574" y="158749"/>
                </a:lnTo>
                <a:close/>
              </a:path>
              <a:path w="392430" h="226059">
                <a:moveTo>
                  <a:pt x="48399" y="147319"/>
                </a:moveTo>
                <a:lnTo>
                  <a:pt x="39839" y="147319"/>
                </a:lnTo>
                <a:lnTo>
                  <a:pt x="38442" y="151129"/>
                </a:lnTo>
                <a:lnTo>
                  <a:pt x="30632" y="151129"/>
                </a:lnTo>
                <a:lnTo>
                  <a:pt x="32042" y="152399"/>
                </a:lnTo>
                <a:lnTo>
                  <a:pt x="35648" y="153669"/>
                </a:lnTo>
                <a:lnTo>
                  <a:pt x="36575" y="154939"/>
                </a:lnTo>
                <a:lnTo>
                  <a:pt x="37363" y="154939"/>
                </a:lnTo>
                <a:lnTo>
                  <a:pt x="36029" y="160019"/>
                </a:lnTo>
                <a:lnTo>
                  <a:pt x="38569" y="156209"/>
                </a:lnTo>
                <a:lnTo>
                  <a:pt x="48450" y="156209"/>
                </a:lnTo>
                <a:lnTo>
                  <a:pt x="50939" y="154939"/>
                </a:lnTo>
                <a:lnTo>
                  <a:pt x="51981" y="153669"/>
                </a:lnTo>
                <a:lnTo>
                  <a:pt x="54889" y="152399"/>
                </a:lnTo>
                <a:lnTo>
                  <a:pt x="40627" y="152399"/>
                </a:lnTo>
                <a:lnTo>
                  <a:pt x="42951" y="148589"/>
                </a:lnTo>
                <a:lnTo>
                  <a:pt x="47908" y="148579"/>
                </a:lnTo>
                <a:lnTo>
                  <a:pt x="48399" y="147319"/>
                </a:lnTo>
                <a:close/>
              </a:path>
              <a:path w="392430" h="226059">
                <a:moveTo>
                  <a:pt x="78892" y="158749"/>
                </a:moveTo>
                <a:lnTo>
                  <a:pt x="66128" y="158749"/>
                </a:lnTo>
                <a:lnTo>
                  <a:pt x="66184" y="158973"/>
                </a:lnTo>
                <a:lnTo>
                  <a:pt x="68821" y="160019"/>
                </a:lnTo>
                <a:lnTo>
                  <a:pt x="78320" y="160019"/>
                </a:lnTo>
                <a:lnTo>
                  <a:pt x="78892" y="158749"/>
                </a:lnTo>
                <a:close/>
              </a:path>
              <a:path w="392430" h="226059">
                <a:moveTo>
                  <a:pt x="160096" y="157479"/>
                </a:moveTo>
                <a:lnTo>
                  <a:pt x="150863" y="157479"/>
                </a:lnTo>
                <a:lnTo>
                  <a:pt x="150939" y="160019"/>
                </a:lnTo>
                <a:lnTo>
                  <a:pt x="153911" y="160019"/>
                </a:lnTo>
                <a:lnTo>
                  <a:pt x="155130" y="158749"/>
                </a:lnTo>
                <a:lnTo>
                  <a:pt x="160210" y="158749"/>
                </a:lnTo>
                <a:lnTo>
                  <a:pt x="160096" y="157479"/>
                </a:lnTo>
                <a:close/>
              </a:path>
              <a:path w="392430" h="226059">
                <a:moveTo>
                  <a:pt x="201663" y="156209"/>
                </a:moveTo>
                <a:lnTo>
                  <a:pt x="196684" y="156209"/>
                </a:lnTo>
                <a:lnTo>
                  <a:pt x="195745" y="157479"/>
                </a:lnTo>
                <a:lnTo>
                  <a:pt x="194856" y="158749"/>
                </a:lnTo>
                <a:lnTo>
                  <a:pt x="194551" y="158749"/>
                </a:lnTo>
                <a:lnTo>
                  <a:pt x="193700" y="160019"/>
                </a:lnTo>
                <a:lnTo>
                  <a:pt x="198031" y="160019"/>
                </a:lnTo>
                <a:lnTo>
                  <a:pt x="199516" y="158749"/>
                </a:lnTo>
                <a:lnTo>
                  <a:pt x="200088" y="157479"/>
                </a:lnTo>
                <a:lnTo>
                  <a:pt x="201663" y="156209"/>
                </a:lnTo>
                <a:close/>
              </a:path>
              <a:path w="392430" h="226059">
                <a:moveTo>
                  <a:pt x="207759" y="152399"/>
                </a:moveTo>
                <a:lnTo>
                  <a:pt x="199936" y="152399"/>
                </a:lnTo>
                <a:lnTo>
                  <a:pt x="199212" y="153669"/>
                </a:lnTo>
                <a:lnTo>
                  <a:pt x="197218" y="156209"/>
                </a:lnTo>
                <a:lnTo>
                  <a:pt x="201663" y="156209"/>
                </a:lnTo>
                <a:lnTo>
                  <a:pt x="201498" y="157479"/>
                </a:lnTo>
                <a:lnTo>
                  <a:pt x="201282" y="158749"/>
                </a:lnTo>
                <a:lnTo>
                  <a:pt x="200444" y="160019"/>
                </a:lnTo>
                <a:lnTo>
                  <a:pt x="204723" y="160019"/>
                </a:lnTo>
                <a:lnTo>
                  <a:pt x="205016" y="156209"/>
                </a:lnTo>
                <a:lnTo>
                  <a:pt x="207759" y="152399"/>
                </a:lnTo>
                <a:close/>
              </a:path>
              <a:path w="392430" h="226059">
                <a:moveTo>
                  <a:pt x="228015" y="147319"/>
                </a:moveTo>
                <a:lnTo>
                  <a:pt x="228015" y="160019"/>
                </a:lnTo>
                <a:lnTo>
                  <a:pt x="231076" y="157479"/>
                </a:lnTo>
                <a:lnTo>
                  <a:pt x="244627" y="157479"/>
                </a:lnTo>
                <a:lnTo>
                  <a:pt x="243890" y="156209"/>
                </a:lnTo>
                <a:lnTo>
                  <a:pt x="235394" y="156209"/>
                </a:lnTo>
                <a:lnTo>
                  <a:pt x="235280" y="154939"/>
                </a:lnTo>
                <a:lnTo>
                  <a:pt x="235127" y="152399"/>
                </a:lnTo>
                <a:lnTo>
                  <a:pt x="232028" y="152399"/>
                </a:lnTo>
                <a:lnTo>
                  <a:pt x="231800" y="151129"/>
                </a:lnTo>
                <a:lnTo>
                  <a:pt x="231495" y="151129"/>
                </a:lnTo>
                <a:lnTo>
                  <a:pt x="228015" y="147319"/>
                </a:lnTo>
                <a:close/>
              </a:path>
              <a:path w="392430" h="226059">
                <a:moveTo>
                  <a:pt x="66128" y="158749"/>
                </a:moveTo>
                <a:lnTo>
                  <a:pt x="65620" y="158749"/>
                </a:lnTo>
                <a:lnTo>
                  <a:pt x="66184" y="158973"/>
                </a:lnTo>
                <a:lnTo>
                  <a:pt x="66128" y="158749"/>
                </a:lnTo>
                <a:close/>
              </a:path>
              <a:path w="392430" h="226059">
                <a:moveTo>
                  <a:pt x="129565" y="156209"/>
                </a:moveTo>
                <a:lnTo>
                  <a:pt x="127165" y="158749"/>
                </a:lnTo>
                <a:lnTo>
                  <a:pt x="135420" y="158749"/>
                </a:lnTo>
                <a:lnTo>
                  <a:pt x="135013" y="157479"/>
                </a:lnTo>
                <a:lnTo>
                  <a:pt x="129565" y="156209"/>
                </a:lnTo>
                <a:close/>
              </a:path>
              <a:path w="392430" h="226059">
                <a:moveTo>
                  <a:pt x="191490" y="154939"/>
                </a:moveTo>
                <a:lnTo>
                  <a:pt x="187363" y="154939"/>
                </a:lnTo>
                <a:lnTo>
                  <a:pt x="187807" y="156209"/>
                </a:lnTo>
                <a:lnTo>
                  <a:pt x="187172" y="157479"/>
                </a:lnTo>
                <a:lnTo>
                  <a:pt x="186715" y="158749"/>
                </a:lnTo>
                <a:lnTo>
                  <a:pt x="190804" y="158749"/>
                </a:lnTo>
                <a:lnTo>
                  <a:pt x="191909" y="156209"/>
                </a:lnTo>
                <a:lnTo>
                  <a:pt x="191490" y="154939"/>
                </a:lnTo>
                <a:close/>
              </a:path>
              <a:path w="392430" h="226059">
                <a:moveTo>
                  <a:pt x="212729" y="158345"/>
                </a:moveTo>
                <a:lnTo>
                  <a:pt x="212509" y="158749"/>
                </a:lnTo>
                <a:lnTo>
                  <a:pt x="213753" y="158749"/>
                </a:lnTo>
                <a:lnTo>
                  <a:pt x="212729" y="158345"/>
                </a:lnTo>
                <a:close/>
              </a:path>
              <a:path w="392430" h="226059">
                <a:moveTo>
                  <a:pt x="216738" y="154939"/>
                </a:moveTo>
                <a:lnTo>
                  <a:pt x="214972" y="154939"/>
                </a:lnTo>
                <a:lnTo>
                  <a:pt x="213893" y="156209"/>
                </a:lnTo>
                <a:lnTo>
                  <a:pt x="212729" y="158345"/>
                </a:lnTo>
                <a:lnTo>
                  <a:pt x="213753" y="158749"/>
                </a:lnTo>
                <a:lnTo>
                  <a:pt x="226358" y="158749"/>
                </a:lnTo>
                <a:lnTo>
                  <a:pt x="226072" y="157479"/>
                </a:lnTo>
                <a:lnTo>
                  <a:pt x="219900" y="157479"/>
                </a:lnTo>
                <a:lnTo>
                  <a:pt x="216738" y="154939"/>
                </a:lnTo>
                <a:close/>
              </a:path>
              <a:path w="392430" h="226059">
                <a:moveTo>
                  <a:pt x="77495" y="156209"/>
                </a:moveTo>
                <a:lnTo>
                  <a:pt x="63995" y="156209"/>
                </a:lnTo>
                <a:lnTo>
                  <a:pt x="65074" y="157479"/>
                </a:lnTo>
                <a:lnTo>
                  <a:pt x="79463" y="157479"/>
                </a:lnTo>
                <a:lnTo>
                  <a:pt x="77495" y="156209"/>
                </a:lnTo>
                <a:close/>
              </a:path>
              <a:path w="392430" h="226059">
                <a:moveTo>
                  <a:pt x="105282" y="153669"/>
                </a:moveTo>
                <a:lnTo>
                  <a:pt x="99860" y="153669"/>
                </a:lnTo>
                <a:lnTo>
                  <a:pt x="99758" y="154939"/>
                </a:lnTo>
                <a:lnTo>
                  <a:pt x="99440" y="154939"/>
                </a:lnTo>
                <a:lnTo>
                  <a:pt x="99250" y="156209"/>
                </a:lnTo>
                <a:lnTo>
                  <a:pt x="99390" y="157479"/>
                </a:lnTo>
                <a:lnTo>
                  <a:pt x="110185" y="157479"/>
                </a:lnTo>
                <a:lnTo>
                  <a:pt x="109016" y="156209"/>
                </a:lnTo>
                <a:lnTo>
                  <a:pt x="106019" y="156209"/>
                </a:lnTo>
                <a:lnTo>
                  <a:pt x="105676" y="154939"/>
                </a:lnTo>
                <a:lnTo>
                  <a:pt x="105282" y="153669"/>
                </a:lnTo>
                <a:close/>
              </a:path>
              <a:path w="392430" h="226059">
                <a:moveTo>
                  <a:pt x="147561" y="152399"/>
                </a:moveTo>
                <a:lnTo>
                  <a:pt x="140639" y="152399"/>
                </a:lnTo>
                <a:lnTo>
                  <a:pt x="139992" y="153669"/>
                </a:lnTo>
                <a:lnTo>
                  <a:pt x="140525" y="154939"/>
                </a:lnTo>
                <a:lnTo>
                  <a:pt x="140995" y="156209"/>
                </a:lnTo>
                <a:lnTo>
                  <a:pt x="140106" y="156209"/>
                </a:lnTo>
                <a:lnTo>
                  <a:pt x="139725" y="157479"/>
                </a:lnTo>
                <a:lnTo>
                  <a:pt x="146557" y="157479"/>
                </a:lnTo>
                <a:lnTo>
                  <a:pt x="144551" y="154939"/>
                </a:lnTo>
                <a:lnTo>
                  <a:pt x="156724" y="154939"/>
                </a:lnTo>
                <a:lnTo>
                  <a:pt x="158254" y="153669"/>
                </a:lnTo>
                <a:lnTo>
                  <a:pt x="148501" y="153669"/>
                </a:lnTo>
                <a:lnTo>
                  <a:pt x="147561" y="152399"/>
                </a:lnTo>
                <a:close/>
              </a:path>
              <a:path w="392430" h="226059">
                <a:moveTo>
                  <a:pt x="156209" y="154939"/>
                </a:moveTo>
                <a:lnTo>
                  <a:pt x="145173" y="154939"/>
                </a:lnTo>
                <a:lnTo>
                  <a:pt x="148323" y="157479"/>
                </a:lnTo>
                <a:lnTo>
                  <a:pt x="160019" y="157479"/>
                </a:lnTo>
                <a:lnTo>
                  <a:pt x="160045" y="156209"/>
                </a:lnTo>
                <a:lnTo>
                  <a:pt x="155193" y="156209"/>
                </a:lnTo>
                <a:lnTo>
                  <a:pt x="156209" y="154939"/>
                </a:lnTo>
                <a:close/>
              </a:path>
              <a:path w="392430" h="226059">
                <a:moveTo>
                  <a:pt x="225082" y="156209"/>
                </a:moveTo>
                <a:lnTo>
                  <a:pt x="222440" y="157479"/>
                </a:lnTo>
                <a:lnTo>
                  <a:pt x="226072" y="157479"/>
                </a:lnTo>
                <a:lnTo>
                  <a:pt x="225082" y="156209"/>
                </a:lnTo>
                <a:close/>
              </a:path>
              <a:path w="392430" h="226059">
                <a:moveTo>
                  <a:pt x="284225" y="153669"/>
                </a:moveTo>
                <a:lnTo>
                  <a:pt x="260057" y="153669"/>
                </a:lnTo>
                <a:lnTo>
                  <a:pt x="253695" y="154939"/>
                </a:lnTo>
                <a:lnTo>
                  <a:pt x="254063" y="157479"/>
                </a:lnTo>
                <a:lnTo>
                  <a:pt x="267792" y="157479"/>
                </a:lnTo>
                <a:lnTo>
                  <a:pt x="268020" y="156209"/>
                </a:lnTo>
                <a:lnTo>
                  <a:pt x="273850" y="156209"/>
                </a:lnTo>
                <a:lnTo>
                  <a:pt x="273672" y="154939"/>
                </a:lnTo>
                <a:lnTo>
                  <a:pt x="283216" y="154939"/>
                </a:lnTo>
                <a:lnTo>
                  <a:pt x="284225" y="153669"/>
                </a:lnTo>
                <a:close/>
              </a:path>
              <a:path w="392430" h="226059">
                <a:moveTo>
                  <a:pt x="273850" y="156209"/>
                </a:moveTo>
                <a:lnTo>
                  <a:pt x="268211" y="156209"/>
                </a:lnTo>
                <a:lnTo>
                  <a:pt x="271030" y="157479"/>
                </a:lnTo>
                <a:lnTo>
                  <a:pt x="274027" y="157479"/>
                </a:lnTo>
                <a:lnTo>
                  <a:pt x="273850" y="156209"/>
                </a:lnTo>
                <a:close/>
              </a:path>
              <a:path w="392430" h="226059">
                <a:moveTo>
                  <a:pt x="282803" y="156209"/>
                </a:moveTo>
                <a:lnTo>
                  <a:pt x="275628" y="156209"/>
                </a:lnTo>
                <a:lnTo>
                  <a:pt x="274853" y="157479"/>
                </a:lnTo>
                <a:lnTo>
                  <a:pt x="283413" y="157479"/>
                </a:lnTo>
                <a:lnTo>
                  <a:pt x="282803" y="156209"/>
                </a:lnTo>
                <a:close/>
              </a:path>
              <a:path w="392430" h="226059">
                <a:moveTo>
                  <a:pt x="295973" y="151129"/>
                </a:moveTo>
                <a:lnTo>
                  <a:pt x="293585" y="152399"/>
                </a:lnTo>
                <a:lnTo>
                  <a:pt x="291680" y="152399"/>
                </a:lnTo>
                <a:lnTo>
                  <a:pt x="290614" y="153669"/>
                </a:lnTo>
                <a:lnTo>
                  <a:pt x="284225" y="153669"/>
                </a:lnTo>
                <a:lnTo>
                  <a:pt x="285661" y="154939"/>
                </a:lnTo>
                <a:lnTo>
                  <a:pt x="287096" y="154939"/>
                </a:lnTo>
                <a:lnTo>
                  <a:pt x="290321" y="157479"/>
                </a:lnTo>
                <a:lnTo>
                  <a:pt x="293230" y="156209"/>
                </a:lnTo>
                <a:lnTo>
                  <a:pt x="297218" y="156209"/>
                </a:lnTo>
                <a:lnTo>
                  <a:pt x="296481" y="153669"/>
                </a:lnTo>
                <a:lnTo>
                  <a:pt x="295973" y="151129"/>
                </a:lnTo>
                <a:close/>
              </a:path>
              <a:path w="392430" h="226059">
                <a:moveTo>
                  <a:pt x="75895" y="154939"/>
                </a:moveTo>
                <a:lnTo>
                  <a:pt x="71539" y="154939"/>
                </a:lnTo>
                <a:lnTo>
                  <a:pt x="69951" y="156209"/>
                </a:lnTo>
                <a:lnTo>
                  <a:pt x="77292" y="156209"/>
                </a:lnTo>
                <a:lnTo>
                  <a:pt x="75895" y="154939"/>
                </a:lnTo>
                <a:close/>
              </a:path>
              <a:path w="392430" h="226059">
                <a:moveTo>
                  <a:pt x="156724" y="154939"/>
                </a:moveTo>
                <a:lnTo>
                  <a:pt x="156209" y="154939"/>
                </a:lnTo>
                <a:lnTo>
                  <a:pt x="155193" y="156209"/>
                </a:lnTo>
                <a:lnTo>
                  <a:pt x="156724" y="154939"/>
                </a:lnTo>
                <a:close/>
              </a:path>
              <a:path w="392430" h="226059">
                <a:moveTo>
                  <a:pt x="159677" y="154939"/>
                </a:moveTo>
                <a:lnTo>
                  <a:pt x="156724" y="154939"/>
                </a:lnTo>
                <a:lnTo>
                  <a:pt x="155193" y="156209"/>
                </a:lnTo>
                <a:lnTo>
                  <a:pt x="160045" y="156209"/>
                </a:lnTo>
                <a:lnTo>
                  <a:pt x="159677" y="154939"/>
                </a:lnTo>
                <a:close/>
              </a:path>
              <a:path w="392430" h="226059">
                <a:moveTo>
                  <a:pt x="195449" y="154939"/>
                </a:moveTo>
                <a:lnTo>
                  <a:pt x="192963" y="154939"/>
                </a:lnTo>
                <a:lnTo>
                  <a:pt x="194551" y="156209"/>
                </a:lnTo>
                <a:lnTo>
                  <a:pt x="195449" y="154939"/>
                </a:lnTo>
                <a:close/>
              </a:path>
              <a:path w="392430" h="226059">
                <a:moveTo>
                  <a:pt x="242379" y="154939"/>
                </a:moveTo>
                <a:lnTo>
                  <a:pt x="235330" y="154939"/>
                </a:lnTo>
                <a:lnTo>
                  <a:pt x="235864" y="156209"/>
                </a:lnTo>
                <a:lnTo>
                  <a:pt x="243890" y="156209"/>
                </a:lnTo>
                <a:lnTo>
                  <a:pt x="242379" y="154939"/>
                </a:lnTo>
                <a:close/>
              </a:path>
              <a:path w="392430" h="226059">
                <a:moveTo>
                  <a:pt x="283216" y="154939"/>
                </a:moveTo>
                <a:lnTo>
                  <a:pt x="275996" y="154939"/>
                </a:lnTo>
                <a:lnTo>
                  <a:pt x="275932" y="156209"/>
                </a:lnTo>
                <a:lnTo>
                  <a:pt x="282206" y="156209"/>
                </a:lnTo>
                <a:lnTo>
                  <a:pt x="283216" y="154939"/>
                </a:lnTo>
                <a:close/>
              </a:path>
              <a:path w="392430" h="226059">
                <a:moveTo>
                  <a:pt x="132092" y="123189"/>
                </a:moveTo>
                <a:lnTo>
                  <a:pt x="126453" y="123189"/>
                </a:lnTo>
                <a:lnTo>
                  <a:pt x="127038" y="124459"/>
                </a:lnTo>
                <a:lnTo>
                  <a:pt x="126723" y="125583"/>
                </a:lnTo>
                <a:lnTo>
                  <a:pt x="126802" y="126145"/>
                </a:lnTo>
                <a:lnTo>
                  <a:pt x="127050" y="126999"/>
                </a:lnTo>
                <a:lnTo>
                  <a:pt x="127533" y="128269"/>
                </a:lnTo>
                <a:lnTo>
                  <a:pt x="120002" y="128269"/>
                </a:lnTo>
                <a:lnTo>
                  <a:pt x="119786" y="132079"/>
                </a:lnTo>
                <a:lnTo>
                  <a:pt x="123863" y="132079"/>
                </a:lnTo>
                <a:lnTo>
                  <a:pt x="124193" y="133349"/>
                </a:lnTo>
                <a:lnTo>
                  <a:pt x="120180" y="133349"/>
                </a:lnTo>
                <a:lnTo>
                  <a:pt x="120002" y="135889"/>
                </a:lnTo>
                <a:lnTo>
                  <a:pt x="118148" y="139699"/>
                </a:lnTo>
                <a:lnTo>
                  <a:pt x="118871" y="142239"/>
                </a:lnTo>
                <a:lnTo>
                  <a:pt x="119786" y="143509"/>
                </a:lnTo>
                <a:lnTo>
                  <a:pt x="121196" y="143509"/>
                </a:lnTo>
                <a:lnTo>
                  <a:pt x="121678" y="144779"/>
                </a:lnTo>
                <a:lnTo>
                  <a:pt x="123037" y="147319"/>
                </a:lnTo>
                <a:lnTo>
                  <a:pt x="95262" y="147319"/>
                </a:lnTo>
                <a:lnTo>
                  <a:pt x="93967" y="148589"/>
                </a:lnTo>
                <a:lnTo>
                  <a:pt x="93078" y="149859"/>
                </a:lnTo>
                <a:lnTo>
                  <a:pt x="93154" y="152399"/>
                </a:lnTo>
                <a:lnTo>
                  <a:pt x="93865" y="153669"/>
                </a:lnTo>
                <a:lnTo>
                  <a:pt x="95059" y="154939"/>
                </a:lnTo>
                <a:lnTo>
                  <a:pt x="99326" y="154939"/>
                </a:lnTo>
                <a:lnTo>
                  <a:pt x="99860" y="153669"/>
                </a:lnTo>
                <a:lnTo>
                  <a:pt x="105282" y="153669"/>
                </a:lnTo>
                <a:lnTo>
                  <a:pt x="104889" y="152399"/>
                </a:lnTo>
                <a:lnTo>
                  <a:pt x="103136" y="152399"/>
                </a:lnTo>
                <a:lnTo>
                  <a:pt x="102006" y="151129"/>
                </a:lnTo>
                <a:lnTo>
                  <a:pt x="97485" y="151129"/>
                </a:lnTo>
                <a:lnTo>
                  <a:pt x="99072" y="149859"/>
                </a:lnTo>
                <a:lnTo>
                  <a:pt x="100736" y="148589"/>
                </a:lnTo>
                <a:lnTo>
                  <a:pt x="130489" y="148579"/>
                </a:lnTo>
                <a:lnTo>
                  <a:pt x="131724" y="147319"/>
                </a:lnTo>
                <a:lnTo>
                  <a:pt x="132435" y="146049"/>
                </a:lnTo>
                <a:lnTo>
                  <a:pt x="136016" y="146049"/>
                </a:lnTo>
                <a:lnTo>
                  <a:pt x="135623" y="144779"/>
                </a:lnTo>
                <a:lnTo>
                  <a:pt x="126047" y="144779"/>
                </a:lnTo>
                <a:lnTo>
                  <a:pt x="127215" y="140969"/>
                </a:lnTo>
                <a:lnTo>
                  <a:pt x="127025" y="139699"/>
                </a:lnTo>
                <a:lnTo>
                  <a:pt x="142775" y="139699"/>
                </a:lnTo>
                <a:lnTo>
                  <a:pt x="141935" y="138429"/>
                </a:lnTo>
                <a:lnTo>
                  <a:pt x="147751" y="138429"/>
                </a:lnTo>
                <a:lnTo>
                  <a:pt x="147726" y="137040"/>
                </a:lnTo>
                <a:lnTo>
                  <a:pt x="148583" y="135889"/>
                </a:lnTo>
                <a:lnTo>
                  <a:pt x="128460" y="135889"/>
                </a:lnTo>
                <a:lnTo>
                  <a:pt x="126009" y="134619"/>
                </a:lnTo>
                <a:lnTo>
                  <a:pt x="135775" y="134619"/>
                </a:lnTo>
                <a:lnTo>
                  <a:pt x="134810" y="133349"/>
                </a:lnTo>
                <a:lnTo>
                  <a:pt x="133857" y="132079"/>
                </a:lnTo>
                <a:lnTo>
                  <a:pt x="132473" y="130809"/>
                </a:lnTo>
                <a:lnTo>
                  <a:pt x="131902" y="130809"/>
                </a:lnTo>
                <a:lnTo>
                  <a:pt x="131317" y="129539"/>
                </a:lnTo>
                <a:lnTo>
                  <a:pt x="138023" y="129539"/>
                </a:lnTo>
                <a:lnTo>
                  <a:pt x="137121" y="126999"/>
                </a:lnTo>
                <a:lnTo>
                  <a:pt x="137712" y="125729"/>
                </a:lnTo>
                <a:lnTo>
                  <a:pt x="130301" y="125729"/>
                </a:lnTo>
                <a:lnTo>
                  <a:pt x="130238" y="124459"/>
                </a:lnTo>
                <a:lnTo>
                  <a:pt x="131254" y="124459"/>
                </a:lnTo>
                <a:lnTo>
                  <a:pt x="132092" y="123189"/>
                </a:lnTo>
                <a:close/>
              </a:path>
              <a:path w="392430" h="226059">
                <a:moveTo>
                  <a:pt x="139560" y="152399"/>
                </a:moveTo>
                <a:lnTo>
                  <a:pt x="123888" y="152399"/>
                </a:lnTo>
                <a:lnTo>
                  <a:pt x="124879" y="153669"/>
                </a:lnTo>
                <a:lnTo>
                  <a:pt x="130314" y="153669"/>
                </a:lnTo>
                <a:lnTo>
                  <a:pt x="133489" y="154939"/>
                </a:lnTo>
                <a:lnTo>
                  <a:pt x="135216" y="154939"/>
                </a:lnTo>
                <a:lnTo>
                  <a:pt x="138493" y="153669"/>
                </a:lnTo>
                <a:lnTo>
                  <a:pt x="139560" y="152399"/>
                </a:lnTo>
                <a:close/>
              </a:path>
              <a:path w="392430" h="226059">
                <a:moveTo>
                  <a:pt x="239242" y="153669"/>
                </a:moveTo>
                <a:lnTo>
                  <a:pt x="238455" y="153669"/>
                </a:lnTo>
                <a:lnTo>
                  <a:pt x="237578" y="154939"/>
                </a:lnTo>
                <a:lnTo>
                  <a:pt x="239979" y="154939"/>
                </a:lnTo>
                <a:lnTo>
                  <a:pt x="239242" y="153669"/>
                </a:lnTo>
                <a:close/>
              </a:path>
              <a:path w="392430" h="226059">
                <a:moveTo>
                  <a:pt x="240055" y="153669"/>
                </a:moveTo>
                <a:lnTo>
                  <a:pt x="239979" y="154939"/>
                </a:lnTo>
                <a:lnTo>
                  <a:pt x="240322" y="154939"/>
                </a:lnTo>
                <a:lnTo>
                  <a:pt x="240055" y="153669"/>
                </a:lnTo>
                <a:close/>
              </a:path>
              <a:path w="392430" h="226059">
                <a:moveTo>
                  <a:pt x="13779" y="151129"/>
                </a:moveTo>
                <a:lnTo>
                  <a:pt x="7543" y="151129"/>
                </a:lnTo>
                <a:lnTo>
                  <a:pt x="7327" y="152399"/>
                </a:lnTo>
                <a:lnTo>
                  <a:pt x="7010" y="152399"/>
                </a:lnTo>
                <a:lnTo>
                  <a:pt x="6515" y="153669"/>
                </a:lnTo>
                <a:lnTo>
                  <a:pt x="12560" y="153669"/>
                </a:lnTo>
                <a:lnTo>
                  <a:pt x="13779" y="151129"/>
                </a:lnTo>
                <a:close/>
              </a:path>
              <a:path w="392430" h="226059">
                <a:moveTo>
                  <a:pt x="141147" y="148589"/>
                </a:moveTo>
                <a:lnTo>
                  <a:pt x="138353" y="148589"/>
                </a:lnTo>
                <a:lnTo>
                  <a:pt x="133857" y="151129"/>
                </a:lnTo>
                <a:lnTo>
                  <a:pt x="123304" y="151129"/>
                </a:lnTo>
                <a:lnTo>
                  <a:pt x="123443" y="152399"/>
                </a:lnTo>
                <a:lnTo>
                  <a:pt x="150075" y="152399"/>
                </a:lnTo>
                <a:lnTo>
                  <a:pt x="150342" y="153669"/>
                </a:lnTo>
                <a:lnTo>
                  <a:pt x="168122" y="153669"/>
                </a:lnTo>
                <a:lnTo>
                  <a:pt x="168300" y="152399"/>
                </a:lnTo>
                <a:lnTo>
                  <a:pt x="171119" y="149859"/>
                </a:lnTo>
                <a:lnTo>
                  <a:pt x="145516" y="149859"/>
                </a:lnTo>
                <a:lnTo>
                  <a:pt x="141147" y="148589"/>
                </a:lnTo>
                <a:close/>
              </a:path>
              <a:path w="392430" h="226059">
                <a:moveTo>
                  <a:pt x="183807" y="149859"/>
                </a:moveTo>
                <a:lnTo>
                  <a:pt x="182067" y="149859"/>
                </a:lnTo>
                <a:lnTo>
                  <a:pt x="180682" y="152399"/>
                </a:lnTo>
                <a:lnTo>
                  <a:pt x="180035" y="153669"/>
                </a:lnTo>
                <a:lnTo>
                  <a:pt x="196348" y="153669"/>
                </a:lnTo>
                <a:lnTo>
                  <a:pt x="198145" y="151129"/>
                </a:lnTo>
                <a:lnTo>
                  <a:pt x="184899" y="151129"/>
                </a:lnTo>
                <a:lnTo>
                  <a:pt x="183807" y="149859"/>
                </a:lnTo>
                <a:close/>
              </a:path>
              <a:path w="392430" h="226059">
                <a:moveTo>
                  <a:pt x="245186" y="147319"/>
                </a:moveTo>
                <a:lnTo>
                  <a:pt x="243662" y="147319"/>
                </a:lnTo>
                <a:lnTo>
                  <a:pt x="241432" y="148579"/>
                </a:lnTo>
                <a:lnTo>
                  <a:pt x="241439" y="151129"/>
                </a:lnTo>
                <a:lnTo>
                  <a:pt x="241719" y="151129"/>
                </a:lnTo>
                <a:lnTo>
                  <a:pt x="242100" y="152399"/>
                </a:lnTo>
                <a:lnTo>
                  <a:pt x="243065" y="153669"/>
                </a:lnTo>
                <a:lnTo>
                  <a:pt x="249059" y="153669"/>
                </a:lnTo>
                <a:lnTo>
                  <a:pt x="246392" y="149859"/>
                </a:lnTo>
                <a:lnTo>
                  <a:pt x="245186" y="147319"/>
                </a:lnTo>
                <a:close/>
              </a:path>
              <a:path w="392430" h="226059">
                <a:moveTo>
                  <a:pt x="261581" y="151129"/>
                </a:moveTo>
                <a:lnTo>
                  <a:pt x="260451" y="152399"/>
                </a:lnTo>
                <a:lnTo>
                  <a:pt x="260159" y="153669"/>
                </a:lnTo>
                <a:lnTo>
                  <a:pt x="290448" y="153669"/>
                </a:lnTo>
                <a:lnTo>
                  <a:pt x="288201" y="152399"/>
                </a:lnTo>
                <a:lnTo>
                  <a:pt x="264452" y="152399"/>
                </a:lnTo>
                <a:lnTo>
                  <a:pt x="261581" y="151129"/>
                </a:lnTo>
                <a:close/>
              </a:path>
              <a:path w="392430" h="226059">
                <a:moveTo>
                  <a:pt x="47904" y="148589"/>
                </a:moveTo>
                <a:lnTo>
                  <a:pt x="43814" y="148589"/>
                </a:lnTo>
                <a:lnTo>
                  <a:pt x="43205" y="151129"/>
                </a:lnTo>
                <a:lnTo>
                  <a:pt x="43522" y="151129"/>
                </a:lnTo>
                <a:lnTo>
                  <a:pt x="43903" y="152399"/>
                </a:lnTo>
                <a:lnTo>
                  <a:pt x="54889" y="152399"/>
                </a:lnTo>
                <a:lnTo>
                  <a:pt x="52412" y="151129"/>
                </a:lnTo>
                <a:lnTo>
                  <a:pt x="50799" y="149859"/>
                </a:lnTo>
                <a:lnTo>
                  <a:pt x="47409" y="149859"/>
                </a:lnTo>
                <a:lnTo>
                  <a:pt x="47904" y="148589"/>
                </a:lnTo>
                <a:close/>
              </a:path>
              <a:path w="392430" h="226059">
                <a:moveTo>
                  <a:pt x="71272" y="144779"/>
                </a:moveTo>
                <a:lnTo>
                  <a:pt x="65620" y="144779"/>
                </a:lnTo>
                <a:lnTo>
                  <a:pt x="66446" y="147319"/>
                </a:lnTo>
                <a:lnTo>
                  <a:pt x="66890" y="147319"/>
                </a:lnTo>
                <a:lnTo>
                  <a:pt x="65925" y="149859"/>
                </a:lnTo>
                <a:lnTo>
                  <a:pt x="67767" y="149859"/>
                </a:lnTo>
                <a:lnTo>
                  <a:pt x="69837" y="151129"/>
                </a:lnTo>
                <a:lnTo>
                  <a:pt x="73469" y="152399"/>
                </a:lnTo>
                <a:lnTo>
                  <a:pt x="84327" y="152399"/>
                </a:lnTo>
                <a:lnTo>
                  <a:pt x="87223" y="148589"/>
                </a:lnTo>
                <a:lnTo>
                  <a:pt x="80073" y="148589"/>
                </a:lnTo>
                <a:lnTo>
                  <a:pt x="79959" y="147319"/>
                </a:lnTo>
                <a:lnTo>
                  <a:pt x="79863" y="146049"/>
                </a:lnTo>
                <a:lnTo>
                  <a:pt x="73228" y="146049"/>
                </a:lnTo>
                <a:lnTo>
                  <a:pt x="71272" y="144779"/>
                </a:lnTo>
                <a:close/>
              </a:path>
              <a:path w="392430" h="226059">
                <a:moveTo>
                  <a:pt x="127457" y="148589"/>
                </a:moveTo>
                <a:lnTo>
                  <a:pt x="113741" y="148589"/>
                </a:lnTo>
                <a:lnTo>
                  <a:pt x="118452" y="149859"/>
                </a:lnTo>
                <a:lnTo>
                  <a:pt x="119341" y="152399"/>
                </a:lnTo>
                <a:lnTo>
                  <a:pt x="121932" y="152399"/>
                </a:lnTo>
                <a:lnTo>
                  <a:pt x="122770" y="151129"/>
                </a:lnTo>
                <a:lnTo>
                  <a:pt x="131216" y="151129"/>
                </a:lnTo>
                <a:lnTo>
                  <a:pt x="129298" y="149859"/>
                </a:lnTo>
                <a:lnTo>
                  <a:pt x="127253" y="149859"/>
                </a:lnTo>
                <a:lnTo>
                  <a:pt x="127457" y="148589"/>
                </a:lnTo>
                <a:close/>
              </a:path>
              <a:path w="392430" h="226059">
                <a:moveTo>
                  <a:pt x="203460" y="135889"/>
                </a:moveTo>
                <a:lnTo>
                  <a:pt x="199631" y="135889"/>
                </a:lnTo>
                <a:lnTo>
                  <a:pt x="198881" y="137159"/>
                </a:lnTo>
                <a:lnTo>
                  <a:pt x="198424" y="138429"/>
                </a:lnTo>
                <a:lnTo>
                  <a:pt x="198119" y="139699"/>
                </a:lnTo>
                <a:lnTo>
                  <a:pt x="196189" y="142239"/>
                </a:lnTo>
                <a:lnTo>
                  <a:pt x="196824" y="143509"/>
                </a:lnTo>
                <a:lnTo>
                  <a:pt x="197624" y="144779"/>
                </a:lnTo>
                <a:lnTo>
                  <a:pt x="193861" y="144779"/>
                </a:lnTo>
                <a:lnTo>
                  <a:pt x="193065" y="147319"/>
                </a:lnTo>
                <a:lnTo>
                  <a:pt x="195135" y="148589"/>
                </a:lnTo>
                <a:lnTo>
                  <a:pt x="194487" y="149859"/>
                </a:lnTo>
                <a:lnTo>
                  <a:pt x="199999" y="149859"/>
                </a:lnTo>
                <a:lnTo>
                  <a:pt x="199834" y="151129"/>
                </a:lnTo>
                <a:lnTo>
                  <a:pt x="200101" y="152399"/>
                </a:lnTo>
                <a:lnTo>
                  <a:pt x="203606" y="152399"/>
                </a:lnTo>
                <a:lnTo>
                  <a:pt x="203238" y="151129"/>
                </a:lnTo>
                <a:lnTo>
                  <a:pt x="203695" y="149859"/>
                </a:lnTo>
                <a:lnTo>
                  <a:pt x="205705" y="148579"/>
                </a:lnTo>
                <a:lnTo>
                  <a:pt x="206108" y="147319"/>
                </a:lnTo>
                <a:lnTo>
                  <a:pt x="218935" y="147319"/>
                </a:lnTo>
                <a:lnTo>
                  <a:pt x="217436" y="146049"/>
                </a:lnTo>
                <a:lnTo>
                  <a:pt x="202501" y="146049"/>
                </a:lnTo>
                <a:lnTo>
                  <a:pt x="202647" y="144779"/>
                </a:lnTo>
                <a:lnTo>
                  <a:pt x="196202" y="144779"/>
                </a:lnTo>
                <a:lnTo>
                  <a:pt x="194259" y="143509"/>
                </a:lnTo>
                <a:lnTo>
                  <a:pt x="202742" y="143509"/>
                </a:lnTo>
                <a:lnTo>
                  <a:pt x="200393" y="142239"/>
                </a:lnTo>
                <a:lnTo>
                  <a:pt x="201574" y="140969"/>
                </a:lnTo>
                <a:lnTo>
                  <a:pt x="202869" y="137159"/>
                </a:lnTo>
                <a:lnTo>
                  <a:pt x="203460" y="135889"/>
                </a:lnTo>
                <a:close/>
              </a:path>
              <a:path w="392430" h="226059">
                <a:moveTo>
                  <a:pt x="218935" y="147319"/>
                </a:moveTo>
                <a:lnTo>
                  <a:pt x="206108" y="147319"/>
                </a:lnTo>
                <a:lnTo>
                  <a:pt x="206476" y="148589"/>
                </a:lnTo>
                <a:lnTo>
                  <a:pt x="205257" y="149859"/>
                </a:lnTo>
                <a:lnTo>
                  <a:pt x="204749" y="151129"/>
                </a:lnTo>
                <a:lnTo>
                  <a:pt x="203631" y="152399"/>
                </a:lnTo>
                <a:lnTo>
                  <a:pt x="208267" y="152399"/>
                </a:lnTo>
                <a:lnTo>
                  <a:pt x="209892" y="149859"/>
                </a:lnTo>
                <a:lnTo>
                  <a:pt x="209854" y="148589"/>
                </a:lnTo>
                <a:lnTo>
                  <a:pt x="217259" y="148579"/>
                </a:lnTo>
                <a:lnTo>
                  <a:pt x="218935" y="147319"/>
                </a:lnTo>
                <a:close/>
              </a:path>
              <a:path w="392430" h="226059">
                <a:moveTo>
                  <a:pt x="264499" y="152366"/>
                </a:moveTo>
                <a:close/>
              </a:path>
              <a:path w="392430" h="226059">
                <a:moveTo>
                  <a:pt x="280238" y="147319"/>
                </a:moveTo>
                <a:lnTo>
                  <a:pt x="274167" y="147319"/>
                </a:lnTo>
                <a:lnTo>
                  <a:pt x="271221" y="149859"/>
                </a:lnTo>
                <a:lnTo>
                  <a:pt x="269443" y="151129"/>
                </a:lnTo>
                <a:lnTo>
                  <a:pt x="266217" y="151129"/>
                </a:lnTo>
                <a:lnTo>
                  <a:pt x="264499" y="152366"/>
                </a:lnTo>
                <a:lnTo>
                  <a:pt x="288201" y="152399"/>
                </a:lnTo>
                <a:lnTo>
                  <a:pt x="285915" y="149859"/>
                </a:lnTo>
                <a:lnTo>
                  <a:pt x="282943" y="148589"/>
                </a:lnTo>
                <a:lnTo>
                  <a:pt x="281598" y="148579"/>
                </a:lnTo>
                <a:lnTo>
                  <a:pt x="280238" y="147319"/>
                </a:lnTo>
                <a:close/>
              </a:path>
              <a:path w="392430" h="226059">
                <a:moveTo>
                  <a:pt x="33654" y="148589"/>
                </a:moveTo>
                <a:lnTo>
                  <a:pt x="28549" y="148589"/>
                </a:lnTo>
                <a:lnTo>
                  <a:pt x="27571" y="149859"/>
                </a:lnTo>
                <a:lnTo>
                  <a:pt x="29400" y="149859"/>
                </a:lnTo>
                <a:lnTo>
                  <a:pt x="29705" y="151129"/>
                </a:lnTo>
                <a:lnTo>
                  <a:pt x="37325" y="151129"/>
                </a:lnTo>
                <a:lnTo>
                  <a:pt x="36118" y="149859"/>
                </a:lnTo>
                <a:lnTo>
                  <a:pt x="33654" y="148589"/>
                </a:lnTo>
                <a:close/>
              </a:path>
              <a:path w="392430" h="226059">
                <a:moveTo>
                  <a:pt x="206095" y="132079"/>
                </a:moveTo>
                <a:lnTo>
                  <a:pt x="198107" y="132079"/>
                </a:lnTo>
                <a:lnTo>
                  <a:pt x="196189" y="134619"/>
                </a:lnTo>
                <a:lnTo>
                  <a:pt x="191947" y="138429"/>
                </a:lnTo>
                <a:lnTo>
                  <a:pt x="189064" y="140969"/>
                </a:lnTo>
                <a:lnTo>
                  <a:pt x="187324" y="143509"/>
                </a:lnTo>
                <a:lnTo>
                  <a:pt x="186778" y="146049"/>
                </a:lnTo>
                <a:lnTo>
                  <a:pt x="186169" y="151129"/>
                </a:lnTo>
                <a:lnTo>
                  <a:pt x="190804" y="151129"/>
                </a:lnTo>
                <a:lnTo>
                  <a:pt x="189826" y="149859"/>
                </a:lnTo>
                <a:lnTo>
                  <a:pt x="190271" y="146049"/>
                </a:lnTo>
                <a:lnTo>
                  <a:pt x="190525" y="144779"/>
                </a:lnTo>
                <a:lnTo>
                  <a:pt x="191604" y="143509"/>
                </a:lnTo>
                <a:lnTo>
                  <a:pt x="192544" y="143509"/>
                </a:lnTo>
                <a:lnTo>
                  <a:pt x="194436" y="140969"/>
                </a:lnTo>
                <a:lnTo>
                  <a:pt x="197954" y="137159"/>
                </a:lnTo>
                <a:lnTo>
                  <a:pt x="199631" y="135889"/>
                </a:lnTo>
                <a:lnTo>
                  <a:pt x="203460" y="135889"/>
                </a:lnTo>
                <a:lnTo>
                  <a:pt x="204050" y="134619"/>
                </a:lnTo>
                <a:lnTo>
                  <a:pt x="205498" y="133349"/>
                </a:lnTo>
                <a:lnTo>
                  <a:pt x="206095" y="132079"/>
                </a:lnTo>
                <a:close/>
              </a:path>
              <a:path w="392430" h="226059">
                <a:moveTo>
                  <a:pt x="193763" y="148589"/>
                </a:moveTo>
                <a:lnTo>
                  <a:pt x="190804" y="151129"/>
                </a:lnTo>
                <a:lnTo>
                  <a:pt x="198145" y="151129"/>
                </a:lnTo>
                <a:lnTo>
                  <a:pt x="199999" y="149859"/>
                </a:lnTo>
                <a:lnTo>
                  <a:pt x="194487" y="149859"/>
                </a:lnTo>
                <a:lnTo>
                  <a:pt x="193763" y="148589"/>
                </a:lnTo>
                <a:close/>
              </a:path>
              <a:path w="392430" h="226059">
                <a:moveTo>
                  <a:pt x="217246" y="148589"/>
                </a:moveTo>
                <a:lnTo>
                  <a:pt x="211391" y="148589"/>
                </a:lnTo>
                <a:lnTo>
                  <a:pt x="214909" y="151129"/>
                </a:lnTo>
                <a:lnTo>
                  <a:pt x="217246" y="148589"/>
                </a:lnTo>
                <a:close/>
              </a:path>
              <a:path w="392430" h="226059">
                <a:moveTo>
                  <a:pt x="254761" y="147319"/>
                </a:moveTo>
                <a:lnTo>
                  <a:pt x="247815" y="147319"/>
                </a:lnTo>
                <a:lnTo>
                  <a:pt x="247357" y="149859"/>
                </a:lnTo>
                <a:lnTo>
                  <a:pt x="249097" y="151129"/>
                </a:lnTo>
                <a:lnTo>
                  <a:pt x="251078" y="149859"/>
                </a:lnTo>
                <a:lnTo>
                  <a:pt x="252018" y="149859"/>
                </a:lnTo>
                <a:lnTo>
                  <a:pt x="254169" y="148579"/>
                </a:lnTo>
                <a:lnTo>
                  <a:pt x="254761" y="147319"/>
                </a:lnTo>
                <a:close/>
              </a:path>
              <a:path w="392430" h="226059">
                <a:moveTo>
                  <a:pt x="26200" y="146049"/>
                </a:moveTo>
                <a:lnTo>
                  <a:pt x="16243" y="146049"/>
                </a:lnTo>
                <a:lnTo>
                  <a:pt x="17017" y="147319"/>
                </a:lnTo>
                <a:lnTo>
                  <a:pt x="18008" y="147319"/>
                </a:lnTo>
                <a:lnTo>
                  <a:pt x="20891" y="148589"/>
                </a:lnTo>
                <a:lnTo>
                  <a:pt x="22644" y="148589"/>
                </a:lnTo>
                <a:lnTo>
                  <a:pt x="22529" y="149859"/>
                </a:lnTo>
                <a:lnTo>
                  <a:pt x="26225" y="149859"/>
                </a:lnTo>
                <a:lnTo>
                  <a:pt x="26684" y="148579"/>
                </a:lnTo>
                <a:lnTo>
                  <a:pt x="26936" y="147319"/>
                </a:lnTo>
                <a:lnTo>
                  <a:pt x="26200" y="146049"/>
                </a:lnTo>
                <a:close/>
              </a:path>
              <a:path w="392430" h="226059">
                <a:moveTo>
                  <a:pt x="93891" y="147319"/>
                </a:moveTo>
                <a:lnTo>
                  <a:pt x="83108" y="147319"/>
                </a:lnTo>
                <a:lnTo>
                  <a:pt x="80098" y="148589"/>
                </a:lnTo>
                <a:lnTo>
                  <a:pt x="87223" y="148589"/>
                </a:lnTo>
                <a:lnTo>
                  <a:pt x="89268" y="149859"/>
                </a:lnTo>
                <a:lnTo>
                  <a:pt x="91711" y="148579"/>
                </a:lnTo>
                <a:lnTo>
                  <a:pt x="93891" y="147319"/>
                </a:lnTo>
                <a:close/>
              </a:path>
              <a:path w="392430" h="226059">
                <a:moveTo>
                  <a:pt x="113601" y="148589"/>
                </a:moveTo>
                <a:lnTo>
                  <a:pt x="105689" y="148589"/>
                </a:lnTo>
                <a:lnTo>
                  <a:pt x="110985" y="149859"/>
                </a:lnTo>
                <a:lnTo>
                  <a:pt x="113601" y="148589"/>
                </a:lnTo>
                <a:close/>
              </a:path>
              <a:path w="392430" h="226059">
                <a:moveTo>
                  <a:pt x="130479" y="148589"/>
                </a:moveTo>
                <a:lnTo>
                  <a:pt x="127812" y="148589"/>
                </a:lnTo>
                <a:lnTo>
                  <a:pt x="128879" y="149859"/>
                </a:lnTo>
                <a:lnTo>
                  <a:pt x="130479" y="148589"/>
                </a:lnTo>
                <a:close/>
              </a:path>
              <a:path w="392430" h="226059">
                <a:moveTo>
                  <a:pt x="153085" y="144779"/>
                </a:moveTo>
                <a:lnTo>
                  <a:pt x="148742" y="147319"/>
                </a:lnTo>
                <a:lnTo>
                  <a:pt x="146850" y="148589"/>
                </a:lnTo>
                <a:lnTo>
                  <a:pt x="145859" y="149859"/>
                </a:lnTo>
                <a:lnTo>
                  <a:pt x="162369" y="149859"/>
                </a:lnTo>
                <a:lnTo>
                  <a:pt x="160312" y="148589"/>
                </a:lnTo>
                <a:lnTo>
                  <a:pt x="151879" y="148589"/>
                </a:lnTo>
                <a:lnTo>
                  <a:pt x="153085" y="144779"/>
                </a:lnTo>
                <a:close/>
              </a:path>
              <a:path w="392430" h="226059">
                <a:moveTo>
                  <a:pt x="165303" y="144779"/>
                </a:moveTo>
                <a:lnTo>
                  <a:pt x="161518" y="144779"/>
                </a:lnTo>
                <a:lnTo>
                  <a:pt x="162572" y="148589"/>
                </a:lnTo>
                <a:lnTo>
                  <a:pt x="162369" y="149859"/>
                </a:lnTo>
                <a:lnTo>
                  <a:pt x="171119" y="149859"/>
                </a:lnTo>
                <a:lnTo>
                  <a:pt x="172529" y="148589"/>
                </a:lnTo>
                <a:lnTo>
                  <a:pt x="168211" y="148589"/>
                </a:lnTo>
                <a:lnTo>
                  <a:pt x="170446" y="147319"/>
                </a:lnTo>
                <a:lnTo>
                  <a:pt x="170857" y="146049"/>
                </a:lnTo>
                <a:lnTo>
                  <a:pt x="165480" y="146049"/>
                </a:lnTo>
                <a:lnTo>
                  <a:pt x="165303" y="144779"/>
                </a:lnTo>
                <a:close/>
              </a:path>
              <a:path w="392430" h="226059">
                <a:moveTo>
                  <a:pt x="44729" y="139699"/>
                </a:moveTo>
                <a:lnTo>
                  <a:pt x="28244" y="139699"/>
                </a:lnTo>
                <a:lnTo>
                  <a:pt x="28625" y="140969"/>
                </a:lnTo>
                <a:lnTo>
                  <a:pt x="27787" y="140969"/>
                </a:lnTo>
                <a:lnTo>
                  <a:pt x="27343" y="142239"/>
                </a:lnTo>
                <a:lnTo>
                  <a:pt x="26657" y="143509"/>
                </a:lnTo>
                <a:lnTo>
                  <a:pt x="26479" y="144779"/>
                </a:lnTo>
                <a:lnTo>
                  <a:pt x="26619" y="146049"/>
                </a:lnTo>
                <a:lnTo>
                  <a:pt x="26771" y="146049"/>
                </a:lnTo>
                <a:lnTo>
                  <a:pt x="27050" y="147319"/>
                </a:lnTo>
                <a:lnTo>
                  <a:pt x="27647" y="148589"/>
                </a:lnTo>
                <a:lnTo>
                  <a:pt x="32575" y="148589"/>
                </a:lnTo>
                <a:lnTo>
                  <a:pt x="32130" y="147319"/>
                </a:lnTo>
                <a:lnTo>
                  <a:pt x="31711" y="147319"/>
                </a:lnTo>
                <a:lnTo>
                  <a:pt x="29946" y="146049"/>
                </a:lnTo>
                <a:lnTo>
                  <a:pt x="29921" y="144779"/>
                </a:lnTo>
                <a:lnTo>
                  <a:pt x="30543" y="143509"/>
                </a:lnTo>
                <a:lnTo>
                  <a:pt x="44729" y="143509"/>
                </a:lnTo>
                <a:lnTo>
                  <a:pt x="45402" y="142239"/>
                </a:lnTo>
                <a:lnTo>
                  <a:pt x="44729" y="139699"/>
                </a:lnTo>
                <a:close/>
              </a:path>
              <a:path w="392430" h="226059">
                <a:moveTo>
                  <a:pt x="44729" y="143509"/>
                </a:moveTo>
                <a:lnTo>
                  <a:pt x="31457" y="143509"/>
                </a:lnTo>
                <a:lnTo>
                  <a:pt x="33540" y="144779"/>
                </a:lnTo>
                <a:lnTo>
                  <a:pt x="33496" y="145054"/>
                </a:lnTo>
                <a:lnTo>
                  <a:pt x="34404" y="148589"/>
                </a:lnTo>
                <a:lnTo>
                  <a:pt x="39839" y="147319"/>
                </a:lnTo>
                <a:lnTo>
                  <a:pt x="48399" y="147319"/>
                </a:lnTo>
                <a:lnTo>
                  <a:pt x="48894" y="146049"/>
                </a:lnTo>
                <a:lnTo>
                  <a:pt x="43992" y="146049"/>
                </a:lnTo>
                <a:lnTo>
                  <a:pt x="44195" y="144779"/>
                </a:lnTo>
                <a:lnTo>
                  <a:pt x="44729" y="143509"/>
                </a:lnTo>
                <a:close/>
              </a:path>
              <a:path w="392430" h="226059">
                <a:moveTo>
                  <a:pt x="144457" y="142239"/>
                </a:moveTo>
                <a:lnTo>
                  <a:pt x="136728" y="142239"/>
                </a:lnTo>
                <a:lnTo>
                  <a:pt x="138531" y="144779"/>
                </a:lnTo>
                <a:lnTo>
                  <a:pt x="140500" y="146049"/>
                </a:lnTo>
                <a:lnTo>
                  <a:pt x="143357" y="148589"/>
                </a:lnTo>
                <a:lnTo>
                  <a:pt x="145556" y="148579"/>
                </a:lnTo>
                <a:lnTo>
                  <a:pt x="146138" y="144779"/>
                </a:lnTo>
                <a:lnTo>
                  <a:pt x="144457" y="142239"/>
                </a:lnTo>
                <a:close/>
              </a:path>
              <a:path w="392430" h="226059">
                <a:moveTo>
                  <a:pt x="154343" y="147319"/>
                </a:moveTo>
                <a:lnTo>
                  <a:pt x="151879" y="148589"/>
                </a:lnTo>
                <a:lnTo>
                  <a:pt x="154698" y="148589"/>
                </a:lnTo>
                <a:lnTo>
                  <a:pt x="154343" y="147319"/>
                </a:lnTo>
                <a:close/>
              </a:path>
              <a:path w="392430" h="226059">
                <a:moveTo>
                  <a:pt x="164058" y="138429"/>
                </a:moveTo>
                <a:lnTo>
                  <a:pt x="153898" y="138429"/>
                </a:lnTo>
                <a:lnTo>
                  <a:pt x="154317" y="143509"/>
                </a:lnTo>
                <a:lnTo>
                  <a:pt x="155854" y="143509"/>
                </a:lnTo>
                <a:lnTo>
                  <a:pt x="154825" y="146049"/>
                </a:lnTo>
                <a:lnTo>
                  <a:pt x="154533" y="147319"/>
                </a:lnTo>
                <a:lnTo>
                  <a:pt x="155155" y="148589"/>
                </a:lnTo>
                <a:lnTo>
                  <a:pt x="160722" y="148579"/>
                </a:lnTo>
                <a:lnTo>
                  <a:pt x="161162" y="147319"/>
                </a:lnTo>
                <a:lnTo>
                  <a:pt x="161518" y="144779"/>
                </a:lnTo>
                <a:lnTo>
                  <a:pt x="165303" y="144779"/>
                </a:lnTo>
                <a:lnTo>
                  <a:pt x="164503" y="142239"/>
                </a:lnTo>
                <a:lnTo>
                  <a:pt x="164236" y="142239"/>
                </a:lnTo>
                <a:lnTo>
                  <a:pt x="164160" y="139699"/>
                </a:lnTo>
                <a:lnTo>
                  <a:pt x="164058" y="138429"/>
                </a:lnTo>
                <a:close/>
              </a:path>
              <a:path w="392430" h="226059">
                <a:moveTo>
                  <a:pt x="21386" y="144779"/>
                </a:moveTo>
                <a:lnTo>
                  <a:pt x="6718" y="144779"/>
                </a:lnTo>
                <a:lnTo>
                  <a:pt x="4610" y="147319"/>
                </a:lnTo>
                <a:lnTo>
                  <a:pt x="15189" y="147319"/>
                </a:lnTo>
                <a:lnTo>
                  <a:pt x="16243" y="146049"/>
                </a:lnTo>
                <a:lnTo>
                  <a:pt x="22542" y="146049"/>
                </a:lnTo>
                <a:lnTo>
                  <a:pt x="21875" y="145054"/>
                </a:lnTo>
                <a:lnTo>
                  <a:pt x="21386" y="144779"/>
                </a:lnTo>
                <a:close/>
              </a:path>
              <a:path w="392430" h="226059">
                <a:moveTo>
                  <a:pt x="88861" y="134619"/>
                </a:moveTo>
                <a:lnTo>
                  <a:pt x="84277" y="134619"/>
                </a:lnTo>
                <a:lnTo>
                  <a:pt x="85407" y="137159"/>
                </a:lnTo>
                <a:lnTo>
                  <a:pt x="90169" y="139699"/>
                </a:lnTo>
                <a:lnTo>
                  <a:pt x="91833" y="139699"/>
                </a:lnTo>
                <a:lnTo>
                  <a:pt x="94399" y="142239"/>
                </a:lnTo>
                <a:lnTo>
                  <a:pt x="95199" y="143509"/>
                </a:lnTo>
                <a:lnTo>
                  <a:pt x="92671" y="143509"/>
                </a:lnTo>
                <a:lnTo>
                  <a:pt x="91452" y="144779"/>
                </a:lnTo>
                <a:lnTo>
                  <a:pt x="85585" y="144779"/>
                </a:lnTo>
                <a:lnTo>
                  <a:pt x="83959" y="147319"/>
                </a:lnTo>
                <a:lnTo>
                  <a:pt x="94614" y="147319"/>
                </a:lnTo>
                <a:lnTo>
                  <a:pt x="97485" y="146049"/>
                </a:lnTo>
                <a:lnTo>
                  <a:pt x="98386" y="146049"/>
                </a:lnTo>
                <a:lnTo>
                  <a:pt x="98904" y="145655"/>
                </a:lnTo>
                <a:lnTo>
                  <a:pt x="99009" y="144779"/>
                </a:lnTo>
                <a:lnTo>
                  <a:pt x="99593" y="143509"/>
                </a:lnTo>
                <a:lnTo>
                  <a:pt x="97281" y="139699"/>
                </a:lnTo>
                <a:lnTo>
                  <a:pt x="93662" y="137159"/>
                </a:lnTo>
                <a:lnTo>
                  <a:pt x="91897" y="135889"/>
                </a:lnTo>
                <a:lnTo>
                  <a:pt x="88861" y="134619"/>
                </a:lnTo>
                <a:close/>
              </a:path>
              <a:path w="392430" h="226059">
                <a:moveTo>
                  <a:pt x="118351" y="146049"/>
                </a:moveTo>
                <a:lnTo>
                  <a:pt x="97612" y="146049"/>
                </a:lnTo>
                <a:lnTo>
                  <a:pt x="97154" y="147319"/>
                </a:lnTo>
                <a:lnTo>
                  <a:pt x="120027" y="147319"/>
                </a:lnTo>
                <a:lnTo>
                  <a:pt x="118351" y="146049"/>
                </a:lnTo>
                <a:close/>
              </a:path>
              <a:path w="392430" h="226059">
                <a:moveTo>
                  <a:pt x="259841" y="144779"/>
                </a:moveTo>
                <a:lnTo>
                  <a:pt x="249897" y="144779"/>
                </a:lnTo>
                <a:lnTo>
                  <a:pt x="248742" y="146049"/>
                </a:lnTo>
                <a:lnTo>
                  <a:pt x="248310" y="147319"/>
                </a:lnTo>
                <a:lnTo>
                  <a:pt x="254812" y="147319"/>
                </a:lnTo>
                <a:lnTo>
                  <a:pt x="254723" y="146049"/>
                </a:lnTo>
                <a:lnTo>
                  <a:pt x="261156" y="146049"/>
                </a:lnTo>
                <a:lnTo>
                  <a:pt x="259841" y="144779"/>
                </a:lnTo>
                <a:close/>
              </a:path>
              <a:path w="392430" h="226059">
                <a:moveTo>
                  <a:pt x="261156" y="146049"/>
                </a:moveTo>
                <a:lnTo>
                  <a:pt x="257987" y="146049"/>
                </a:lnTo>
                <a:lnTo>
                  <a:pt x="262470" y="147319"/>
                </a:lnTo>
                <a:lnTo>
                  <a:pt x="261156" y="146049"/>
                </a:lnTo>
                <a:close/>
              </a:path>
              <a:path w="392430" h="226059">
                <a:moveTo>
                  <a:pt x="296735" y="134619"/>
                </a:moveTo>
                <a:lnTo>
                  <a:pt x="287515" y="134619"/>
                </a:lnTo>
                <a:lnTo>
                  <a:pt x="285076" y="137159"/>
                </a:lnTo>
                <a:lnTo>
                  <a:pt x="281952" y="137159"/>
                </a:lnTo>
                <a:lnTo>
                  <a:pt x="277787" y="140969"/>
                </a:lnTo>
                <a:lnTo>
                  <a:pt x="276517" y="142239"/>
                </a:lnTo>
                <a:lnTo>
                  <a:pt x="275755" y="142239"/>
                </a:lnTo>
                <a:lnTo>
                  <a:pt x="272338" y="144779"/>
                </a:lnTo>
                <a:lnTo>
                  <a:pt x="275196" y="147319"/>
                </a:lnTo>
                <a:lnTo>
                  <a:pt x="279933" y="147319"/>
                </a:lnTo>
                <a:lnTo>
                  <a:pt x="278129" y="146049"/>
                </a:lnTo>
                <a:lnTo>
                  <a:pt x="278942" y="144779"/>
                </a:lnTo>
                <a:lnTo>
                  <a:pt x="279996" y="143509"/>
                </a:lnTo>
                <a:lnTo>
                  <a:pt x="283540" y="140969"/>
                </a:lnTo>
                <a:lnTo>
                  <a:pt x="285915" y="140969"/>
                </a:lnTo>
                <a:lnTo>
                  <a:pt x="286511" y="139699"/>
                </a:lnTo>
                <a:lnTo>
                  <a:pt x="287286" y="139699"/>
                </a:lnTo>
                <a:lnTo>
                  <a:pt x="287883" y="138429"/>
                </a:lnTo>
                <a:lnTo>
                  <a:pt x="289090" y="138429"/>
                </a:lnTo>
                <a:lnTo>
                  <a:pt x="291134" y="137159"/>
                </a:lnTo>
                <a:lnTo>
                  <a:pt x="293979" y="135889"/>
                </a:lnTo>
                <a:lnTo>
                  <a:pt x="296735" y="134619"/>
                </a:lnTo>
                <a:close/>
              </a:path>
              <a:path w="392430" h="226059">
                <a:moveTo>
                  <a:pt x="5435" y="124459"/>
                </a:moveTo>
                <a:lnTo>
                  <a:pt x="3416" y="125729"/>
                </a:lnTo>
                <a:lnTo>
                  <a:pt x="0" y="128269"/>
                </a:lnTo>
                <a:lnTo>
                  <a:pt x="3911" y="130809"/>
                </a:lnTo>
                <a:lnTo>
                  <a:pt x="3632" y="132079"/>
                </a:lnTo>
                <a:lnTo>
                  <a:pt x="3949" y="134619"/>
                </a:lnTo>
                <a:lnTo>
                  <a:pt x="6375" y="134619"/>
                </a:lnTo>
                <a:lnTo>
                  <a:pt x="7416" y="137159"/>
                </a:lnTo>
                <a:lnTo>
                  <a:pt x="9118" y="139699"/>
                </a:lnTo>
                <a:lnTo>
                  <a:pt x="10363" y="140969"/>
                </a:lnTo>
                <a:lnTo>
                  <a:pt x="12052" y="140969"/>
                </a:lnTo>
                <a:lnTo>
                  <a:pt x="11417" y="142239"/>
                </a:lnTo>
                <a:lnTo>
                  <a:pt x="14427" y="142239"/>
                </a:lnTo>
                <a:lnTo>
                  <a:pt x="12890" y="143509"/>
                </a:lnTo>
                <a:lnTo>
                  <a:pt x="11645" y="143509"/>
                </a:lnTo>
                <a:lnTo>
                  <a:pt x="10731" y="144779"/>
                </a:lnTo>
                <a:lnTo>
                  <a:pt x="21691" y="144779"/>
                </a:lnTo>
                <a:lnTo>
                  <a:pt x="21875" y="145054"/>
                </a:lnTo>
                <a:lnTo>
                  <a:pt x="23647" y="146049"/>
                </a:lnTo>
                <a:lnTo>
                  <a:pt x="26619" y="146049"/>
                </a:lnTo>
                <a:lnTo>
                  <a:pt x="23355" y="142239"/>
                </a:lnTo>
                <a:lnTo>
                  <a:pt x="22682" y="140969"/>
                </a:lnTo>
                <a:lnTo>
                  <a:pt x="21653" y="139699"/>
                </a:lnTo>
                <a:lnTo>
                  <a:pt x="20002" y="139699"/>
                </a:lnTo>
                <a:lnTo>
                  <a:pt x="19176" y="138429"/>
                </a:lnTo>
                <a:lnTo>
                  <a:pt x="11887" y="138429"/>
                </a:lnTo>
                <a:lnTo>
                  <a:pt x="10528" y="135889"/>
                </a:lnTo>
                <a:lnTo>
                  <a:pt x="8877" y="132079"/>
                </a:lnTo>
                <a:lnTo>
                  <a:pt x="7327" y="132079"/>
                </a:lnTo>
                <a:lnTo>
                  <a:pt x="7569" y="130809"/>
                </a:lnTo>
                <a:lnTo>
                  <a:pt x="15112" y="130809"/>
                </a:lnTo>
                <a:lnTo>
                  <a:pt x="16396" y="128204"/>
                </a:lnTo>
                <a:lnTo>
                  <a:pt x="16878" y="126999"/>
                </a:lnTo>
                <a:lnTo>
                  <a:pt x="16929" y="125729"/>
                </a:lnTo>
                <a:lnTo>
                  <a:pt x="7543" y="125729"/>
                </a:lnTo>
                <a:lnTo>
                  <a:pt x="7537" y="125583"/>
                </a:lnTo>
                <a:lnTo>
                  <a:pt x="5435" y="124459"/>
                </a:lnTo>
                <a:close/>
              </a:path>
              <a:path w="392430" h="226059">
                <a:moveTo>
                  <a:pt x="49390" y="144779"/>
                </a:moveTo>
                <a:lnTo>
                  <a:pt x="45491" y="146049"/>
                </a:lnTo>
                <a:lnTo>
                  <a:pt x="48894" y="146049"/>
                </a:lnTo>
                <a:lnTo>
                  <a:pt x="49390" y="144779"/>
                </a:lnTo>
                <a:close/>
              </a:path>
              <a:path w="392430" h="226059">
                <a:moveTo>
                  <a:pt x="77173" y="137159"/>
                </a:moveTo>
                <a:lnTo>
                  <a:pt x="63931" y="137159"/>
                </a:lnTo>
                <a:lnTo>
                  <a:pt x="65963" y="138429"/>
                </a:lnTo>
                <a:lnTo>
                  <a:pt x="67995" y="138429"/>
                </a:lnTo>
                <a:lnTo>
                  <a:pt x="63957" y="139699"/>
                </a:lnTo>
                <a:lnTo>
                  <a:pt x="57886" y="139699"/>
                </a:lnTo>
                <a:lnTo>
                  <a:pt x="58800" y="140969"/>
                </a:lnTo>
                <a:lnTo>
                  <a:pt x="59842" y="140969"/>
                </a:lnTo>
                <a:lnTo>
                  <a:pt x="59880" y="142239"/>
                </a:lnTo>
                <a:lnTo>
                  <a:pt x="54343" y="142239"/>
                </a:lnTo>
                <a:lnTo>
                  <a:pt x="54343" y="146049"/>
                </a:lnTo>
                <a:lnTo>
                  <a:pt x="56997" y="144779"/>
                </a:lnTo>
                <a:lnTo>
                  <a:pt x="59664" y="144779"/>
                </a:lnTo>
                <a:lnTo>
                  <a:pt x="59994" y="143509"/>
                </a:lnTo>
                <a:lnTo>
                  <a:pt x="69126" y="143509"/>
                </a:lnTo>
                <a:lnTo>
                  <a:pt x="68325" y="142239"/>
                </a:lnTo>
                <a:lnTo>
                  <a:pt x="77173" y="137159"/>
                </a:lnTo>
                <a:close/>
              </a:path>
              <a:path w="392430" h="226059">
                <a:moveTo>
                  <a:pt x="64896" y="144779"/>
                </a:moveTo>
                <a:lnTo>
                  <a:pt x="60350" y="144779"/>
                </a:lnTo>
                <a:lnTo>
                  <a:pt x="61023" y="146049"/>
                </a:lnTo>
                <a:lnTo>
                  <a:pt x="64007" y="146049"/>
                </a:lnTo>
                <a:lnTo>
                  <a:pt x="64896" y="144779"/>
                </a:lnTo>
                <a:close/>
              </a:path>
              <a:path w="392430" h="226059">
                <a:moveTo>
                  <a:pt x="79768" y="144779"/>
                </a:moveTo>
                <a:lnTo>
                  <a:pt x="77685" y="144779"/>
                </a:lnTo>
                <a:lnTo>
                  <a:pt x="75285" y="146049"/>
                </a:lnTo>
                <a:lnTo>
                  <a:pt x="79863" y="146049"/>
                </a:lnTo>
                <a:lnTo>
                  <a:pt x="79768" y="144779"/>
                </a:lnTo>
                <a:close/>
              </a:path>
              <a:path w="392430" h="226059">
                <a:moveTo>
                  <a:pt x="98904" y="145655"/>
                </a:moveTo>
                <a:lnTo>
                  <a:pt x="98386" y="146049"/>
                </a:lnTo>
                <a:lnTo>
                  <a:pt x="98856" y="146049"/>
                </a:lnTo>
                <a:lnTo>
                  <a:pt x="98904" y="145655"/>
                </a:lnTo>
                <a:close/>
              </a:path>
              <a:path w="392430" h="226059">
                <a:moveTo>
                  <a:pt x="105422" y="144779"/>
                </a:moveTo>
                <a:lnTo>
                  <a:pt x="100050" y="144779"/>
                </a:lnTo>
                <a:lnTo>
                  <a:pt x="98904" y="145655"/>
                </a:lnTo>
                <a:lnTo>
                  <a:pt x="98856" y="146049"/>
                </a:lnTo>
                <a:lnTo>
                  <a:pt x="110832" y="146049"/>
                </a:lnTo>
                <a:lnTo>
                  <a:pt x="105422" y="144779"/>
                </a:lnTo>
                <a:close/>
              </a:path>
              <a:path w="392430" h="226059">
                <a:moveTo>
                  <a:pt x="115506" y="144779"/>
                </a:moveTo>
                <a:lnTo>
                  <a:pt x="113017" y="144779"/>
                </a:lnTo>
                <a:lnTo>
                  <a:pt x="110832" y="146049"/>
                </a:lnTo>
                <a:lnTo>
                  <a:pt x="117068" y="146049"/>
                </a:lnTo>
                <a:lnTo>
                  <a:pt x="115506" y="144779"/>
                </a:lnTo>
                <a:close/>
              </a:path>
              <a:path w="392430" h="226059">
                <a:moveTo>
                  <a:pt x="173113" y="140969"/>
                </a:moveTo>
                <a:lnTo>
                  <a:pt x="168732" y="140969"/>
                </a:lnTo>
                <a:lnTo>
                  <a:pt x="167601" y="144779"/>
                </a:lnTo>
                <a:lnTo>
                  <a:pt x="166065" y="144779"/>
                </a:lnTo>
                <a:lnTo>
                  <a:pt x="165722" y="146049"/>
                </a:lnTo>
                <a:lnTo>
                  <a:pt x="170857" y="146049"/>
                </a:lnTo>
                <a:lnTo>
                  <a:pt x="171678" y="143509"/>
                </a:lnTo>
                <a:lnTo>
                  <a:pt x="171805" y="142239"/>
                </a:lnTo>
                <a:lnTo>
                  <a:pt x="172542" y="142239"/>
                </a:lnTo>
                <a:lnTo>
                  <a:pt x="173113" y="140969"/>
                </a:lnTo>
                <a:close/>
              </a:path>
              <a:path w="392430" h="226059">
                <a:moveTo>
                  <a:pt x="202557" y="145974"/>
                </a:moveTo>
                <a:close/>
              </a:path>
              <a:path w="392430" h="226059">
                <a:moveTo>
                  <a:pt x="210134" y="134619"/>
                </a:moveTo>
                <a:lnTo>
                  <a:pt x="206133" y="134619"/>
                </a:lnTo>
                <a:lnTo>
                  <a:pt x="206984" y="137159"/>
                </a:lnTo>
                <a:lnTo>
                  <a:pt x="208622" y="139699"/>
                </a:lnTo>
                <a:lnTo>
                  <a:pt x="209080" y="140969"/>
                </a:lnTo>
                <a:lnTo>
                  <a:pt x="208343" y="140969"/>
                </a:lnTo>
                <a:lnTo>
                  <a:pt x="206743" y="143509"/>
                </a:lnTo>
                <a:lnTo>
                  <a:pt x="206057" y="143509"/>
                </a:lnTo>
                <a:lnTo>
                  <a:pt x="204647" y="144779"/>
                </a:lnTo>
                <a:lnTo>
                  <a:pt x="203453" y="144779"/>
                </a:lnTo>
                <a:lnTo>
                  <a:pt x="202557" y="145974"/>
                </a:lnTo>
                <a:lnTo>
                  <a:pt x="217436" y="146049"/>
                </a:lnTo>
                <a:lnTo>
                  <a:pt x="217169" y="144779"/>
                </a:lnTo>
                <a:lnTo>
                  <a:pt x="219836" y="142239"/>
                </a:lnTo>
                <a:lnTo>
                  <a:pt x="212369" y="142239"/>
                </a:lnTo>
                <a:lnTo>
                  <a:pt x="212922" y="141375"/>
                </a:lnTo>
                <a:lnTo>
                  <a:pt x="212991" y="140969"/>
                </a:lnTo>
                <a:lnTo>
                  <a:pt x="210134" y="134619"/>
                </a:lnTo>
                <a:close/>
              </a:path>
              <a:path w="392430" h="226059">
                <a:moveTo>
                  <a:pt x="21691" y="144779"/>
                </a:moveTo>
                <a:lnTo>
                  <a:pt x="21386" y="144779"/>
                </a:lnTo>
                <a:lnTo>
                  <a:pt x="21875" y="145054"/>
                </a:lnTo>
                <a:lnTo>
                  <a:pt x="21691" y="144779"/>
                </a:lnTo>
                <a:close/>
              </a:path>
              <a:path w="392430" h="226059">
                <a:moveTo>
                  <a:pt x="69126" y="143509"/>
                </a:moveTo>
                <a:lnTo>
                  <a:pt x="59994" y="143509"/>
                </a:lnTo>
                <a:lnTo>
                  <a:pt x="60147" y="144779"/>
                </a:lnTo>
                <a:lnTo>
                  <a:pt x="69595" y="144779"/>
                </a:lnTo>
                <a:lnTo>
                  <a:pt x="69126" y="143509"/>
                </a:lnTo>
                <a:close/>
              </a:path>
              <a:path w="392430" h="226059">
                <a:moveTo>
                  <a:pt x="128612" y="142239"/>
                </a:moveTo>
                <a:lnTo>
                  <a:pt x="126047" y="144779"/>
                </a:lnTo>
                <a:lnTo>
                  <a:pt x="135623" y="144779"/>
                </a:lnTo>
                <a:lnTo>
                  <a:pt x="135229" y="143509"/>
                </a:lnTo>
                <a:lnTo>
                  <a:pt x="129603" y="143509"/>
                </a:lnTo>
                <a:lnTo>
                  <a:pt x="128612" y="142239"/>
                </a:lnTo>
                <a:close/>
              </a:path>
              <a:path w="392430" h="226059">
                <a:moveTo>
                  <a:pt x="232994" y="143509"/>
                </a:moveTo>
                <a:lnTo>
                  <a:pt x="224294" y="143509"/>
                </a:lnTo>
                <a:lnTo>
                  <a:pt x="228155" y="144779"/>
                </a:lnTo>
                <a:lnTo>
                  <a:pt x="229768" y="144779"/>
                </a:lnTo>
                <a:lnTo>
                  <a:pt x="232994" y="143509"/>
                </a:lnTo>
                <a:close/>
              </a:path>
              <a:path w="392430" h="226059">
                <a:moveTo>
                  <a:pt x="259054" y="138429"/>
                </a:moveTo>
                <a:lnTo>
                  <a:pt x="244195" y="138429"/>
                </a:lnTo>
                <a:lnTo>
                  <a:pt x="243293" y="139699"/>
                </a:lnTo>
                <a:lnTo>
                  <a:pt x="241350" y="142239"/>
                </a:lnTo>
                <a:lnTo>
                  <a:pt x="243585" y="143509"/>
                </a:lnTo>
                <a:lnTo>
                  <a:pt x="244513" y="144779"/>
                </a:lnTo>
                <a:lnTo>
                  <a:pt x="247091" y="144779"/>
                </a:lnTo>
                <a:lnTo>
                  <a:pt x="248005" y="143509"/>
                </a:lnTo>
                <a:lnTo>
                  <a:pt x="261778" y="143509"/>
                </a:lnTo>
                <a:lnTo>
                  <a:pt x="262496" y="142239"/>
                </a:lnTo>
                <a:lnTo>
                  <a:pt x="255739" y="142239"/>
                </a:lnTo>
                <a:lnTo>
                  <a:pt x="252755" y="140969"/>
                </a:lnTo>
                <a:lnTo>
                  <a:pt x="252971" y="140969"/>
                </a:lnTo>
                <a:lnTo>
                  <a:pt x="253009" y="139699"/>
                </a:lnTo>
                <a:lnTo>
                  <a:pt x="253784" y="139699"/>
                </a:lnTo>
                <a:lnTo>
                  <a:pt x="259054" y="138429"/>
                </a:lnTo>
                <a:close/>
              </a:path>
              <a:path w="392430" h="226059">
                <a:moveTo>
                  <a:pt x="249783" y="143509"/>
                </a:moveTo>
                <a:lnTo>
                  <a:pt x="248259" y="143509"/>
                </a:lnTo>
                <a:lnTo>
                  <a:pt x="249237" y="144779"/>
                </a:lnTo>
                <a:lnTo>
                  <a:pt x="249783" y="143509"/>
                </a:lnTo>
                <a:close/>
              </a:path>
              <a:path w="392430" h="226059">
                <a:moveTo>
                  <a:pt x="261778" y="143509"/>
                </a:moveTo>
                <a:lnTo>
                  <a:pt x="249783" y="143509"/>
                </a:lnTo>
                <a:lnTo>
                  <a:pt x="249745" y="144779"/>
                </a:lnTo>
                <a:lnTo>
                  <a:pt x="261061" y="144779"/>
                </a:lnTo>
                <a:lnTo>
                  <a:pt x="261778" y="143509"/>
                </a:lnTo>
                <a:close/>
              </a:path>
              <a:path w="392430" h="226059">
                <a:moveTo>
                  <a:pt x="142775" y="139699"/>
                </a:moveTo>
                <a:lnTo>
                  <a:pt x="127025" y="139699"/>
                </a:lnTo>
                <a:lnTo>
                  <a:pt x="130301" y="142239"/>
                </a:lnTo>
                <a:lnTo>
                  <a:pt x="129654" y="143509"/>
                </a:lnTo>
                <a:lnTo>
                  <a:pt x="135877" y="143509"/>
                </a:lnTo>
                <a:lnTo>
                  <a:pt x="136728" y="142239"/>
                </a:lnTo>
                <a:lnTo>
                  <a:pt x="144457" y="142239"/>
                </a:lnTo>
                <a:lnTo>
                  <a:pt x="142775" y="139699"/>
                </a:lnTo>
                <a:close/>
              </a:path>
              <a:path w="392430" h="226059">
                <a:moveTo>
                  <a:pt x="227114" y="130809"/>
                </a:moveTo>
                <a:lnTo>
                  <a:pt x="223824" y="130809"/>
                </a:lnTo>
                <a:lnTo>
                  <a:pt x="224116" y="132079"/>
                </a:lnTo>
                <a:lnTo>
                  <a:pt x="225628" y="134619"/>
                </a:lnTo>
                <a:lnTo>
                  <a:pt x="225793" y="135889"/>
                </a:lnTo>
                <a:lnTo>
                  <a:pt x="225475" y="137159"/>
                </a:lnTo>
                <a:lnTo>
                  <a:pt x="225196" y="139699"/>
                </a:lnTo>
                <a:lnTo>
                  <a:pt x="224345" y="143509"/>
                </a:lnTo>
                <a:lnTo>
                  <a:pt x="236994" y="143509"/>
                </a:lnTo>
                <a:lnTo>
                  <a:pt x="237439" y="140969"/>
                </a:lnTo>
                <a:lnTo>
                  <a:pt x="231419" y="140969"/>
                </a:lnTo>
                <a:lnTo>
                  <a:pt x="230047" y="139699"/>
                </a:lnTo>
                <a:lnTo>
                  <a:pt x="228892" y="139699"/>
                </a:lnTo>
                <a:lnTo>
                  <a:pt x="228980" y="137159"/>
                </a:lnTo>
                <a:lnTo>
                  <a:pt x="229273" y="137159"/>
                </a:lnTo>
                <a:lnTo>
                  <a:pt x="229920" y="135889"/>
                </a:lnTo>
                <a:lnTo>
                  <a:pt x="231724" y="132079"/>
                </a:lnTo>
                <a:lnTo>
                  <a:pt x="227660" y="132079"/>
                </a:lnTo>
                <a:lnTo>
                  <a:pt x="227114" y="130809"/>
                </a:lnTo>
                <a:close/>
              </a:path>
              <a:path w="392430" h="226059">
                <a:moveTo>
                  <a:pt x="81597" y="134619"/>
                </a:moveTo>
                <a:lnTo>
                  <a:pt x="51307" y="134619"/>
                </a:lnTo>
                <a:lnTo>
                  <a:pt x="50825" y="135889"/>
                </a:lnTo>
                <a:lnTo>
                  <a:pt x="51333" y="139699"/>
                </a:lnTo>
                <a:lnTo>
                  <a:pt x="52476" y="142239"/>
                </a:lnTo>
                <a:lnTo>
                  <a:pt x="59880" y="142239"/>
                </a:lnTo>
                <a:lnTo>
                  <a:pt x="59816" y="140969"/>
                </a:lnTo>
                <a:lnTo>
                  <a:pt x="57886" y="140969"/>
                </a:lnTo>
                <a:lnTo>
                  <a:pt x="57886" y="139699"/>
                </a:lnTo>
                <a:lnTo>
                  <a:pt x="54787" y="139699"/>
                </a:lnTo>
                <a:lnTo>
                  <a:pt x="54394" y="137159"/>
                </a:lnTo>
                <a:lnTo>
                  <a:pt x="77173" y="137159"/>
                </a:lnTo>
                <a:lnTo>
                  <a:pt x="81597" y="134619"/>
                </a:lnTo>
                <a:close/>
              </a:path>
              <a:path w="392430" h="226059">
                <a:moveTo>
                  <a:pt x="111836" y="134619"/>
                </a:moveTo>
                <a:lnTo>
                  <a:pt x="108635" y="134619"/>
                </a:lnTo>
                <a:lnTo>
                  <a:pt x="107538" y="135438"/>
                </a:lnTo>
                <a:lnTo>
                  <a:pt x="107060" y="137159"/>
                </a:lnTo>
                <a:lnTo>
                  <a:pt x="106679" y="137159"/>
                </a:lnTo>
                <a:lnTo>
                  <a:pt x="106565" y="139699"/>
                </a:lnTo>
                <a:lnTo>
                  <a:pt x="107695" y="140969"/>
                </a:lnTo>
                <a:lnTo>
                  <a:pt x="109194" y="142239"/>
                </a:lnTo>
                <a:lnTo>
                  <a:pt x="112737" y="142239"/>
                </a:lnTo>
                <a:lnTo>
                  <a:pt x="112953" y="140969"/>
                </a:lnTo>
                <a:lnTo>
                  <a:pt x="113080" y="139699"/>
                </a:lnTo>
                <a:lnTo>
                  <a:pt x="112877" y="138429"/>
                </a:lnTo>
                <a:lnTo>
                  <a:pt x="113385" y="138429"/>
                </a:lnTo>
                <a:lnTo>
                  <a:pt x="112902" y="137159"/>
                </a:lnTo>
                <a:lnTo>
                  <a:pt x="107060" y="137159"/>
                </a:lnTo>
                <a:lnTo>
                  <a:pt x="106703" y="137040"/>
                </a:lnTo>
                <a:lnTo>
                  <a:pt x="112857" y="137040"/>
                </a:lnTo>
                <a:lnTo>
                  <a:pt x="112420" y="135889"/>
                </a:lnTo>
                <a:lnTo>
                  <a:pt x="111836" y="134619"/>
                </a:lnTo>
                <a:close/>
              </a:path>
              <a:path w="392430" h="226059">
                <a:moveTo>
                  <a:pt x="212922" y="141375"/>
                </a:moveTo>
                <a:lnTo>
                  <a:pt x="212369" y="142239"/>
                </a:lnTo>
                <a:lnTo>
                  <a:pt x="212775" y="142239"/>
                </a:lnTo>
                <a:lnTo>
                  <a:pt x="212922" y="141375"/>
                </a:lnTo>
                <a:close/>
              </a:path>
              <a:path w="392430" h="226059">
                <a:moveTo>
                  <a:pt x="213994" y="139699"/>
                </a:moveTo>
                <a:lnTo>
                  <a:pt x="212922" y="141375"/>
                </a:lnTo>
                <a:lnTo>
                  <a:pt x="212775" y="142239"/>
                </a:lnTo>
                <a:lnTo>
                  <a:pt x="219836" y="142239"/>
                </a:lnTo>
                <a:lnTo>
                  <a:pt x="221170" y="140969"/>
                </a:lnTo>
                <a:lnTo>
                  <a:pt x="215607" y="140969"/>
                </a:lnTo>
                <a:lnTo>
                  <a:pt x="213994" y="139699"/>
                </a:lnTo>
                <a:close/>
              </a:path>
              <a:path w="392430" h="226059">
                <a:moveTo>
                  <a:pt x="258470" y="132079"/>
                </a:moveTo>
                <a:lnTo>
                  <a:pt x="250418" y="132079"/>
                </a:lnTo>
                <a:lnTo>
                  <a:pt x="252120" y="133349"/>
                </a:lnTo>
                <a:lnTo>
                  <a:pt x="250963" y="134507"/>
                </a:lnTo>
                <a:lnTo>
                  <a:pt x="250956" y="135438"/>
                </a:lnTo>
                <a:lnTo>
                  <a:pt x="251015" y="135889"/>
                </a:lnTo>
                <a:lnTo>
                  <a:pt x="250520" y="135889"/>
                </a:lnTo>
                <a:lnTo>
                  <a:pt x="249491" y="137159"/>
                </a:lnTo>
                <a:lnTo>
                  <a:pt x="247421" y="137159"/>
                </a:lnTo>
                <a:lnTo>
                  <a:pt x="247040" y="138429"/>
                </a:lnTo>
                <a:lnTo>
                  <a:pt x="261607" y="138429"/>
                </a:lnTo>
                <a:lnTo>
                  <a:pt x="259727" y="139699"/>
                </a:lnTo>
                <a:lnTo>
                  <a:pt x="258432" y="142239"/>
                </a:lnTo>
                <a:lnTo>
                  <a:pt x="262496" y="142239"/>
                </a:lnTo>
                <a:lnTo>
                  <a:pt x="263867" y="140969"/>
                </a:lnTo>
                <a:lnTo>
                  <a:pt x="270027" y="140969"/>
                </a:lnTo>
                <a:lnTo>
                  <a:pt x="271348" y="138429"/>
                </a:lnTo>
                <a:lnTo>
                  <a:pt x="271455" y="137040"/>
                </a:lnTo>
                <a:lnTo>
                  <a:pt x="269773" y="134619"/>
                </a:lnTo>
                <a:lnTo>
                  <a:pt x="258457" y="134619"/>
                </a:lnTo>
                <a:lnTo>
                  <a:pt x="258229" y="133349"/>
                </a:lnTo>
                <a:lnTo>
                  <a:pt x="257390" y="133349"/>
                </a:lnTo>
                <a:lnTo>
                  <a:pt x="258470" y="132079"/>
                </a:lnTo>
                <a:close/>
              </a:path>
              <a:path w="392430" h="226059">
                <a:moveTo>
                  <a:pt x="270027" y="140969"/>
                </a:moveTo>
                <a:lnTo>
                  <a:pt x="263867" y="140969"/>
                </a:lnTo>
                <a:lnTo>
                  <a:pt x="268160" y="142239"/>
                </a:lnTo>
                <a:lnTo>
                  <a:pt x="270027" y="140969"/>
                </a:lnTo>
                <a:close/>
              </a:path>
              <a:path w="392430" h="226059">
                <a:moveTo>
                  <a:pt x="277355" y="134619"/>
                </a:moveTo>
                <a:lnTo>
                  <a:pt x="272249" y="134619"/>
                </a:lnTo>
                <a:lnTo>
                  <a:pt x="274015" y="142239"/>
                </a:lnTo>
                <a:lnTo>
                  <a:pt x="276174" y="140969"/>
                </a:lnTo>
                <a:lnTo>
                  <a:pt x="279336" y="138429"/>
                </a:lnTo>
                <a:lnTo>
                  <a:pt x="278777" y="135889"/>
                </a:lnTo>
                <a:lnTo>
                  <a:pt x="278104" y="135889"/>
                </a:lnTo>
                <a:lnTo>
                  <a:pt x="277355" y="134619"/>
                </a:lnTo>
                <a:close/>
              </a:path>
              <a:path w="392430" h="226059">
                <a:moveTo>
                  <a:pt x="147751" y="138429"/>
                </a:moveTo>
                <a:lnTo>
                  <a:pt x="142087" y="138429"/>
                </a:lnTo>
                <a:lnTo>
                  <a:pt x="142811" y="139699"/>
                </a:lnTo>
                <a:lnTo>
                  <a:pt x="144246" y="140969"/>
                </a:lnTo>
                <a:lnTo>
                  <a:pt x="146913" y="139699"/>
                </a:lnTo>
                <a:lnTo>
                  <a:pt x="147751" y="138429"/>
                </a:lnTo>
                <a:close/>
              </a:path>
              <a:path w="392430" h="226059">
                <a:moveTo>
                  <a:pt x="172732" y="134619"/>
                </a:moveTo>
                <a:lnTo>
                  <a:pt x="161112" y="134619"/>
                </a:lnTo>
                <a:lnTo>
                  <a:pt x="161442" y="135889"/>
                </a:lnTo>
                <a:lnTo>
                  <a:pt x="165277" y="135889"/>
                </a:lnTo>
                <a:lnTo>
                  <a:pt x="166420" y="137159"/>
                </a:lnTo>
                <a:lnTo>
                  <a:pt x="167017" y="138429"/>
                </a:lnTo>
                <a:lnTo>
                  <a:pt x="169265" y="139699"/>
                </a:lnTo>
                <a:lnTo>
                  <a:pt x="168998" y="140969"/>
                </a:lnTo>
                <a:lnTo>
                  <a:pt x="173418" y="140969"/>
                </a:lnTo>
                <a:lnTo>
                  <a:pt x="176123" y="137159"/>
                </a:lnTo>
                <a:lnTo>
                  <a:pt x="171742" y="137159"/>
                </a:lnTo>
                <a:lnTo>
                  <a:pt x="172034" y="135889"/>
                </a:lnTo>
                <a:lnTo>
                  <a:pt x="172732" y="134619"/>
                </a:lnTo>
                <a:close/>
              </a:path>
              <a:path w="392430" h="226059">
                <a:moveTo>
                  <a:pt x="220065" y="135889"/>
                </a:moveTo>
                <a:lnTo>
                  <a:pt x="216636" y="135889"/>
                </a:lnTo>
                <a:lnTo>
                  <a:pt x="216585" y="137159"/>
                </a:lnTo>
                <a:lnTo>
                  <a:pt x="216725" y="137159"/>
                </a:lnTo>
                <a:lnTo>
                  <a:pt x="215912" y="140969"/>
                </a:lnTo>
                <a:lnTo>
                  <a:pt x="221170" y="140969"/>
                </a:lnTo>
                <a:lnTo>
                  <a:pt x="221399" y="139699"/>
                </a:lnTo>
                <a:lnTo>
                  <a:pt x="220116" y="137159"/>
                </a:lnTo>
                <a:lnTo>
                  <a:pt x="220065" y="135889"/>
                </a:lnTo>
                <a:close/>
              </a:path>
              <a:path w="392430" h="226059">
                <a:moveTo>
                  <a:pt x="245160" y="129539"/>
                </a:moveTo>
                <a:lnTo>
                  <a:pt x="240842" y="129539"/>
                </a:lnTo>
                <a:lnTo>
                  <a:pt x="240766" y="130809"/>
                </a:lnTo>
                <a:lnTo>
                  <a:pt x="241185" y="132079"/>
                </a:lnTo>
                <a:lnTo>
                  <a:pt x="241020" y="132079"/>
                </a:lnTo>
                <a:lnTo>
                  <a:pt x="239394" y="134619"/>
                </a:lnTo>
                <a:lnTo>
                  <a:pt x="238658" y="135889"/>
                </a:lnTo>
                <a:lnTo>
                  <a:pt x="237655" y="137159"/>
                </a:lnTo>
                <a:lnTo>
                  <a:pt x="234607" y="138429"/>
                </a:lnTo>
                <a:lnTo>
                  <a:pt x="233984" y="139699"/>
                </a:lnTo>
                <a:lnTo>
                  <a:pt x="233133" y="140969"/>
                </a:lnTo>
                <a:lnTo>
                  <a:pt x="237883" y="140969"/>
                </a:lnTo>
                <a:lnTo>
                  <a:pt x="241401" y="138429"/>
                </a:lnTo>
                <a:lnTo>
                  <a:pt x="242455" y="137159"/>
                </a:lnTo>
                <a:lnTo>
                  <a:pt x="245363" y="132079"/>
                </a:lnTo>
                <a:lnTo>
                  <a:pt x="244474" y="130809"/>
                </a:lnTo>
                <a:lnTo>
                  <a:pt x="245160" y="129539"/>
                </a:lnTo>
                <a:close/>
              </a:path>
              <a:path w="392430" h="226059">
                <a:moveTo>
                  <a:pt x="31368" y="135889"/>
                </a:moveTo>
                <a:lnTo>
                  <a:pt x="29349" y="135889"/>
                </a:lnTo>
                <a:lnTo>
                  <a:pt x="27571" y="137159"/>
                </a:lnTo>
                <a:lnTo>
                  <a:pt x="27952" y="139699"/>
                </a:lnTo>
                <a:lnTo>
                  <a:pt x="44284" y="139699"/>
                </a:lnTo>
                <a:lnTo>
                  <a:pt x="41884" y="138429"/>
                </a:lnTo>
                <a:lnTo>
                  <a:pt x="37299" y="137159"/>
                </a:lnTo>
                <a:lnTo>
                  <a:pt x="31749" y="137159"/>
                </a:lnTo>
                <a:lnTo>
                  <a:pt x="31368" y="135889"/>
                </a:lnTo>
                <a:close/>
              </a:path>
              <a:path w="392430" h="226059">
                <a:moveTo>
                  <a:pt x="60210" y="137159"/>
                </a:moveTo>
                <a:lnTo>
                  <a:pt x="56629" y="137159"/>
                </a:lnTo>
                <a:lnTo>
                  <a:pt x="56819" y="138429"/>
                </a:lnTo>
                <a:lnTo>
                  <a:pt x="55244" y="138429"/>
                </a:lnTo>
                <a:lnTo>
                  <a:pt x="54787" y="139699"/>
                </a:lnTo>
                <a:lnTo>
                  <a:pt x="63030" y="139699"/>
                </a:lnTo>
                <a:lnTo>
                  <a:pt x="60210" y="137159"/>
                </a:lnTo>
                <a:close/>
              </a:path>
              <a:path w="392430" h="226059">
                <a:moveTo>
                  <a:pt x="18351" y="137159"/>
                </a:moveTo>
                <a:lnTo>
                  <a:pt x="16141" y="137159"/>
                </a:lnTo>
                <a:lnTo>
                  <a:pt x="12369" y="138429"/>
                </a:lnTo>
                <a:lnTo>
                  <a:pt x="19176" y="138429"/>
                </a:lnTo>
                <a:lnTo>
                  <a:pt x="18351" y="137159"/>
                </a:lnTo>
                <a:close/>
              </a:path>
              <a:path w="392430" h="226059">
                <a:moveTo>
                  <a:pt x="164858" y="137159"/>
                </a:moveTo>
                <a:lnTo>
                  <a:pt x="154508" y="137159"/>
                </a:lnTo>
                <a:lnTo>
                  <a:pt x="154089" y="138429"/>
                </a:lnTo>
                <a:lnTo>
                  <a:pt x="163982" y="138429"/>
                </a:lnTo>
                <a:lnTo>
                  <a:pt x="164858" y="137159"/>
                </a:lnTo>
                <a:close/>
              </a:path>
              <a:path w="392430" h="226059">
                <a:moveTo>
                  <a:pt x="184022" y="132079"/>
                </a:moveTo>
                <a:lnTo>
                  <a:pt x="174078" y="132079"/>
                </a:lnTo>
                <a:lnTo>
                  <a:pt x="174370" y="133349"/>
                </a:lnTo>
                <a:lnTo>
                  <a:pt x="174066" y="133349"/>
                </a:lnTo>
                <a:lnTo>
                  <a:pt x="171742" y="137159"/>
                </a:lnTo>
                <a:lnTo>
                  <a:pt x="176123" y="137159"/>
                </a:lnTo>
                <a:lnTo>
                  <a:pt x="177799" y="138429"/>
                </a:lnTo>
                <a:lnTo>
                  <a:pt x="179692" y="138429"/>
                </a:lnTo>
                <a:lnTo>
                  <a:pt x="181546" y="135889"/>
                </a:lnTo>
                <a:lnTo>
                  <a:pt x="183311" y="135889"/>
                </a:lnTo>
                <a:lnTo>
                  <a:pt x="184022" y="132079"/>
                </a:lnTo>
                <a:close/>
              </a:path>
              <a:path w="392430" h="226059">
                <a:moveTo>
                  <a:pt x="34556" y="135889"/>
                </a:moveTo>
                <a:lnTo>
                  <a:pt x="33146" y="135889"/>
                </a:lnTo>
                <a:lnTo>
                  <a:pt x="32067" y="137159"/>
                </a:lnTo>
                <a:lnTo>
                  <a:pt x="36283" y="137159"/>
                </a:lnTo>
                <a:lnTo>
                  <a:pt x="34556" y="135889"/>
                </a:lnTo>
                <a:close/>
              </a:path>
              <a:path w="392430" h="226059">
                <a:moveTo>
                  <a:pt x="107538" y="135438"/>
                </a:moveTo>
                <a:lnTo>
                  <a:pt x="106933" y="135889"/>
                </a:lnTo>
                <a:lnTo>
                  <a:pt x="106703" y="137040"/>
                </a:lnTo>
                <a:lnTo>
                  <a:pt x="107060" y="137159"/>
                </a:lnTo>
                <a:lnTo>
                  <a:pt x="107538" y="135438"/>
                </a:lnTo>
                <a:close/>
              </a:path>
              <a:path w="392430" h="226059">
                <a:moveTo>
                  <a:pt x="173037" y="133349"/>
                </a:moveTo>
                <a:lnTo>
                  <a:pt x="154889" y="133349"/>
                </a:lnTo>
                <a:lnTo>
                  <a:pt x="154698" y="137159"/>
                </a:lnTo>
                <a:lnTo>
                  <a:pt x="165138" y="137159"/>
                </a:lnTo>
                <a:lnTo>
                  <a:pt x="165188" y="135889"/>
                </a:lnTo>
                <a:lnTo>
                  <a:pt x="161023" y="135889"/>
                </a:lnTo>
                <a:lnTo>
                  <a:pt x="161010" y="134619"/>
                </a:lnTo>
                <a:lnTo>
                  <a:pt x="172732" y="134619"/>
                </a:lnTo>
                <a:lnTo>
                  <a:pt x="173037" y="133349"/>
                </a:lnTo>
                <a:close/>
              </a:path>
              <a:path w="392430" h="226059">
                <a:moveTo>
                  <a:pt x="227291" y="123189"/>
                </a:moveTo>
                <a:lnTo>
                  <a:pt x="223278" y="123189"/>
                </a:lnTo>
                <a:lnTo>
                  <a:pt x="220179" y="132079"/>
                </a:lnTo>
                <a:lnTo>
                  <a:pt x="213613" y="132079"/>
                </a:lnTo>
                <a:lnTo>
                  <a:pt x="214096" y="133349"/>
                </a:lnTo>
                <a:lnTo>
                  <a:pt x="214629" y="133349"/>
                </a:lnTo>
                <a:lnTo>
                  <a:pt x="215696" y="135889"/>
                </a:lnTo>
                <a:lnTo>
                  <a:pt x="220611" y="135889"/>
                </a:lnTo>
                <a:lnTo>
                  <a:pt x="221208" y="137159"/>
                </a:lnTo>
                <a:lnTo>
                  <a:pt x="223824" y="137159"/>
                </a:lnTo>
                <a:lnTo>
                  <a:pt x="223824" y="130809"/>
                </a:lnTo>
                <a:lnTo>
                  <a:pt x="227114" y="130809"/>
                </a:lnTo>
                <a:lnTo>
                  <a:pt x="227239" y="129494"/>
                </a:lnTo>
                <a:lnTo>
                  <a:pt x="227291" y="123189"/>
                </a:lnTo>
                <a:close/>
              </a:path>
              <a:path w="392430" h="226059">
                <a:moveTo>
                  <a:pt x="108470" y="132079"/>
                </a:moveTo>
                <a:lnTo>
                  <a:pt x="102107" y="132079"/>
                </a:lnTo>
                <a:lnTo>
                  <a:pt x="102527" y="133349"/>
                </a:lnTo>
                <a:lnTo>
                  <a:pt x="102742" y="133349"/>
                </a:lnTo>
                <a:lnTo>
                  <a:pt x="103250" y="135889"/>
                </a:lnTo>
                <a:lnTo>
                  <a:pt x="106703" y="137040"/>
                </a:lnTo>
                <a:lnTo>
                  <a:pt x="106933" y="135889"/>
                </a:lnTo>
                <a:lnTo>
                  <a:pt x="107538" y="135438"/>
                </a:lnTo>
                <a:lnTo>
                  <a:pt x="108470" y="132079"/>
                </a:lnTo>
                <a:close/>
              </a:path>
              <a:path w="392430" h="226059">
                <a:moveTo>
                  <a:pt x="15112" y="130809"/>
                </a:moveTo>
                <a:lnTo>
                  <a:pt x="7569" y="130809"/>
                </a:lnTo>
                <a:lnTo>
                  <a:pt x="13347" y="135889"/>
                </a:lnTo>
                <a:lnTo>
                  <a:pt x="16179" y="135889"/>
                </a:lnTo>
                <a:lnTo>
                  <a:pt x="17157" y="133349"/>
                </a:lnTo>
                <a:lnTo>
                  <a:pt x="15125" y="132079"/>
                </a:lnTo>
                <a:lnTo>
                  <a:pt x="15112" y="130809"/>
                </a:lnTo>
                <a:close/>
              </a:path>
              <a:path w="392430" h="226059">
                <a:moveTo>
                  <a:pt x="138023" y="129539"/>
                </a:moveTo>
                <a:lnTo>
                  <a:pt x="132956" y="129539"/>
                </a:lnTo>
                <a:lnTo>
                  <a:pt x="135713" y="134507"/>
                </a:lnTo>
                <a:lnTo>
                  <a:pt x="126872" y="134619"/>
                </a:lnTo>
                <a:lnTo>
                  <a:pt x="128625" y="135889"/>
                </a:lnTo>
                <a:lnTo>
                  <a:pt x="142989" y="135889"/>
                </a:lnTo>
                <a:lnTo>
                  <a:pt x="143009" y="134507"/>
                </a:lnTo>
                <a:lnTo>
                  <a:pt x="142824" y="133349"/>
                </a:lnTo>
                <a:lnTo>
                  <a:pt x="139268" y="133349"/>
                </a:lnTo>
                <a:lnTo>
                  <a:pt x="138455" y="130809"/>
                </a:lnTo>
                <a:lnTo>
                  <a:pt x="138023" y="129539"/>
                </a:lnTo>
                <a:close/>
              </a:path>
              <a:path w="392430" h="226059">
                <a:moveTo>
                  <a:pt x="148653" y="130809"/>
                </a:moveTo>
                <a:lnTo>
                  <a:pt x="139204" y="130809"/>
                </a:lnTo>
                <a:lnTo>
                  <a:pt x="139141" y="132079"/>
                </a:lnTo>
                <a:lnTo>
                  <a:pt x="143484" y="132079"/>
                </a:lnTo>
                <a:lnTo>
                  <a:pt x="145478" y="133349"/>
                </a:lnTo>
                <a:lnTo>
                  <a:pt x="145846" y="133349"/>
                </a:lnTo>
                <a:lnTo>
                  <a:pt x="144538" y="134619"/>
                </a:lnTo>
                <a:lnTo>
                  <a:pt x="144259" y="135889"/>
                </a:lnTo>
                <a:lnTo>
                  <a:pt x="148583" y="135889"/>
                </a:lnTo>
                <a:lnTo>
                  <a:pt x="149529" y="134619"/>
                </a:lnTo>
                <a:lnTo>
                  <a:pt x="150456" y="132079"/>
                </a:lnTo>
                <a:lnTo>
                  <a:pt x="148653" y="130809"/>
                </a:lnTo>
                <a:close/>
              </a:path>
              <a:path w="392430" h="226059">
                <a:moveTo>
                  <a:pt x="195059" y="121919"/>
                </a:moveTo>
                <a:lnTo>
                  <a:pt x="180225" y="121919"/>
                </a:lnTo>
                <a:lnTo>
                  <a:pt x="178993" y="123189"/>
                </a:lnTo>
                <a:lnTo>
                  <a:pt x="184543" y="123189"/>
                </a:lnTo>
                <a:lnTo>
                  <a:pt x="186943" y="124459"/>
                </a:lnTo>
                <a:lnTo>
                  <a:pt x="186800" y="126145"/>
                </a:lnTo>
                <a:lnTo>
                  <a:pt x="186702" y="129539"/>
                </a:lnTo>
                <a:lnTo>
                  <a:pt x="187769" y="130809"/>
                </a:lnTo>
                <a:lnTo>
                  <a:pt x="188988" y="132079"/>
                </a:lnTo>
                <a:lnTo>
                  <a:pt x="184861" y="135889"/>
                </a:lnTo>
                <a:lnTo>
                  <a:pt x="196545" y="128269"/>
                </a:lnTo>
                <a:lnTo>
                  <a:pt x="192570" y="128269"/>
                </a:lnTo>
                <a:lnTo>
                  <a:pt x="192620" y="126999"/>
                </a:lnTo>
                <a:lnTo>
                  <a:pt x="192364" y="126145"/>
                </a:lnTo>
                <a:lnTo>
                  <a:pt x="192366" y="125729"/>
                </a:lnTo>
                <a:lnTo>
                  <a:pt x="194856" y="123189"/>
                </a:lnTo>
                <a:lnTo>
                  <a:pt x="195059" y="121919"/>
                </a:lnTo>
                <a:close/>
              </a:path>
              <a:path w="392430" h="226059">
                <a:moveTo>
                  <a:pt x="19037" y="119379"/>
                </a:moveTo>
                <a:lnTo>
                  <a:pt x="12103" y="119379"/>
                </a:lnTo>
                <a:lnTo>
                  <a:pt x="20116" y="124459"/>
                </a:lnTo>
                <a:lnTo>
                  <a:pt x="25107" y="126999"/>
                </a:lnTo>
                <a:lnTo>
                  <a:pt x="33185" y="129539"/>
                </a:lnTo>
                <a:lnTo>
                  <a:pt x="40398" y="132079"/>
                </a:lnTo>
                <a:lnTo>
                  <a:pt x="50939" y="134619"/>
                </a:lnTo>
                <a:lnTo>
                  <a:pt x="57861" y="134619"/>
                </a:lnTo>
                <a:lnTo>
                  <a:pt x="56527" y="133349"/>
                </a:lnTo>
                <a:lnTo>
                  <a:pt x="94411" y="133349"/>
                </a:lnTo>
                <a:lnTo>
                  <a:pt x="97154" y="132079"/>
                </a:lnTo>
                <a:lnTo>
                  <a:pt x="101765" y="130809"/>
                </a:lnTo>
                <a:lnTo>
                  <a:pt x="51434" y="130809"/>
                </a:lnTo>
                <a:lnTo>
                  <a:pt x="41427" y="128269"/>
                </a:lnTo>
                <a:lnTo>
                  <a:pt x="34442" y="125729"/>
                </a:lnTo>
                <a:lnTo>
                  <a:pt x="26428" y="123189"/>
                </a:lnTo>
                <a:lnTo>
                  <a:pt x="21716" y="120649"/>
                </a:lnTo>
                <a:lnTo>
                  <a:pt x="19037" y="119379"/>
                </a:lnTo>
                <a:close/>
              </a:path>
              <a:path w="392430" h="226059">
                <a:moveTo>
                  <a:pt x="67246" y="133349"/>
                </a:moveTo>
                <a:lnTo>
                  <a:pt x="60070" y="133349"/>
                </a:lnTo>
                <a:lnTo>
                  <a:pt x="57861" y="134619"/>
                </a:lnTo>
                <a:lnTo>
                  <a:pt x="67182" y="134619"/>
                </a:lnTo>
                <a:lnTo>
                  <a:pt x="67246" y="133349"/>
                </a:lnTo>
                <a:close/>
              </a:path>
              <a:path w="392430" h="226059">
                <a:moveTo>
                  <a:pt x="87414" y="133349"/>
                </a:moveTo>
                <a:lnTo>
                  <a:pt x="71119" y="133349"/>
                </a:lnTo>
                <a:lnTo>
                  <a:pt x="74383" y="134619"/>
                </a:lnTo>
                <a:lnTo>
                  <a:pt x="87960" y="134619"/>
                </a:lnTo>
                <a:lnTo>
                  <a:pt x="87414" y="133349"/>
                </a:lnTo>
                <a:close/>
              </a:path>
              <a:path w="392430" h="226059">
                <a:moveTo>
                  <a:pt x="135713" y="134507"/>
                </a:moveTo>
                <a:close/>
              </a:path>
              <a:path w="392430" h="226059">
                <a:moveTo>
                  <a:pt x="209943" y="132079"/>
                </a:moveTo>
                <a:lnTo>
                  <a:pt x="206095" y="132079"/>
                </a:lnTo>
                <a:lnTo>
                  <a:pt x="205701" y="134619"/>
                </a:lnTo>
                <a:lnTo>
                  <a:pt x="209588" y="134619"/>
                </a:lnTo>
                <a:lnTo>
                  <a:pt x="209511" y="133349"/>
                </a:lnTo>
                <a:lnTo>
                  <a:pt x="209765" y="133349"/>
                </a:lnTo>
                <a:lnTo>
                  <a:pt x="209943" y="132079"/>
                </a:lnTo>
                <a:close/>
              </a:path>
              <a:path w="392430" h="226059">
                <a:moveTo>
                  <a:pt x="279302" y="132079"/>
                </a:moveTo>
                <a:lnTo>
                  <a:pt x="272516" y="132079"/>
                </a:lnTo>
                <a:lnTo>
                  <a:pt x="273011" y="133349"/>
                </a:lnTo>
                <a:lnTo>
                  <a:pt x="274116" y="134619"/>
                </a:lnTo>
                <a:lnTo>
                  <a:pt x="276847" y="134619"/>
                </a:lnTo>
                <a:lnTo>
                  <a:pt x="279046" y="133391"/>
                </a:lnTo>
                <a:lnTo>
                  <a:pt x="279967" y="133349"/>
                </a:lnTo>
                <a:lnTo>
                  <a:pt x="279302" y="132079"/>
                </a:lnTo>
                <a:close/>
              </a:path>
              <a:path w="392430" h="226059">
                <a:moveTo>
                  <a:pt x="279967" y="133349"/>
                </a:moveTo>
                <a:lnTo>
                  <a:pt x="279120" y="133349"/>
                </a:lnTo>
                <a:lnTo>
                  <a:pt x="280631" y="134619"/>
                </a:lnTo>
                <a:lnTo>
                  <a:pt x="279967" y="133349"/>
                </a:lnTo>
                <a:close/>
              </a:path>
              <a:path w="392430" h="226059">
                <a:moveTo>
                  <a:pt x="297052" y="111759"/>
                </a:moveTo>
                <a:lnTo>
                  <a:pt x="291350" y="111759"/>
                </a:lnTo>
                <a:lnTo>
                  <a:pt x="291033" y="114299"/>
                </a:lnTo>
                <a:lnTo>
                  <a:pt x="292061" y="116839"/>
                </a:lnTo>
                <a:lnTo>
                  <a:pt x="292150" y="118109"/>
                </a:lnTo>
                <a:lnTo>
                  <a:pt x="288658" y="125729"/>
                </a:lnTo>
                <a:lnTo>
                  <a:pt x="287375" y="129259"/>
                </a:lnTo>
                <a:lnTo>
                  <a:pt x="287349" y="130548"/>
                </a:lnTo>
                <a:lnTo>
                  <a:pt x="287464" y="132079"/>
                </a:lnTo>
                <a:lnTo>
                  <a:pt x="288116" y="133391"/>
                </a:lnTo>
                <a:lnTo>
                  <a:pt x="288988" y="134619"/>
                </a:lnTo>
                <a:lnTo>
                  <a:pt x="297078" y="134619"/>
                </a:lnTo>
                <a:lnTo>
                  <a:pt x="300151" y="133349"/>
                </a:lnTo>
                <a:lnTo>
                  <a:pt x="302894" y="132079"/>
                </a:lnTo>
                <a:lnTo>
                  <a:pt x="291350" y="132079"/>
                </a:lnTo>
                <a:lnTo>
                  <a:pt x="291210" y="130809"/>
                </a:lnTo>
                <a:lnTo>
                  <a:pt x="290969" y="130809"/>
                </a:lnTo>
                <a:lnTo>
                  <a:pt x="291960" y="126999"/>
                </a:lnTo>
                <a:lnTo>
                  <a:pt x="294411" y="121919"/>
                </a:lnTo>
                <a:lnTo>
                  <a:pt x="302653" y="121919"/>
                </a:lnTo>
                <a:lnTo>
                  <a:pt x="301243" y="120649"/>
                </a:lnTo>
                <a:lnTo>
                  <a:pt x="301028" y="120649"/>
                </a:lnTo>
                <a:lnTo>
                  <a:pt x="298856" y="116839"/>
                </a:lnTo>
                <a:lnTo>
                  <a:pt x="301116" y="116839"/>
                </a:lnTo>
                <a:lnTo>
                  <a:pt x="302018" y="114299"/>
                </a:lnTo>
                <a:lnTo>
                  <a:pt x="294843" y="114299"/>
                </a:lnTo>
                <a:lnTo>
                  <a:pt x="294703" y="113029"/>
                </a:lnTo>
                <a:lnTo>
                  <a:pt x="294932" y="113029"/>
                </a:lnTo>
                <a:lnTo>
                  <a:pt x="297052" y="111759"/>
                </a:lnTo>
                <a:close/>
              </a:path>
              <a:path w="392430" h="226059">
                <a:moveTo>
                  <a:pt x="279120" y="133349"/>
                </a:moveTo>
                <a:close/>
              </a:path>
              <a:path w="392430" h="226059">
                <a:moveTo>
                  <a:pt x="142976" y="132079"/>
                </a:moveTo>
                <a:lnTo>
                  <a:pt x="139331" y="132079"/>
                </a:lnTo>
                <a:lnTo>
                  <a:pt x="139293" y="133349"/>
                </a:lnTo>
                <a:lnTo>
                  <a:pt x="142849" y="133349"/>
                </a:lnTo>
                <a:lnTo>
                  <a:pt x="142976" y="132079"/>
                </a:lnTo>
                <a:close/>
              </a:path>
              <a:path w="392430" h="226059">
                <a:moveTo>
                  <a:pt x="163614" y="124459"/>
                </a:moveTo>
                <a:lnTo>
                  <a:pt x="160261" y="124459"/>
                </a:lnTo>
                <a:lnTo>
                  <a:pt x="159753" y="125729"/>
                </a:lnTo>
                <a:lnTo>
                  <a:pt x="159181" y="126999"/>
                </a:lnTo>
                <a:lnTo>
                  <a:pt x="160172" y="128269"/>
                </a:lnTo>
                <a:lnTo>
                  <a:pt x="161886" y="130809"/>
                </a:lnTo>
                <a:lnTo>
                  <a:pt x="160921" y="132079"/>
                </a:lnTo>
                <a:lnTo>
                  <a:pt x="160781" y="133349"/>
                </a:lnTo>
                <a:lnTo>
                  <a:pt x="166814" y="133349"/>
                </a:lnTo>
                <a:lnTo>
                  <a:pt x="166230" y="132079"/>
                </a:lnTo>
                <a:lnTo>
                  <a:pt x="164287" y="130809"/>
                </a:lnTo>
                <a:lnTo>
                  <a:pt x="166141" y="130809"/>
                </a:lnTo>
                <a:lnTo>
                  <a:pt x="165224" y="128204"/>
                </a:lnTo>
                <a:lnTo>
                  <a:pt x="163614" y="124459"/>
                </a:lnTo>
                <a:close/>
              </a:path>
              <a:path w="392430" h="226059">
                <a:moveTo>
                  <a:pt x="185775" y="124459"/>
                </a:moveTo>
                <a:lnTo>
                  <a:pt x="171119" y="124459"/>
                </a:lnTo>
                <a:lnTo>
                  <a:pt x="170941" y="125729"/>
                </a:lnTo>
                <a:lnTo>
                  <a:pt x="170802" y="125729"/>
                </a:lnTo>
                <a:lnTo>
                  <a:pt x="170370" y="126999"/>
                </a:lnTo>
                <a:lnTo>
                  <a:pt x="171081" y="129539"/>
                </a:lnTo>
                <a:lnTo>
                  <a:pt x="169456" y="129539"/>
                </a:lnTo>
                <a:lnTo>
                  <a:pt x="168173" y="130809"/>
                </a:lnTo>
                <a:lnTo>
                  <a:pt x="167919" y="130809"/>
                </a:lnTo>
                <a:lnTo>
                  <a:pt x="166814" y="133349"/>
                </a:lnTo>
                <a:lnTo>
                  <a:pt x="173723" y="133349"/>
                </a:lnTo>
                <a:lnTo>
                  <a:pt x="174040" y="132079"/>
                </a:lnTo>
                <a:lnTo>
                  <a:pt x="184797" y="132079"/>
                </a:lnTo>
                <a:lnTo>
                  <a:pt x="185663" y="129259"/>
                </a:lnTo>
                <a:lnTo>
                  <a:pt x="185940" y="128269"/>
                </a:lnTo>
                <a:lnTo>
                  <a:pt x="182321" y="128269"/>
                </a:lnTo>
                <a:lnTo>
                  <a:pt x="182244" y="126999"/>
                </a:lnTo>
                <a:lnTo>
                  <a:pt x="186220" y="126999"/>
                </a:lnTo>
                <a:lnTo>
                  <a:pt x="186408" y="126145"/>
                </a:lnTo>
                <a:lnTo>
                  <a:pt x="186416" y="125583"/>
                </a:lnTo>
                <a:lnTo>
                  <a:pt x="185775" y="124459"/>
                </a:lnTo>
                <a:close/>
              </a:path>
              <a:path w="392430" h="226059">
                <a:moveTo>
                  <a:pt x="258478" y="128269"/>
                </a:moveTo>
                <a:lnTo>
                  <a:pt x="246392" y="128269"/>
                </a:lnTo>
                <a:lnTo>
                  <a:pt x="246354" y="129539"/>
                </a:lnTo>
                <a:lnTo>
                  <a:pt x="246252" y="130809"/>
                </a:lnTo>
                <a:lnTo>
                  <a:pt x="246849" y="133349"/>
                </a:lnTo>
                <a:lnTo>
                  <a:pt x="250380" y="133349"/>
                </a:lnTo>
                <a:lnTo>
                  <a:pt x="250418" y="132079"/>
                </a:lnTo>
                <a:lnTo>
                  <a:pt x="258470" y="132079"/>
                </a:lnTo>
                <a:lnTo>
                  <a:pt x="258648" y="130809"/>
                </a:lnTo>
                <a:lnTo>
                  <a:pt x="258478" y="128269"/>
                </a:lnTo>
                <a:close/>
              </a:path>
              <a:path w="392430" h="226059">
                <a:moveTo>
                  <a:pt x="260972" y="126999"/>
                </a:moveTo>
                <a:lnTo>
                  <a:pt x="264248" y="133349"/>
                </a:lnTo>
                <a:lnTo>
                  <a:pt x="266801" y="133349"/>
                </a:lnTo>
                <a:lnTo>
                  <a:pt x="268008" y="132079"/>
                </a:lnTo>
                <a:lnTo>
                  <a:pt x="279302" y="132079"/>
                </a:lnTo>
                <a:lnTo>
                  <a:pt x="278637" y="130809"/>
                </a:lnTo>
                <a:lnTo>
                  <a:pt x="278206" y="129539"/>
                </a:lnTo>
                <a:lnTo>
                  <a:pt x="276385" y="128269"/>
                </a:lnTo>
                <a:lnTo>
                  <a:pt x="264236" y="128269"/>
                </a:lnTo>
                <a:lnTo>
                  <a:pt x="260972" y="126999"/>
                </a:lnTo>
                <a:close/>
              </a:path>
              <a:path w="392430" h="226059">
                <a:moveTo>
                  <a:pt x="105308" y="129539"/>
                </a:moveTo>
                <a:lnTo>
                  <a:pt x="101536" y="129539"/>
                </a:lnTo>
                <a:lnTo>
                  <a:pt x="101581" y="130658"/>
                </a:lnTo>
                <a:lnTo>
                  <a:pt x="101765" y="130809"/>
                </a:lnTo>
                <a:lnTo>
                  <a:pt x="101904" y="132079"/>
                </a:lnTo>
                <a:lnTo>
                  <a:pt x="109016" y="132079"/>
                </a:lnTo>
                <a:lnTo>
                  <a:pt x="109346" y="130809"/>
                </a:lnTo>
                <a:lnTo>
                  <a:pt x="105117" y="130809"/>
                </a:lnTo>
                <a:lnTo>
                  <a:pt x="105308" y="129539"/>
                </a:lnTo>
                <a:close/>
              </a:path>
              <a:path w="392430" h="226059">
                <a:moveTo>
                  <a:pt x="207984" y="124459"/>
                </a:moveTo>
                <a:lnTo>
                  <a:pt x="202387" y="124459"/>
                </a:lnTo>
                <a:lnTo>
                  <a:pt x="203606" y="125729"/>
                </a:lnTo>
                <a:lnTo>
                  <a:pt x="202539" y="126999"/>
                </a:lnTo>
                <a:lnTo>
                  <a:pt x="200342" y="128269"/>
                </a:lnTo>
                <a:lnTo>
                  <a:pt x="198424" y="132079"/>
                </a:lnTo>
                <a:lnTo>
                  <a:pt x="206374" y="132079"/>
                </a:lnTo>
                <a:lnTo>
                  <a:pt x="206501" y="130809"/>
                </a:lnTo>
                <a:lnTo>
                  <a:pt x="207203" y="129259"/>
                </a:lnTo>
                <a:lnTo>
                  <a:pt x="207277" y="128204"/>
                </a:lnTo>
                <a:lnTo>
                  <a:pt x="205384" y="125729"/>
                </a:lnTo>
                <a:lnTo>
                  <a:pt x="207984" y="124459"/>
                </a:lnTo>
                <a:close/>
              </a:path>
              <a:path w="392430" h="226059">
                <a:moveTo>
                  <a:pt x="207203" y="129259"/>
                </a:moveTo>
                <a:lnTo>
                  <a:pt x="207060" y="129539"/>
                </a:lnTo>
                <a:lnTo>
                  <a:pt x="206501" y="130809"/>
                </a:lnTo>
                <a:lnTo>
                  <a:pt x="206374" y="132079"/>
                </a:lnTo>
                <a:lnTo>
                  <a:pt x="207009" y="130809"/>
                </a:lnTo>
                <a:lnTo>
                  <a:pt x="207203" y="129259"/>
                </a:lnTo>
                <a:close/>
              </a:path>
              <a:path w="392430" h="226059">
                <a:moveTo>
                  <a:pt x="213169" y="124459"/>
                </a:moveTo>
                <a:lnTo>
                  <a:pt x="208953" y="124459"/>
                </a:lnTo>
                <a:lnTo>
                  <a:pt x="207708" y="128269"/>
                </a:lnTo>
                <a:lnTo>
                  <a:pt x="207203" y="129259"/>
                </a:lnTo>
                <a:lnTo>
                  <a:pt x="207009" y="130809"/>
                </a:lnTo>
                <a:lnTo>
                  <a:pt x="206374" y="132079"/>
                </a:lnTo>
                <a:lnTo>
                  <a:pt x="217716" y="132079"/>
                </a:lnTo>
                <a:lnTo>
                  <a:pt x="217195" y="130809"/>
                </a:lnTo>
                <a:lnTo>
                  <a:pt x="216890" y="130809"/>
                </a:lnTo>
                <a:lnTo>
                  <a:pt x="216585" y="129539"/>
                </a:lnTo>
                <a:lnTo>
                  <a:pt x="211137" y="129539"/>
                </a:lnTo>
                <a:lnTo>
                  <a:pt x="211454" y="128269"/>
                </a:lnTo>
                <a:lnTo>
                  <a:pt x="220243" y="128269"/>
                </a:lnTo>
                <a:lnTo>
                  <a:pt x="215379" y="125729"/>
                </a:lnTo>
                <a:lnTo>
                  <a:pt x="213169" y="124459"/>
                </a:lnTo>
                <a:close/>
              </a:path>
              <a:path w="392430" h="226059">
                <a:moveTo>
                  <a:pt x="218909" y="130809"/>
                </a:moveTo>
                <a:lnTo>
                  <a:pt x="218287" y="132079"/>
                </a:lnTo>
                <a:lnTo>
                  <a:pt x="219494" y="132079"/>
                </a:lnTo>
                <a:lnTo>
                  <a:pt x="218909" y="130809"/>
                </a:lnTo>
                <a:close/>
              </a:path>
              <a:path w="392430" h="226059">
                <a:moveTo>
                  <a:pt x="302653" y="121919"/>
                </a:moveTo>
                <a:lnTo>
                  <a:pt x="295160" y="121919"/>
                </a:lnTo>
                <a:lnTo>
                  <a:pt x="294906" y="123189"/>
                </a:lnTo>
                <a:lnTo>
                  <a:pt x="294258" y="125729"/>
                </a:lnTo>
                <a:lnTo>
                  <a:pt x="292747" y="130809"/>
                </a:lnTo>
                <a:lnTo>
                  <a:pt x="291541" y="132079"/>
                </a:lnTo>
                <a:lnTo>
                  <a:pt x="302894" y="132079"/>
                </a:lnTo>
                <a:lnTo>
                  <a:pt x="303860" y="130809"/>
                </a:lnTo>
                <a:lnTo>
                  <a:pt x="296087" y="130809"/>
                </a:lnTo>
                <a:lnTo>
                  <a:pt x="296616" y="130548"/>
                </a:lnTo>
                <a:lnTo>
                  <a:pt x="297586" y="126999"/>
                </a:lnTo>
                <a:lnTo>
                  <a:pt x="298183" y="124459"/>
                </a:lnTo>
                <a:lnTo>
                  <a:pt x="298348" y="124459"/>
                </a:lnTo>
                <a:lnTo>
                  <a:pt x="298475" y="123189"/>
                </a:lnTo>
                <a:lnTo>
                  <a:pt x="301428" y="123189"/>
                </a:lnTo>
                <a:lnTo>
                  <a:pt x="302653" y="121919"/>
                </a:lnTo>
                <a:close/>
              </a:path>
              <a:path w="392430" h="226059">
                <a:moveTo>
                  <a:pt x="62852" y="119379"/>
                </a:moveTo>
                <a:lnTo>
                  <a:pt x="58521" y="119379"/>
                </a:lnTo>
                <a:lnTo>
                  <a:pt x="58527" y="121919"/>
                </a:lnTo>
                <a:lnTo>
                  <a:pt x="58839" y="125583"/>
                </a:lnTo>
                <a:lnTo>
                  <a:pt x="58959" y="126145"/>
                </a:lnTo>
                <a:lnTo>
                  <a:pt x="59181" y="126999"/>
                </a:lnTo>
                <a:lnTo>
                  <a:pt x="58318" y="126999"/>
                </a:lnTo>
                <a:lnTo>
                  <a:pt x="58432" y="129539"/>
                </a:lnTo>
                <a:lnTo>
                  <a:pt x="53644" y="129539"/>
                </a:lnTo>
                <a:lnTo>
                  <a:pt x="52425" y="130809"/>
                </a:lnTo>
                <a:lnTo>
                  <a:pt x="61988" y="130809"/>
                </a:lnTo>
                <a:lnTo>
                  <a:pt x="61988" y="129494"/>
                </a:lnTo>
                <a:lnTo>
                  <a:pt x="64757" y="126999"/>
                </a:lnTo>
                <a:lnTo>
                  <a:pt x="62318" y="124459"/>
                </a:lnTo>
                <a:lnTo>
                  <a:pt x="62001" y="121919"/>
                </a:lnTo>
                <a:lnTo>
                  <a:pt x="62039" y="120649"/>
                </a:lnTo>
                <a:lnTo>
                  <a:pt x="62242" y="120649"/>
                </a:lnTo>
                <a:lnTo>
                  <a:pt x="62852" y="119379"/>
                </a:lnTo>
                <a:close/>
              </a:path>
              <a:path w="392430" h="226059">
                <a:moveTo>
                  <a:pt x="89534" y="128269"/>
                </a:moveTo>
                <a:lnTo>
                  <a:pt x="82461" y="129539"/>
                </a:lnTo>
                <a:lnTo>
                  <a:pt x="82791" y="130809"/>
                </a:lnTo>
                <a:lnTo>
                  <a:pt x="101587" y="130809"/>
                </a:lnTo>
                <a:lnTo>
                  <a:pt x="101581" y="130658"/>
                </a:lnTo>
                <a:lnTo>
                  <a:pt x="100228" y="129539"/>
                </a:lnTo>
                <a:lnTo>
                  <a:pt x="90195" y="129539"/>
                </a:lnTo>
                <a:lnTo>
                  <a:pt x="89534" y="128269"/>
                </a:lnTo>
                <a:close/>
              </a:path>
              <a:path w="392430" h="226059">
                <a:moveTo>
                  <a:pt x="101581" y="130658"/>
                </a:moveTo>
                <a:lnTo>
                  <a:pt x="101587" y="130809"/>
                </a:lnTo>
                <a:lnTo>
                  <a:pt x="101765" y="130809"/>
                </a:lnTo>
                <a:lnTo>
                  <a:pt x="101581" y="130658"/>
                </a:lnTo>
                <a:close/>
              </a:path>
              <a:path w="392430" h="226059">
                <a:moveTo>
                  <a:pt x="93624" y="125729"/>
                </a:moveTo>
                <a:lnTo>
                  <a:pt x="91249" y="128269"/>
                </a:lnTo>
                <a:lnTo>
                  <a:pt x="90233" y="129494"/>
                </a:lnTo>
                <a:lnTo>
                  <a:pt x="106387" y="129539"/>
                </a:lnTo>
                <a:lnTo>
                  <a:pt x="105435" y="130809"/>
                </a:lnTo>
                <a:lnTo>
                  <a:pt x="110032" y="130809"/>
                </a:lnTo>
                <a:lnTo>
                  <a:pt x="110575" y="129494"/>
                </a:lnTo>
                <a:lnTo>
                  <a:pt x="111201" y="128204"/>
                </a:lnTo>
                <a:lnTo>
                  <a:pt x="111675" y="126999"/>
                </a:lnTo>
                <a:lnTo>
                  <a:pt x="95821" y="126999"/>
                </a:lnTo>
                <a:lnTo>
                  <a:pt x="93624" y="125729"/>
                </a:lnTo>
                <a:close/>
              </a:path>
              <a:path w="392430" h="226059">
                <a:moveTo>
                  <a:pt x="140639" y="124459"/>
                </a:moveTo>
                <a:lnTo>
                  <a:pt x="138341" y="125729"/>
                </a:lnTo>
                <a:lnTo>
                  <a:pt x="138429" y="130809"/>
                </a:lnTo>
                <a:lnTo>
                  <a:pt x="148170" y="130809"/>
                </a:lnTo>
                <a:lnTo>
                  <a:pt x="147662" y="129539"/>
                </a:lnTo>
                <a:lnTo>
                  <a:pt x="144335" y="128269"/>
                </a:lnTo>
                <a:lnTo>
                  <a:pt x="142811" y="128269"/>
                </a:lnTo>
                <a:lnTo>
                  <a:pt x="146253" y="125729"/>
                </a:lnTo>
                <a:lnTo>
                  <a:pt x="140639" y="124459"/>
                </a:lnTo>
                <a:close/>
              </a:path>
              <a:path w="392430" h="226059">
                <a:moveTo>
                  <a:pt x="250786" y="125729"/>
                </a:moveTo>
                <a:lnTo>
                  <a:pt x="240639" y="125729"/>
                </a:lnTo>
                <a:lnTo>
                  <a:pt x="238023" y="130809"/>
                </a:lnTo>
                <a:lnTo>
                  <a:pt x="240842" y="129539"/>
                </a:lnTo>
                <a:lnTo>
                  <a:pt x="245160" y="129539"/>
                </a:lnTo>
                <a:lnTo>
                  <a:pt x="245846" y="128269"/>
                </a:lnTo>
                <a:lnTo>
                  <a:pt x="258478" y="128269"/>
                </a:lnTo>
                <a:lnTo>
                  <a:pt x="258394" y="126999"/>
                </a:lnTo>
                <a:lnTo>
                  <a:pt x="250710" y="126999"/>
                </a:lnTo>
                <a:lnTo>
                  <a:pt x="250786" y="125729"/>
                </a:lnTo>
                <a:close/>
              </a:path>
              <a:path w="392430" h="226059">
                <a:moveTo>
                  <a:pt x="296616" y="130548"/>
                </a:moveTo>
                <a:lnTo>
                  <a:pt x="296087" y="130809"/>
                </a:lnTo>
                <a:lnTo>
                  <a:pt x="296544" y="130809"/>
                </a:lnTo>
                <a:lnTo>
                  <a:pt x="296616" y="130548"/>
                </a:lnTo>
                <a:close/>
              </a:path>
              <a:path w="392430" h="226059">
                <a:moveTo>
                  <a:pt x="304342" y="129539"/>
                </a:moveTo>
                <a:lnTo>
                  <a:pt x="298653" y="129539"/>
                </a:lnTo>
                <a:lnTo>
                  <a:pt x="296616" y="130548"/>
                </a:lnTo>
                <a:lnTo>
                  <a:pt x="296544" y="130809"/>
                </a:lnTo>
                <a:lnTo>
                  <a:pt x="303860" y="130809"/>
                </a:lnTo>
                <a:lnTo>
                  <a:pt x="304342" y="129539"/>
                </a:lnTo>
                <a:close/>
              </a:path>
              <a:path w="392430" h="226059">
                <a:moveTo>
                  <a:pt x="90233" y="129494"/>
                </a:moveTo>
                <a:close/>
              </a:path>
              <a:path w="392430" h="226059">
                <a:moveTo>
                  <a:pt x="220243" y="128269"/>
                </a:moveTo>
                <a:lnTo>
                  <a:pt x="212140" y="128269"/>
                </a:lnTo>
                <a:lnTo>
                  <a:pt x="211137" y="129539"/>
                </a:lnTo>
                <a:lnTo>
                  <a:pt x="216585" y="129539"/>
                </a:lnTo>
                <a:lnTo>
                  <a:pt x="220243" y="128269"/>
                </a:lnTo>
                <a:close/>
              </a:path>
              <a:path w="392430" h="226059">
                <a:moveTo>
                  <a:pt x="330555" y="115569"/>
                </a:moveTo>
                <a:lnTo>
                  <a:pt x="316801" y="115569"/>
                </a:lnTo>
                <a:lnTo>
                  <a:pt x="316420" y="116839"/>
                </a:lnTo>
                <a:lnTo>
                  <a:pt x="314934" y="119379"/>
                </a:lnTo>
                <a:lnTo>
                  <a:pt x="311657" y="121919"/>
                </a:lnTo>
                <a:lnTo>
                  <a:pt x="313385" y="121919"/>
                </a:lnTo>
                <a:lnTo>
                  <a:pt x="310553" y="124459"/>
                </a:lnTo>
                <a:lnTo>
                  <a:pt x="307124" y="125729"/>
                </a:lnTo>
                <a:lnTo>
                  <a:pt x="301447" y="126999"/>
                </a:lnTo>
                <a:lnTo>
                  <a:pt x="301155" y="129539"/>
                </a:lnTo>
                <a:lnTo>
                  <a:pt x="309092" y="129539"/>
                </a:lnTo>
                <a:lnTo>
                  <a:pt x="312826" y="126999"/>
                </a:lnTo>
                <a:lnTo>
                  <a:pt x="315975" y="124459"/>
                </a:lnTo>
                <a:lnTo>
                  <a:pt x="319354" y="124459"/>
                </a:lnTo>
                <a:lnTo>
                  <a:pt x="319671" y="123189"/>
                </a:lnTo>
                <a:lnTo>
                  <a:pt x="321640" y="123189"/>
                </a:lnTo>
                <a:lnTo>
                  <a:pt x="323405" y="120649"/>
                </a:lnTo>
                <a:lnTo>
                  <a:pt x="324154" y="120649"/>
                </a:lnTo>
                <a:lnTo>
                  <a:pt x="324301" y="119524"/>
                </a:lnTo>
                <a:lnTo>
                  <a:pt x="324269" y="118109"/>
                </a:lnTo>
                <a:lnTo>
                  <a:pt x="329984" y="118109"/>
                </a:lnTo>
                <a:lnTo>
                  <a:pt x="330555" y="115569"/>
                </a:lnTo>
                <a:close/>
              </a:path>
              <a:path w="392430" h="226059">
                <a:moveTo>
                  <a:pt x="137071" y="121919"/>
                </a:moveTo>
                <a:lnTo>
                  <a:pt x="117462" y="121919"/>
                </a:lnTo>
                <a:lnTo>
                  <a:pt x="116585" y="123189"/>
                </a:lnTo>
                <a:lnTo>
                  <a:pt x="116611" y="124459"/>
                </a:lnTo>
                <a:lnTo>
                  <a:pt x="117982" y="126999"/>
                </a:lnTo>
                <a:lnTo>
                  <a:pt x="119633" y="128269"/>
                </a:lnTo>
                <a:lnTo>
                  <a:pt x="126530" y="128269"/>
                </a:lnTo>
                <a:lnTo>
                  <a:pt x="125660" y="126999"/>
                </a:lnTo>
                <a:lnTo>
                  <a:pt x="124675" y="126999"/>
                </a:lnTo>
                <a:lnTo>
                  <a:pt x="124790" y="125729"/>
                </a:lnTo>
                <a:lnTo>
                  <a:pt x="125268" y="125729"/>
                </a:lnTo>
                <a:lnTo>
                  <a:pt x="126453" y="123189"/>
                </a:lnTo>
                <a:lnTo>
                  <a:pt x="137687" y="123189"/>
                </a:lnTo>
                <a:lnTo>
                  <a:pt x="137071" y="121919"/>
                </a:lnTo>
                <a:close/>
              </a:path>
              <a:path w="392430" h="226059">
                <a:moveTo>
                  <a:pt x="186220" y="126999"/>
                </a:moveTo>
                <a:lnTo>
                  <a:pt x="182625" y="126999"/>
                </a:lnTo>
                <a:lnTo>
                  <a:pt x="182422" y="128269"/>
                </a:lnTo>
                <a:lnTo>
                  <a:pt x="185940" y="128269"/>
                </a:lnTo>
                <a:lnTo>
                  <a:pt x="186220" y="126999"/>
                </a:lnTo>
                <a:close/>
              </a:path>
              <a:path w="392430" h="226059">
                <a:moveTo>
                  <a:pt x="192632" y="128204"/>
                </a:moveTo>
                <a:close/>
              </a:path>
              <a:path w="392430" h="226059">
                <a:moveTo>
                  <a:pt x="209168" y="116839"/>
                </a:moveTo>
                <a:lnTo>
                  <a:pt x="202996" y="116839"/>
                </a:lnTo>
                <a:lnTo>
                  <a:pt x="201828" y="118109"/>
                </a:lnTo>
                <a:lnTo>
                  <a:pt x="198856" y="119379"/>
                </a:lnTo>
                <a:lnTo>
                  <a:pt x="196253" y="124459"/>
                </a:lnTo>
                <a:lnTo>
                  <a:pt x="192632" y="128204"/>
                </a:lnTo>
                <a:lnTo>
                  <a:pt x="196545" y="128269"/>
                </a:lnTo>
                <a:lnTo>
                  <a:pt x="202387" y="124459"/>
                </a:lnTo>
                <a:lnTo>
                  <a:pt x="207984" y="124459"/>
                </a:lnTo>
                <a:lnTo>
                  <a:pt x="215783" y="120649"/>
                </a:lnTo>
                <a:lnTo>
                  <a:pt x="207302" y="120649"/>
                </a:lnTo>
                <a:lnTo>
                  <a:pt x="206146" y="119379"/>
                </a:lnTo>
                <a:lnTo>
                  <a:pt x="206794" y="118109"/>
                </a:lnTo>
                <a:lnTo>
                  <a:pt x="209168" y="116839"/>
                </a:lnTo>
                <a:close/>
              </a:path>
              <a:path w="392430" h="226059">
                <a:moveTo>
                  <a:pt x="250433" y="119524"/>
                </a:moveTo>
                <a:lnTo>
                  <a:pt x="246291" y="123189"/>
                </a:lnTo>
                <a:lnTo>
                  <a:pt x="255435" y="123189"/>
                </a:lnTo>
                <a:lnTo>
                  <a:pt x="255498" y="124459"/>
                </a:lnTo>
                <a:lnTo>
                  <a:pt x="260032" y="124459"/>
                </a:lnTo>
                <a:lnTo>
                  <a:pt x="263423" y="126999"/>
                </a:lnTo>
                <a:lnTo>
                  <a:pt x="264236" y="128269"/>
                </a:lnTo>
                <a:lnTo>
                  <a:pt x="276385" y="128269"/>
                </a:lnTo>
                <a:lnTo>
                  <a:pt x="272745" y="125729"/>
                </a:lnTo>
                <a:lnTo>
                  <a:pt x="275018" y="123189"/>
                </a:lnTo>
                <a:lnTo>
                  <a:pt x="267042" y="121919"/>
                </a:lnTo>
                <a:lnTo>
                  <a:pt x="266865" y="120649"/>
                </a:lnTo>
                <a:lnTo>
                  <a:pt x="250151" y="120649"/>
                </a:lnTo>
                <a:lnTo>
                  <a:pt x="250433" y="119524"/>
                </a:lnTo>
                <a:close/>
              </a:path>
              <a:path w="392430" h="226059">
                <a:moveTo>
                  <a:pt x="107035" y="120649"/>
                </a:moveTo>
                <a:lnTo>
                  <a:pt x="103504" y="120649"/>
                </a:lnTo>
                <a:lnTo>
                  <a:pt x="103581" y="121919"/>
                </a:lnTo>
                <a:lnTo>
                  <a:pt x="103314" y="123189"/>
                </a:lnTo>
                <a:lnTo>
                  <a:pt x="100876" y="124459"/>
                </a:lnTo>
                <a:lnTo>
                  <a:pt x="97345" y="126999"/>
                </a:lnTo>
                <a:lnTo>
                  <a:pt x="111675" y="126999"/>
                </a:lnTo>
                <a:lnTo>
                  <a:pt x="112674" y="124459"/>
                </a:lnTo>
                <a:lnTo>
                  <a:pt x="110832" y="124459"/>
                </a:lnTo>
                <a:lnTo>
                  <a:pt x="112814" y="123189"/>
                </a:lnTo>
                <a:lnTo>
                  <a:pt x="115493" y="121919"/>
                </a:lnTo>
                <a:lnTo>
                  <a:pt x="107073" y="121919"/>
                </a:lnTo>
                <a:lnTo>
                  <a:pt x="107035" y="120649"/>
                </a:lnTo>
                <a:close/>
              </a:path>
              <a:path w="392430" h="226059">
                <a:moveTo>
                  <a:pt x="124790" y="125729"/>
                </a:moveTo>
                <a:lnTo>
                  <a:pt x="124675" y="126999"/>
                </a:lnTo>
                <a:lnTo>
                  <a:pt x="125074" y="126145"/>
                </a:lnTo>
                <a:lnTo>
                  <a:pt x="124790" y="125729"/>
                </a:lnTo>
                <a:close/>
              </a:path>
              <a:path w="392430" h="226059">
                <a:moveTo>
                  <a:pt x="125074" y="126145"/>
                </a:moveTo>
                <a:lnTo>
                  <a:pt x="124675" y="126999"/>
                </a:lnTo>
                <a:lnTo>
                  <a:pt x="125660" y="126999"/>
                </a:lnTo>
                <a:lnTo>
                  <a:pt x="125074" y="126145"/>
                </a:lnTo>
                <a:close/>
              </a:path>
              <a:path w="392430" h="226059">
                <a:moveTo>
                  <a:pt x="260032" y="124459"/>
                </a:moveTo>
                <a:lnTo>
                  <a:pt x="252145" y="124459"/>
                </a:lnTo>
                <a:lnTo>
                  <a:pt x="252145" y="126999"/>
                </a:lnTo>
                <a:lnTo>
                  <a:pt x="257848" y="126999"/>
                </a:lnTo>
                <a:lnTo>
                  <a:pt x="257136" y="125729"/>
                </a:lnTo>
                <a:lnTo>
                  <a:pt x="259765" y="125729"/>
                </a:lnTo>
                <a:lnTo>
                  <a:pt x="260032" y="124459"/>
                </a:lnTo>
                <a:close/>
              </a:path>
              <a:path w="392430" h="226059">
                <a:moveTo>
                  <a:pt x="125268" y="125729"/>
                </a:moveTo>
                <a:lnTo>
                  <a:pt x="124790" y="125729"/>
                </a:lnTo>
                <a:lnTo>
                  <a:pt x="125074" y="126145"/>
                </a:lnTo>
                <a:lnTo>
                  <a:pt x="125268" y="125729"/>
                </a:lnTo>
                <a:close/>
              </a:path>
              <a:path w="392430" h="226059">
                <a:moveTo>
                  <a:pt x="7537" y="125583"/>
                </a:moveTo>
                <a:lnTo>
                  <a:pt x="7543" y="125729"/>
                </a:lnTo>
                <a:lnTo>
                  <a:pt x="7810" y="125729"/>
                </a:lnTo>
                <a:lnTo>
                  <a:pt x="7537" y="125583"/>
                </a:lnTo>
                <a:close/>
              </a:path>
              <a:path w="392430" h="226059">
                <a:moveTo>
                  <a:pt x="12087" y="119426"/>
                </a:moveTo>
                <a:lnTo>
                  <a:pt x="10833" y="123189"/>
                </a:lnTo>
                <a:lnTo>
                  <a:pt x="7429" y="123189"/>
                </a:lnTo>
                <a:lnTo>
                  <a:pt x="7537" y="125583"/>
                </a:lnTo>
                <a:lnTo>
                  <a:pt x="7810" y="125729"/>
                </a:lnTo>
                <a:lnTo>
                  <a:pt x="16929" y="125729"/>
                </a:lnTo>
                <a:lnTo>
                  <a:pt x="15887" y="124459"/>
                </a:lnTo>
                <a:lnTo>
                  <a:pt x="13042" y="123189"/>
                </a:lnTo>
                <a:lnTo>
                  <a:pt x="12138" y="119524"/>
                </a:lnTo>
                <a:close/>
              </a:path>
              <a:path w="392430" h="226059">
                <a:moveTo>
                  <a:pt x="103504" y="120649"/>
                </a:moveTo>
                <a:lnTo>
                  <a:pt x="89458" y="120649"/>
                </a:lnTo>
                <a:lnTo>
                  <a:pt x="86347" y="121919"/>
                </a:lnTo>
                <a:lnTo>
                  <a:pt x="78397" y="121919"/>
                </a:lnTo>
                <a:lnTo>
                  <a:pt x="76695" y="123189"/>
                </a:lnTo>
                <a:lnTo>
                  <a:pt x="76974" y="125729"/>
                </a:lnTo>
                <a:lnTo>
                  <a:pt x="94780" y="125729"/>
                </a:lnTo>
                <a:lnTo>
                  <a:pt x="97510" y="124459"/>
                </a:lnTo>
                <a:lnTo>
                  <a:pt x="98475" y="123189"/>
                </a:lnTo>
                <a:lnTo>
                  <a:pt x="99237" y="123189"/>
                </a:lnTo>
                <a:lnTo>
                  <a:pt x="99936" y="121919"/>
                </a:lnTo>
                <a:lnTo>
                  <a:pt x="103504" y="120649"/>
                </a:lnTo>
                <a:close/>
              </a:path>
              <a:path w="392430" h="226059">
                <a:moveTo>
                  <a:pt x="132778" y="124459"/>
                </a:moveTo>
                <a:lnTo>
                  <a:pt x="131952" y="125729"/>
                </a:lnTo>
                <a:lnTo>
                  <a:pt x="133883" y="125729"/>
                </a:lnTo>
                <a:lnTo>
                  <a:pt x="132778" y="124459"/>
                </a:lnTo>
                <a:close/>
              </a:path>
              <a:path w="392430" h="226059">
                <a:moveTo>
                  <a:pt x="137687" y="123189"/>
                </a:moveTo>
                <a:lnTo>
                  <a:pt x="132092" y="123189"/>
                </a:lnTo>
                <a:lnTo>
                  <a:pt x="132727" y="124459"/>
                </a:lnTo>
                <a:lnTo>
                  <a:pt x="133908" y="124459"/>
                </a:lnTo>
                <a:lnTo>
                  <a:pt x="133883" y="125729"/>
                </a:lnTo>
                <a:lnTo>
                  <a:pt x="137712" y="125729"/>
                </a:lnTo>
                <a:lnTo>
                  <a:pt x="138302" y="124459"/>
                </a:lnTo>
                <a:lnTo>
                  <a:pt x="137687" y="123189"/>
                </a:lnTo>
                <a:close/>
              </a:path>
              <a:path w="392430" h="226059">
                <a:moveTo>
                  <a:pt x="155460" y="119379"/>
                </a:moveTo>
                <a:lnTo>
                  <a:pt x="153517" y="119379"/>
                </a:lnTo>
                <a:lnTo>
                  <a:pt x="150901" y="120649"/>
                </a:lnTo>
                <a:lnTo>
                  <a:pt x="151536" y="125729"/>
                </a:lnTo>
                <a:lnTo>
                  <a:pt x="155460" y="124459"/>
                </a:lnTo>
                <a:lnTo>
                  <a:pt x="155460" y="119379"/>
                </a:lnTo>
                <a:close/>
              </a:path>
              <a:path w="392430" h="226059">
                <a:moveTo>
                  <a:pt x="219963" y="119379"/>
                </a:moveTo>
                <a:lnTo>
                  <a:pt x="217957" y="120649"/>
                </a:lnTo>
                <a:lnTo>
                  <a:pt x="217550" y="123189"/>
                </a:lnTo>
                <a:lnTo>
                  <a:pt x="218287" y="125729"/>
                </a:lnTo>
                <a:lnTo>
                  <a:pt x="223278" y="123189"/>
                </a:lnTo>
                <a:lnTo>
                  <a:pt x="227291" y="123189"/>
                </a:lnTo>
                <a:lnTo>
                  <a:pt x="227520" y="120649"/>
                </a:lnTo>
                <a:lnTo>
                  <a:pt x="223989" y="120649"/>
                </a:lnTo>
                <a:lnTo>
                  <a:pt x="219963" y="119379"/>
                </a:lnTo>
                <a:close/>
              </a:path>
              <a:path w="392430" h="226059">
                <a:moveTo>
                  <a:pt x="254571" y="123189"/>
                </a:moveTo>
                <a:lnTo>
                  <a:pt x="238429" y="123189"/>
                </a:lnTo>
                <a:lnTo>
                  <a:pt x="240639" y="124459"/>
                </a:lnTo>
                <a:lnTo>
                  <a:pt x="242785" y="125729"/>
                </a:lnTo>
                <a:lnTo>
                  <a:pt x="247916" y="125729"/>
                </a:lnTo>
                <a:lnTo>
                  <a:pt x="252145" y="124459"/>
                </a:lnTo>
                <a:lnTo>
                  <a:pt x="255498" y="124459"/>
                </a:lnTo>
                <a:lnTo>
                  <a:pt x="254571" y="123189"/>
                </a:lnTo>
                <a:close/>
              </a:path>
              <a:path w="392430" h="226059">
                <a:moveTo>
                  <a:pt x="319354" y="124459"/>
                </a:moveTo>
                <a:lnTo>
                  <a:pt x="315975" y="124459"/>
                </a:lnTo>
                <a:lnTo>
                  <a:pt x="319036" y="125729"/>
                </a:lnTo>
                <a:lnTo>
                  <a:pt x="319354" y="124459"/>
                </a:lnTo>
                <a:close/>
              </a:path>
              <a:path w="392430" h="226059">
                <a:moveTo>
                  <a:pt x="146557" y="99059"/>
                </a:moveTo>
                <a:lnTo>
                  <a:pt x="131533" y="99059"/>
                </a:lnTo>
                <a:lnTo>
                  <a:pt x="135204" y="100329"/>
                </a:lnTo>
                <a:lnTo>
                  <a:pt x="135013" y="101599"/>
                </a:lnTo>
                <a:lnTo>
                  <a:pt x="132295" y="104139"/>
                </a:lnTo>
                <a:lnTo>
                  <a:pt x="133286" y="106679"/>
                </a:lnTo>
                <a:lnTo>
                  <a:pt x="148932" y="106679"/>
                </a:lnTo>
                <a:lnTo>
                  <a:pt x="149491" y="107949"/>
                </a:lnTo>
                <a:lnTo>
                  <a:pt x="147789" y="109219"/>
                </a:lnTo>
                <a:lnTo>
                  <a:pt x="147472" y="110489"/>
                </a:lnTo>
                <a:lnTo>
                  <a:pt x="141477" y="110489"/>
                </a:lnTo>
                <a:lnTo>
                  <a:pt x="141731" y="111759"/>
                </a:lnTo>
                <a:lnTo>
                  <a:pt x="142430" y="111759"/>
                </a:lnTo>
                <a:lnTo>
                  <a:pt x="141147" y="113029"/>
                </a:lnTo>
                <a:lnTo>
                  <a:pt x="160908" y="113029"/>
                </a:lnTo>
                <a:lnTo>
                  <a:pt x="160337" y="114299"/>
                </a:lnTo>
                <a:lnTo>
                  <a:pt x="160769" y="115569"/>
                </a:lnTo>
                <a:lnTo>
                  <a:pt x="160502" y="118109"/>
                </a:lnTo>
                <a:lnTo>
                  <a:pt x="159791" y="120649"/>
                </a:lnTo>
                <a:lnTo>
                  <a:pt x="158534" y="124459"/>
                </a:lnTo>
                <a:lnTo>
                  <a:pt x="162712" y="123189"/>
                </a:lnTo>
                <a:lnTo>
                  <a:pt x="168109" y="123189"/>
                </a:lnTo>
                <a:lnTo>
                  <a:pt x="168935" y="121919"/>
                </a:lnTo>
                <a:lnTo>
                  <a:pt x="169214" y="120649"/>
                </a:lnTo>
                <a:lnTo>
                  <a:pt x="163525" y="120649"/>
                </a:lnTo>
                <a:lnTo>
                  <a:pt x="164045" y="118109"/>
                </a:lnTo>
                <a:lnTo>
                  <a:pt x="164388" y="115569"/>
                </a:lnTo>
                <a:lnTo>
                  <a:pt x="164007" y="114299"/>
                </a:lnTo>
                <a:lnTo>
                  <a:pt x="165849" y="110489"/>
                </a:lnTo>
                <a:lnTo>
                  <a:pt x="162369" y="109219"/>
                </a:lnTo>
                <a:lnTo>
                  <a:pt x="154851" y="109219"/>
                </a:lnTo>
                <a:lnTo>
                  <a:pt x="154368" y="107949"/>
                </a:lnTo>
                <a:lnTo>
                  <a:pt x="153187" y="106679"/>
                </a:lnTo>
                <a:lnTo>
                  <a:pt x="148640" y="102869"/>
                </a:lnTo>
                <a:lnTo>
                  <a:pt x="148028" y="101552"/>
                </a:lnTo>
                <a:lnTo>
                  <a:pt x="146557" y="99059"/>
                </a:lnTo>
                <a:close/>
              </a:path>
              <a:path w="392430" h="226059">
                <a:moveTo>
                  <a:pt x="168109" y="123189"/>
                </a:moveTo>
                <a:lnTo>
                  <a:pt x="163550" y="123189"/>
                </a:lnTo>
                <a:lnTo>
                  <a:pt x="164744" y="124459"/>
                </a:lnTo>
                <a:lnTo>
                  <a:pt x="165950" y="124459"/>
                </a:lnTo>
                <a:lnTo>
                  <a:pt x="168109" y="123189"/>
                </a:lnTo>
                <a:close/>
              </a:path>
              <a:path w="392430" h="226059">
                <a:moveTo>
                  <a:pt x="186359" y="110489"/>
                </a:moveTo>
                <a:lnTo>
                  <a:pt x="180987" y="110489"/>
                </a:lnTo>
                <a:lnTo>
                  <a:pt x="177088" y="113029"/>
                </a:lnTo>
                <a:lnTo>
                  <a:pt x="180225" y="114299"/>
                </a:lnTo>
                <a:lnTo>
                  <a:pt x="177914" y="115569"/>
                </a:lnTo>
                <a:lnTo>
                  <a:pt x="174155" y="120649"/>
                </a:lnTo>
                <a:lnTo>
                  <a:pt x="170230" y="120649"/>
                </a:lnTo>
                <a:lnTo>
                  <a:pt x="168224" y="123189"/>
                </a:lnTo>
                <a:lnTo>
                  <a:pt x="170027" y="124459"/>
                </a:lnTo>
                <a:lnTo>
                  <a:pt x="177965" y="124459"/>
                </a:lnTo>
                <a:lnTo>
                  <a:pt x="178028" y="123189"/>
                </a:lnTo>
                <a:lnTo>
                  <a:pt x="178993" y="123189"/>
                </a:lnTo>
                <a:lnTo>
                  <a:pt x="179552" y="121919"/>
                </a:lnTo>
                <a:lnTo>
                  <a:pt x="180225" y="121919"/>
                </a:lnTo>
                <a:lnTo>
                  <a:pt x="182587" y="119379"/>
                </a:lnTo>
                <a:lnTo>
                  <a:pt x="193700" y="119379"/>
                </a:lnTo>
                <a:lnTo>
                  <a:pt x="195764" y="118109"/>
                </a:lnTo>
                <a:lnTo>
                  <a:pt x="184022" y="118109"/>
                </a:lnTo>
                <a:lnTo>
                  <a:pt x="185407" y="116839"/>
                </a:lnTo>
                <a:lnTo>
                  <a:pt x="185800" y="115569"/>
                </a:lnTo>
                <a:lnTo>
                  <a:pt x="189420" y="115569"/>
                </a:lnTo>
                <a:lnTo>
                  <a:pt x="187210" y="111759"/>
                </a:lnTo>
                <a:lnTo>
                  <a:pt x="186359" y="110489"/>
                </a:lnTo>
                <a:close/>
              </a:path>
              <a:path w="392430" h="226059">
                <a:moveTo>
                  <a:pt x="184543" y="123189"/>
                </a:moveTo>
                <a:lnTo>
                  <a:pt x="178130" y="123189"/>
                </a:lnTo>
                <a:lnTo>
                  <a:pt x="177965" y="124459"/>
                </a:lnTo>
                <a:lnTo>
                  <a:pt x="184429" y="124459"/>
                </a:lnTo>
                <a:lnTo>
                  <a:pt x="184543" y="123189"/>
                </a:lnTo>
                <a:close/>
              </a:path>
              <a:path w="392430" h="226059">
                <a:moveTo>
                  <a:pt x="301428" y="123189"/>
                </a:moveTo>
                <a:lnTo>
                  <a:pt x="298475" y="123189"/>
                </a:lnTo>
                <a:lnTo>
                  <a:pt x="300202" y="124459"/>
                </a:lnTo>
                <a:lnTo>
                  <a:pt x="301428" y="123189"/>
                </a:lnTo>
                <a:close/>
              </a:path>
              <a:path w="392430" h="226059">
                <a:moveTo>
                  <a:pt x="14122" y="109219"/>
                </a:moveTo>
                <a:lnTo>
                  <a:pt x="3594" y="116839"/>
                </a:lnTo>
                <a:lnTo>
                  <a:pt x="5105" y="116839"/>
                </a:lnTo>
                <a:lnTo>
                  <a:pt x="4368" y="119379"/>
                </a:lnTo>
                <a:lnTo>
                  <a:pt x="5181" y="121919"/>
                </a:lnTo>
                <a:lnTo>
                  <a:pt x="7340" y="123189"/>
                </a:lnTo>
                <a:lnTo>
                  <a:pt x="10833" y="123189"/>
                </a:lnTo>
                <a:lnTo>
                  <a:pt x="10667" y="121919"/>
                </a:lnTo>
                <a:lnTo>
                  <a:pt x="10350" y="121919"/>
                </a:lnTo>
                <a:lnTo>
                  <a:pt x="8521" y="120649"/>
                </a:lnTo>
                <a:lnTo>
                  <a:pt x="8153" y="119379"/>
                </a:lnTo>
                <a:lnTo>
                  <a:pt x="8547" y="118109"/>
                </a:lnTo>
                <a:lnTo>
                  <a:pt x="16357" y="118109"/>
                </a:lnTo>
                <a:lnTo>
                  <a:pt x="13677" y="116839"/>
                </a:lnTo>
                <a:lnTo>
                  <a:pt x="11493" y="115569"/>
                </a:lnTo>
                <a:lnTo>
                  <a:pt x="10413" y="115569"/>
                </a:lnTo>
                <a:lnTo>
                  <a:pt x="14122" y="109219"/>
                </a:lnTo>
                <a:close/>
              </a:path>
              <a:path w="392430" h="226059">
                <a:moveTo>
                  <a:pt x="180225" y="121919"/>
                </a:moveTo>
                <a:lnTo>
                  <a:pt x="179552" y="121919"/>
                </a:lnTo>
                <a:lnTo>
                  <a:pt x="178993" y="123189"/>
                </a:lnTo>
                <a:lnTo>
                  <a:pt x="180225" y="121919"/>
                </a:lnTo>
                <a:close/>
              </a:path>
              <a:path w="392430" h="226059">
                <a:moveTo>
                  <a:pt x="250786" y="118109"/>
                </a:moveTo>
                <a:lnTo>
                  <a:pt x="235750" y="118109"/>
                </a:lnTo>
                <a:lnTo>
                  <a:pt x="234911" y="119379"/>
                </a:lnTo>
                <a:lnTo>
                  <a:pt x="233718" y="123189"/>
                </a:lnTo>
                <a:lnTo>
                  <a:pt x="246291" y="123189"/>
                </a:lnTo>
                <a:lnTo>
                  <a:pt x="244843" y="121919"/>
                </a:lnTo>
                <a:lnTo>
                  <a:pt x="243344" y="121919"/>
                </a:lnTo>
                <a:lnTo>
                  <a:pt x="241795" y="120649"/>
                </a:lnTo>
                <a:lnTo>
                  <a:pt x="242862" y="120649"/>
                </a:lnTo>
                <a:lnTo>
                  <a:pt x="241833" y="119379"/>
                </a:lnTo>
                <a:lnTo>
                  <a:pt x="250469" y="119379"/>
                </a:lnTo>
                <a:lnTo>
                  <a:pt x="250786" y="118109"/>
                </a:lnTo>
                <a:close/>
              </a:path>
              <a:path w="392430" h="226059">
                <a:moveTo>
                  <a:pt x="86474" y="119379"/>
                </a:moveTo>
                <a:lnTo>
                  <a:pt x="81648" y="119379"/>
                </a:lnTo>
                <a:lnTo>
                  <a:pt x="83007" y="121919"/>
                </a:lnTo>
                <a:lnTo>
                  <a:pt x="85153" y="120649"/>
                </a:lnTo>
                <a:lnTo>
                  <a:pt x="86474" y="119379"/>
                </a:lnTo>
                <a:close/>
              </a:path>
              <a:path w="392430" h="226059">
                <a:moveTo>
                  <a:pt x="133680" y="106679"/>
                </a:moveTo>
                <a:lnTo>
                  <a:pt x="121691" y="106679"/>
                </a:lnTo>
                <a:lnTo>
                  <a:pt x="122085" y="107949"/>
                </a:lnTo>
                <a:lnTo>
                  <a:pt x="122720" y="107949"/>
                </a:lnTo>
                <a:lnTo>
                  <a:pt x="123418" y="109219"/>
                </a:lnTo>
                <a:lnTo>
                  <a:pt x="123710" y="110489"/>
                </a:lnTo>
                <a:lnTo>
                  <a:pt x="125044" y="111759"/>
                </a:lnTo>
                <a:lnTo>
                  <a:pt x="128079" y="114299"/>
                </a:lnTo>
                <a:lnTo>
                  <a:pt x="128689" y="115569"/>
                </a:lnTo>
                <a:lnTo>
                  <a:pt x="130098" y="116839"/>
                </a:lnTo>
                <a:lnTo>
                  <a:pt x="129489" y="118109"/>
                </a:lnTo>
                <a:lnTo>
                  <a:pt x="129946" y="120649"/>
                </a:lnTo>
                <a:lnTo>
                  <a:pt x="107391" y="120649"/>
                </a:lnTo>
                <a:lnTo>
                  <a:pt x="107911" y="121919"/>
                </a:lnTo>
                <a:lnTo>
                  <a:pt x="135331" y="121919"/>
                </a:lnTo>
                <a:lnTo>
                  <a:pt x="134391" y="119379"/>
                </a:lnTo>
                <a:lnTo>
                  <a:pt x="133184" y="119379"/>
                </a:lnTo>
                <a:lnTo>
                  <a:pt x="134213" y="116839"/>
                </a:lnTo>
                <a:lnTo>
                  <a:pt x="132600" y="114299"/>
                </a:lnTo>
                <a:lnTo>
                  <a:pt x="130695" y="113029"/>
                </a:lnTo>
                <a:lnTo>
                  <a:pt x="128168" y="110489"/>
                </a:lnTo>
                <a:lnTo>
                  <a:pt x="133565" y="110489"/>
                </a:lnTo>
                <a:lnTo>
                  <a:pt x="133680" y="106679"/>
                </a:lnTo>
                <a:close/>
              </a:path>
              <a:path w="392430" h="226059">
                <a:moveTo>
                  <a:pt x="193700" y="119379"/>
                </a:moveTo>
                <a:lnTo>
                  <a:pt x="182587" y="119379"/>
                </a:lnTo>
                <a:lnTo>
                  <a:pt x="183781" y="120649"/>
                </a:lnTo>
                <a:lnTo>
                  <a:pt x="183235" y="120649"/>
                </a:lnTo>
                <a:lnTo>
                  <a:pt x="181432" y="121919"/>
                </a:lnTo>
                <a:lnTo>
                  <a:pt x="195033" y="121919"/>
                </a:lnTo>
                <a:lnTo>
                  <a:pt x="194792" y="120649"/>
                </a:lnTo>
                <a:lnTo>
                  <a:pt x="193700" y="119379"/>
                </a:lnTo>
                <a:close/>
              </a:path>
              <a:path w="392430" h="226059">
                <a:moveTo>
                  <a:pt x="276377" y="113029"/>
                </a:moveTo>
                <a:lnTo>
                  <a:pt x="269125" y="118109"/>
                </a:lnTo>
                <a:lnTo>
                  <a:pt x="267881" y="119379"/>
                </a:lnTo>
                <a:lnTo>
                  <a:pt x="269557" y="121919"/>
                </a:lnTo>
                <a:lnTo>
                  <a:pt x="276783" y="118109"/>
                </a:lnTo>
                <a:lnTo>
                  <a:pt x="278002" y="116839"/>
                </a:lnTo>
                <a:lnTo>
                  <a:pt x="276377" y="113029"/>
                </a:lnTo>
                <a:close/>
              </a:path>
              <a:path w="392430" h="226059">
                <a:moveTo>
                  <a:pt x="78143" y="107949"/>
                </a:moveTo>
                <a:lnTo>
                  <a:pt x="55346" y="107949"/>
                </a:lnTo>
                <a:lnTo>
                  <a:pt x="55156" y="113029"/>
                </a:lnTo>
                <a:lnTo>
                  <a:pt x="56184" y="115569"/>
                </a:lnTo>
                <a:lnTo>
                  <a:pt x="57988" y="118109"/>
                </a:lnTo>
                <a:lnTo>
                  <a:pt x="58737" y="119379"/>
                </a:lnTo>
                <a:lnTo>
                  <a:pt x="62852" y="119379"/>
                </a:lnTo>
                <a:lnTo>
                  <a:pt x="63715" y="120649"/>
                </a:lnTo>
                <a:lnTo>
                  <a:pt x="67182" y="120649"/>
                </a:lnTo>
                <a:lnTo>
                  <a:pt x="71412" y="119379"/>
                </a:lnTo>
                <a:lnTo>
                  <a:pt x="72745" y="118109"/>
                </a:lnTo>
                <a:lnTo>
                  <a:pt x="75907" y="118109"/>
                </a:lnTo>
                <a:lnTo>
                  <a:pt x="76771" y="116839"/>
                </a:lnTo>
                <a:lnTo>
                  <a:pt x="64782" y="116839"/>
                </a:lnTo>
                <a:lnTo>
                  <a:pt x="64312" y="115569"/>
                </a:lnTo>
                <a:lnTo>
                  <a:pt x="63931" y="115569"/>
                </a:lnTo>
                <a:lnTo>
                  <a:pt x="65062" y="114299"/>
                </a:lnTo>
                <a:lnTo>
                  <a:pt x="59905" y="114299"/>
                </a:lnTo>
                <a:lnTo>
                  <a:pt x="61518" y="110489"/>
                </a:lnTo>
                <a:lnTo>
                  <a:pt x="61734" y="110489"/>
                </a:lnTo>
                <a:lnTo>
                  <a:pt x="61887" y="109219"/>
                </a:lnTo>
                <a:lnTo>
                  <a:pt x="80581" y="109219"/>
                </a:lnTo>
                <a:lnTo>
                  <a:pt x="78143" y="107949"/>
                </a:lnTo>
                <a:close/>
              </a:path>
              <a:path w="392430" h="226059">
                <a:moveTo>
                  <a:pt x="126784" y="118109"/>
                </a:moveTo>
                <a:lnTo>
                  <a:pt x="93560" y="118109"/>
                </a:lnTo>
                <a:lnTo>
                  <a:pt x="92735" y="119379"/>
                </a:lnTo>
                <a:lnTo>
                  <a:pt x="90766" y="120649"/>
                </a:lnTo>
                <a:lnTo>
                  <a:pt x="129044" y="120649"/>
                </a:lnTo>
                <a:lnTo>
                  <a:pt x="128473" y="119379"/>
                </a:lnTo>
                <a:lnTo>
                  <a:pt x="127482" y="119379"/>
                </a:lnTo>
                <a:lnTo>
                  <a:pt x="126784" y="118109"/>
                </a:lnTo>
                <a:close/>
              </a:path>
              <a:path w="392430" h="226059">
                <a:moveTo>
                  <a:pt x="138290" y="119379"/>
                </a:moveTo>
                <a:lnTo>
                  <a:pt x="137426" y="119379"/>
                </a:lnTo>
                <a:lnTo>
                  <a:pt x="136626" y="120649"/>
                </a:lnTo>
                <a:lnTo>
                  <a:pt x="138290" y="119379"/>
                </a:lnTo>
                <a:close/>
              </a:path>
              <a:path w="392430" h="226059">
                <a:moveTo>
                  <a:pt x="179184" y="109219"/>
                </a:moveTo>
                <a:lnTo>
                  <a:pt x="171259" y="109219"/>
                </a:lnTo>
                <a:lnTo>
                  <a:pt x="170192" y="111759"/>
                </a:lnTo>
                <a:lnTo>
                  <a:pt x="168033" y="114299"/>
                </a:lnTo>
                <a:lnTo>
                  <a:pt x="166662" y="116839"/>
                </a:lnTo>
                <a:lnTo>
                  <a:pt x="166141" y="118109"/>
                </a:lnTo>
                <a:lnTo>
                  <a:pt x="165747" y="119379"/>
                </a:lnTo>
                <a:lnTo>
                  <a:pt x="165569" y="120649"/>
                </a:lnTo>
                <a:lnTo>
                  <a:pt x="169214" y="120649"/>
                </a:lnTo>
                <a:lnTo>
                  <a:pt x="169494" y="119379"/>
                </a:lnTo>
                <a:lnTo>
                  <a:pt x="169900" y="118109"/>
                </a:lnTo>
                <a:lnTo>
                  <a:pt x="171081" y="116839"/>
                </a:lnTo>
                <a:lnTo>
                  <a:pt x="172821" y="114299"/>
                </a:lnTo>
                <a:lnTo>
                  <a:pt x="176377" y="113029"/>
                </a:lnTo>
                <a:lnTo>
                  <a:pt x="179184" y="109219"/>
                </a:lnTo>
                <a:close/>
              </a:path>
              <a:path w="392430" h="226059">
                <a:moveTo>
                  <a:pt x="173621" y="119379"/>
                </a:moveTo>
                <a:lnTo>
                  <a:pt x="172783" y="119379"/>
                </a:lnTo>
                <a:lnTo>
                  <a:pt x="171183" y="120649"/>
                </a:lnTo>
                <a:lnTo>
                  <a:pt x="174155" y="120649"/>
                </a:lnTo>
                <a:lnTo>
                  <a:pt x="173621" y="119379"/>
                </a:lnTo>
                <a:close/>
              </a:path>
              <a:path w="392430" h="226059">
                <a:moveTo>
                  <a:pt x="214210" y="113029"/>
                </a:moveTo>
                <a:lnTo>
                  <a:pt x="207149" y="113029"/>
                </a:lnTo>
                <a:lnTo>
                  <a:pt x="206933" y="114299"/>
                </a:lnTo>
                <a:lnTo>
                  <a:pt x="204228" y="115569"/>
                </a:lnTo>
                <a:lnTo>
                  <a:pt x="203339" y="116839"/>
                </a:lnTo>
                <a:lnTo>
                  <a:pt x="209168" y="116839"/>
                </a:lnTo>
                <a:lnTo>
                  <a:pt x="210134" y="118109"/>
                </a:lnTo>
                <a:lnTo>
                  <a:pt x="212356" y="118109"/>
                </a:lnTo>
                <a:lnTo>
                  <a:pt x="207302" y="120649"/>
                </a:lnTo>
                <a:lnTo>
                  <a:pt x="215783" y="120649"/>
                </a:lnTo>
                <a:lnTo>
                  <a:pt x="223583" y="116839"/>
                </a:lnTo>
                <a:lnTo>
                  <a:pt x="224281" y="115569"/>
                </a:lnTo>
                <a:lnTo>
                  <a:pt x="229323" y="115569"/>
                </a:lnTo>
                <a:lnTo>
                  <a:pt x="229527" y="114299"/>
                </a:lnTo>
                <a:lnTo>
                  <a:pt x="214071" y="114299"/>
                </a:lnTo>
                <a:lnTo>
                  <a:pt x="214210" y="113029"/>
                </a:lnTo>
                <a:close/>
              </a:path>
              <a:path w="392430" h="226059">
                <a:moveTo>
                  <a:pt x="229323" y="115569"/>
                </a:moveTo>
                <a:lnTo>
                  <a:pt x="225412" y="115569"/>
                </a:lnTo>
                <a:lnTo>
                  <a:pt x="224459" y="118109"/>
                </a:lnTo>
                <a:lnTo>
                  <a:pt x="224154" y="119379"/>
                </a:lnTo>
                <a:lnTo>
                  <a:pt x="223989" y="120649"/>
                </a:lnTo>
                <a:lnTo>
                  <a:pt x="227520" y="120649"/>
                </a:lnTo>
                <a:lnTo>
                  <a:pt x="227749" y="119379"/>
                </a:lnTo>
                <a:lnTo>
                  <a:pt x="229323" y="115569"/>
                </a:lnTo>
                <a:close/>
              </a:path>
              <a:path w="392430" h="226059">
                <a:moveTo>
                  <a:pt x="250469" y="119379"/>
                </a:moveTo>
                <a:lnTo>
                  <a:pt x="242138" y="119379"/>
                </a:lnTo>
                <a:lnTo>
                  <a:pt x="243319" y="120649"/>
                </a:lnTo>
                <a:lnTo>
                  <a:pt x="249161" y="120649"/>
                </a:lnTo>
                <a:lnTo>
                  <a:pt x="250433" y="119524"/>
                </a:lnTo>
                <a:lnTo>
                  <a:pt x="250469" y="119379"/>
                </a:lnTo>
                <a:close/>
              </a:path>
              <a:path w="392430" h="226059">
                <a:moveTo>
                  <a:pt x="262559" y="118109"/>
                </a:moveTo>
                <a:lnTo>
                  <a:pt x="255536" y="118109"/>
                </a:lnTo>
                <a:lnTo>
                  <a:pt x="250596" y="119379"/>
                </a:lnTo>
                <a:lnTo>
                  <a:pt x="250433" y="119524"/>
                </a:lnTo>
                <a:lnTo>
                  <a:pt x="250151" y="120649"/>
                </a:lnTo>
                <a:lnTo>
                  <a:pt x="263397" y="120649"/>
                </a:lnTo>
                <a:lnTo>
                  <a:pt x="262013" y="119379"/>
                </a:lnTo>
                <a:lnTo>
                  <a:pt x="262420" y="119379"/>
                </a:lnTo>
                <a:lnTo>
                  <a:pt x="262559" y="118109"/>
                </a:lnTo>
                <a:close/>
              </a:path>
              <a:path w="392430" h="226059">
                <a:moveTo>
                  <a:pt x="266725" y="116839"/>
                </a:moveTo>
                <a:lnTo>
                  <a:pt x="257555" y="116839"/>
                </a:lnTo>
                <a:lnTo>
                  <a:pt x="259016" y="118109"/>
                </a:lnTo>
                <a:lnTo>
                  <a:pt x="263258" y="118109"/>
                </a:lnTo>
                <a:lnTo>
                  <a:pt x="263486" y="119379"/>
                </a:lnTo>
                <a:lnTo>
                  <a:pt x="263397" y="120649"/>
                </a:lnTo>
                <a:lnTo>
                  <a:pt x="266865" y="120649"/>
                </a:lnTo>
                <a:lnTo>
                  <a:pt x="267182" y="119379"/>
                </a:lnTo>
                <a:lnTo>
                  <a:pt x="266725" y="116839"/>
                </a:lnTo>
                <a:close/>
              </a:path>
              <a:path w="392430" h="226059">
                <a:moveTo>
                  <a:pt x="303326" y="113029"/>
                </a:moveTo>
                <a:lnTo>
                  <a:pt x="302488" y="116839"/>
                </a:lnTo>
                <a:lnTo>
                  <a:pt x="301028" y="120649"/>
                </a:lnTo>
                <a:lnTo>
                  <a:pt x="308279" y="120649"/>
                </a:lnTo>
                <a:lnTo>
                  <a:pt x="309803" y="116839"/>
                </a:lnTo>
                <a:lnTo>
                  <a:pt x="307746" y="115569"/>
                </a:lnTo>
                <a:lnTo>
                  <a:pt x="306501" y="114299"/>
                </a:lnTo>
                <a:lnTo>
                  <a:pt x="305092" y="114299"/>
                </a:lnTo>
                <a:lnTo>
                  <a:pt x="303326" y="113029"/>
                </a:lnTo>
                <a:close/>
              </a:path>
              <a:path w="392430" h="226059">
                <a:moveTo>
                  <a:pt x="329984" y="118109"/>
                </a:moveTo>
                <a:lnTo>
                  <a:pt x="324269" y="118109"/>
                </a:lnTo>
                <a:lnTo>
                  <a:pt x="329412" y="120649"/>
                </a:lnTo>
                <a:lnTo>
                  <a:pt x="329984" y="118109"/>
                </a:lnTo>
                <a:close/>
              </a:path>
              <a:path w="392430" h="226059">
                <a:moveTo>
                  <a:pt x="16357" y="118109"/>
                </a:moveTo>
                <a:lnTo>
                  <a:pt x="9918" y="118109"/>
                </a:lnTo>
                <a:lnTo>
                  <a:pt x="12087" y="119426"/>
                </a:lnTo>
                <a:lnTo>
                  <a:pt x="19037" y="119379"/>
                </a:lnTo>
                <a:lnTo>
                  <a:pt x="16357" y="118109"/>
                </a:lnTo>
                <a:close/>
              </a:path>
              <a:path w="392430" h="226059">
                <a:moveTo>
                  <a:pt x="90919" y="116839"/>
                </a:moveTo>
                <a:lnTo>
                  <a:pt x="76771" y="116839"/>
                </a:lnTo>
                <a:lnTo>
                  <a:pt x="78549" y="118109"/>
                </a:lnTo>
                <a:lnTo>
                  <a:pt x="81546" y="119379"/>
                </a:lnTo>
                <a:lnTo>
                  <a:pt x="89115" y="119379"/>
                </a:lnTo>
                <a:lnTo>
                  <a:pt x="90335" y="118109"/>
                </a:lnTo>
                <a:lnTo>
                  <a:pt x="90919" y="116839"/>
                </a:lnTo>
                <a:close/>
              </a:path>
              <a:path w="392430" h="226059">
                <a:moveTo>
                  <a:pt x="141477" y="110489"/>
                </a:moveTo>
                <a:lnTo>
                  <a:pt x="137617" y="110489"/>
                </a:lnTo>
                <a:lnTo>
                  <a:pt x="136956" y="111759"/>
                </a:lnTo>
                <a:lnTo>
                  <a:pt x="136655" y="112876"/>
                </a:lnTo>
                <a:lnTo>
                  <a:pt x="136709" y="114299"/>
                </a:lnTo>
                <a:lnTo>
                  <a:pt x="136804" y="115569"/>
                </a:lnTo>
                <a:lnTo>
                  <a:pt x="136740" y="119379"/>
                </a:lnTo>
                <a:lnTo>
                  <a:pt x="141249" y="119379"/>
                </a:lnTo>
                <a:lnTo>
                  <a:pt x="144881" y="114299"/>
                </a:lnTo>
                <a:lnTo>
                  <a:pt x="140258" y="114299"/>
                </a:lnTo>
                <a:lnTo>
                  <a:pt x="140355" y="112876"/>
                </a:lnTo>
                <a:lnTo>
                  <a:pt x="140779" y="111759"/>
                </a:lnTo>
                <a:lnTo>
                  <a:pt x="141477" y="110489"/>
                </a:lnTo>
                <a:close/>
              </a:path>
              <a:path w="392430" h="226059">
                <a:moveTo>
                  <a:pt x="156629" y="113029"/>
                </a:moveTo>
                <a:lnTo>
                  <a:pt x="147015" y="113029"/>
                </a:lnTo>
                <a:lnTo>
                  <a:pt x="147307" y="114299"/>
                </a:lnTo>
                <a:lnTo>
                  <a:pt x="149212" y="119379"/>
                </a:lnTo>
                <a:lnTo>
                  <a:pt x="158546" y="116839"/>
                </a:lnTo>
                <a:lnTo>
                  <a:pt x="156629" y="114299"/>
                </a:lnTo>
                <a:lnTo>
                  <a:pt x="156629" y="113029"/>
                </a:lnTo>
                <a:close/>
              </a:path>
              <a:path w="392430" h="226059">
                <a:moveTo>
                  <a:pt x="120548" y="105409"/>
                </a:moveTo>
                <a:lnTo>
                  <a:pt x="119223" y="105822"/>
                </a:lnTo>
                <a:lnTo>
                  <a:pt x="120891" y="106679"/>
                </a:lnTo>
                <a:lnTo>
                  <a:pt x="116065" y="106679"/>
                </a:lnTo>
                <a:lnTo>
                  <a:pt x="114528" y="110489"/>
                </a:lnTo>
                <a:lnTo>
                  <a:pt x="107899" y="113029"/>
                </a:lnTo>
                <a:lnTo>
                  <a:pt x="107708" y="114299"/>
                </a:lnTo>
                <a:lnTo>
                  <a:pt x="113410" y="114299"/>
                </a:lnTo>
                <a:lnTo>
                  <a:pt x="113156" y="115569"/>
                </a:lnTo>
                <a:lnTo>
                  <a:pt x="113042" y="116839"/>
                </a:lnTo>
                <a:lnTo>
                  <a:pt x="90919" y="116839"/>
                </a:lnTo>
                <a:lnTo>
                  <a:pt x="92341" y="118109"/>
                </a:lnTo>
                <a:lnTo>
                  <a:pt x="116789" y="118109"/>
                </a:lnTo>
                <a:lnTo>
                  <a:pt x="116344" y="116839"/>
                </a:lnTo>
                <a:lnTo>
                  <a:pt x="116751" y="115569"/>
                </a:lnTo>
                <a:lnTo>
                  <a:pt x="118071" y="113029"/>
                </a:lnTo>
                <a:lnTo>
                  <a:pt x="124752" y="113029"/>
                </a:lnTo>
                <a:lnTo>
                  <a:pt x="122529" y="109219"/>
                </a:lnTo>
                <a:lnTo>
                  <a:pt x="120548" y="105409"/>
                </a:lnTo>
                <a:close/>
              </a:path>
              <a:path w="392430" h="226059">
                <a:moveTo>
                  <a:pt x="124752" y="113029"/>
                </a:moveTo>
                <a:lnTo>
                  <a:pt x="118071" y="113029"/>
                </a:lnTo>
                <a:lnTo>
                  <a:pt x="119646" y="118109"/>
                </a:lnTo>
                <a:lnTo>
                  <a:pt x="121627" y="118109"/>
                </a:lnTo>
                <a:lnTo>
                  <a:pt x="124752" y="113029"/>
                </a:lnTo>
                <a:close/>
              </a:path>
              <a:path w="392430" h="226059">
                <a:moveTo>
                  <a:pt x="124218" y="116839"/>
                </a:moveTo>
                <a:lnTo>
                  <a:pt x="123189" y="116839"/>
                </a:lnTo>
                <a:lnTo>
                  <a:pt x="122275" y="118109"/>
                </a:lnTo>
                <a:lnTo>
                  <a:pt x="125831" y="118109"/>
                </a:lnTo>
                <a:lnTo>
                  <a:pt x="124218" y="116839"/>
                </a:lnTo>
                <a:close/>
              </a:path>
              <a:path w="392430" h="226059">
                <a:moveTo>
                  <a:pt x="197827" y="116839"/>
                </a:moveTo>
                <a:lnTo>
                  <a:pt x="185407" y="116839"/>
                </a:lnTo>
                <a:lnTo>
                  <a:pt x="184022" y="118109"/>
                </a:lnTo>
                <a:lnTo>
                  <a:pt x="195764" y="118109"/>
                </a:lnTo>
                <a:lnTo>
                  <a:pt x="197827" y="116839"/>
                </a:lnTo>
                <a:close/>
              </a:path>
              <a:path w="392430" h="226059">
                <a:moveTo>
                  <a:pt x="237108" y="114299"/>
                </a:moveTo>
                <a:lnTo>
                  <a:pt x="233057" y="114299"/>
                </a:lnTo>
                <a:lnTo>
                  <a:pt x="233591" y="116839"/>
                </a:lnTo>
                <a:lnTo>
                  <a:pt x="234988" y="118109"/>
                </a:lnTo>
                <a:lnTo>
                  <a:pt x="255447" y="118109"/>
                </a:lnTo>
                <a:lnTo>
                  <a:pt x="255485" y="116839"/>
                </a:lnTo>
                <a:lnTo>
                  <a:pt x="266725" y="116839"/>
                </a:lnTo>
                <a:lnTo>
                  <a:pt x="265544" y="115569"/>
                </a:lnTo>
                <a:lnTo>
                  <a:pt x="237718" y="115569"/>
                </a:lnTo>
                <a:lnTo>
                  <a:pt x="237108" y="114299"/>
                </a:lnTo>
                <a:close/>
              </a:path>
              <a:path w="392430" h="226059">
                <a:moveTo>
                  <a:pt x="84315" y="111759"/>
                </a:moveTo>
                <a:lnTo>
                  <a:pt x="73050" y="111759"/>
                </a:lnTo>
                <a:lnTo>
                  <a:pt x="68730" y="112876"/>
                </a:lnTo>
                <a:lnTo>
                  <a:pt x="68719" y="113029"/>
                </a:lnTo>
                <a:lnTo>
                  <a:pt x="68531" y="113405"/>
                </a:lnTo>
                <a:lnTo>
                  <a:pt x="70815" y="115569"/>
                </a:lnTo>
                <a:lnTo>
                  <a:pt x="68503" y="115569"/>
                </a:lnTo>
                <a:lnTo>
                  <a:pt x="66484" y="116839"/>
                </a:lnTo>
                <a:lnTo>
                  <a:pt x="82981" y="116839"/>
                </a:lnTo>
                <a:lnTo>
                  <a:pt x="82334" y="115569"/>
                </a:lnTo>
                <a:lnTo>
                  <a:pt x="87896" y="113029"/>
                </a:lnTo>
                <a:lnTo>
                  <a:pt x="84315" y="111759"/>
                </a:lnTo>
                <a:close/>
              </a:path>
              <a:path w="392430" h="226059">
                <a:moveTo>
                  <a:pt x="94411" y="107949"/>
                </a:moveTo>
                <a:lnTo>
                  <a:pt x="90449" y="107949"/>
                </a:lnTo>
                <a:lnTo>
                  <a:pt x="89331" y="109219"/>
                </a:lnTo>
                <a:lnTo>
                  <a:pt x="90982" y="114299"/>
                </a:lnTo>
                <a:lnTo>
                  <a:pt x="89280" y="114299"/>
                </a:lnTo>
                <a:lnTo>
                  <a:pt x="88087" y="115569"/>
                </a:lnTo>
                <a:lnTo>
                  <a:pt x="85293" y="115569"/>
                </a:lnTo>
                <a:lnTo>
                  <a:pt x="84670" y="116839"/>
                </a:lnTo>
                <a:lnTo>
                  <a:pt x="101307" y="116839"/>
                </a:lnTo>
                <a:lnTo>
                  <a:pt x="100799" y="115569"/>
                </a:lnTo>
                <a:lnTo>
                  <a:pt x="100418" y="114299"/>
                </a:lnTo>
                <a:lnTo>
                  <a:pt x="96735" y="113029"/>
                </a:lnTo>
                <a:lnTo>
                  <a:pt x="96278" y="111759"/>
                </a:lnTo>
                <a:lnTo>
                  <a:pt x="95605" y="110489"/>
                </a:lnTo>
                <a:lnTo>
                  <a:pt x="94411" y="107949"/>
                </a:lnTo>
                <a:close/>
              </a:path>
              <a:path w="392430" h="226059">
                <a:moveTo>
                  <a:pt x="106933" y="113029"/>
                </a:moveTo>
                <a:lnTo>
                  <a:pt x="104165" y="114299"/>
                </a:lnTo>
                <a:lnTo>
                  <a:pt x="102374" y="115569"/>
                </a:lnTo>
                <a:lnTo>
                  <a:pt x="101422" y="116839"/>
                </a:lnTo>
                <a:lnTo>
                  <a:pt x="109194" y="116839"/>
                </a:lnTo>
                <a:lnTo>
                  <a:pt x="112267" y="115569"/>
                </a:lnTo>
                <a:lnTo>
                  <a:pt x="113410" y="114299"/>
                </a:lnTo>
                <a:lnTo>
                  <a:pt x="107708" y="114299"/>
                </a:lnTo>
                <a:lnTo>
                  <a:pt x="106933" y="113029"/>
                </a:lnTo>
                <a:close/>
              </a:path>
              <a:path w="392430" h="226059">
                <a:moveTo>
                  <a:pt x="194182" y="105409"/>
                </a:moveTo>
                <a:lnTo>
                  <a:pt x="190639" y="105409"/>
                </a:lnTo>
                <a:lnTo>
                  <a:pt x="190639" y="110489"/>
                </a:lnTo>
                <a:lnTo>
                  <a:pt x="195262" y="110489"/>
                </a:lnTo>
                <a:lnTo>
                  <a:pt x="194043" y="111759"/>
                </a:lnTo>
                <a:lnTo>
                  <a:pt x="191109" y="114299"/>
                </a:lnTo>
                <a:lnTo>
                  <a:pt x="189420" y="115569"/>
                </a:lnTo>
                <a:lnTo>
                  <a:pt x="185800" y="115569"/>
                </a:lnTo>
                <a:lnTo>
                  <a:pt x="188086" y="116839"/>
                </a:lnTo>
                <a:lnTo>
                  <a:pt x="199669" y="116839"/>
                </a:lnTo>
                <a:lnTo>
                  <a:pt x="200405" y="115569"/>
                </a:lnTo>
                <a:lnTo>
                  <a:pt x="203238" y="114299"/>
                </a:lnTo>
                <a:lnTo>
                  <a:pt x="202539" y="113029"/>
                </a:lnTo>
                <a:lnTo>
                  <a:pt x="237832" y="113029"/>
                </a:lnTo>
                <a:lnTo>
                  <a:pt x="238899" y="111759"/>
                </a:lnTo>
                <a:lnTo>
                  <a:pt x="208495" y="111759"/>
                </a:lnTo>
                <a:lnTo>
                  <a:pt x="208102" y="109219"/>
                </a:lnTo>
                <a:lnTo>
                  <a:pt x="202615" y="109219"/>
                </a:lnTo>
                <a:lnTo>
                  <a:pt x="202539" y="107949"/>
                </a:lnTo>
                <a:lnTo>
                  <a:pt x="211755" y="107949"/>
                </a:lnTo>
                <a:lnTo>
                  <a:pt x="210201" y="106679"/>
                </a:lnTo>
                <a:lnTo>
                  <a:pt x="194182" y="106679"/>
                </a:lnTo>
                <a:lnTo>
                  <a:pt x="194182" y="105409"/>
                </a:lnTo>
                <a:close/>
              </a:path>
              <a:path w="392430" h="226059">
                <a:moveTo>
                  <a:pt x="337159" y="115569"/>
                </a:moveTo>
                <a:lnTo>
                  <a:pt x="331215" y="115569"/>
                </a:lnTo>
                <a:lnTo>
                  <a:pt x="333946" y="116839"/>
                </a:lnTo>
                <a:lnTo>
                  <a:pt x="334886" y="116839"/>
                </a:lnTo>
                <a:lnTo>
                  <a:pt x="337159" y="115569"/>
                </a:lnTo>
                <a:close/>
              </a:path>
              <a:path w="392430" h="226059">
                <a:moveTo>
                  <a:pt x="258495" y="107949"/>
                </a:moveTo>
                <a:lnTo>
                  <a:pt x="213880" y="107949"/>
                </a:lnTo>
                <a:lnTo>
                  <a:pt x="213309" y="109219"/>
                </a:lnTo>
                <a:lnTo>
                  <a:pt x="250278" y="109219"/>
                </a:lnTo>
                <a:lnTo>
                  <a:pt x="248373" y="110489"/>
                </a:lnTo>
                <a:lnTo>
                  <a:pt x="246646" y="111759"/>
                </a:lnTo>
                <a:lnTo>
                  <a:pt x="246329" y="113029"/>
                </a:lnTo>
                <a:lnTo>
                  <a:pt x="246214" y="114299"/>
                </a:lnTo>
                <a:lnTo>
                  <a:pt x="246227" y="115569"/>
                </a:lnTo>
                <a:lnTo>
                  <a:pt x="265544" y="115569"/>
                </a:lnTo>
                <a:lnTo>
                  <a:pt x="266763" y="114299"/>
                </a:lnTo>
                <a:lnTo>
                  <a:pt x="265480" y="113029"/>
                </a:lnTo>
                <a:lnTo>
                  <a:pt x="254914" y="113029"/>
                </a:lnTo>
                <a:lnTo>
                  <a:pt x="253834" y="111759"/>
                </a:lnTo>
                <a:lnTo>
                  <a:pt x="254279" y="111759"/>
                </a:lnTo>
                <a:lnTo>
                  <a:pt x="258495" y="107949"/>
                </a:lnTo>
                <a:close/>
              </a:path>
              <a:path w="392430" h="226059">
                <a:moveTo>
                  <a:pt x="321817" y="113029"/>
                </a:moveTo>
                <a:lnTo>
                  <a:pt x="318033" y="113029"/>
                </a:lnTo>
                <a:lnTo>
                  <a:pt x="317118" y="115569"/>
                </a:lnTo>
                <a:lnTo>
                  <a:pt x="327126" y="115569"/>
                </a:lnTo>
                <a:lnTo>
                  <a:pt x="321817" y="113029"/>
                </a:lnTo>
                <a:close/>
              </a:path>
              <a:path w="392430" h="226059">
                <a:moveTo>
                  <a:pt x="330238" y="111759"/>
                </a:moveTo>
                <a:lnTo>
                  <a:pt x="328294" y="113029"/>
                </a:lnTo>
                <a:lnTo>
                  <a:pt x="327126" y="115569"/>
                </a:lnTo>
                <a:lnTo>
                  <a:pt x="341198" y="115569"/>
                </a:lnTo>
                <a:lnTo>
                  <a:pt x="341883" y="114299"/>
                </a:lnTo>
                <a:lnTo>
                  <a:pt x="342074" y="114299"/>
                </a:lnTo>
                <a:lnTo>
                  <a:pt x="344741" y="113029"/>
                </a:lnTo>
                <a:lnTo>
                  <a:pt x="334035" y="113029"/>
                </a:lnTo>
                <a:lnTo>
                  <a:pt x="330238" y="111759"/>
                </a:lnTo>
                <a:close/>
              </a:path>
              <a:path w="392430" h="226059">
                <a:moveTo>
                  <a:pt x="80581" y="109219"/>
                </a:moveTo>
                <a:lnTo>
                  <a:pt x="61887" y="109219"/>
                </a:lnTo>
                <a:lnTo>
                  <a:pt x="62090" y="110489"/>
                </a:lnTo>
                <a:lnTo>
                  <a:pt x="63144" y="110489"/>
                </a:lnTo>
                <a:lnTo>
                  <a:pt x="60959" y="114299"/>
                </a:lnTo>
                <a:lnTo>
                  <a:pt x="68084" y="114299"/>
                </a:lnTo>
                <a:lnTo>
                  <a:pt x="68531" y="113405"/>
                </a:lnTo>
                <a:lnTo>
                  <a:pt x="68135" y="113029"/>
                </a:lnTo>
                <a:lnTo>
                  <a:pt x="68730" y="112876"/>
                </a:lnTo>
                <a:lnTo>
                  <a:pt x="68808" y="111759"/>
                </a:lnTo>
                <a:lnTo>
                  <a:pt x="82181" y="111759"/>
                </a:lnTo>
                <a:lnTo>
                  <a:pt x="81559" y="110489"/>
                </a:lnTo>
                <a:lnTo>
                  <a:pt x="80581" y="109219"/>
                </a:lnTo>
                <a:close/>
              </a:path>
              <a:path w="392430" h="226059">
                <a:moveTo>
                  <a:pt x="147015" y="113029"/>
                </a:moveTo>
                <a:lnTo>
                  <a:pt x="140588" y="113029"/>
                </a:lnTo>
                <a:lnTo>
                  <a:pt x="140258" y="114299"/>
                </a:lnTo>
                <a:lnTo>
                  <a:pt x="144881" y="114299"/>
                </a:lnTo>
                <a:lnTo>
                  <a:pt x="147015" y="113029"/>
                </a:lnTo>
                <a:close/>
              </a:path>
              <a:path w="392430" h="226059">
                <a:moveTo>
                  <a:pt x="237832" y="113029"/>
                </a:moveTo>
                <a:lnTo>
                  <a:pt x="214693" y="113029"/>
                </a:lnTo>
                <a:lnTo>
                  <a:pt x="214071" y="114299"/>
                </a:lnTo>
                <a:lnTo>
                  <a:pt x="236766" y="114299"/>
                </a:lnTo>
                <a:lnTo>
                  <a:pt x="237832" y="113029"/>
                </a:lnTo>
                <a:close/>
              </a:path>
              <a:path w="392430" h="226059">
                <a:moveTo>
                  <a:pt x="300926" y="111759"/>
                </a:moveTo>
                <a:lnTo>
                  <a:pt x="297345" y="111759"/>
                </a:lnTo>
                <a:lnTo>
                  <a:pt x="297738" y="113029"/>
                </a:lnTo>
                <a:lnTo>
                  <a:pt x="298119" y="113029"/>
                </a:lnTo>
                <a:lnTo>
                  <a:pt x="298221" y="114299"/>
                </a:lnTo>
                <a:lnTo>
                  <a:pt x="302018" y="114299"/>
                </a:lnTo>
                <a:lnTo>
                  <a:pt x="301840" y="113029"/>
                </a:lnTo>
                <a:lnTo>
                  <a:pt x="300926" y="111759"/>
                </a:lnTo>
                <a:close/>
              </a:path>
              <a:path w="392430" h="226059">
                <a:moveTo>
                  <a:pt x="68730" y="112876"/>
                </a:moveTo>
                <a:lnTo>
                  <a:pt x="68135" y="113029"/>
                </a:lnTo>
                <a:lnTo>
                  <a:pt x="68531" y="113405"/>
                </a:lnTo>
                <a:lnTo>
                  <a:pt x="68719" y="113029"/>
                </a:lnTo>
                <a:lnTo>
                  <a:pt x="68730" y="112876"/>
                </a:lnTo>
                <a:close/>
              </a:path>
              <a:path w="392430" h="226059">
                <a:moveTo>
                  <a:pt x="145757" y="109219"/>
                </a:moveTo>
                <a:lnTo>
                  <a:pt x="136690" y="109219"/>
                </a:lnTo>
                <a:lnTo>
                  <a:pt x="135470" y="113029"/>
                </a:lnTo>
                <a:lnTo>
                  <a:pt x="137617" y="110489"/>
                </a:lnTo>
                <a:lnTo>
                  <a:pt x="146189" y="110489"/>
                </a:lnTo>
                <a:lnTo>
                  <a:pt x="145757" y="109219"/>
                </a:lnTo>
                <a:close/>
              </a:path>
              <a:path w="392430" h="226059">
                <a:moveTo>
                  <a:pt x="271386" y="106679"/>
                </a:moveTo>
                <a:lnTo>
                  <a:pt x="264502" y="106679"/>
                </a:lnTo>
                <a:lnTo>
                  <a:pt x="264174" y="106843"/>
                </a:lnTo>
                <a:lnTo>
                  <a:pt x="263931" y="107949"/>
                </a:lnTo>
                <a:lnTo>
                  <a:pt x="258495" y="107949"/>
                </a:lnTo>
                <a:lnTo>
                  <a:pt x="259587" y="110489"/>
                </a:lnTo>
                <a:lnTo>
                  <a:pt x="258914" y="113029"/>
                </a:lnTo>
                <a:lnTo>
                  <a:pt x="265480" y="113029"/>
                </a:lnTo>
                <a:lnTo>
                  <a:pt x="264198" y="111759"/>
                </a:lnTo>
                <a:lnTo>
                  <a:pt x="265582" y="111759"/>
                </a:lnTo>
                <a:lnTo>
                  <a:pt x="266382" y="110489"/>
                </a:lnTo>
                <a:lnTo>
                  <a:pt x="266852" y="110489"/>
                </a:lnTo>
                <a:lnTo>
                  <a:pt x="269481" y="109219"/>
                </a:lnTo>
                <a:lnTo>
                  <a:pt x="271297" y="107949"/>
                </a:lnTo>
                <a:lnTo>
                  <a:pt x="271386" y="106679"/>
                </a:lnTo>
                <a:close/>
              </a:path>
              <a:path w="392430" h="226059">
                <a:moveTo>
                  <a:pt x="291630" y="109219"/>
                </a:moveTo>
                <a:lnTo>
                  <a:pt x="285064" y="109219"/>
                </a:lnTo>
                <a:lnTo>
                  <a:pt x="285394" y="113029"/>
                </a:lnTo>
                <a:lnTo>
                  <a:pt x="290321" y="113029"/>
                </a:lnTo>
                <a:lnTo>
                  <a:pt x="291350" y="111759"/>
                </a:lnTo>
                <a:lnTo>
                  <a:pt x="301612" y="111759"/>
                </a:lnTo>
                <a:lnTo>
                  <a:pt x="303637" y="110489"/>
                </a:lnTo>
                <a:lnTo>
                  <a:pt x="291909" y="110489"/>
                </a:lnTo>
                <a:lnTo>
                  <a:pt x="291630" y="109219"/>
                </a:lnTo>
                <a:close/>
              </a:path>
              <a:path w="392430" h="226059">
                <a:moveTo>
                  <a:pt x="376554" y="102869"/>
                </a:moveTo>
                <a:lnTo>
                  <a:pt x="360032" y="102869"/>
                </a:lnTo>
                <a:lnTo>
                  <a:pt x="359625" y="104139"/>
                </a:lnTo>
                <a:lnTo>
                  <a:pt x="358419" y="105409"/>
                </a:lnTo>
                <a:lnTo>
                  <a:pt x="351764" y="105409"/>
                </a:lnTo>
                <a:lnTo>
                  <a:pt x="349542" y="106679"/>
                </a:lnTo>
                <a:lnTo>
                  <a:pt x="347522" y="107949"/>
                </a:lnTo>
                <a:lnTo>
                  <a:pt x="340093" y="110489"/>
                </a:lnTo>
                <a:lnTo>
                  <a:pt x="337426" y="111759"/>
                </a:lnTo>
                <a:lnTo>
                  <a:pt x="336905" y="111759"/>
                </a:lnTo>
                <a:lnTo>
                  <a:pt x="334746" y="113029"/>
                </a:lnTo>
                <a:lnTo>
                  <a:pt x="344741" y="113029"/>
                </a:lnTo>
                <a:lnTo>
                  <a:pt x="348932" y="110489"/>
                </a:lnTo>
                <a:lnTo>
                  <a:pt x="353161" y="109219"/>
                </a:lnTo>
                <a:lnTo>
                  <a:pt x="354787" y="107949"/>
                </a:lnTo>
                <a:lnTo>
                  <a:pt x="360197" y="107949"/>
                </a:lnTo>
                <a:lnTo>
                  <a:pt x="361492" y="106679"/>
                </a:lnTo>
                <a:lnTo>
                  <a:pt x="371322" y="106679"/>
                </a:lnTo>
                <a:lnTo>
                  <a:pt x="373303" y="104139"/>
                </a:lnTo>
                <a:lnTo>
                  <a:pt x="374522" y="104139"/>
                </a:lnTo>
                <a:lnTo>
                  <a:pt x="376554" y="102869"/>
                </a:lnTo>
                <a:close/>
              </a:path>
              <a:path w="392430" h="226059">
                <a:moveTo>
                  <a:pt x="217500" y="109219"/>
                </a:moveTo>
                <a:lnTo>
                  <a:pt x="213296" y="109219"/>
                </a:lnTo>
                <a:lnTo>
                  <a:pt x="209651" y="110489"/>
                </a:lnTo>
                <a:lnTo>
                  <a:pt x="208495" y="111759"/>
                </a:lnTo>
                <a:lnTo>
                  <a:pt x="229450" y="111759"/>
                </a:lnTo>
                <a:lnTo>
                  <a:pt x="230911" y="110489"/>
                </a:lnTo>
                <a:lnTo>
                  <a:pt x="217335" y="110489"/>
                </a:lnTo>
                <a:lnTo>
                  <a:pt x="217500" y="109219"/>
                </a:lnTo>
                <a:close/>
              </a:path>
              <a:path w="392430" h="226059">
                <a:moveTo>
                  <a:pt x="250278" y="109219"/>
                </a:moveTo>
                <a:lnTo>
                  <a:pt x="233870" y="109219"/>
                </a:lnTo>
                <a:lnTo>
                  <a:pt x="229552" y="111759"/>
                </a:lnTo>
                <a:lnTo>
                  <a:pt x="239445" y="111759"/>
                </a:lnTo>
                <a:lnTo>
                  <a:pt x="242354" y="110489"/>
                </a:lnTo>
                <a:lnTo>
                  <a:pt x="246583" y="110489"/>
                </a:lnTo>
                <a:lnTo>
                  <a:pt x="250278" y="109219"/>
                </a:lnTo>
                <a:close/>
              </a:path>
              <a:path w="392430" h="226059">
                <a:moveTo>
                  <a:pt x="246583" y="110489"/>
                </a:moveTo>
                <a:lnTo>
                  <a:pt x="242354" y="110489"/>
                </a:lnTo>
                <a:lnTo>
                  <a:pt x="242887" y="111759"/>
                </a:lnTo>
                <a:lnTo>
                  <a:pt x="246583" y="110489"/>
                </a:lnTo>
                <a:close/>
              </a:path>
              <a:path w="392430" h="226059">
                <a:moveTo>
                  <a:pt x="289356" y="104139"/>
                </a:moveTo>
                <a:lnTo>
                  <a:pt x="238874" y="104139"/>
                </a:lnTo>
                <a:lnTo>
                  <a:pt x="236842" y="105409"/>
                </a:lnTo>
                <a:lnTo>
                  <a:pt x="273799" y="105409"/>
                </a:lnTo>
                <a:lnTo>
                  <a:pt x="272872" y="106679"/>
                </a:lnTo>
                <a:lnTo>
                  <a:pt x="272440" y="107949"/>
                </a:lnTo>
                <a:lnTo>
                  <a:pt x="270967" y="111759"/>
                </a:lnTo>
                <a:lnTo>
                  <a:pt x="275310" y="110489"/>
                </a:lnTo>
                <a:lnTo>
                  <a:pt x="277926" y="109219"/>
                </a:lnTo>
                <a:lnTo>
                  <a:pt x="280771" y="107949"/>
                </a:lnTo>
                <a:lnTo>
                  <a:pt x="286184" y="107949"/>
                </a:lnTo>
                <a:lnTo>
                  <a:pt x="289356" y="104139"/>
                </a:lnTo>
                <a:close/>
              </a:path>
              <a:path w="392430" h="226059">
                <a:moveTo>
                  <a:pt x="144754" y="106679"/>
                </a:moveTo>
                <a:lnTo>
                  <a:pt x="133680" y="106679"/>
                </a:lnTo>
                <a:lnTo>
                  <a:pt x="133972" y="107949"/>
                </a:lnTo>
                <a:lnTo>
                  <a:pt x="134251" y="107949"/>
                </a:lnTo>
                <a:lnTo>
                  <a:pt x="134061" y="110489"/>
                </a:lnTo>
                <a:lnTo>
                  <a:pt x="135877" y="109219"/>
                </a:lnTo>
                <a:lnTo>
                  <a:pt x="144627" y="109219"/>
                </a:lnTo>
                <a:lnTo>
                  <a:pt x="144754" y="106679"/>
                </a:lnTo>
                <a:close/>
              </a:path>
              <a:path w="392430" h="226059">
                <a:moveTo>
                  <a:pt x="174309" y="104276"/>
                </a:moveTo>
                <a:lnTo>
                  <a:pt x="173827" y="104834"/>
                </a:lnTo>
                <a:lnTo>
                  <a:pt x="172529" y="107949"/>
                </a:lnTo>
                <a:lnTo>
                  <a:pt x="171881" y="109219"/>
                </a:lnTo>
                <a:lnTo>
                  <a:pt x="180174" y="109219"/>
                </a:lnTo>
                <a:lnTo>
                  <a:pt x="180822" y="110489"/>
                </a:lnTo>
                <a:lnTo>
                  <a:pt x="186816" y="110489"/>
                </a:lnTo>
                <a:lnTo>
                  <a:pt x="188137" y="109219"/>
                </a:lnTo>
                <a:lnTo>
                  <a:pt x="189839" y="106679"/>
                </a:lnTo>
                <a:lnTo>
                  <a:pt x="177698" y="106679"/>
                </a:lnTo>
                <a:lnTo>
                  <a:pt x="174309" y="104276"/>
                </a:lnTo>
                <a:close/>
              </a:path>
              <a:path w="392430" h="226059">
                <a:moveTo>
                  <a:pt x="233870" y="109219"/>
                </a:moveTo>
                <a:lnTo>
                  <a:pt x="217716" y="109219"/>
                </a:lnTo>
                <a:lnTo>
                  <a:pt x="218071" y="110489"/>
                </a:lnTo>
                <a:lnTo>
                  <a:pt x="230911" y="110489"/>
                </a:lnTo>
                <a:lnTo>
                  <a:pt x="233870" y="109219"/>
                </a:lnTo>
                <a:close/>
              </a:path>
              <a:path w="392430" h="226059">
                <a:moveTo>
                  <a:pt x="286184" y="107949"/>
                </a:moveTo>
                <a:lnTo>
                  <a:pt x="280771" y="107949"/>
                </a:lnTo>
                <a:lnTo>
                  <a:pt x="283806" y="110489"/>
                </a:lnTo>
                <a:lnTo>
                  <a:pt x="285064" y="109219"/>
                </a:lnTo>
                <a:lnTo>
                  <a:pt x="286184" y="107949"/>
                </a:lnTo>
                <a:close/>
              </a:path>
              <a:path w="392430" h="226059">
                <a:moveTo>
                  <a:pt x="305079" y="107949"/>
                </a:moveTo>
                <a:lnTo>
                  <a:pt x="295300" y="107949"/>
                </a:lnTo>
                <a:lnTo>
                  <a:pt x="292544" y="110489"/>
                </a:lnTo>
                <a:lnTo>
                  <a:pt x="303637" y="110489"/>
                </a:lnTo>
                <a:lnTo>
                  <a:pt x="305663" y="109219"/>
                </a:lnTo>
                <a:lnTo>
                  <a:pt x="305079" y="107949"/>
                </a:lnTo>
                <a:close/>
              </a:path>
              <a:path w="392430" h="226059">
                <a:moveTo>
                  <a:pt x="88950" y="107949"/>
                </a:moveTo>
                <a:lnTo>
                  <a:pt x="80454" y="107949"/>
                </a:lnTo>
                <a:lnTo>
                  <a:pt x="83870" y="109219"/>
                </a:lnTo>
                <a:lnTo>
                  <a:pt x="87883" y="109219"/>
                </a:lnTo>
                <a:lnTo>
                  <a:pt x="88950" y="107949"/>
                </a:lnTo>
                <a:close/>
              </a:path>
              <a:path w="392430" h="226059">
                <a:moveTo>
                  <a:pt x="164363" y="107949"/>
                </a:moveTo>
                <a:lnTo>
                  <a:pt x="154736" y="107949"/>
                </a:lnTo>
                <a:lnTo>
                  <a:pt x="155270" y="109219"/>
                </a:lnTo>
                <a:lnTo>
                  <a:pt x="162369" y="109219"/>
                </a:lnTo>
                <a:lnTo>
                  <a:pt x="164363" y="107949"/>
                </a:lnTo>
                <a:close/>
              </a:path>
              <a:path w="392430" h="226059">
                <a:moveTo>
                  <a:pt x="211755" y="107949"/>
                </a:moveTo>
                <a:lnTo>
                  <a:pt x="204317" y="107949"/>
                </a:lnTo>
                <a:lnTo>
                  <a:pt x="204457" y="109219"/>
                </a:lnTo>
                <a:lnTo>
                  <a:pt x="213309" y="109219"/>
                </a:lnTo>
                <a:lnTo>
                  <a:pt x="211755" y="107949"/>
                </a:lnTo>
                <a:close/>
              </a:path>
              <a:path w="392430" h="226059">
                <a:moveTo>
                  <a:pt x="315671" y="104139"/>
                </a:moveTo>
                <a:lnTo>
                  <a:pt x="290741" y="104139"/>
                </a:lnTo>
                <a:lnTo>
                  <a:pt x="292036" y="105409"/>
                </a:lnTo>
                <a:lnTo>
                  <a:pt x="293077" y="106679"/>
                </a:lnTo>
                <a:lnTo>
                  <a:pt x="306933" y="106679"/>
                </a:lnTo>
                <a:lnTo>
                  <a:pt x="307771" y="107949"/>
                </a:lnTo>
                <a:lnTo>
                  <a:pt x="310718" y="109219"/>
                </a:lnTo>
                <a:lnTo>
                  <a:pt x="310946" y="105409"/>
                </a:lnTo>
                <a:lnTo>
                  <a:pt x="313524" y="105409"/>
                </a:lnTo>
                <a:lnTo>
                  <a:pt x="315671" y="104139"/>
                </a:lnTo>
                <a:close/>
              </a:path>
              <a:path w="392430" h="226059">
                <a:moveTo>
                  <a:pt x="360197" y="107949"/>
                </a:moveTo>
                <a:lnTo>
                  <a:pt x="354787" y="107949"/>
                </a:lnTo>
                <a:lnTo>
                  <a:pt x="358470" y="109219"/>
                </a:lnTo>
                <a:lnTo>
                  <a:pt x="360197" y="107949"/>
                </a:lnTo>
                <a:close/>
              </a:path>
              <a:path w="392430" h="226059">
                <a:moveTo>
                  <a:pt x="371322" y="106679"/>
                </a:moveTo>
                <a:lnTo>
                  <a:pt x="366331" y="106679"/>
                </a:lnTo>
                <a:lnTo>
                  <a:pt x="366598" y="107949"/>
                </a:lnTo>
                <a:lnTo>
                  <a:pt x="367537" y="109219"/>
                </a:lnTo>
                <a:lnTo>
                  <a:pt x="369404" y="107949"/>
                </a:lnTo>
                <a:lnTo>
                  <a:pt x="370357" y="107949"/>
                </a:lnTo>
                <a:lnTo>
                  <a:pt x="371322" y="106679"/>
                </a:lnTo>
                <a:close/>
              </a:path>
              <a:path w="392430" h="226059">
                <a:moveTo>
                  <a:pt x="54203" y="86359"/>
                </a:moveTo>
                <a:lnTo>
                  <a:pt x="54736" y="90169"/>
                </a:lnTo>
                <a:lnTo>
                  <a:pt x="54800" y="91439"/>
                </a:lnTo>
                <a:lnTo>
                  <a:pt x="55460" y="92709"/>
                </a:lnTo>
                <a:lnTo>
                  <a:pt x="56908" y="93979"/>
                </a:lnTo>
                <a:lnTo>
                  <a:pt x="57467" y="95249"/>
                </a:lnTo>
                <a:lnTo>
                  <a:pt x="57886" y="96519"/>
                </a:lnTo>
                <a:lnTo>
                  <a:pt x="57784" y="99059"/>
                </a:lnTo>
                <a:lnTo>
                  <a:pt x="58492" y="103971"/>
                </a:lnTo>
                <a:lnTo>
                  <a:pt x="58583" y="106843"/>
                </a:lnTo>
                <a:lnTo>
                  <a:pt x="58229" y="107949"/>
                </a:lnTo>
                <a:lnTo>
                  <a:pt x="68554" y="107949"/>
                </a:lnTo>
                <a:lnTo>
                  <a:pt x="67563" y="106679"/>
                </a:lnTo>
                <a:lnTo>
                  <a:pt x="66243" y="106679"/>
                </a:lnTo>
                <a:lnTo>
                  <a:pt x="67729" y="104139"/>
                </a:lnTo>
                <a:lnTo>
                  <a:pt x="61823" y="102869"/>
                </a:lnTo>
                <a:lnTo>
                  <a:pt x="61569" y="101599"/>
                </a:lnTo>
                <a:lnTo>
                  <a:pt x="61493" y="100329"/>
                </a:lnTo>
                <a:lnTo>
                  <a:pt x="63858" y="100329"/>
                </a:lnTo>
                <a:lnTo>
                  <a:pt x="61328" y="95249"/>
                </a:lnTo>
                <a:lnTo>
                  <a:pt x="60998" y="93979"/>
                </a:lnTo>
                <a:lnTo>
                  <a:pt x="67294" y="93979"/>
                </a:lnTo>
                <a:lnTo>
                  <a:pt x="59664" y="88899"/>
                </a:lnTo>
                <a:lnTo>
                  <a:pt x="54203" y="86359"/>
                </a:lnTo>
                <a:close/>
              </a:path>
              <a:path w="392430" h="226059">
                <a:moveTo>
                  <a:pt x="81254" y="104139"/>
                </a:moveTo>
                <a:lnTo>
                  <a:pt x="73151" y="104139"/>
                </a:lnTo>
                <a:lnTo>
                  <a:pt x="71615" y="105409"/>
                </a:lnTo>
                <a:lnTo>
                  <a:pt x="70865" y="106679"/>
                </a:lnTo>
                <a:lnTo>
                  <a:pt x="71056" y="107949"/>
                </a:lnTo>
                <a:lnTo>
                  <a:pt x="92354" y="107949"/>
                </a:lnTo>
                <a:lnTo>
                  <a:pt x="93192" y="106679"/>
                </a:lnTo>
                <a:lnTo>
                  <a:pt x="93916" y="106679"/>
                </a:lnTo>
                <a:lnTo>
                  <a:pt x="94411" y="105409"/>
                </a:lnTo>
                <a:lnTo>
                  <a:pt x="83121" y="105409"/>
                </a:lnTo>
                <a:lnTo>
                  <a:pt x="81254" y="104139"/>
                </a:lnTo>
                <a:close/>
              </a:path>
              <a:path w="392430" h="226059">
                <a:moveTo>
                  <a:pt x="170814" y="105409"/>
                </a:moveTo>
                <a:lnTo>
                  <a:pt x="162661" y="105409"/>
                </a:lnTo>
                <a:lnTo>
                  <a:pt x="160362" y="106679"/>
                </a:lnTo>
                <a:lnTo>
                  <a:pt x="156730" y="107949"/>
                </a:lnTo>
                <a:lnTo>
                  <a:pt x="165176" y="107949"/>
                </a:lnTo>
                <a:lnTo>
                  <a:pt x="170814" y="105409"/>
                </a:lnTo>
                <a:close/>
              </a:path>
              <a:path w="392430" h="226059">
                <a:moveTo>
                  <a:pt x="217754" y="95249"/>
                </a:moveTo>
                <a:lnTo>
                  <a:pt x="215620" y="95249"/>
                </a:lnTo>
                <a:lnTo>
                  <a:pt x="214464" y="96519"/>
                </a:lnTo>
                <a:lnTo>
                  <a:pt x="214401" y="101599"/>
                </a:lnTo>
                <a:lnTo>
                  <a:pt x="215504" y="103971"/>
                </a:lnTo>
                <a:lnTo>
                  <a:pt x="215538" y="104276"/>
                </a:lnTo>
                <a:lnTo>
                  <a:pt x="214350" y="107949"/>
                </a:lnTo>
                <a:lnTo>
                  <a:pt x="229349" y="107949"/>
                </a:lnTo>
                <a:lnTo>
                  <a:pt x="228841" y="105409"/>
                </a:lnTo>
                <a:lnTo>
                  <a:pt x="229266" y="104139"/>
                </a:lnTo>
                <a:lnTo>
                  <a:pt x="222199" y="104139"/>
                </a:lnTo>
                <a:lnTo>
                  <a:pt x="221703" y="102869"/>
                </a:lnTo>
                <a:lnTo>
                  <a:pt x="221244" y="101552"/>
                </a:lnTo>
                <a:lnTo>
                  <a:pt x="220446" y="99059"/>
                </a:lnTo>
                <a:lnTo>
                  <a:pt x="219201" y="96519"/>
                </a:lnTo>
                <a:lnTo>
                  <a:pt x="217754" y="95249"/>
                </a:lnTo>
                <a:close/>
              </a:path>
              <a:path w="392430" h="226059">
                <a:moveTo>
                  <a:pt x="273799" y="105409"/>
                </a:moveTo>
                <a:lnTo>
                  <a:pt x="236118" y="105409"/>
                </a:lnTo>
                <a:lnTo>
                  <a:pt x="231152" y="106679"/>
                </a:lnTo>
                <a:lnTo>
                  <a:pt x="229349" y="107949"/>
                </a:lnTo>
                <a:lnTo>
                  <a:pt x="261950" y="107949"/>
                </a:lnTo>
                <a:lnTo>
                  <a:pt x="264174" y="106843"/>
                </a:lnTo>
                <a:lnTo>
                  <a:pt x="264210" y="106679"/>
                </a:lnTo>
                <a:lnTo>
                  <a:pt x="271475" y="106679"/>
                </a:lnTo>
                <a:lnTo>
                  <a:pt x="273799" y="105409"/>
                </a:lnTo>
                <a:close/>
              </a:path>
              <a:path w="392430" h="226059">
                <a:moveTo>
                  <a:pt x="306641" y="106679"/>
                </a:moveTo>
                <a:lnTo>
                  <a:pt x="296151" y="106679"/>
                </a:lnTo>
                <a:lnTo>
                  <a:pt x="296202" y="107949"/>
                </a:lnTo>
                <a:lnTo>
                  <a:pt x="306108" y="107949"/>
                </a:lnTo>
                <a:lnTo>
                  <a:pt x="306641" y="106679"/>
                </a:lnTo>
                <a:close/>
              </a:path>
              <a:path w="392430" h="226059">
                <a:moveTo>
                  <a:pt x="366331" y="106679"/>
                </a:moveTo>
                <a:lnTo>
                  <a:pt x="361492" y="106679"/>
                </a:lnTo>
                <a:lnTo>
                  <a:pt x="361988" y="107949"/>
                </a:lnTo>
                <a:lnTo>
                  <a:pt x="365632" y="107949"/>
                </a:lnTo>
                <a:lnTo>
                  <a:pt x="366331" y="106679"/>
                </a:lnTo>
                <a:close/>
              </a:path>
              <a:path w="392430" h="226059">
                <a:moveTo>
                  <a:pt x="264502" y="106679"/>
                </a:moveTo>
                <a:lnTo>
                  <a:pt x="264210" y="106679"/>
                </a:lnTo>
                <a:lnTo>
                  <a:pt x="264174" y="106843"/>
                </a:lnTo>
                <a:lnTo>
                  <a:pt x="264502" y="106679"/>
                </a:lnTo>
                <a:close/>
              </a:path>
              <a:path w="392430" h="226059">
                <a:moveTo>
                  <a:pt x="119223" y="105822"/>
                </a:moveTo>
                <a:lnTo>
                  <a:pt x="116471" y="106679"/>
                </a:lnTo>
                <a:lnTo>
                  <a:pt x="120891" y="106679"/>
                </a:lnTo>
                <a:lnTo>
                  <a:pt x="119223" y="105822"/>
                </a:lnTo>
                <a:close/>
              </a:path>
              <a:path w="392430" h="226059">
                <a:moveTo>
                  <a:pt x="132092" y="105409"/>
                </a:moveTo>
                <a:lnTo>
                  <a:pt x="120548" y="105409"/>
                </a:lnTo>
                <a:lnTo>
                  <a:pt x="121208" y="106679"/>
                </a:lnTo>
                <a:lnTo>
                  <a:pt x="133286" y="106679"/>
                </a:lnTo>
                <a:lnTo>
                  <a:pt x="132092" y="105409"/>
                </a:lnTo>
                <a:close/>
              </a:path>
              <a:path w="392430" h="226059">
                <a:moveTo>
                  <a:pt x="189229" y="105409"/>
                </a:moveTo>
                <a:lnTo>
                  <a:pt x="178092" y="105409"/>
                </a:lnTo>
                <a:lnTo>
                  <a:pt x="177698" y="106679"/>
                </a:lnTo>
                <a:lnTo>
                  <a:pt x="189839" y="106679"/>
                </a:lnTo>
                <a:lnTo>
                  <a:pt x="189229" y="105409"/>
                </a:lnTo>
                <a:close/>
              </a:path>
              <a:path w="392430" h="226059">
                <a:moveTo>
                  <a:pt x="208648" y="105409"/>
                </a:moveTo>
                <a:lnTo>
                  <a:pt x="194309" y="105409"/>
                </a:lnTo>
                <a:lnTo>
                  <a:pt x="196062" y="106679"/>
                </a:lnTo>
                <a:lnTo>
                  <a:pt x="210201" y="106679"/>
                </a:lnTo>
                <a:lnTo>
                  <a:pt x="208648" y="105409"/>
                </a:lnTo>
                <a:close/>
              </a:path>
              <a:path w="392430" h="226059">
                <a:moveTo>
                  <a:pt x="119252" y="92709"/>
                </a:moveTo>
                <a:lnTo>
                  <a:pt x="107314" y="92709"/>
                </a:lnTo>
                <a:lnTo>
                  <a:pt x="107835" y="93979"/>
                </a:lnTo>
                <a:lnTo>
                  <a:pt x="107670" y="97789"/>
                </a:lnTo>
                <a:lnTo>
                  <a:pt x="108724" y="100329"/>
                </a:lnTo>
                <a:lnTo>
                  <a:pt x="111798" y="102869"/>
                </a:lnTo>
                <a:lnTo>
                  <a:pt x="114490" y="102869"/>
                </a:lnTo>
                <a:lnTo>
                  <a:pt x="115950" y="104139"/>
                </a:lnTo>
                <a:lnTo>
                  <a:pt x="119223" y="105822"/>
                </a:lnTo>
                <a:lnTo>
                  <a:pt x="120548" y="105409"/>
                </a:lnTo>
                <a:lnTo>
                  <a:pt x="124904" y="105409"/>
                </a:lnTo>
                <a:lnTo>
                  <a:pt x="124675" y="104139"/>
                </a:lnTo>
                <a:lnTo>
                  <a:pt x="123164" y="104139"/>
                </a:lnTo>
                <a:lnTo>
                  <a:pt x="122554" y="102869"/>
                </a:lnTo>
                <a:lnTo>
                  <a:pt x="117703" y="101599"/>
                </a:lnTo>
                <a:lnTo>
                  <a:pt x="116560" y="99059"/>
                </a:lnTo>
                <a:lnTo>
                  <a:pt x="112547" y="99059"/>
                </a:lnTo>
                <a:lnTo>
                  <a:pt x="112242" y="97789"/>
                </a:lnTo>
                <a:lnTo>
                  <a:pt x="113550" y="96519"/>
                </a:lnTo>
                <a:lnTo>
                  <a:pt x="113360" y="95249"/>
                </a:lnTo>
                <a:lnTo>
                  <a:pt x="140906" y="95249"/>
                </a:lnTo>
                <a:lnTo>
                  <a:pt x="142246" y="93979"/>
                </a:lnTo>
                <a:lnTo>
                  <a:pt x="119329" y="93979"/>
                </a:lnTo>
                <a:lnTo>
                  <a:pt x="119252" y="92709"/>
                </a:lnTo>
                <a:close/>
              </a:path>
              <a:path w="392430" h="226059">
                <a:moveTo>
                  <a:pt x="88112" y="101599"/>
                </a:moveTo>
                <a:lnTo>
                  <a:pt x="85585" y="101599"/>
                </a:lnTo>
                <a:lnTo>
                  <a:pt x="84721" y="102869"/>
                </a:lnTo>
                <a:lnTo>
                  <a:pt x="83121" y="105409"/>
                </a:lnTo>
                <a:lnTo>
                  <a:pt x="94411" y="105409"/>
                </a:lnTo>
                <a:lnTo>
                  <a:pt x="94907" y="104139"/>
                </a:lnTo>
                <a:lnTo>
                  <a:pt x="89915" y="104139"/>
                </a:lnTo>
                <a:lnTo>
                  <a:pt x="89181" y="102842"/>
                </a:lnTo>
                <a:lnTo>
                  <a:pt x="88112" y="101599"/>
                </a:lnTo>
                <a:close/>
              </a:path>
              <a:path w="392430" h="226059">
                <a:moveTo>
                  <a:pt x="167995" y="100329"/>
                </a:moveTo>
                <a:lnTo>
                  <a:pt x="163779" y="101599"/>
                </a:lnTo>
                <a:lnTo>
                  <a:pt x="163182" y="102842"/>
                </a:lnTo>
                <a:lnTo>
                  <a:pt x="163080" y="105409"/>
                </a:lnTo>
                <a:lnTo>
                  <a:pt x="173329" y="105409"/>
                </a:lnTo>
                <a:lnTo>
                  <a:pt x="173827" y="104834"/>
                </a:lnTo>
                <a:lnTo>
                  <a:pt x="174116" y="104139"/>
                </a:lnTo>
                <a:lnTo>
                  <a:pt x="174428" y="104139"/>
                </a:lnTo>
                <a:lnTo>
                  <a:pt x="175526" y="102869"/>
                </a:lnTo>
                <a:lnTo>
                  <a:pt x="167411" y="102869"/>
                </a:lnTo>
                <a:lnTo>
                  <a:pt x="167995" y="100329"/>
                </a:lnTo>
                <a:close/>
              </a:path>
              <a:path w="392430" h="226059">
                <a:moveTo>
                  <a:pt x="184988" y="101599"/>
                </a:moveTo>
                <a:lnTo>
                  <a:pt x="181609" y="101599"/>
                </a:lnTo>
                <a:lnTo>
                  <a:pt x="179044" y="105409"/>
                </a:lnTo>
                <a:lnTo>
                  <a:pt x="205600" y="105409"/>
                </a:lnTo>
                <a:lnTo>
                  <a:pt x="205879" y="102869"/>
                </a:lnTo>
                <a:lnTo>
                  <a:pt x="186435" y="102869"/>
                </a:lnTo>
                <a:lnTo>
                  <a:pt x="184988" y="101599"/>
                </a:lnTo>
                <a:close/>
              </a:path>
              <a:path w="392430" h="226059">
                <a:moveTo>
                  <a:pt x="368109" y="99059"/>
                </a:moveTo>
                <a:lnTo>
                  <a:pt x="334276" y="99059"/>
                </a:lnTo>
                <a:lnTo>
                  <a:pt x="334022" y="100329"/>
                </a:lnTo>
                <a:lnTo>
                  <a:pt x="346100" y="100329"/>
                </a:lnTo>
                <a:lnTo>
                  <a:pt x="347002" y="101599"/>
                </a:lnTo>
                <a:lnTo>
                  <a:pt x="349491" y="102869"/>
                </a:lnTo>
                <a:lnTo>
                  <a:pt x="353009" y="105409"/>
                </a:lnTo>
                <a:lnTo>
                  <a:pt x="353301" y="105409"/>
                </a:lnTo>
                <a:lnTo>
                  <a:pt x="352437" y="101599"/>
                </a:lnTo>
                <a:lnTo>
                  <a:pt x="370306" y="101599"/>
                </a:lnTo>
                <a:lnTo>
                  <a:pt x="369328" y="100329"/>
                </a:lnTo>
                <a:lnTo>
                  <a:pt x="368109" y="99059"/>
                </a:lnTo>
                <a:close/>
              </a:path>
              <a:path w="392430" h="226059">
                <a:moveTo>
                  <a:pt x="174116" y="104139"/>
                </a:moveTo>
                <a:lnTo>
                  <a:pt x="173827" y="104834"/>
                </a:lnTo>
                <a:lnTo>
                  <a:pt x="174309" y="104276"/>
                </a:lnTo>
                <a:lnTo>
                  <a:pt x="174116" y="104139"/>
                </a:lnTo>
                <a:close/>
              </a:path>
              <a:path w="392430" h="226059">
                <a:moveTo>
                  <a:pt x="174428" y="104139"/>
                </a:moveTo>
                <a:lnTo>
                  <a:pt x="174116" y="104139"/>
                </a:lnTo>
                <a:lnTo>
                  <a:pt x="174309" y="104276"/>
                </a:lnTo>
                <a:lnTo>
                  <a:pt x="174428" y="104139"/>
                </a:lnTo>
                <a:close/>
              </a:path>
              <a:path w="392430" h="226059">
                <a:moveTo>
                  <a:pt x="81724" y="100329"/>
                </a:moveTo>
                <a:lnTo>
                  <a:pt x="74294" y="100329"/>
                </a:lnTo>
                <a:lnTo>
                  <a:pt x="74599" y="101599"/>
                </a:lnTo>
                <a:lnTo>
                  <a:pt x="75145" y="101599"/>
                </a:lnTo>
                <a:lnTo>
                  <a:pt x="76034" y="102869"/>
                </a:lnTo>
                <a:lnTo>
                  <a:pt x="76606" y="102869"/>
                </a:lnTo>
                <a:lnTo>
                  <a:pt x="77355" y="104139"/>
                </a:lnTo>
                <a:lnTo>
                  <a:pt x="81813" y="104139"/>
                </a:lnTo>
                <a:lnTo>
                  <a:pt x="82702" y="102869"/>
                </a:lnTo>
                <a:lnTo>
                  <a:pt x="82274" y="101552"/>
                </a:lnTo>
                <a:lnTo>
                  <a:pt x="81724" y="100329"/>
                </a:lnTo>
                <a:close/>
              </a:path>
              <a:path w="392430" h="226059">
                <a:moveTo>
                  <a:pt x="94373" y="74929"/>
                </a:moveTo>
                <a:lnTo>
                  <a:pt x="83184" y="74929"/>
                </a:lnTo>
                <a:lnTo>
                  <a:pt x="82473" y="76199"/>
                </a:lnTo>
                <a:lnTo>
                  <a:pt x="80708" y="78739"/>
                </a:lnTo>
                <a:lnTo>
                  <a:pt x="78917" y="82549"/>
                </a:lnTo>
                <a:lnTo>
                  <a:pt x="101942" y="82549"/>
                </a:lnTo>
                <a:lnTo>
                  <a:pt x="102565" y="83819"/>
                </a:lnTo>
                <a:lnTo>
                  <a:pt x="97904" y="83819"/>
                </a:lnTo>
                <a:lnTo>
                  <a:pt x="98412" y="85089"/>
                </a:lnTo>
                <a:lnTo>
                  <a:pt x="99034" y="86359"/>
                </a:lnTo>
                <a:lnTo>
                  <a:pt x="100507" y="87629"/>
                </a:lnTo>
                <a:lnTo>
                  <a:pt x="100964" y="88899"/>
                </a:lnTo>
                <a:lnTo>
                  <a:pt x="101320" y="90169"/>
                </a:lnTo>
                <a:lnTo>
                  <a:pt x="100342" y="91439"/>
                </a:lnTo>
                <a:lnTo>
                  <a:pt x="97383" y="93979"/>
                </a:lnTo>
                <a:lnTo>
                  <a:pt x="96278" y="96519"/>
                </a:lnTo>
                <a:lnTo>
                  <a:pt x="94780" y="97789"/>
                </a:lnTo>
                <a:lnTo>
                  <a:pt x="93344" y="99059"/>
                </a:lnTo>
                <a:lnTo>
                  <a:pt x="92697" y="100329"/>
                </a:lnTo>
                <a:lnTo>
                  <a:pt x="91287" y="104139"/>
                </a:lnTo>
                <a:lnTo>
                  <a:pt x="94907" y="104139"/>
                </a:lnTo>
                <a:lnTo>
                  <a:pt x="95897" y="101599"/>
                </a:lnTo>
                <a:lnTo>
                  <a:pt x="96304" y="101599"/>
                </a:lnTo>
                <a:lnTo>
                  <a:pt x="97332" y="100329"/>
                </a:lnTo>
                <a:lnTo>
                  <a:pt x="99186" y="99059"/>
                </a:lnTo>
                <a:lnTo>
                  <a:pt x="100342" y="96519"/>
                </a:lnTo>
                <a:lnTo>
                  <a:pt x="104241" y="92709"/>
                </a:lnTo>
                <a:lnTo>
                  <a:pt x="104546" y="91439"/>
                </a:lnTo>
                <a:lnTo>
                  <a:pt x="112852" y="91439"/>
                </a:lnTo>
                <a:lnTo>
                  <a:pt x="113474" y="86359"/>
                </a:lnTo>
                <a:lnTo>
                  <a:pt x="111010" y="86359"/>
                </a:lnTo>
                <a:lnTo>
                  <a:pt x="111785" y="85089"/>
                </a:lnTo>
                <a:lnTo>
                  <a:pt x="107467" y="80009"/>
                </a:lnTo>
                <a:lnTo>
                  <a:pt x="85801" y="80009"/>
                </a:lnTo>
                <a:lnTo>
                  <a:pt x="85089" y="78739"/>
                </a:lnTo>
                <a:lnTo>
                  <a:pt x="84899" y="78739"/>
                </a:lnTo>
                <a:lnTo>
                  <a:pt x="85382" y="77469"/>
                </a:lnTo>
                <a:lnTo>
                  <a:pt x="85851" y="77469"/>
                </a:lnTo>
                <a:lnTo>
                  <a:pt x="86626" y="76199"/>
                </a:lnTo>
                <a:lnTo>
                  <a:pt x="94132" y="76199"/>
                </a:lnTo>
                <a:lnTo>
                  <a:pt x="94373" y="74929"/>
                </a:lnTo>
                <a:close/>
              </a:path>
              <a:path w="392430" h="226059">
                <a:moveTo>
                  <a:pt x="221719" y="102842"/>
                </a:moveTo>
                <a:lnTo>
                  <a:pt x="222199" y="104139"/>
                </a:lnTo>
                <a:lnTo>
                  <a:pt x="221719" y="102842"/>
                </a:lnTo>
                <a:close/>
              </a:path>
              <a:path w="392430" h="226059">
                <a:moveTo>
                  <a:pt x="228676" y="99059"/>
                </a:moveTo>
                <a:lnTo>
                  <a:pt x="223685" y="99059"/>
                </a:lnTo>
                <a:lnTo>
                  <a:pt x="223113" y="100329"/>
                </a:lnTo>
                <a:lnTo>
                  <a:pt x="221719" y="102842"/>
                </a:lnTo>
                <a:lnTo>
                  <a:pt x="222199" y="104139"/>
                </a:lnTo>
                <a:lnTo>
                  <a:pt x="229266" y="104139"/>
                </a:lnTo>
                <a:lnTo>
                  <a:pt x="229698" y="102842"/>
                </a:lnTo>
                <a:lnTo>
                  <a:pt x="229984" y="101599"/>
                </a:lnTo>
                <a:lnTo>
                  <a:pt x="229425" y="100329"/>
                </a:lnTo>
                <a:lnTo>
                  <a:pt x="228676" y="99059"/>
                </a:lnTo>
                <a:close/>
              </a:path>
              <a:path w="392430" h="226059">
                <a:moveTo>
                  <a:pt x="246748" y="91439"/>
                </a:moveTo>
                <a:lnTo>
                  <a:pt x="244551" y="91439"/>
                </a:lnTo>
                <a:lnTo>
                  <a:pt x="241515" y="95249"/>
                </a:lnTo>
                <a:lnTo>
                  <a:pt x="240576" y="96519"/>
                </a:lnTo>
                <a:lnTo>
                  <a:pt x="239864" y="99059"/>
                </a:lnTo>
                <a:lnTo>
                  <a:pt x="238747" y="99059"/>
                </a:lnTo>
                <a:lnTo>
                  <a:pt x="237578" y="100329"/>
                </a:lnTo>
                <a:lnTo>
                  <a:pt x="237096" y="101599"/>
                </a:lnTo>
                <a:lnTo>
                  <a:pt x="237439" y="102869"/>
                </a:lnTo>
                <a:lnTo>
                  <a:pt x="238417" y="104139"/>
                </a:lnTo>
                <a:lnTo>
                  <a:pt x="259664" y="104139"/>
                </a:lnTo>
                <a:lnTo>
                  <a:pt x="259952" y="103971"/>
                </a:lnTo>
                <a:lnTo>
                  <a:pt x="260261" y="102869"/>
                </a:lnTo>
                <a:lnTo>
                  <a:pt x="263385" y="102869"/>
                </a:lnTo>
                <a:lnTo>
                  <a:pt x="266522" y="101599"/>
                </a:lnTo>
                <a:lnTo>
                  <a:pt x="252602" y="101599"/>
                </a:lnTo>
                <a:lnTo>
                  <a:pt x="254393" y="100329"/>
                </a:lnTo>
                <a:lnTo>
                  <a:pt x="256171" y="100329"/>
                </a:lnTo>
                <a:lnTo>
                  <a:pt x="258051" y="97789"/>
                </a:lnTo>
                <a:lnTo>
                  <a:pt x="251777" y="97789"/>
                </a:lnTo>
                <a:lnTo>
                  <a:pt x="253790" y="96577"/>
                </a:lnTo>
                <a:lnTo>
                  <a:pt x="245135" y="96519"/>
                </a:lnTo>
                <a:lnTo>
                  <a:pt x="246214" y="95249"/>
                </a:lnTo>
                <a:lnTo>
                  <a:pt x="272529" y="95249"/>
                </a:lnTo>
                <a:lnTo>
                  <a:pt x="273621" y="93979"/>
                </a:lnTo>
                <a:lnTo>
                  <a:pt x="274345" y="92709"/>
                </a:lnTo>
                <a:lnTo>
                  <a:pt x="249148" y="92709"/>
                </a:lnTo>
                <a:lnTo>
                  <a:pt x="246748" y="91439"/>
                </a:lnTo>
                <a:close/>
              </a:path>
              <a:path w="392430" h="226059">
                <a:moveTo>
                  <a:pt x="259952" y="103971"/>
                </a:moveTo>
                <a:lnTo>
                  <a:pt x="259664" y="104139"/>
                </a:lnTo>
                <a:lnTo>
                  <a:pt x="259905" y="104139"/>
                </a:lnTo>
                <a:lnTo>
                  <a:pt x="259952" y="103971"/>
                </a:lnTo>
                <a:close/>
              </a:path>
              <a:path w="392430" h="226059">
                <a:moveTo>
                  <a:pt x="304253" y="100329"/>
                </a:moveTo>
                <a:lnTo>
                  <a:pt x="300761" y="100329"/>
                </a:lnTo>
                <a:lnTo>
                  <a:pt x="300659" y="101599"/>
                </a:lnTo>
                <a:lnTo>
                  <a:pt x="266877" y="101599"/>
                </a:lnTo>
                <a:lnTo>
                  <a:pt x="267182" y="102869"/>
                </a:lnTo>
                <a:lnTo>
                  <a:pt x="261835" y="102869"/>
                </a:lnTo>
                <a:lnTo>
                  <a:pt x="259952" y="103971"/>
                </a:lnTo>
                <a:lnTo>
                  <a:pt x="259905" y="104139"/>
                </a:lnTo>
                <a:lnTo>
                  <a:pt x="302386" y="104139"/>
                </a:lnTo>
                <a:lnTo>
                  <a:pt x="303612" y="102842"/>
                </a:lnTo>
                <a:lnTo>
                  <a:pt x="304495" y="101599"/>
                </a:lnTo>
                <a:lnTo>
                  <a:pt x="304253" y="100329"/>
                </a:lnTo>
                <a:close/>
              </a:path>
              <a:path w="392430" h="226059">
                <a:moveTo>
                  <a:pt x="307936" y="99059"/>
                </a:moveTo>
                <a:lnTo>
                  <a:pt x="306933" y="99059"/>
                </a:lnTo>
                <a:lnTo>
                  <a:pt x="304609" y="104139"/>
                </a:lnTo>
                <a:lnTo>
                  <a:pt x="318274" y="104139"/>
                </a:lnTo>
                <a:lnTo>
                  <a:pt x="320103" y="102869"/>
                </a:lnTo>
                <a:lnTo>
                  <a:pt x="310514" y="102869"/>
                </a:lnTo>
                <a:lnTo>
                  <a:pt x="309803" y="101599"/>
                </a:lnTo>
                <a:lnTo>
                  <a:pt x="309105" y="101599"/>
                </a:lnTo>
                <a:lnTo>
                  <a:pt x="307936" y="99059"/>
                </a:lnTo>
                <a:close/>
              </a:path>
              <a:path w="392430" h="226059">
                <a:moveTo>
                  <a:pt x="346100" y="100329"/>
                </a:moveTo>
                <a:lnTo>
                  <a:pt x="333286" y="100329"/>
                </a:lnTo>
                <a:lnTo>
                  <a:pt x="332676" y="104139"/>
                </a:lnTo>
                <a:lnTo>
                  <a:pt x="336892" y="104139"/>
                </a:lnTo>
                <a:lnTo>
                  <a:pt x="337725" y="102842"/>
                </a:lnTo>
                <a:lnTo>
                  <a:pt x="339204" y="101599"/>
                </a:lnTo>
                <a:lnTo>
                  <a:pt x="343649" y="101599"/>
                </a:lnTo>
                <a:lnTo>
                  <a:pt x="346100" y="100329"/>
                </a:lnTo>
                <a:close/>
              </a:path>
              <a:path w="392430" h="226059">
                <a:moveTo>
                  <a:pt x="380657" y="99059"/>
                </a:moveTo>
                <a:lnTo>
                  <a:pt x="375919" y="99059"/>
                </a:lnTo>
                <a:lnTo>
                  <a:pt x="372884" y="100329"/>
                </a:lnTo>
                <a:lnTo>
                  <a:pt x="370687" y="101599"/>
                </a:lnTo>
                <a:lnTo>
                  <a:pt x="360210" y="101599"/>
                </a:lnTo>
                <a:lnTo>
                  <a:pt x="360070" y="102869"/>
                </a:lnTo>
                <a:lnTo>
                  <a:pt x="379933" y="102869"/>
                </a:lnTo>
                <a:lnTo>
                  <a:pt x="383641" y="104139"/>
                </a:lnTo>
                <a:lnTo>
                  <a:pt x="386791" y="104139"/>
                </a:lnTo>
                <a:lnTo>
                  <a:pt x="388124" y="102869"/>
                </a:lnTo>
                <a:lnTo>
                  <a:pt x="388492" y="101599"/>
                </a:lnTo>
                <a:lnTo>
                  <a:pt x="388433" y="100329"/>
                </a:lnTo>
                <a:lnTo>
                  <a:pt x="384327" y="100329"/>
                </a:lnTo>
                <a:lnTo>
                  <a:pt x="380657" y="99059"/>
                </a:lnTo>
                <a:close/>
              </a:path>
              <a:path w="392430" h="226059">
                <a:moveTo>
                  <a:pt x="180835" y="96519"/>
                </a:moveTo>
                <a:lnTo>
                  <a:pt x="178536" y="96519"/>
                </a:lnTo>
                <a:lnTo>
                  <a:pt x="175628" y="97789"/>
                </a:lnTo>
                <a:lnTo>
                  <a:pt x="173634" y="100329"/>
                </a:lnTo>
                <a:lnTo>
                  <a:pt x="172351" y="101599"/>
                </a:lnTo>
                <a:lnTo>
                  <a:pt x="171488" y="101599"/>
                </a:lnTo>
                <a:lnTo>
                  <a:pt x="169925" y="102869"/>
                </a:lnTo>
                <a:lnTo>
                  <a:pt x="175526" y="102869"/>
                </a:lnTo>
                <a:lnTo>
                  <a:pt x="177736" y="101599"/>
                </a:lnTo>
                <a:lnTo>
                  <a:pt x="178473" y="100329"/>
                </a:lnTo>
                <a:lnTo>
                  <a:pt x="191795" y="100329"/>
                </a:lnTo>
                <a:lnTo>
                  <a:pt x="191401" y="99059"/>
                </a:lnTo>
                <a:lnTo>
                  <a:pt x="190614" y="97789"/>
                </a:lnTo>
                <a:lnTo>
                  <a:pt x="183045" y="97789"/>
                </a:lnTo>
                <a:lnTo>
                  <a:pt x="180835" y="96519"/>
                </a:lnTo>
                <a:close/>
              </a:path>
              <a:path w="392430" h="226059">
                <a:moveTo>
                  <a:pt x="203441" y="101599"/>
                </a:moveTo>
                <a:lnTo>
                  <a:pt x="187363" y="101599"/>
                </a:lnTo>
                <a:lnTo>
                  <a:pt x="186435" y="102869"/>
                </a:lnTo>
                <a:lnTo>
                  <a:pt x="205879" y="102869"/>
                </a:lnTo>
                <a:lnTo>
                  <a:pt x="203441" y="101599"/>
                </a:lnTo>
                <a:close/>
              </a:path>
              <a:path w="392430" h="226059">
                <a:moveTo>
                  <a:pt x="327659" y="91439"/>
                </a:moveTo>
                <a:lnTo>
                  <a:pt x="319036" y="91439"/>
                </a:lnTo>
                <a:lnTo>
                  <a:pt x="319354" y="92709"/>
                </a:lnTo>
                <a:lnTo>
                  <a:pt x="320179" y="95249"/>
                </a:lnTo>
                <a:lnTo>
                  <a:pt x="320433" y="95249"/>
                </a:lnTo>
                <a:lnTo>
                  <a:pt x="316674" y="97789"/>
                </a:lnTo>
                <a:lnTo>
                  <a:pt x="317411" y="100329"/>
                </a:lnTo>
                <a:lnTo>
                  <a:pt x="316941" y="100329"/>
                </a:lnTo>
                <a:lnTo>
                  <a:pt x="315163" y="101599"/>
                </a:lnTo>
                <a:lnTo>
                  <a:pt x="311848" y="101599"/>
                </a:lnTo>
                <a:lnTo>
                  <a:pt x="310553" y="102869"/>
                </a:lnTo>
                <a:lnTo>
                  <a:pt x="320103" y="102869"/>
                </a:lnTo>
                <a:lnTo>
                  <a:pt x="321475" y="101599"/>
                </a:lnTo>
                <a:lnTo>
                  <a:pt x="320738" y="99059"/>
                </a:lnTo>
                <a:lnTo>
                  <a:pt x="325469" y="99059"/>
                </a:lnTo>
                <a:lnTo>
                  <a:pt x="326796" y="97789"/>
                </a:lnTo>
                <a:lnTo>
                  <a:pt x="326783" y="93979"/>
                </a:lnTo>
                <a:lnTo>
                  <a:pt x="325119" y="92709"/>
                </a:lnTo>
                <a:lnTo>
                  <a:pt x="325462" y="92709"/>
                </a:lnTo>
                <a:lnTo>
                  <a:pt x="327659" y="91439"/>
                </a:lnTo>
                <a:close/>
              </a:path>
              <a:path w="392430" h="226059">
                <a:moveTo>
                  <a:pt x="63858" y="100329"/>
                </a:moveTo>
                <a:lnTo>
                  <a:pt x="61493" y="100329"/>
                </a:lnTo>
                <a:lnTo>
                  <a:pt x="64490" y="101599"/>
                </a:lnTo>
                <a:lnTo>
                  <a:pt x="63858" y="100329"/>
                </a:lnTo>
                <a:close/>
              </a:path>
              <a:path w="392430" h="226059">
                <a:moveTo>
                  <a:pt x="67294" y="93979"/>
                </a:moveTo>
                <a:lnTo>
                  <a:pt x="60998" y="93979"/>
                </a:lnTo>
                <a:lnTo>
                  <a:pt x="68110" y="99059"/>
                </a:lnTo>
                <a:lnTo>
                  <a:pt x="72440" y="101599"/>
                </a:lnTo>
                <a:lnTo>
                  <a:pt x="73418" y="101599"/>
                </a:lnTo>
                <a:lnTo>
                  <a:pt x="74294" y="100329"/>
                </a:lnTo>
                <a:lnTo>
                  <a:pt x="81724" y="100329"/>
                </a:lnTo>
                <a:lnTo>
                  <a:pt x="82994" y="97789"/>
                </a:lnTo>
                <a:lnTo>
                  <a:pt x="73126" y="97789"/>
                </a:lnTo>
                <a:lnTo>
                  <a:pt x="69202" y="95249"/>
                </a:lnTo>
                <a:lnTo>
                  <a:pt x="67294" y="93979"/>
                </a:lnTo>
                <a:close/>
              </a:path>
              <a:path w="392430" h="226059">
                <a:moveTo>
                  <a:pt x="186461" y="100329"/>
                </a:moveTo>
                <a:lnTo>
                  <a:pt x="179590" y="100329"/>
                </a:lnTo>
                <a:lnTo>
                  <a:pt x="181000" y="101599"/>
                </a:lnTo>
                <a:lnTo>
                  <a:pt x="185673" y="101599"/>
                </a:lnTo>
                <a:lnTo>
                  <a:pt x="186461" y="100329"/>
                </a:lnTo>
                <a:close/>
              </a:path>
              <a:path w="392430" h="226059">
                <a:moveTo>
                  <a:pt x="191795" y="100329"/>
                </a:moveTo>
                <a:lnTo>
                  <a:pt x="187731" y="100329"/>
                </a:lnTo>
                <a:lnTo>
                  <a:pt x="188353" y="101599"/>
                </a:lnTo>
                <a:lnTo>
                  <a:pt x="192189" y="101599"/>
                </a:lnTo>
                <a:lnTo>
                  <a:pt x="191795" y="100329"/>
                </a:lnTo>
                <a:close/>
              </a:path>
              <a:path w="392430" h="226059">
                <a:moveTo>
                  <a:pt x="194703" y="100329"/>
                </a:moveTo>
                <a:lnTo>
                  <a:pt x="192582" y="100329"/>
                </a:lnTo>
                <a:lnTo>
                  <a:pt x="192265" y="101599"/>
                </a:lnTo>
                <a:lnTo>
                  <a:pt x="198323" y="101599"/>
                </a:lnTo>
                <a:lnTo>
                  <a:pt x="194703" y="100329"/>
                </a:lnTo>
                <a:close/>
              </a:path>
              <a:path w="392430" h="226059">
                <a:moveTo>
                  <a:pt x="234429" y="87629"/>
                </a:moveTo>
                <a:lnTo>
                  <a:pt x="232016" y="91439"/>
                </a:lnTo>
                <a:lnTo>
                  <a:pt x="229666" y="91439"/>
                </a:lnTo>
                <a:lnTo>
                  <a:pt x="226123" y="95249"/>
                </a:lnTo>
                <a:lnTo>
                  <a:pt x="227190" y="99059"/>
                </a:lnTo>
                <a:lnTo>
                  <a:pt x="229806" y="99059"/>
                </a:lnTo>
                <a:lnTo>
                  <a:pt x="231114" y="100329"/>
                </a:lnTo>
                <a:lnTo>
                  <a:pt x="232752" y="101599"/>
                </a:lnTo>
                <a:lnTo>
                  <a:pt x="235508" y="100329"/>
                </a:lnTo>
                <a:lnTo>
                  <a:pt x="236537" y="100329"/>
                </a:lnTo>
                <a:lnTo>
                  <a:pt x="237058" y="99059"/>
                </a:lnTo>
                <a:lnTo>
                  <a:pt x="237636" y="97789"/>
                </a:lnTo>
                <a:lnTo>
                  <a:pt x="233146" y="97789"/>
                </a:lnTo>
                <a:lnTo>
                  <a:pt x="231952" y="96519"/>
                </a:lnTo>
                <a:lnTo>
                  <a:pt x="231419" y="95249"/>
                </a:lnTo>
                <a:lnTo>
                  <a:pt x="230860" y="95249"/>
                </a:lnTo>
                <a:lnTo>
                  <a:pt x="231660" y="93979"/>
                </a:lnTo>
                <a:lnTo>
                  <a:pt x="240664" y="93979"/>
                </a:lnTo>
                <a:lnTo>
                  <a:pt x="241316" y="91439"/>
                </a:lnTo>
                <a:lnTo>
                  <a:pt x="232016" y="91439"/>
                </a:lnTo>
                <a:lnTo>
                  <a:pt x="230873" y="90169"/>
                </a:lnTo>
                <a:lnTo>
                  <a:pt x="237388" y="90169"/>
                </a:lnTo>
                <a:lnTo>
                  <a:pt x="237286" y="88899"/>
                </a:lnTo>
                <a:lnTo>
                  <a:pt x="234429" y="87629"/>
                </a:lnTo>
                <a:close/>
              </a:path>
              <a:path w="392430" h="226059">
                <a:moveTo>
                  <a:pt x="291617" y="97789"/>
                </a:moveTo>
                <a:lnTo>
                  <a:pt x="286042" y="97789"/>
                </a:lnTo>
                <a:lnTo>
                  <a:pt x="284314" y="99059"/>
                </a:lnTo>
                <a:lnTo>
                  <a:pt x="282346" y="100329"/>
                </a:lnTo>
                <a:lnTo>
                  <a:pt x="255015" y="100329"/>
                </a:lnTo>
                <a:lnTo>
                  <a:pt x="254152" y="101599"/>
                </a:lnTo>
                <a:lnTo>
                  <a:pt x="293217" y="101599"/>
                </a:lnTo>
                <a:lnTo>
                  <a:pt x="291325" y="99059"/>
                </a:lnTo>
                <a:lnTo>
                  <a:pt x="290779" y="99059"/>
                </a:lnTo>
                <a:lnTo>
                  <a:pt x="291617" y="97789"/>
                </a:lnTo>
                <a:close/>
              </a:path>
              <a:path w="392430" h="226059">
                <a:moveTo>
                  <a:pt x="293219" y="101552"/>
                </a:moveTo>
                <a:close/>
              </a:path>
              <a:path w="392430" h="226059">
                <a:moveTo>
                  <a:pt x="300710" y="93979"/>
                </a:moveTo>
                <a:lnTo>
                  <a:pt x="298754" y="93979"/>
                </a:lnTo>
                <a:lnTo>
                  <a:pt x="296227" y="96519"/>
                </a:lnTo>
                <a:lnTo>
                  <a:pt x="294982" y="99059"/>
                </a:lnTo>
                <a:lnTo>
                  <a:pt x="293268" y="100329"/>
                </a:lnTo>
                <a:lnTo>
                  <a:pt x="293255" y="101599"/>
                </a:lnTo>
                <a:lnTo>
                  <a:pt x="299719" y="101599"/>
                </a:lnTo>
                <a:lnTo>
                  <a:pt x="300621" y="100329"/>
                </a:lnTo>
                <a:lnTo>
                  <a:pt x="304253" y="100329"/>
                </a:lnTo>
                <a:lnTo>
                  <a:pt x="303974" y="99059"/>
                </a:lnTo>
                <a:lnTo>
                  <a:pt x="308381" y="99059"/>
                </a:lnTo>
                <a:lnTo>
                  <a:pt x="309016" y="97789"/>
                </a:lnTo>
                <a:lnTo>
                  <a:pt x="310019" y="96519"/>
                </a:lnTo>
                <a:lnTo>
                  <a:pt x="312458" y="95249"/>
                </a:lnTo>
                <a:lnTo>
                  <a:pt x="302513" y="95249"/>
                </a:lnTo>
                <a:lnTo>
                  <a:pt x="300710" y="93979"/>
                </a:lnTo>
                <a:close/>
              </a:path>
              <a:path w="392430" h="226059">
                <a:moveTo>
                  <a:pt x="169722" y="92709"/>
                </a:moveTo>
                <a:lnTo>
                  <a:pt x="166268" y="92709"/>
                </a:lnTo>
                <a:lnTo>
                  <a:pt x="164871" y="96519"/>
                </a:lnTo>
                <a:lnTo>
                  <a:pt x="164884" y="99059"/>
                </a:lnTo>
                <a:lnTo>
                  <a:pt x="168186" y="100329"/>
                </a:lnTo>
                <a:lnTo>
                  <a:pt x="169760" y="95249"/>
                </a:lnTo>
                <a:lnTo>
                  <a:pt x="169722" y="92709"/>
                </a:lnTo>
                <a:close/>
              </a:path>
              <a:path w="392430" h="226059">
                <a:moveTo>
                  <a:pt x="284911" y="97789"/>
                </a:moveTo>
                <a:lnTo>
                  <a:pt x="259384" y="97789"/>
                </a:lnTo>
                <a:lnTo>
                  <a:pt x="258203" y="100329"/>
                </a:lnTo>
                <a:lnTo>
                  <a:pt x="280454" y="100329"/>
                </a:lnTo>
                <a:lnTo>
                  <a:pt x="284911" y="97789"/>
                </a:lnTo>
                <a:close/>
              </a:path>
              <a:path w="392430" h="226059">
                <a:moveTo>
                  <a:pt x="325469" y="99059"/>
                </a:moveTo>
                <a:lnTo>
                  <a:pt x="320814" y="99059"/>
                </a:lnTo>
                <a:lnTo>
                  <a:pt x="321475" y="100329"/>
                </a:lnTo>
                <a:lnTo>
                  <a:pt x="324142" y="100329"/>
                </a:lnTo>
                <a:lnTo>
                  <a:pt x="325469" y="99059"/>
                </a:lnTo>
                <a:close/>
              </a:path>
              <a:path w="392430" h="226059">
                <a:moveTo>
                  <a:pt x="391883" y="87629"/>
                </a:moveTo>
                <a:lnTo>
                  <a:pt x="385038" y="87629"/>
                </a:lnTo>
                <a:lnTo>
                  <a:pt x="384187" y="88899"/>
                </a:lnTo>
                <a:lnTo>
                  <a:pt x="384657" y="92709"/>
                </a:lnTo>
                <a:lnTo>
                  <a:pt x="384724" y="96519"/>
                </a:lnTo>
                <a:lnTo>
                  <a:pt x="384848" y="100329"/>
                </a:lnTo>
                <a:lnTo>
                  <a:pt x="388433" y="100329"/>
                </a:lnTo>
                <a:lnTo>
                  <a:pt x="388315" y="97789"/>
                </a:lnTo>
                <a:lnTo>
                  <a:pt x="388200" y="92709"/>
                </a:lnTo>
                <a:lnTo>
                  <a:pt x="387832" y="90169"/>
                </a:lnTo>
                <a:lnTo>
                  <a:pt x="387946" y="88899"/>
                </a:lnTo>
                <a:lnTo>
                  <a:pt x="391883" y="87629"/>
                </a:lnTo>
                <a:close/>
              </a:path>
              <a:path w="392430" h="226059">
                <a:moveTo>
                  <a:pt x="115989" y="97789"/>
                </a:moveTo>
                <a:lnTo>
                  <a:pt x="113626" y="99059"/>
                </a:lnTo>
                <a:lnTo>
                  <a:pt x="116560" y="99059"/>
                </a:lnTo>
                <a:lnTo>
                  <a:pt x="115989" y="97789"/>
                </a:lnTo>
                <a:close/>
              </a:path>
              <a:path w="392430" h="226059">
                <a:moveTo>
                  <a:pt x="134010" y="95249"/>
                </a:moveTo>
                <a:lnTo>
                  <a:pt x="115404" y="95249"/>
                </a:lnTo>
                <a:lnTo>
                  <a:pt x="116065" y="96519"/>
                </a:lnTo>
                <a:lnTo>
                  <a:pt x="117233" y="97789"/>
                </a:lnTo>
                <a:lnTo>
                  <a:pt x="121640" y="97789"/>
                </a:lnTo>
                <a:lnTo>
                  <a:pt x="130454" y="99059"/>
                </a:lnTo>
                <a:lnTo>
                  <a:pt x="140639" y="99059"/>
                </a:lnTo>
                <a:lnTo>
                  <a:pt x="141008" y="97789"/>
                </a:lnTo>
                <a:lnTo>
                  <a:pt x="141281" y="96519"/>
                </a:lnTo>
                <a:lnTo>
                  <a:pt x="134010" y="96519"/>
                </a:lnTo>
                <a:lnTo>
                  <a:pt x="134010" y="95249"/>
                </a:lnTo>
                <a:close/>
              </a:path>
              <a:path w="392430" h="226059">
                <a:moveTo>
                  <a:pt x="143230" y="85089"/>
                </a:moveTo>
                <a:lnTo>
                  <a:pt x="143230" y="87629"/>
                </a:lnTo>
                <a:lnTo>
                  <a:pt x="141808" y="87629"/>
                </a:lnTo>
                <a:lnTo>
                  <a:pt x="139204" y="88899"/>
                </a:lnTo>
                <a:lnTo>
                  <a:pt x="136512" y="90169"/>
                </a:lnTo>
                <a:lnTo>
                  <a:pt x="135127" y="92709"/>
                </a:lnTo>
                <a:lnTo>
                  <a:pt x="143586" y="92709"/>
                </a:lnTo>
                <a:lnTo>
                  <a:pt x="144183" y="93979"/>
                </a:lnTo>
                <a:lnTo>
                  <a:pt x="143192" y="95249"/>
                </a:lnTo>
                <a:lnTo>
                  <a:pt x="141439" y="99059"/>
                </a:lnTo>
                <a:lnTo>
                  <a:pt x="145389" y="99059"/>
                </a:lnTo>
                <a:lnTo>
                  <a:pt x="146113" y="97789"/>
                </a:lnTo>
                <a:lnTo>
                  <a:pt x="146888" y="96519"/>
                </a:lnTo>
                <a:lnTo>
                  <a:pt x="149859" y="90169"/>
                </a:lnTo>
                <a:lnTo>
                  <a:pt x="149593" y="88899"/>
                </a:lnTo>
                <a:lnTo>
                  <a:pt x="143230" y="85089"/>
                </a:lnTo>
                <a:close/>
              </a:path>
              <a:path w="392430" h="226059">
                <a:moveTo>
                  <a:pt x="342620" y="96519"/>
                </a:moveTo>
                <a:lnTo>
                  <a:pt x="338023" y="96519"/>
                </a:lnTo>
                <a:lnTo>
                  <a:pt x="335800" y="97789"/>
                </a:lnTo>
                <a:lnTo>
                  <a:pt x="333387" y="99059"/>
                </a:lnTo>
                <a:lnTo>
                  <a:pt x="366521" y="99059"/>
                </a:lnTo>
                <a:lnTo>
                  <a:pt x="366725" y="97789"/>
                </a:lnTo>
                <a:lnTo>
                  <a:pt x="342569" y="97789"/>
                </a:lnTo>
                <a:lnTo>
                  <a:pt x="342620" y="96519"/>
                </a:lnTo>
                <a:close/>
              </a:path>
              <a:path w="392430" h="226059">
                <a:moveTo>
                  <a:pt x="381800" y="95249"/>
                </a:moveTo>
                <a:lnTo>
                  <a:pt x="372884" y="95249"/>
                </a:lnTo>
                <a:lnTo>
                  <a:pt x="372389" y="96519"/>
                </a:lnTo>
                <a:lnTo>
                  <a:pt x="373646" y="97789"/>
                </a:lnTo>
                <a:lnTo>
                  <a:pt x="374522" y="99059"/>
                </a:lnTo>
                <a:lnTo>
                  <a:pt x="376275" y="99059"/>
                </a:lnTo>
                <a:lnTo>
                  <a:pt x="377291" y="97789"/>
                </a:lnTo>
                <a:lnTo>
                  <a:pt x="380301" y="97789"/>
                </a:lnTo>
                <a:lnTo>
                  <a:pt x="380750" y="96577"/>
                </a:lnTo>
                <a:lnTo>
                  <a:pt x="381800" y="95249"/>
                </a:lnTo>
                <a:close/>
              </a:path>
              <a:path w="392430" h="226059">
                <a:moveTo>
                  <a:pt x="380301" y="97789"/>
                </a:moveTo>
                <a:lnTo>
                  <a:pt x="378447" y="97789"/>
                </a:lnTo>
                <a:lnTo>
                  <a:pt x="379120" y="99059"/>
                </a:lnTo>
                <a:lnTo>
                  <a:pt x="380301" y="97789"/>
                </a:lnTo>
                <a:close/>
              </a:path>
              <a:path w="392430" h="226059">
                <a:moveTo>
                  <a:pt x="80606" y="96519"/>
                </a:moveTo>
                <a:lnTo>
                  <a:pt x="73583" y="96519"/>
                </a:lnTo>
                <a:lnTo>
                  <a:pt x="73126" y="97789"/>
                </a:lnTo>
                <a:lnTo>
                  <a:pt x="81648" y="97789"/>
                </a:lnTo>
                <a:lnTo>
                  <a:pt x="80606" y="96519"/>
                </a:lnTo>
                <a:close/>
              </a:path>
              <a:path w="392430" h="226059">
                <a:moveTo>
                  <a:pt x="96481" y="87629"/>
                </a:moveTo>
                <a:lnTo>
                  <a:pt x="85585" y="87629"/>
                </a:lnTo>
                <a:lnTo>
                  <a:pt x="85737" y="91439"/>
                </a:lnTo>
                <a:lnTo>
                  <a:pt x="87185" y="91439"/>
                </a:lnTo>
                <a:lnTo>
                  <a:pt x="87109" y="92709"/>
                </a:lnTo>
                <a:lnTo>
                  <a:pt x="81648" y="97789"/>
                </a:lnTo>
                <a:lnTo>
                  <a:pt x="82626" y="97789"/>
                </a:lnTo>
                <a:lnTo>
                  <a:pt x="91706" y="93979"/>
                </a:lnTo>
                <a:lnTo>
                  <a:pt x="91097" y="88899"/>
                </a:lnTo>
                <a:lnTo>
                  <a:pt x="95745" y="88899"/>
                </a:lnTo>
                <a:lnTo>
                  <a:pt x="96481" y="87629"/>
                </a:lnTo>
                <a:close/>
              </a:path>
              <a:path w="392430" h="226059">
                <a:moveTo>
                  <a:pt x="188099" y="96519"/>
                </a:moveTo>
                <a:lnTo>
                  <a:pt x="184607" y="96519"/>
                </a:lnTo>
                <a:lnTo>
                  <a:pt x="183959" y="97789"/>
                </a:lnTo>
                <a:lnTo>
                  <a:pt x="188760" y="97789"/>
                </a:lnTo>
                <a:lnTo>
                  <a:pt x="188099" y="96519"/>
                </a:lnTo>
                <a:close/>
              </a:path>
              <a:path w="392430" h="226059">
                <a:moveTo>
                  <a:pt x="240664" y="93979"/>
                </a:moveTo>
                <a:lnTo>
                  <a:pt x="234149" y="93979"/>
                </a:lnTo>
                <a:lnTo>
                  <a:pt x="234232" y="95249"/>
                </a:lnTo>
                <a:lnTo>
                  <a:pt x="234292" y="96577"/>
                </a:lnTo>
                <a:lnTo>
                  <a:pt x="233806" y="97789"/>
                </a:lnTo>
                <a:lnTo>
                  <a:pt x="237636" y="97789"/>
                </a:lnTo>
                <a:lnTo>
                  <a:pt x="238213" y="96519"/>
                </a:lnTo>
                <a:lnTo>
                  <a:pt x="238683" y="95249"/>
                </a:lnTo>
                <a:lnTo>
                  <a:pt x="240664" y="93979"/>
                </a:lnTo>
                <a:close/>
              </a:path>
              <a:path w="392430" h="226059">
                <a:moveTo>
                  <a:pt x="258991" y="96519"/>
                </a:moveTo>
                <a:lnTo>
                  <a:pt x="253885" y="96519"/>
                </a:lnTo>
                <a:lnTo>
                  <a:pt x="252856" y="97789"/>
                </a:lnTo>
                <a:lnTo>
                  <a:pt x="258051" y="97789"/>
                </a:lnTo>
                <a:lnTo>
                  <a:pt x="258991" y="96519"/>
                </a:lnTo>
                <a:close/>
              </a:path>
              <a:path w="392430" h="226059">
                <a:moveTo>
                  <a:pt x="269011" y="96519"/>
                </a:moveTo>
                <a:lnTo>
                  <a:pt x="262547" y="96519"/>
                </a:lnTo>
                <a:lnTo>
                  <a:pt x="260908" y="97789"/>
                </a:lnTo>
                <a:lnTo>
                  <a:pt x="271614" y="97789"/>
                </a:lnTo>
                <a:lnTo>
                  <a:pt x="269011" y="96519"/>
                </a:lnTo>
                <a:close/>
              </a:path>
              <a:path w="392430" h="226059">
                <a:moveTo>
                  <a:pt x="258851" y="87629"/>
                </a:moveTo>
                <a:lnTo>
                  <a:pt x="247497" y="87629"/>
                </a:lnTo>
                <a:lnTo>
                  <a:pt x="251459" y="88899"/>
                </a:lnTo>
                <a:lnTo>
                  <a:pt x="254812" y="90169"/>
                </a:lnTo>
                <a:lnTo>
                  <a:pt x="258457" y="91439"/>
                </a:lnTo>
                <a:lnTo>
                  <a:pt x="256832" y="92709"/>
                </a:lnTo>
                <a:lnTo>
                  <a:pt x="276085" y="92709"/>
                </a:lnTo>
                <a:lnTo>
                  <a:pt x="274586" y="97789"/>
                </a:lnTo>
                <a:lnTo>
                  <a:pt x="292176" y="97789"/>
                </a:lnTo>
                <a:lnTo>
                  <a:pt x="292734" y="95249"/>
                </a:lnTo>
                <a:lnTo>
                  <a:pt x="283006" y="95249"/>
                </a:lnTo>
                <a:lnTo>
                  <a:pt x="282524" y="93979"/>
                </a:lnTo>
                <a:lnTo>
                  <a:pt x="280822" y="93979"/>
                </a:lnTo>
                <a:lnTo>
                  <a:pt x="280441" y="92709"/>
                </a:lnTo>
                <a:lnTo>
                  <a:pt x="280123" y="91439"/>
                </a:lnTo>
                <a:lnTo>
                  <a:pt x="281000" y="91439"/>
                </a:lnTo>
                <a:lnTo>
                  <a:pt x="284060" y="90169"/>
                </a:lnTo>
                <a:lnTo>
                  <a:pt x="272503" y="90169"/>
                </a:lnTo>
                <a:lnTo>
                  <a:pt x="271100" y="88899"/>
                </a:lnTo>
                <a:lnTo>
                  <a:pt x="261175" y="88899"/>
                </a:lnTo>
                <a:lnTo>
                  <a:pt x="258851" y="87629"/>
                </a:lnTo>
                <a:close/>
              </a:path>
              <a:path w="392430" h="226059">
                <a:moveTo>
                  <a:pt x="347764" y="96519"/>
                </a:moveTo>
                <a:lnTo>
                  <a:pt x="342785" y="96519"/>
                </a:lnTo>
                <a:lnTo>
                  <a:pt x="344144" y="97789"/>
                </a:lnTo>
                <a:lnTo>
                  <a:pt x="348183" y="97789"/>
                </a:lnTo>
                <a:lnTo>
                  <a:pt x="347764" y="96519"/>
                </a:lnTo>
                <a:close/>
              </a:path>
              <a:path w="392430" h="226059">
                <a:moveTo>
                  <a:pt x="369023" y="96519"/>
                </a:moveTo>
                <a:lnTo>
                  <a:pt x="361327" y="96519"/>
                </a:lnTo>
                <a:lnTo>
                  <a:pt x="360362" y="97789"/>
                </a:lnTo>
                <a:lnTo>
                  <a:pt x="368439" y="97789"/>
                </a:lnTo>
                <a:lnTo>
                  <a:pt x="369023" y="96519"/>
                </a:lnTo>
                <a:close/>
              </a:path>
              <a:path w="392430" h="226059">
                <a:moveTo>
                  <a:pt x="253885" y="96519"/>
                </a:moveTo>
                <a:close/>
              </a:path>
              <a:path w="392430" h="226059">
                <a:moveTo>
                  <a:pt x="77050" y="81279"/>
                </a:moveTo>
                <a:lnTo>
                  <a:pt x="73367" y="81279"/>
                </a:lnTo>
                <a:lnTo>
                  <a:pt x="74599" y="83819"/>
                </a:lnTo>
                <a:lnTo>
                  <a:pt x="76123" y="85089"/>
                </a:lnTo>
                <a:lnTo>
                  <a:pt x="75222" y="85089"/>
                </a:lnTo>
                <a:lnTo>
                  <a:pt x="74371" y="86359"/>
                </a:lnTo>
                <a:lnTo>
                  <a:pt x="73202" y="86359"/>
                </a:lnTo>
                <a:lnTo>
                  <a:pt x="72059" y="87629"/>
                </a:lnTo>
                <a:lnTo>
                  <a:pt x="70345" y="88899"/>
                </a:lnTo>
                <a:lnTo>
                  <a:pt x="70573" y="90169"/>
                </a:lnTo>
                <a:lnTo>
                  <a:pt x="71373" y="91439"/>
                </a:lnTo>
                <a:lnTo>
                  <a:pt x="72605" y="92709"/>
                </a:lnTo>
                <a:lnTo>
                  <a:pt x="74294" y="95249"/>
                </a:lnTo>
                <a:lnTo>
                  <a:pt x="74345" y="96519"/>
                </a:lnTo>
                <a:lnTo>
                  <a:pt x="79997" y="96519"/>
                </a:lnTo>
                <a:lnTo>
                  <a:pt x="78917" y="95249"/>
                </a:lnTo>
                <a:lnTo>
                  <a:pt x="77800" y="95249"/>
                </a:lnTo>
                <a:lnTo>
                  <a:pt x="77558" y="93979"/>
                </a:lnTo>
                <a:lnTo>
                  <a:pt x="76885" y="92709"/>
                </a:lnTo>
                <a:lnTo>
                  <a:pt x="75603" y="91439"/>
                </a:lnTo>
                <a:lnTo>
                  <a:pt x="75349" y="91439"/>
                </a:lnTo>
                <a:lnTo>
                  <a:pt x="75069" y="90169"/>
                </a:lnTo>
                <a:lnTo>
                  <a:pt x="76072" y="90169"/>
                </a:lnTo>
                <a:lnTo>
                  <a:pt x="77088" y="88899"/>
                </a:lnTo>
                <a:lnTo>
                  <a:pt x="77393" y="88899"/>
                </a:lnTo>
                <a:lnTo>
                  <a:pt x="77914" y="87629"/>
                </a:lnTo>
                <a:lnTo>
                  <a:pt x="96481" y="87629"/>
                </a:lnTo>
                <a:lnTo>
                  <a:pt x="97904" y="83819"/>
                </a:lnTo>
                <a:lnTo>
                  <a:pt x="83248" y="83819"/>
                </a:lnTo>
                <a:lnTo>
                  <a:pt x="79540" y="82549"/>
                </a:lnTo>
                <a:lnTo>
                  <a:pt x="78917" y="82549"/>
                </a:lnTo>
                <a:lnTo>
                  <a:pt x="77050" y="81279"/>
                </a:lnTo>
                <a:close/>
              </a:path>
              <a:path w="392430" h="226059">
                <a:moveTo>
                  <a:pt x="141554" y="95249"/>
                </a:moveTo>
                <a:lnTo>
                  <a:pt x="134175" y="95249"/>
                </a:lnTo>
                <a:lnTo>
                  <a:pt x="134137" y="96519"/>
                </a:lnTo>
                <a:lnTo>
                  <a:pt x="141281" y="96519"/>
                </a:lnTo>
                <a:lnTo>
                  <a:pt x="141554" y="95249"/>
                </a:lnTo>
                <a:close/>
              </a:path>
              <a:path w="392430" h="226059">
                <a:moveTo>
                  <a:pt x="268693" y="95249"/>
                </a:moveTo>
                <a:lnTo>
                  <a:pt x="247294" y="95249"/>
                </a:lnTo>
                <a:lnTo>
                  <a:pt x="248183" y="96519"/>
                </a:lnTo>
                <a:lnTo>
                  <a:pt x="269392" y="96519"/>
                </a:lnTo>
                <a:lnTo>
                  <a:pt x="268693" y="95249"/>
                </a:lnTo>
                <a:close/>
              </a:path>
              <a:path w="392430" h="226059">
                <a:moveTo>
                  <a:pt x="297374" y="93979"/>
                </a:moveTo>
                <a:lnTo>
                  <a:pt x="293420" y="93979"/>
                </a:lnTo>
                <a:lnTo>
                  <a:pt x="294944" y="96519"/>
                </a:lnTo>
                <a:lnTo>
                  <a:pt x="297374" y="93979"/>
                </a:lnTo>
                <a:close/>
              </a:path>
              <a:path w="392430" h="226059">
                <a:moveTo>
                  <a:pt x="347395" y="91439"/>
                </a:moveTo>
                <a:lnTo>
                  <a:pt x="343877" y="91439"/>
                </a:lnTo>
                <a:lnTo>
                  <a:pt x="344195" y="93979"/>
                </a:lnTo>
                <a:lnTo>
                  <a:pt x="339280" y="93979"/>
                </a:lnTo>
                <a:lnTo>
                  <a:pt x="339204" y="95249"/>
                </a:lnTo>
                <a:lnTo>
                  <a:pt x="339077" y="96519"/>
                </a:lnTo>
                <a:lnTo>
                  <a:pt x="347256" y="96519"/>
                </a:lnTo>
                <a:lnTo>
                  <a:pt x="348322" y="95249"/>
                </a:lnTo>
                <a:lnTo>
                  <a:pt x="347510" y="92709"/>
                </a:lnTo>
                <a:lnTo>
                  <a:pt x="347395" y="91439"/>
                </a:lnTo>
                <a:close/>
              </a:path>
              <a:path w="392430" h="226059">
                <a:moveTo>
                  <a:pt x="382574" y="81279"/>
                </a:moveTo>
                <a:lnTo>
                  <a:pt x="369925" y="88899"/>
                </a:lnTo>
                <a:lnTo>
                  <a:pt x="363169" y="88899"/>
                </a:lnTo>
                <a:lnTo>
                  <a:pt x="362292" y="96519"/>
                </a:lnTo>
                <a:lnTo>
                  <a:pt x="369404" y="96519"/>
                </a:lnTo>
                <a:lnTo>
                  <a:pt x="372884" y="95249"/>
                </a:lnTo>
                <a:lnTo>
                  <a:pt x="381800" y="95249"/>
                </a:lnTo>
                <a:lnTo>
                  <a:pt x="378904" y="91439"/>
                </a:lnTo>
                <a:lnTo>
                  <a:pt x="375551" y="91439"/>
                </a:lnTo>
                <a:lnTo>
                  <a:pt x="375577" y="90169"/>
                </a:lnTo>
                <a:lnTo>
                  <a:pt x="375335" y="90169"/>
                </a:lnTo>
                <a:lnTo>
                  <a:pt x="380949" y="86359"/>
                </a:lnTo>
                <a:lnTo>
                  <a:pt x="389842" y="86359"/>
                </a:lnTo>
                <a:lnTo>
                  <a:pt x="383717" y="82549"/>
                </a:lnTo>
                <a:lnTo>
                  <a:pt x="383412" y="82549"/>
                </a:lnTo>
                <a:lnTo>
                  <a:pt x="382574" y="81279"/>
                </a:lnTo>
                <a:close/>
              </a:path>
              <a:path w="392430" h="226059">
                <a:moveTo>
                  <a:pt x="234149" y="93979"/>
                </a:moveTo>
                <a:lnTo>
                  <a:pt x="231660" y="93979"/>
                </a:lnTo>
                <a:lnTo>
                  <a:pt x="233171" y="95249"/>
                </a:lnTo>
                <a:lnTo>
                  <a:pt x="234149" y="93979"/>
                </a:lnTo>
                <a:close/>
              </a:path>
              <a:path w="392430" h="226059">
                <a:moveTo>
                  <a:pt x="297116" y="88899"/>
                </a:moveTo>
                <a:lnTo>
                  <a:pt x="287997" y="88899"/>
                </a:lnTo>
                <a:lnTo>
                  <a:pt x="287769" y="90169"/>
                </a:lnTo>
                <a:lnTo>
                  <a:pt x="287616" y="91439"/>
                </a:lnTo>
                <a:lnTo>
                  <a:pt x="288112" y="92709"/>
                </a:lnTo>
                <a:lnTo>
                  <a:pt x="288759" y="92709"/>
                </a:lnTo>
                <a:lnTo>
                  <a:pt x="283502" y="93979"/>
                </a:lnTo>
                <a:lnTo>
                  <a:pt x="283006" y="95249"/>
                </a:lnTo>
                <a:lnTo>
                  <a:pt x="292734" y="95249"/>
                </a:lnTo>
                <a:lnTo>
                  <a:pt x="293014" y="93979"/>
                </a:lnTo>
                <a:lnTo>
                  <a:pt x="297374" y="93979"/>
                </a:lnTo>
                <a:lnTo>
                  <a:pt x="298589" y="92709"/>
                </a:lnTo>
                <a:lnTo>
                  <a:pt x="299542" y="91439"/>
                </a:lnTo>
                <a:lnTo>
                  <a:pt x="297116" y="88899"/>
                </a:lnTo>
                <a:close/>
              </a:path>
              <a:path w="392430" h="226059">
                <a:moveTo>
                  <a:pt x="321532" y="82549"/>
                </a:moveTo>
                <a:lnTo>
                  <a:pt x="304749" y="82549"/>
                </a:lnTo>
                <a:lnTo>
                  <a:pt x="305015" y="83819"/>
                </a:lnTo>
                <a:lnTo>
                  <a:pt x="318503" y="83819"/>
                </a:lnTo>
                <a:lnTo>
                  <a:pt x="318439" y="85089"/>
                </a:lnTo>
                <a:lnTo>
                  <a:pt x="313689" y="85089"/>
                </a:lnTo>
                <a:lnTo>
                  <a:pt x="312724" y="88899"/>
                </a:lnTo>
                <a:lnTo>
                  <a:pt x="311873" y="92709"/>
                </a:lnTo>
                <a:lnTo>
                  <a:pt x="303580" y="92709"/>
                </a:lnTo>
                <a:lnTo>
                  <a:pt x="302513" y="95249"/>
                </a:lnTo>
                <a:lnTo>
                  <a:pt x="312458" y="95249"/>
                </a:lnTo>
                <a:lnTo>
                  <a:pt x="312559" y="93979"/>
                </a:lnTo>
                <a:lnTo>
                  <a:pt x="315239" y="92709"/>
                </a:lnTo>
                <a:lnTo>
                  <a:pt x="317296" y="91439"/>
                </a:lnTo>
                <a:lnTo>
                  <a:pt x="327659" y="91439"/>
                </a:lnTo>
                <a:lnTo>
                  <a:pt x="329857" y="90169"/>
                </a:lnTo>
                <a:lnTo>
                  <a:pt x="328828" y="90169"/>
                </a:lnTo>
                <a:lnTo>
                  <a:pt x="331152" y="88899"/>
                </a:lnTo>
                <a:lnTo>
                  <a:pt x="333117" y="87897"/>
                </a:lnTo>
                <a:lnTo>
                  <a:pt x="333235" y="87629"/>
                </a:lnTo>
                <a:lnTo>
                  <a:pt x="322922" y="87629"/>
                </a:lnTo>
                <a:lnTo>
                  <a:pt x="322414" y="86359"/>
                </a:lnTo>
                <a:lnTo>
                  <a:pt x="321551" y="86359"/>
                </a:lnTo>
                <a:lnTo>
                  <a:pt x="322046" y="85089"/>
                </a:lnTo>
                <a:lnTo>
                  <a:pt x="322300" y="83819"/>
                </a:lnTo>
                <a:lnTo>
                  <a:pt x="321532" y="82549"/>
                </a:lnTo>
                <a:close/>
              </a:path>
              <a:path w="392430" h="226059">
                <a:moveTo>
                  <a:pt x="343661" y="92709"/>
                </a:moveTo>
                <a:lnTo>
                  <a:pt x="332892" y="92709"/>
                </a:lnTo>
                <a:lnTo>
                  <a:pt x="333895" y="93979"/>
                </a:lnTo>
                <a:lnTo>
                  <a:pt x="337489" y="95249"/>
                </a:lnTo>
                <a:lnTo>
                  <a:pt x="338759" y="93979"/>
                </a:lnTo>
                <a:lnTo>
                  <a:pt x="344195" y="93979"/>
                </a:lnTo>
                <a:lnTo>
                  <a:pt x="343661" y="92709"/>
                </a:lnTo>
                <a:close/>
              </a:path>
              <a:path w="392430" h="226059">
                <a:moveTo>
                  <a:pt x="139522" y="92709"/>
                </a:moveTo>
                <a:lnTo>
                  <a:pt x="119443" y="92709"/>
                </a:lnTo>
                <a:lnTo>
                  <a:pt x="119329" y="93979"/>
                </a:lnTo>
                <a:lnTo>
                  <a:pt x="139064" y="93979"/>
                </a:lnTo>
                <a:lnTo>
                  <a:pt x="139522" y="92709"/>
                </a:lnTo>
                <a:close/>
              </a:path>
              <a:path w="392430" h="226059">
                <a:moveTo>
                  <a:pt x="143586" y="92709"/>
                </a:moveTo>
                <a:lnTo>
                  <a:pt x="140042" y="92709"/>
                </a:lnTo>
                <a:lnTo>
                  <a:pt x="139801" y="93979"/>
                </a:lnTo>
                <a:lnTo>
                  <a:pt x="142246" y="93979"/>
                </a:lnTo>
                <a:lnTo>
                  <a:pt x="143586" y="92709"/>
                </a:lnTo>
                <a:close/>
              </a:path>
              <a:path w="392430" h="226059">
                <a:moveTo>
                  <a:pt x="127203" y="91439"/>
                </a:moveTo>
                <a:lnTo>
                  <a:pt x="105282" y="91439"/>
                </a:lnTo>
                <a:lnTo>
                  <a:pt x="105930" y="92709"/>
                </a:lnTo>
                <a:lnTo>
                  <a:pt x="127050" y="92709"/>
                </a:lnTo>
                <a:lnTo>
                  <a:pt x="127203" y="91439"/>
                </a:lnTo>
                <a:close/>
              </a:path>
              <a:path w="392430" h="226059">
                <a:moveTo>
                  <a:pt x="131889" y="90169"/>
                </a:moveTo>
                <a:lnTo>
                  <a:pt x="122186" y="90169"/>
                </a:lnTo>
                <a:lnTo>
                  <a:pt x="122135" y="91439"/>
                </a:lnTo>
                <a:lnTo>
                  <a:pt x="127203" y="91439"/>
                </a:lnTo>
                <a:lnTo>
                  <a:pt x="128219" y="92709"/>
                </a:lnTo>
                <a:lnTo>
                  <a:pt x="135127" y="92709"/>
                </a:lnTo>
                <a:lnTo>
                  <a:pt x="133603" y="91439"/>
                </a:lnTo>
                <a:lnTo>
                  <a:pt x="131889" y="90169"/>
                </a:lnTo>
                <a:close/>
              </a:path>
              <a:path w="392430" h="226059">
                <a:moveTo>
                  <a:pt x="310895" y="91439"/>
                </a:moveTo>
                <a:lnTo>
                  <a:pt x="307352" y="91439"/>
                </a:lnTo>
                <a:lnTo>
                  <a:pt x="307390" y="92709"/>
                </a:lnTo>
                <a:lnTo>
                  <a:pt x="311607" y="92709"/>
                </a:lnTo>
                <a:lnTo>
                  <a:pt x="310895" y="91439"/>
                </a:lnTo>
                <a:close/>
              </a:path>
              <a:path w="392430" h="226059">
                <a:moveTo>
                  <a:pt x="339382" y="87629"/>
                </a:moveTo>
                <a:lnTo>
                  <a:pt x="333641" y="87629"/>
                </a:lnTo>
                <a:lnTo>
                  <a:pt x="333117" y="87897"/>
                </a:lnTo>
                <a:lnTo>
                  <a:pt x="331000" y="92709"/>
                </a:lnTo>
                <a:lnTo>
                  <a:pt x="343204" y="92709"/>
                </a:lnTo>
                <a:lnTo>
                  <a:pt x="343877" y="91439"/>
                </a:lnTo>
                <a:lnTo>
                  <a:pt x="347395" y="91439"/>
                </a:lnTo>
                <a:lnTo>
                  <a:pt x="347167" y="88899"/>
                </a:lnTo>
                <a:lnTo>
                  <a:pt x="341109" y="88899"/>
                </a:lnTo>
                <a:lnTo>
                  <a:pt x="339382" y="87629"/>
                </a:lnTo>
                <a:close/>
              </a:path>
              <a:path w="392430" h="226059">
                <a:moveTo>
                  <a:pt x="117627" y="83819"/>
                </a:moveTo>
                <a:lnTo>
                  <a:pt x="115354" y="87629"/>
                </a:lnTo>
                <a:lnTo>
                  <a:pt x="113322" y="90169"/>
                </a:lnTo>
                <a:lnTo>
                  <a:pt x="112852" y="91439"/>
                </a:lnTo>
                <a:lnTo>
                  <a:pt x="121411" y="91439"/>
                </a:lnTo>
                <a:lnTo>
                  <a:pt x="122186" y="90169"/>
                </a:lnTo>
                <a:lnTo>
                  <a:pt x="131089" y="90169"/>
                </a:lnTo>
                <a:lnTo>
                  <a:pt x="130200" y="88899"/>
                </a:lnTo>
                <a:lnTo>
                  <a:pt x="118973" y="88899"/>
                </a:lnTo>
                <a:lnTo>
                  <a:pt x="117627" y="83819"/>
                </a:lnTo>
                <a:close/>
              </a:path>
              <a:path w="392430" h="226059">
                <a:moveTo>
                  <a:pt x="311848" y="87629"/>
                </a:moveTo>
                <a:lnTo>
                  <a:pt x="306489" y="87629"/>
                </a:lnTo>
                <a:lnTo>
                  <a:pt x="306260" y="88899"/>
                </a:lnTo>
                <a:lnTo>
                  <a:pt x="306209" y="91439"/>
                </a:lnTo>
                <a:lnTo>
                  <a:pt x="311061" y="91439"/>
                </a:lnTo>
                <a:lnTo>
                  <a:pt x="311721" y="90169"/>
                </a:lnTo>
                <a:lnTo>
                  <a:pt x="311848" y="87629"/>
                </a:lnTo>
                <a:close/>
              </a:path>
              <a:path w="392430" h="226059">
                <a:moveTo>
                  <a:pt x="285724" y="88899"/>
                </a:moveTo>
                <a:lnTo>
                  <a:pt x="274002" y="88899"/>
                </a:lnTo>
                <a:lnTo>
                  <a:pt x="272503" y="90169"/>
                </a:lnTo>
                <a:lnTo>
                  <a:pt x="284784" y="90169"/>
                </a:lnTo>
                <a:lnTo>
                  <a:pt x="285724" y="88899"/>
                </a:lnTo>
                <a:close/>
              </a:path>
              <a:path w="392430" h="226059">
                <a:moveTo>
                  <a:pt x="389842" y="86359"/>
                </a:moveTo>
                <a:lnTo>
                  <a:pt x="380949" y="86359"/>
                </a:lnTo>
                <a:lnTo>
                  <a:pt x="382498" y="90169"/>
                </a:lnTo>
                <a:lnTo>
                  <a:pt x="384543" y="87629"/>
                </a:lnTo>
                <a:lnTo>
                  <a:pt x="391883" y="87629"/>
                </a:lnTo>
                <a:lnTo>
                  <a:pt x="389842" y="86359"/>
                </a:lnTo>
                <a:close/>
              </a:path>
              <a:path w="392430" h="226059">
                <a:moveTo>
                  <a:pt x="85585" y="87629"/>
                </a:moveTo>
                <a:lnTo>
                  <a:pt x="78739" y="87629"/>
                </a:lnTo>
                <a:lnTo>
                  <a:pt x="80505" y="88899"/>
                </a:lnTo>
                <a:lnTo>
                  <a:pt x="80759" y="88899"/>
                </a:lnTo>
                <a:lnTo>
                  <a:pt x="85585" y="87629"/>
                </a:lnTo>
                <a:close/>
              </a:path>
              <a:path w="392430" h="226059">
                <a:moveTo>
                  <a:pt x="126085" y="82549"/>
                </a:moveTo>
                <a:lnTo>
                  <a:pt x="122542" y="82549"/>
                </a:lnTo>
                <a:lnTo>
                  <a:pt x="123126" y="85089"/>
                </a:lnTo>
                <a:lnTo>
                  <a:pt x="122313" y="85089"/>
                </a:lnTo>
                <a:lnTo>
                  <a:pt x="121704" y="86359"/>
                </a:lnTo>
                <a:lnTo>
                  <a:pt x="120357" y="86359"/>
                </a:lnTo>
                <a:lnTo>
                  <a:pt x="119049" y="88899"/>
                </a:lnTo>
                <a:lnTo>
                  <a:pt x="130200" y="88899"/>
                </a:lnTo>
                <a:lnTo>
                  <a:pt x="126301" y="87629"/>
                </a:lnTo>
                <a:lnTo>
                  <a:pt x="125679" y="87629"/>
                </a:lnTo>
                <a:lnTo>
                  <a:pt x="127063" y="85089"/>
                </a:lnTo>
                <a:lnTo>
                  <a:pt x="126453" y="83819"/>
                </a:lnTo>
                <a:lnTo>
                  <a:pt x="126085" y="82549"/>
                </a:lnTo>
                <a:close/>
              </a:path>
              <a:path w="392430" h="226059">
                <a:moveTo>
                  <a:pt x="267144" y="87629"/>
                </a:moveTo>
                <a:lnTo>
                  <a:pt x="261467" y="87629"/>
                </a:lnTo>
                <a:lnTo>
                  <a:pt x="261175" y="88899"/>
                </a:lnTo>
                <a:lnTo>
                  <a:pt x="269074" y="88899"/>
                </a:lnTo>
                <a:lnTo>
                  <a:pt x="267144" y="87629"/>
                </a:lnTo>
                <a:close/>
              </a:path>
              <a:path w="392430" h="226059">
                <a:moveTo>
                  <a:pt x="269697" y="87629"/>
                </a:moveTo>
                <a:lnTo>
                  <a:pt x="269582" y="88899"/>
                </a:lnTo>
                <a:lnTo>
                  <a:pt x="271100" y="88899"/>
                </a:lnTo>
                <a:lnTo>
                  <a:pt x="269697" y="87629"/>
                </a:lnTo>
                <a:close/>
              </a:path>
              <a:path w="392430" h="226059">
                <a:moveTo>
                  <a:pt x="312432" y="86359"/>
                </a:moveTo>
                <a:lnTo>
                  <a:pt x="282879" y="86359"/>
                </a:lnTo>
                <a:lnTo>
                  <a:pt x="278904" y="88899"/>
                </a:lnTo>
                <a:lnTo>
                  <a:pt x="295909" y="88899"/>
                </a:lnTo>
                <a:lnTo>
                  <a:pt x="296189" y="87629"/>
                </a:lnTo>
                <a:lnTo>
                  <a:pt x="311848" y="87629"/>
                </a:lnTo>
                <a:lnTo>
                  <a:pt x="312432" y="86359"/>
                </a:lnTo>
                <a:close/>
              </a:path>
              <a:path w="392430" h="226059">
                <a:moveTo>
                  <a:pt x="305498" y="87629"/>
                </a:moveTo>
                <a:lnTo>
                  <a:pt x="299745" y="87629"/>
                </a:lnTo>
                <a:lnTo>
                  <a:pt x="302183" y="88899"/>
                </a:lnTo>
                <a:lnTo>
                  <a:pt x="304025" y="88899"/>
                </a:lnTo>
                <a:lnTo>
                  <a:pt x="305498" y="87629"/>
                </a:lnTo>
                <a:close/>
              </a:path>
              <a:path w="392430" h="226059">
                <a:moveTo>
                  <a:pt x="347637" y="83819"/>
                </a:moveTo>
                <a:lnTo>
                  <a:pt x="343839" y="83819"/>
                </a:lnTo>
                <a:lnTo>
                  <a:pt x="342125" y="86359"/>
                </a:lnTo>
                <a:lnTo>
                  <a:pt x="341871" y="87629"/>
                </a:lnTo>
                <a:lnTo>
                  <a:pt x="343039" y="88899"/>
                </a:lnTo>
                <a:lnTo>
                  <a:pt x="347167" y="88899"/>
                </a:lnTo>
                <a:lnTo>
                  <a:pt x="345935" y="87629"/>
                </a:lnTo>
                <a:lnTo>
                  <a:pt x="347535" y="85089"/>
                </a:lnTo>
                <a:lnTo>
                  <a:pt x="347637" y="83819"/>
                </a:lnTo>
                <a:close/>
              </a:path>
              <a:path w="392430" h="226059">
                <a:moveTo>
                  <a:pt x="337845" y="85089"/>
                </a:moveTo>
                <a:lnTo>
                  <a:pt x="330974" y="85089"/>
                </a:lnTo>
                <a:lnTo>
                  <a:pt x="329615" y="86359"/>
                </a:lnTo>
                <a:lnTo>
                  <a:pt x="325373" y="87629"/>
                </a:lnTo>
                <a:lnTo>
                  <a:pt x="333235" y="87629"/>
                </a:lnTo>
                <a:lnTo>
                  <a:pt x="333117" y="87897"/>
                </a:lnTo>
                <a:lnTo>
                  <a:pt x="333641" y="87629"/>
                </a:lnTo>
                <a:lnTo>
                  <a:pt x="337134" y="86359"/>
                </a:lnTo>
                <a:lnTo>
                  <a:pt x="337845" y="85089"/>
                </a:lnTo>
                <a:close/>
              </a:path>
              <a:path w="392430" h="226059">
                <a:moveTo>
                  <a:pt x="126288" y="45719"/>
                </a:moveTo>
                <a:lnTo>
                  <a:pt x="122173" y="45719"/>
                </a:lnTo>
                <a:lnTo>
                  <a:pt x="122910" y="46989"/>
                </a:lnTo>
                <a:lnTo>
                  <a:pt x="123304" y="46989"/>
                </a:lnTo>
                <a:lnTo>
                  <a:pt x="124459" y="49529"/>
                </a:lnTo>
                <a:lnTo>
                  <a:pt x="125818" y="52069"/>
                </a:lnTo>
                <a:lnTo>
                  <a:pt x="128422" y="54609"/>
                </a:lnTo>
                <a:lnTo>
                  <a:pt x="132918" y="59689"/>
                </a:lnTo>
                <a:lnTo>
                  <a:pt x="137096" y="64769"/>
                </a:lnTo>
                <a:lnTo>
                  <a:pt x="144271" y="69849"/>
                </a:lnTo>
                <a:lnTo>
                  <a:pt x="149796" y="72389"/>
                </a:lnTo>
                <a:lnTo>
                  <a:pt x="154571" y="74929"/>
                </a:lnTo>
                <a:lnTo>
                  <a:pt x="156743" y="77469"/>
                </a:lnTo>
                <a:lnTo>
                  <a:pt x="160312" y="78739"/>
                </a:lnTo>
                <a:lnTo>
                  <a:pt x="161963" y="80009"/>
                </a:lnTo>
                <a:lnTo>
                  <a:pt x="165811" y="80009"/>
                </a:lnTo>
                <a:lnTo>
                  <a:pt x="167271" y="81279"/>
                </a:lnTo>
                <a:lnTo>
                  <a:pt x="170916" y="82549"/>
                </a:lnTo>
                <a:lnTo>
                  <a:pt x="171551" y="82549"/>
                </a:lnTo>
                <a:lnTo>
                  <a:pt x="175412" y="85089"/>
                </a:lnTo>
                <a:lnTo>
                  <a:pt x="179539" y="86359"/>
                </a:lnTo>
                <a:lnTo>
                  <a:pt x="186982" y="87629"/>
                </a:lnTo>
                <a:lnTo>
                  <a:pt x="205536" y="87629"/>
                </a:lnTo>
                <a:lnTo>
                  <a:pt x="217665" y="86359"/>
                </a:lnTo>
                <a:lnTo>
                  <a:pt x="219252" y="86359"/>
                </a:lnTo>
                <a:lnTo>
                  <a:pt x="221513" y="85089"/>
                </a:lnTo>
                <a:lnTo>
                  <a:pt x="223685" y="85089"/>
                </a:lnTo>
                <a:lnTo>
                  <a:pt x="226580" y="83819"/>
                </a:lnTo>
                <a:lnTo>
                  <a:pt x="186550" y="83819"/>
                </a:lnTo>
                <a:lnTo>
                  <a:pt x="176568" y="81279"/>
                </a:lnTo>
                <a:lnTo>
                  <a:pt x="172351" y="80009"/>
                </a:lnTo>
                <a:lnTo>
                  <a:pt x="168821" y="78739"/>
                </a:lnTo>
                <a:lnTo>
                  <a:pt x="167182" y="77469"/>
                </a:lnTo>
                <a:lnTo>
                  <a:pt x="164287" y="76199"/>
                </a:lnTo>
                <a:lnTo>
                  <a:pt x="163715" y="76199"/>
                </a:lnTo>
                <a:lnTo>
                  <a:pt x="162293" y="74929"/>
                </a:lnTo>
                <a:lnTo>
                  <a:pt x="158445" y="73659"/>
                </a:lnTo>
                <a:lnTo>
                  <a:pt x="156438" y="72389"/>
                </a:lnTo>
                <a:lnTo>
                  <a:pt x="151498" y="69849"/>
                </a:lnTo>
                <a:lnTo>
                  <a:pt x="146202" y="67309"/>
                </a:lnTo>
                <a:lnTo>
                  <a:pt x="139445" y="62229"/>
                </a:lnTo>
                <a:lnTo>
                  <a:pt x="135420" y="57149"/>
                </a:lnTo>
                <a:lnTo>
                  <a:pt x="131762" y="53339"/>
                </a:lnTo>
                <a:lnTo>
                  <a:pt x="129806" y="52069"/>
                </a:lnTo>
                <a:lnTo>
                  <a:pt x="128689" y="50799"/>
                </a:lnTo>
                <a:lnTo>
                  <a:pt x="127584" y="48259"/>
                </a:lnTo>
                <a:lnTo>
                  <a:pt x="126288" y="45719"/>
                </a:lnTo>
                <a:close/>
              </a:path>
              <a:path w="392430" h="226059">
                <a:moveTo>
                  <a:pt x="256006" y="81279"/>
                </a:moveTo>
                <a:lnTo>
                  <a:pt x="247929" y="81279"/>
                </a:lnTo>
                <a:lnTo>
                  <a:pt x="247992" y="82549"/>
                </a:lnTo>
                <a:lnTo>
                  <a:pt x="246519" y="82549"/>
                </a:lnTo>
                <a:lnTo>
                  <a:pt x="245630" y="83819"/>
                </a:lnTo>
                <a:lnTo>
                  <a:pt x="245465" y="85089"/>
                </a:lnTo>
                <a:lnTo>
                  <a:pt x="246125" y="86359"/>
                </a:lnTo>
                <a:lnTo>
                  <a:pt x="246710" y="87629"/>
                </a:lnTo>
                <a:lnTo>
                  <a:pt x="256641" y="87629"/>
                </a:lnTo>
                <a:lnTo>
                  <a:pt x="254520" y="86359"/>
                </a:lnTo>
                <a:lnTo>
                  <a:pt x="255422" y="86359"/>
                </a:lnTo>
                <a:lnTo>
                  <a:pt x="254914" y="85089"/>
                </a:lnTo>
                <a:lnTo>
                  <a:pt x="255917" y="82549"/>
                </a:lnTo>
                <a:lnTo>
                  <a:pt x="256006" y="81279"/>
                </a:lnTo>
                <a:close/>
              </a:path>
              <a:path w="392430" h="226059">
                <a:moveTo>
                  <a:pt x="313689" y="85089"/>
                </a:moveTo>
                <a:lnTo>
                  <a:pt x="288251" y="85089"/>
                </a:lnTo>
                <a:lnTo>
                  <a:pt x="284772" y="86359"/>
                </a:lnTo>
                <a:lnTo>
                  <a:pt x="313042" y="86359"/>
                </a:lnTo>
                <a:lnTo>
                  <a:pt x="313689" y="85089"/>
                </a:lnTo>
                <a:close/>
              </a:path>
              <a:path w="392430" h="226059">
                <a:moveTo>
                  <a:pt x="294512" y="82549"/>
                </a:moveTo>
                <a:lnTo>
                  <a:pt x="289356" y="85089"/>
                </a:lnTo>
                <a:lnTo>
                  <a:pt x="317461" y="85089"/>
                </a:lnTo>
                <a:lnTo>
                  <a:pt x="317372" y="83819"/>
                </a:lnTo>
                <a:lnTo>
                  <a:pt x="295109" y="83819"/>
                </a:lnTo>
                <a:lnTo>
                  <a:pt x="294512" y="82549"/>
                </a:lnTo>
                <a:close/>
              </a:path>
              <a:path w="392430" h="226059">
                <a:moveTo>
                  <a:pt x="318503" y="83819"/>
                </a:moveTo>
                <a:lnTo>
                  <a:pt x="317372" y="83819"/>
                </a:lnTo>
                <a:lnTo>
                  <a:pt x="318325" y="85089"/>
                </a:lnTo>
                <a:lnTo>
                  <a:pt x="318503" y="83819"/>
                </a:lnTo>
                <a:close/>
              </a:path>
              <a:path w="392430" h="226059">
                <a:moveTo>
                  <a:pt x="339077" y="78739"/>
                </a:moveTo>
                <a:lnTo>
                  <a:pt x="336334" y="78739"/>
                </a:lnTo>
                <a:lnTo>
                  <a:pt x="335178" y="80009"/>
                </a:lnTo>
                <a:lnTo>
                  <a:pt x="334467" y="81279"/>
                </a:lnTo>
                <a:lnTo>
                  <a:pt x="333540" y="82549"/>
                </a:lnTo>
                <a:lnTo>
                  <a:pt x="334975" y="83819"/>
                </a:lnTo>
                <a:lnTo>
                  <a:pt x="332181" y="85089"/>
                </a:lnTo>
                <a:lnTo>
                  <a:pt x="338759" y="85089"/>
                </a:lnTo>
                <a:lnTo>
                  <a:pt x="338975" y="83819"/>
                </a:lnTo>
                <a:lnTo>
                  <a:pt x="347637" y="83819"/>
                </a:lnTo>
                <a:lnTo>
                  <a:pt x="346494" y="81279"/>
                </a:lnTo>
                <a:lnTo>
                  <a:pt x="341350" y="81279"/>
                </a:lnTo>
                <a:lnTo>
                  <a:pt x="340309" y="80009"/>
                </a:lnTo>
                <a:lnTo>
                  <a:pt x="339077" y="78739"/>
                </a:lnTo>
                <a:close/>
              </a:path>
              <a:path w="392430" h="226059">
                <a:moveTo>
                  <a:pt x="340842" y="83819"/>
                </a:moveTo>
                <a:lnTo>
                  <a:pt x="339178" y="83819"/>
                </a:lnTo>
                <a:lnTo>
                  <a:pt x="339724" y="85089"/>
                </a:lnTo>
                <a:lnTo>
                  <a:pt x="340842" y="83819"/>
                </a:lnTo>
                <a:close/>
              </a:path>
              <a:path w="392430" h="226059">
                <a:moveTo>
                  <a:pt x="101295" y="82549"/>
                </a:moveTo>
                <a:lnTo>
                  <a:pt x="82715" y="82549"/>
                </a:lnTo>
                <a:lnTo>
                  <a:pt x="83248" y="83819"/>
                </a:lnTo>
                <a:lnTo>
                  <a:pt x="101587" y="83819"/>
                </a:lnTo>
                <a:lnTo>
                  <a:pt x="101295" y="82549"/>
                </a:lnTo>
                <a:close/>
              </a:path>
              <a:path w="392430" h="226059">
                <a:moveTo>
                  <a:pt x="129997" y="74929"/>
                </a:moveTo>
                <a:lnTo>
                  <a:pt x="113804" y="74929"/>
                </a:lnTo>
                <a:lnTo>
                  <a:pt x="114515" y="76199"/>
                </a:lnTo>
                <a:lnTo>
                  <a:pt x="115303" y="76199"/>
                </a:lnTo>
                <a:lnTo>
                  <a:pt x="116027" y="77469"/>
                </a:lnTo>
                <a:lnTo>
                  <a:pt x="117906" y="78739"/>
                </a:lnTo>
                <a:lnTo>
                  <a:pt x="117906" y="80009"/>
                </a:lnTo>
                <a:lnTo>
                  <a:pt x="117741" y="81279"/>
                </a:lnTo>
                <a:lnTo>
                  <a:pt x="119202" y="83819"/>
                </a:lnTo>
                <a:lnTo>
                  <a:pt x="120967" y="83819"/>
                </a:lnTo>
                <a:lnTo>
                  <a:pt x="122542" y="82549"/>
                </a:lnTo>
                <a:lnTo>
                  <a:pt x="126085" y="82549"/>
                </a:lnTo>
                <a:lnTo>
                  <a:pt x="125497" y="81224"/>
                </a:lnTo>
                <a:lnTo>
                  <a:pt x="124847" y="80009"/>
                </a:lnTo>
                <a:lnTo>
                  <a:pt x="121424" y="80009"/>
                </a:lnTo>
                <a:lnTo>
                  <a:pt x="121462" y="78739"/>
                </a:lnTo>
                <a:lnTo>
                  <a:pt x="128409" y="78739"/>
                </a:lnTo>
                <a:lnTo>
                  <a:pt x="129997" y="74929"/>
                </a:lnTo>
                <a:close/>
              </a:path>
              <a:path w="392430" h="226059">
                <a:moveTo>
                  <a:pt x="232486" y="21589"/>
                </a:moveTo>
                <a:lnTo>
                  <a:pt x="229019" y="21589"/>
                </a:lnTo>
                <a:lnTo>
                  <a:pt x="227926" y="22859"/>
                </a:lnTo>
                <a:lnTo>
                  <a:pt x="225209" y="22859"/>
                </a:lnTo>
                <a:lnTo>
                  <a:pt x="230543" y="30479"/>
                </a:lnTo>
                <a:lnTo>
                  <a:pt x="230784" y="31749"/>
                </a:lnTo>
                <a:lnTo>
                  <a:pt x="236423" y="39369"/>
                </a:lnTo>
                <a:lnTo>
                  <a:pt x="238696" y="43179"/>
                </a:lnTo>
                <a:lnTo>
                  <a:pt x="239623" y="44449"/>
                </a:lnTo>
                <a:lnTo>
                  <a:pt x="240703" y="44449"/>
                </a:lnTo>
                <a:lnTo>
                  <a:pt x="240029" y="45719"/>
                </a:lnTo>
                <a:lnTo>
                  <a:pt x="240474" y="48259"/>
                </a:lnTo>
                <a:lnTo>
                  <a:pt x="241401" y="54609"/>
                </a:lnTo>
                <a:lnTo>
                  <a:pt x="241655" y="57149"/>
                </a:lnTo>
                <a:lnTo>
                  <a:pt x="241719" y="59689"/>
                </a:lnTo>
                <a:lnTo>
                  <a:pt x="240652" y="63499"/>
                </a:lnTo>
                <a:lnTo>
                  <a:pt x="238772" y="67309"/>
                </a:lnTo>
                <a:lnTo>
                  <a:pt x="234911" y="73659"/>
                </a:lnTo>
                <a:lnTo>
                  <a:pt x="230276" y="77469"/>
                </a:lnTo>
                <a:lnTo>
                  <a:pt x="224370" y="80009"/>
                </a:lnTo>
                <a:lnTo>
                  <a:pt x="220421" y="82549"/>
                </a:lnTo>
                <a:lnTo>
                  <a:pt x="215620" y="82549"/>
                </a:lnTo>
                <a:lnTo>
                  <a:pt x="205270" y="83819"/>
                </a:lnTo>
                <a:lnTo>
                  <a:pt x="226580" y="83819"/>
                </a:lnTo>
                <a:lnTo>
                  <a:pt x="244538" y="62229"/>
                </a:lnTo>
                <a:lnTo>
                  <a:pt x="254888" y="62229"/>
                </a:lnTo>
                <a:lnTo>
                  <a:pt x="253491" y="59689"/>
                </a:lnTo>
                <a:lnTo>
                  <a:pt x="266594" y="59689"/>
                </a:lnTo>
                <a:lnTo>
                  <a:pt x="266843" y="58419"/>
                </a:lnTo>
                <a:lnTo>
                  <a:pt x="245148" y="58419"/>
                </a:lnTo>
                <a:lnTo>
                  <a:pt x="245135" y="57149"/>
                </a:lnTo>
                <a:lnTo>
                  <a:pt x="244932" y="53339"/>
                </a:lnTo>
                <a:lnTo>
                  <a:pt x="243890" y="46989"/>
                </a:lnTo>
                <a:lnTo>
                  <a:pt x="248081" y="46989"/>
                </a:lnTo>
                <a:lnTo>
                  <a:pt x="250101" y="45719"/>
                </a:lnTo>
                <a:lnTo>
                  <a:pt x="259537" y="45719"/>
                </a:lnTo>
                <a:lnTo>
                  <a:pt x="261188" y="43179"/>
                </a:lnTo>
                <a:lnTo>
                  <a:pt x="262534" y="41909"/>
                </a:lnTo>
                <a:lnTo>
                  <a:pt x="255943" y="41909"/>
                </a:lnTo>
                <a:lnTo>
                  <a:pt x="255015" y="40639"/>
                </a:lnTo>
                <a:lnTo>
                  <a:pt x="251866" y="40639"/>
                </a:lnTo>
                <a:lnTo>
                  <a:pt x="250888" y="39369"/>
                </a:lnTo>
                <a:lnTo>
                  <a:pt x="240423" y="39369"/>
                </a:lnTo>
                <a:lnTo>
                  <a:pt x="238950" y="36829"/>
                </a:lnTo>
                <a:lnTo>
                  <a:pt x="233629" y="29209"/>
                </a:lnTo>
                <a:lnTo>
                  <a:pt x="233387" y="29209"/>
                </a:lnTo>
                <a:lnTo>
                  <a:pt x="231101" y="25399"/>
                </a:lnTo>
                <a:lnTo>
                  <a:pt x="256882" y="25399"/>
                </a:lnTo>
                <a:lnTo>
                  <a:pt x="257733" y="24129"/>
                </a:lnTo>
                <a:lnTo>
                  <a:pt x="238188" y="24129"/>
                </a:lnTo>
                <a:lnTo>
                  <a:pt x="232486" y="21589"/>
                </a:lnTo>
                <a:close/>
              </a:path>
              <a:path w="392430" h="226059">
                <a:moveTo>
                  <a:pt x="316801" y="74929"/>
                </a:moveTo>
                <a:lnTo>
                  <a:pt x="305701" y="74929"/>
                </a:lnTo>
                <a:lnTo>
                  <a:pt x="304952" y="76199"/>
                </a:lnTo>
                <a:lnTo>
                  <a:pt x="304520" y="77469"/>
                </a:lnTo>
                <a:lnTo>
                  <a:pt x="304711" y="78739"/>
                </a:lnTo>
                <a:lnTo>
                  <a:pt x="304431" y="80009"/>
                </a:lnTo>
                <a:lnTo>
                  <a:pt x="299707" y="83819"/>
                </a:lnTo>
                <a:lnTo>
                  <a:pt x="304317" y="83819"/>
                </a:lnTo>
                <a:lnTo>
                  <a:pt x="304749" y="82549"/>
                </a:lnTo>
                <a:lnTo>
                  <a:pt x="321532" y="82549"/>
                </a:lnTo>
                <a:lnTo>
                  <a:pt x="320763" y="81279"/>
                </a:lnTo>
                <a:lnTo>
                  <a:pt x="307784" y="81279"/>
                </a:lnTo>
                <a:lnTo>
                  <a:pt x="308228" y="78739"/>
                </a:lnTo>
                <a:lnTo>
                  <a:pt x="308216" y="77469"/>
                </a:lnTo>
                <a:lnTo>
                  <a:pt x="318223" y="77469"/>
                </a:lnTo>
                <a:lnTo>
                  <a:pt x="316801" y="74929"/>
                </a:lnTo>
                <a:close/>
              </a:path>
              <a:path w="392430" h="226059">
                <a:moveTo>
                  <a:pt x="54546" y="74929"/>
                </a:moveTo>
                <a:lnTo>
                  <a:pt x="54724" y="80009"/>
                </a:lnTo>
                <a:lnTo>
                  <a:pt x="54648" y="82549"/>
                </a:lnTo>
                <a:lnTo>
                  <a:pt x="59893" y="82549"/>
                </a:lnTo>
                <a:lnTo>
                  <a:pt x="60109" y="81279"/>
                </a:lnTo>
                <a:lnTo>
                  <a:pt x="77152" y="81279"/>
                </a:lnTo>
                <a:lnTo>
                  <a:pt x="76238" y="80009"/>
                </a:lnTo>
                <a:lnTo>
                  <a:pt x="75590" y="78739"/>
                </a:lnTo>
                <a:lnTo>
                  <a:pt x="67563" y="78739"/>
                </a:lnTo>
                <a:lnTo>
                  <a:pt x="70103" y="77469"/>
                </a:lnTo>
                <a:lnTo>
                  <a:pt x="62420" y="77469"/>
                </a:lnTo>
                <a:lnTo>
                  <a:pt x="59982" y="76199"/>
                </a:lnTo>
                <a:lnTo>
                  <a:pt x="57276" y="76199"/>
                </a:lnTo>
                <a:lnTo>
                  <a:pt x="54546" y="74929"/>
                </a:lnTo>
                <a:close/>
              </a:path>
              <a:path w="392430" h="226059">
                <a:moveTo>
                  <a:pt x="72770" y="81279"/>
                </a:moveTo>
                <a:lnTo>
                  <a:pt x="62242" y="81279"/>
                </a:lnTo>
                <a:lnTo>
                  <a:pt x="68402" y="82549"/>
                </a:lnTo>
                <a:lnTo>
                  <a:pt x="71856" y="82549"/>
                </a:lnTo>
                <a:lnTo>
                  <a:pt x="72770" y="81279"/>
                </a:lnTo>
                <a:close/>
              </a:path>
              <a:path w="392430" h="226059">
                <a:moveTo>
                  <a:pt x="249974" y="76199"/>
                </a:moveTo>
                <a:lnTo>
                  <a:pt x="245770" y="76199"/>
                </a:lnTo>
                <a:lnTo>
                  <a:pt x="246722" y="81279"/>
                </a:lnTo>
                <a:lnTo>
                  <a:pt x="249351" y="77469"/>
                </a:lnTo>
                <a:lnTo>
                  <a:pt x="249974" y="76199"/>
                </a:lnTo>
                <a:close/>
              </a:path>
              <a:path w="392430" h="226059">
                <a:moveTo>
                  <a:pt x="264198" y="69849"/>
                </a:moveTo>
                <a:lnTo>
                  <a:pt x="262661" y="71119"/>
                </a:lnTo>
                <a:lnTo>
                  <a:pt x="259727" y="71119"/>
                </a:lnTo>
                <a:lnTo>
                  <a:pt x="257644" y="72389"/>
                </a:lnTo>
                <a:lnTo>
                  <a:pt x="257251" y="72389"/>
                </a:lnTo>
                <a:lnTo>
                  <a:pt x="254304" y="73659"/>
                </a:lnTo>
                <a:lnTo>
                  <a:pt x="255904" y="74929"/>
                </a:lnTo>
                <a:lnTo>
                  <a:pt x="256362" y="76199"/>
                </a:lnTo>
                <a:lnTo>
                  <a:pt x="252933" y="78739"/>
                </a:lnTo>
                <a:lnTo>
                  <a:pt x="252539" y="81279"/>
                </a:lnTo>
                <a:lnTo>
                  <a:pt x="256501" y="81279"/>
                </a:lnTo>
                <a:lnTo>
                  <a:pt x="257517" y="80009"/>
                </a:lnTo>
                <a:lnTo>
                  <a:pt x="260045" y="77469"/>
                </a:lnTo>
                <a:lnTo>
                  <a:pt x="260235" y="76199"/>
                </a:lnTo>
                <a:lnTo>
                  <a:pt x="260134" y="74929"/>
                </a:lnTo>
                <a:lnTo>
                  <a:pt x="263867" y="74929"/>
                </a:lnTo>
                <a:lnTo>
                  <a:pt x="265036" y="73659"/>
                </a:lnTo>
                <a:lnTo>
                  <a:pt x="265696" y="71119"/>
                </a:lnTo>
                <a:lnTo>
                  <a:pt x="264198" y="69849"/>
                </a:lnTo>
                <a:close/>
              </a:path>
              <a:path w="392430" h="226059">
                <a:moveTo>
                  <a:pt x="314718" y="78739"/>
                </a:moveTo>
                <a:lnTo>
                  <a:pt x="309079" y="78739"/>
                </a:lnTo>
                <a:lnTo>
                  <a:pt x="308292" y="80009"/>
                </a:lnTo>
                <a:lnTo>
                  <a:pt x="307797" y="81279"/>
                </a:lnTo>
                <a:lnTo>
                  <a:pt x="314807" y="81279"/>
                </a:lnTo>
                <a:lnTo>
                  <a:pt x="314718" y="78739"/>
                </a:lnTo>
                <a:close/>
              </a:path>
              <a:path w="392430" h="226059">
                <a:moveTo>
                  <a:pt x="318223" y="77469"/>
                </a:moveTo>
                <a:lnTo>
                  <a:pt x="309664" y="77469"/>
                </a:lnTo>
                <a:lnTo>
                  <a:pt x="310426" y="78739"/>
                </a:lnTo>
                <a:lnTo>
                  <a:pt x="315328" y="78739"/>
                </a:lnTo>
                <a:lnTo>
                  <a:pt x="315201" y="81279"/>
                </a:lnTo>
                <a:lnTo>
                  <a:pt x="318769" y="81279"/>
                </a:lnTo>
                <a:lnTo>
                  <a:pt x="318935" y="78739"/>
                </a:lnTo>
                <a:lnTo>
                  <a:pt x="318223" y="77469"/>
                </a:lnTo>
                <a:close/>
              </a:path>
              <a:path w="392430" h="226059">
                <a:moveTo>
                  <a:pt x="345414" y="80009"/>
                </a:moveTo>
                <a:lnTo>
                  <a:pt x="342303" y="80009"/>
                </a:lnTo>
                <a:lnTo>
                  <a:pt x="341350" y="81279"/>
                </a:lnTo>
                <a:lnTo>
                  <a:pt x="346494" y="81279"/>
                </a:lnTo>
                <a:lnTo>
                  <a:pt x="345414" y="80009"/>
                </a:lnTo>
                <a:close/>
              </a:path>
              <a:path w="392430" h="226059">
                <a:moveTo>
                  <a:pt x="105041" y="78739"/>
                </a:moveTo>
                <a:lnTo>
                  <a:pt x="87693" y="78739"/>
                </a:lnTo>
                <a:lnTo>
                  <a:pt x="87922" y="80009"/>
                </a:lnTo>
                <a:lnTo>
                  <a:pt x="105841" y="80009"/>
                </a:lnTo>
                <a:lnTo>
                  <a:pt x="105041" y="78739"/>
                </a:lnTo>
                <a:close/>
              </a:path>
              <a:path w="392430" h="226059">
                <a:moveTo>
                  <a:pt x="124167" y="78739"/>
                </a:moveTo>
                <a:lnTo>
                  <a:pt x="121424" y="80009"/>
                </a:lnTo>
                <a:lnTo>
                  <a:pt x="124847" y="80009"/>
                </a:lnTo>
                <a:lnTo>
                  <a:pt x="124167" y="78739"/>
                </a:lnTo>
                <a:close/>
              </a:path>
              <a:path w="392430" h="226059">
                <a:moveTo>
                  <a:pt x="72288" y="73659"/>
                </a:moveTo>
                <a:lnTo>
                  <a:pt x="69786" y="73659"/>
                </a:lnTo>
                <a:lnTo>
                  <a:pt x="68224" y="74929"/>
                </a:lnTo>
                <a:lnTo>
                  <a:pt x="64617" y="76199"/>
                </a:lnTo>
                <a:lnTo>
                  <a:pt x="62420" y="77469"/>
                </a:lnTo>
                <a:lnTo>
                  <a:pt x="70472" y="77469"/>
                </a:lnTo>
                <a:lnTo>
                  <a:pt x="69888" y="78739"/>
                </a:lnTo>
                <a:lnTo>
                  <a:pt x="76657" y="78739"/>
                </a:lnTo>
                <a:lnTo>
                  <a:pt x="77685" y="77469"/>
                </a:lnTo>
                <a:lnTo>
                  <a:pt x="78206" y="76199"/>
                </a:lnTo>
                <a:lnTo>
                  <a:pt x="80454" y="76199"/>
                </a:lnTo>
                <a:lnTo>
                  <a:pt x="83184" y="74929"/>
                </a:lnTo>
                <a:lnTo>
                  <a:pt x="74383" y="74929"/>
                </a:lnTo>
                <a:lnTo>
                  <a:pt x="72288" y="73659"/>
                </a:lnTo>
                <a:close/>
              </a:path>
              <a:path w="392430" h="226059">
                <a:moveTo>
                  <a:pt x="93725" y="76199"/>
                </a:moveTo>
                <a:lnTo>
                  <a:pt x="86842" y="76199"/>
                </a:lnTo>
                <a:lnTo>
                  <a:pt x="87629" y="78739"/>
                </a:lnTo>
                <a:lnTo>
                  <a:pt x="91338" y="78739"/>
                </a:lnTo>
                <a:lnTo>
                  <a:pt x="91147" y="77469"/>
                </a:lnTo>
                <a:lnTo>
                  <a:pt x="93148" y="77469"/>
                </a:lnTo>
                <a:lnTo>
                  <a:pt x="93725" y="76199"/>
                </a:lnTo>
                <a:close/>
              </a:path>
              <a:path w="392430" h="226059">
                <a:moveTo>
                  <a:pt x="93148" y="77469"/>
                </a:moveTo>
                <a:lnTo>
                  <a:pt x="91173" y="77469"/>
                </a:lnTo>
                <a:lnTo>
                  <a:pt x="91897" y="78739"/>
                </a:lnTo>
                <a:lnTo>
                  <a:pt x="92570" y="78739"/>
                </a:lnTo>
                <a:lnTo>
                  <a:pt x="93148" y="77469"/>
                </a:lnTo>
                <a:close/>
              </a:path>
              <a:path w="392430" h="226059">
                <a:moveTo>
                  <a:pt x="101168" y="74929"/>
                </a:moveTo>
                <a:lnTo>
                  <a:pt x="94373" y="74929"/>
                </a:lnTo>
                <a:lnTo>
                  <a:pt x="95046" y="77469"/>
                </a:lnTo>
                <a:lnTo>
                  <a:pt x="95326" y="77469"/>
                </a:lnTo>
                <a:lnTo>
                  <a:pt x="93789" y="78739"/>
                </a:lnTo>
                <a:lnTo>
                  <a:pt x="105079" y="78739"/>
                </a:lnTo>
                <a:lnTo>
                  <a:pt x="107708" y="76199"/>
                </a:lnTo>
                <a:lnTo>
                  <a:pt x="107289" y="76199"/>
                </a:lnTo>
                <a:lnTo>
                  <a:pt x="107001" y="76062"/>
                </a:lnTo>
                <a:lnTo>
                  <a:pt x="101168" y="74929"/>
                </a:lnTo>
                <a:close/>
              </a:path>
              <a:path w="392430" h="226059">
                <a:moveTo>
                  <a:pt x="261111" y="62229"/>
                </a:moveTo>
                <a:lnTo>
                  <a:pt x="244538" y="62229"/>
                </a:lnTo>
                <a:lnTo>
                  <a:pt x="245656" y="63499"/>
                </a:lnTo>
                <a:lnTo>
                  <a:pt x="247370" y="68579"/>
                </a:lnTo>
                <a:lnTo>
                  <a:pt x="247611" y="68579"/>
                </a:lnTo>
                <a:lnTo>
                  <a:pt x="245046" y="69849"/>
                </a:lnTo>
                <a:lnTo>
                  <a:pt x="244487" y="69849"/>
                </a:lnTo>
                <a:lnTo>
                  <a:pt x="243903" y="71119"/>
                </a:lnTo>
                <a:lnTo>
                  <a:pt x="243255" y="72389"/>
                </a:lnTo>
                <a:lnTo>
                  <a:pt x="242722" y="73659"/>
                </a:lnTo>
                <a:lnTo>
                  <a:pt x="240741" y="78739"/>
                </a:lnTo>
                <a:lnTo>
                  <a:pt x="245465" y="76199"/>
                </a:lnTo>
                <a:lnTo>
                  <a:pt x="249974" y="76199"/>
                </a:lnTo>
                <a:lnTo>
                  <a:pt x="250189" y="74929"/>
                </a:lnTo>
                <a:lnTo>
                  <a:pt x="251091" y="74929"/>
                </a:lnTo>
                <a:lnTo>
                  <a:pt x="251459" y="73659"/>
                </a:lnTo>
                <a:lnTo>
                  <a:pt x="247078" y="73659"/>
                </a:lnTo>
                <a:lnTo>
                  <a:pt x="246684" y="72389"/>
                </a:lnTo>
                <a:lnTo>
                  <a:pt x="252488" y="72389"/>
                </a:lnTo>
                <a:lnTo>
                  <a:pt x="253923" y="71119"/>
                </a:lnTo>
                <a:lnTo>
                  <a:pt x="254203" y="71119"/>
                </a:lnTo>
                <a:lnTo>
                  <a:pt x="254139" y="68579"/>
                </a:lnTo>
                <a:lnTo>
                  <a:pt x="261086" y="67309"/>
                </a:lnTo>
                <a:lnTo>
                  <a:pt x="278544" y="67309"/>
                </a:lnTo>
                <a:lnTo>
                  <a:pt x="278574" y="66039"/>
                </a:lnTo>
                <a:lnTo>
                  <a:pt x="253898" y="66039"/>
                </a:lnTo>
                <a:lnTo>
                  <a:pt x="253745" y="64769"/>
                </a:lnTo>
                <a:lnTo>
                  <a:pt x="274472" y="64769"/>
                </a:lnTo>
                <a:lnTo>
                  <a:pt x="269849" y="63499"/>
                </a:lnTo>
                <a:lnTo>
                  <a:pt x="266636" y="63499"/>
                </a:lnTo>
                <a:lnTo>
                  <a:pt x="261111" y="62229"/>
                </a:lnTo>
                <a:close/>
              </a:path>
              <a:path w="392430" h="226059">
                <a:moveTo>
                  <a:pt x="107001" y="76062"/>
                </a:moveTo>
                <a:lnTo>
                  <a:pt x="107289" y="76199"/>
                </a:lnTo>
                <a:lnTo>
                  <a:pt x="107479" y="76155"/>
                </a:lnTo>
                <a:lnTo>
                  <a:pt x="107001" y="76062"/>
                </a:lnTo>
                <a:close/>
              </a:path>
              <a:path w="392430" h="226059">
                <a:moveTo>
                  <a:pt x="107479" y="76155"/>
                </a:moveTo>
                <a:lnTo>
                  <a:pt x="107289" y="76199"/>
                </a:lnTo>
                <a:lnTo>
                  <a:pt x="107708" y="76199"/>
                </a:lnTo>
                <a:lnTo>
                  <a:pt x="107479" y="76155"/>
                </a:lnTo>
                <a:close/>
              </a:path>
              <a:path w="392430" h="226059">
                <a:moveTo>
                  <a:pt x="263867" y="74929"/>
                </a:moveTo>
                <a:lnTo>
                  <a:pt x="261010" y="74929"/>
                </a:lnTo>
                <a:lnTo>
                  <a:pt x="262254" y="76199"/>
                </a:lnTo>
                <a:lnTo>
                  <a:pt x="263867" y="74929"/>
                </a:lnTo>
                <a:close/>
              </a:path>
              <a:path w="392430" h="226059">
                <a:moveTo>
                  <a:pt x="110515" y="67309"/>
                </a:moveTo>
                <a:lnTo>
                  <a:pt x="105841" y="67309"/>
                </a:lnTo>
                <a:lnTo>
                  <a:pt x="104571" y="69849"/>
                </a:lnTo>
                <a:lnTo>
                  <a:pt x="103873" y="71119"/>
                </a:lnTo>
                <a:lnTo>
                  <a:pt x="104622" y="74929"/>
                </a:lnTo>
                <a:lnTo>
                  <a:pt x="107001" y="76062"/>
                </a:lnTo>
                <a:lnTo>
                  <a:pt x="107479" y="76155"/>
                </a:lnTo>
                <a:lnTo>
                  <a:pt x="112712" y="74929"/>
                </a:lnTo>
                <a:lnTo>
                  <a:pt x="129997" y="74929"/>
                </a:lnTo>
                <a:lnTo>
                  <a:pt x="128015" y="73659"/>
                </a:lnTo>
                <a:lnTo>
                  <a:pt x="122377" y="73659"/>
                </a:lnTo>
                <a:lnTo>
                  <a:pt x="122250" y="72389"/>
                </a:lnTo>
                <a:lnTo>
                  <a:pt x="123868" y="72389"/>
                </a:lnTo>
                <a:lnTo>
                  <a:pt x="124919" y="69849"/>
                </a:lnTo>
                <a:lnTo>
                  <a:pt x="112306" y="69849"/>
                </a:lnTo>
                <a:lnTo>
                  <a:pt x="111848" y="68579"/>
                </a:lnTo>
                <a:lnTo>
                  <a:pt x="111201" y="68579"/>
                </a:lnTo>
                <a:lnTo>
                  <a:pt x="110515" y="67309"/>
                </a:lnTo>
                <a:close/>
              </a:path>
              <a:path w="392430" h="226059">
                <a:moveTo>
                  <a:pt x="89369" y="67309"/>
                </a:moveTo>
                <a:lnTo>
                  <a:pt x="84708" y="67309"/>
                </a:lnTo>
                <a:lnTo>
                  <a:pt x="83591" y="68579"/>
                </a:lnTo>
                <a:lnTo>
                  <a:pt x="86550" y="69849"/>
                </a:lnTo>
                <a:lnTo>
                  <a:pt x="86334" y="69849"/>
                </a:lnTo>
                <a:lnTo>
                  <a:pt x="86118" y="71119"/>
                </a:lnTo>
                <a:lnTo>
                  <a:pt x="83400" y="71119"/>
                </a:lnTo>
                <a:lnTo>
                  <a:pt x="79654" y="72389"/>
                </a:lnTo>
                <a:lnTo>
                  <a:pt x="75717" y="73659"/>
                </a:lnTo>
                <a:lnTo>
                  <a:pt x="74866" y="74929"/>
                </a:lnTo>
                <a:lnTo>
                  <a:pt x="100342" y="74929"/>
                </a:lnTo>
                <a:lnTo>
                  <a:pt x="101638" y="73659"/>
                </a:lnTo>
                <a:lnTo>
                  <a:pt x="102234" y="72389"/>
                </a:lnTo>
                <a:lnTo>
                  <a:pt x="94348" y="72389"/>
                </a:lnTo>
                <a:lnTo>
                  <a:pt x="93916" y="71119"/>
                </a:lnTo>
                <a:lnTo>
                  <a:pt x="93052" y="69849"/>
                </a:lnTo>
                <a:lnTo>
                  <a:pt x="90944" y="68579"/>
                </a:lnTo>
                <a:lnTo>
                  <a:pt x="89369" y="67309"/>
                </a:lnTo>
                <a:close/>
              </a:path>
              <a:path w="392430" h="226059">
                <a:moveTo>
                  <a:pt x="123868" y="72389"/>
                </a:moveTo>
                <a:lnTo>
                  <a:pt x="122250" y="72389"/>
                </a:lnTo>
                <a:lnTo>
                  <a:pt x="123342" y="73659"/>
                </a:lnTo>
                <a:lnTo>
                  <a:pt x="123868" y="72389"/>
                </a:lnTo>
                <a:close/>
              </a:path>
              <a:path w="392430" h="226059">
                <a:moveTo>
                  <a:pt x="251472" y="72389"/>
                </a:moveTo>
                <a:lnTo>
                  <a:pt x="247141" y="72389"/>
                </a:lnTo>
                <a:lnTo>
                  <a:pt x="247548" y="73659"/>
                </a:lnTo>
                <a:lnTo>
                  <a:pt x="251459" y="73659"/>
                </a:lnTo>
                <a:lnTo>
                  <a:pt x="251472" y="72389"/>
                </a:lnTo>
                <a:close/>
              </a:path>
              <a:path w="392430" h="226059">
                <a:moveTo>
                  <a:pt x="97993" y="69849"/>
                </a:moveTo>
                <a:lnTo>
                  <a:pt x="95770" y="69849"/>
                </a:lnTo>
                <a:lnTo>
                  <a:pt x="95034" y="71119"/>
                </a:lnTo>
                <a:lnTo>
                  <a:pt x="94919" y="72389"/>
                </a:lnTo>
                <a:lnTo>
                  <a:pt x="102234" y="72389"/>
                </a:lnTo>
                <a:lnTo>
                  <a:pt x="102107" y="71119"/>
                </a:lnTo>
                <a:lnTo>
                  <a:pt x="98323" y="71119"/>
                </a:lnTo>
                <a:lnTo>
                  <a:pt x="97993" y="69849"/>
                </a:lnTo>
                <a:close/>
              </a:path>
              <a:path w="392430" h="226059">
                <a:moveTo>
                  <a:pt x="105359" y="67309"/>
                </a:moveTo>
                <a:lnTo>
                  <a:pt x="99923" y="67309"/>
                </a:lnTo>
                <a:lnTo>
                  <a:pt x="99631" y="68579"/>
                </a:lnTo>
                <a:lnTo>
                  <a:pt x="98564" y="69849"/>
                </a:lnTo>
                <a:lnTo>
                  <a:pt x="98615" y="71119"/>
                </a:lnTo>
                <a:lnTo>
                  <a:pt x="102146" y="71119"/>
                </a:lnTo>
                <a:lnTo>
                  <a:pt x="102704" y="69849"/>
                </a:lnTo>
                <a:lnTo>
                  <a:pt x="105359" y="67309"/>
                </a:lnTo>
                <a:close/>
              </a:path>
              <a:path w="392430" h="226059">
                <a:moveTo>
                  <a:pt x="266572" y="68579"/>
                </a:moveTo>
                <a:lnTo>
                  <a:pt x="260413" y="68579"/>
                </a:lnTo>
                <a:lnTo>
                  <a:pt x="260197" y="69849"/>
                </a:lnTo>
                <a:lnTo>
                  <a:pt x="260819" y="71119"/>
                </a:lnTo>
                <a:lnTo>
                  <a:pt x="262661" y="71119"/>
                </a:lnTo>
                <a:lnTo>
                  <a:pt x="263766" y="69849"/>
                </a:lnTo>
                <a:lnTo>
                  <a:pt x="265798" y="69849"/>
                </a:lnTo>
                <a:lnTo>
                  <a:pt x="266572" y="68579"/>
                </a:lnTo>
                <a:close/>
              </a:path>
              <a:path w="392430" h="226059">
                <a:moveTo>
                  <a:pt x="115950" y="68579"/>
                </a:moveTo>
                <a:lnTo>
                  <a:pt x="112585" y="68579"/>
                </a:lnTo>
                <a:lnTo>
                  <a:pt x="112306" y="69849"/>
                </a:lnTo>
                <a:lnTo>
                  <a:pt x="116039" y="69849"/>
                </a:lnTo>
                <a:lnTo>
                  <a:pt x="115950" y="68579"/>
                </a:lnTo>
                <a:close/>
              </a:path>
              <a:path w="392430" h="226059">
                <a:moveTo>
                  <a:pt x="126233" y="64769"/>
                </a:moveTo>
                <a:lnTo>
                  <a:pt x="117119" y="64769"/>
                </a:lnTo>
                <a:lnTo>
                  <a:pt x="116306" y="66039"/>
                </a:lnTo>
                <a:lnTo>
                  <a:pt x="116166" y="67309"/>
                </a:lnTo>
                <a:lnTo>
                  <a:pt x="111798" y="67309"/>
                </a:lnTo>
                <a:lnTo>
                  <a:pt x="112763" y="68579"/>
                </a:lnTo>
                <a:lnTo>
                  <a:pt x="116585" y="68579"/>
                </a:lnTo>
                <a:lnTo>
                  <a:pt x="116916" y="69849"/>
                </a:lnTo>
                <a:lnTo>
                  <a:pt x="124919" y="69849"/>
                </a:lnTo>
                <a:lnTo>
                  <a:pt x="125971" y="67309"/>
                </a:lnTo>
                <a:lnTo>
                  <a:pt x="126233" y="64769"/>
                </a:lnTo>
                <a:close/>
              </a:path>
              <a:path w="392430" h="226059">
                <a:moveTo>
                  <a:pt x="278544" y="67309"/>
                </a:moveTo>
                <a:lnTo>
                  <a:pt x="261086" y="67309"/>
                </a:lnTo>
                <a:lnTo>
                  <a:pt x="260616" y="68579"/>
                </a:lnTo>
                <a:lnTo>
                  <a:pt x="272884" y="68579"/>
                </a:lnTo>
                <a:lnTo>
                  <a:pt x="274599" y="69849"/>
                </a:lnTo>
                <a:lnTo>
                  <a:pt x="278485" y="69849"/>
                </a:lnTo>
                <a:lnTo>
                  <a:pt x="278544" y="67309"/>
                </a:lnTo>
                <a:close/>
              </a:path>
              <a:path w="392430" h="226059">
                <a:moveTo>
                  <a:pt x="96951" y="67309"/>
                </a:moveTo>
                <a:lnTo>
                  <a:pt x="89738" y="67309"/>
                </a:lnTo>
                <a:lnTo>
                  <a:pt x="90995" y="68579"/>
                </a:lnTo>
                <a:lnTo>
                  <a:pt x="92659" y="68579"/>
                </a:lnTo>
                <a:lnTo>
                  <a:pt x="96951" y="67309"/>
                </a:lnTo>
                <a:close/>
              </a:path>
              <a:path w="392430" h="226059">
                <a:moveTo>
                  <a:pt x="94788" y="58419"/>
                </a:moveTo>
                <a:lnTo>
                  <a:pt x="91211" y="58419"/>
                </a:lnTo>
                <a:lnTo>
                  <a:pt x="90373" y="60959"/>
                </a:lnTo>
                <a:lnTo>
                  <a:pt x="84670" y="60959"/>
                </a:lnTo>
                <a:lnTo>
                  <a:pt x="82613" y="63499"/>
                </a:lnTo>
                <a:lnTo>
                  <a:pt x="84175" y="67309"/>
                </a:lnTo>
                <a:lnTo>
                  <a:pt x="104762" y="67309"/>
                </a:lnTo>
                <a:lnTo>
                  <a:pt x="105295" y="66039"/>
                </a:lnTo>
                <a:lnTo>
                  <a:pt x="115874" y="66039"/>
                </a:lnTo>
                <a:lnTo>
                  <a:pt x="115925" y="64769"/>
                </a:lnTo>
                <a:lnTo>
                  <a:pt x="126233" y="64769"/>
                </a:lnTo>
                <a:lnTo>
                  <a:pt x="126364" y="63499"/>
                </a:lnTo>
                <a:lnTo>
                  <a:pt x="93027" y="63499"/>
                </a:lnTo>
                <a:lnTo>
                  <a:pt x="94788" y="58419"/>
                </a:lnTo>
                <a:close/>
              </a:path>
              <a:path w="392430" h="226059">
                <a:moveTo>
                  <a:pt x="115874" y="66039"/>
                </a:moveTo>
                <a:lnTo>
                  <a:pt x="105295" y="66039"/>
                </a:lnTo>
                <a:lnTo>
                  <a:pt x="105752" y="67309"/>
                </a:lnTo>
                <a:lnTo>
                  <a:pt x="116141" y="67309"/>
                </a:lnTo>
                <a:lnTo>
                  <a:pt x="115874" y="66039"/>
                </a:lnTo>
                <a:close/>
              </a:path>
              <a:path w="392430" h="226059">
                <a:moveTo>
                  <a:pt x="275158" y="64769"/>
                </a:moveTo>
                <a:lnTo>
                  <a:pt x="254266" y="64769"/>
                </a:lnTo>
                <a:lnTo>
                  <a:pt x="254139" y="66039"/>
                </a:lnTo>
                <a:lnTo>
                  <a:pt x="278574" y="66039"/>
                </a:lnTo>
                <a:lnTo>
                  <a:pt x="275158" y="64769"/>
                </a:lnTo>
                <a:close/>
              </a:path>
              <a:path w="392430" h="226059">
                <a:moveTo>
                  <a:pt x="102920" y="57149"/>
                </a:moveTo>
                <a:lnTo>
                  <a:pt x="95592" y="57149"/>
                </a:lnTo>
                <a:lnTo>
                  <a:pt x="93941" y="63499"/>
                </a:lnTo>
                <a:lnTo>
                  <a:pt x="126364" y="63499"/>
                </a:lnTo>
                <a:lnTo>
                  <a:pt x="126496" y="62229"/>
                </a:lnTo>
                <a:lnTo>
                  <a:pt x="102019" y="62229"/>
                </a:lnTo>
                <a:lnTo>
                  <a:pt x="102539" y="60959"/>
                </a:lnTo>
                <a:lnTo>
                  <a:pt x="102273" y="59689"/>
                </a:lnTo>
                <a:lnTo>
                  <a:pt x="101218" y="58419"/>
                </a:lnTo>
                <a:lnTo>
                  <a:pt x="102057" y="58419"/>
                </a:lnTo>
                <a:lnTo>
                  <a:pt x="102920" y="57149"/>
                </a:lnTo>
                <a:close/>
              </a:path>
              <a:path w="392430" h="226059">
                <a:moveTo>
                  <a:pt x="122732" y="50799"/>
                </a:moveTo>
                <a:lnTo>
                  <a:pt x="106540" y="50799"/>
                </a:lnTo>
                <a:lnTo>
                  <a:pt x="107213" y="52069"/>
                </a:lnTo>
                <a:lnTo>
                  <a:pt x="108013" y="52069"/>
                </a:lnTo>
                <a:lnTo>
                  <a:pt x="109156" y="53339"/>
                </a:lnTo>
                <a:lnTo>
                  <a:pt x="110439" y="53339"/>
                </a:lnTo>
                <a:lnTo>
                  <a:pt x="111696" y="54609"/>
                </a:lnTo>
                <a:lnTo>
                  <a:pt x="110553" y="55879"/>
                </a:lnTo>
                <a:lnTo>
                  <a:pt x="97967" y="55879"/>
                </a:lnTo>
                <a:lnTo>
                  <a:pt x="96545" y="57149"/>
                </a:lnTo>
                <a:lnTo>
                  <a:pt x="117106" y="57149"/>
                </a:lnTo>
                <a:lnTo>
                  <a:pt x="116141" y="58419"/>
                </a:lnTo>
                <a:lnTo>
                  <a:pt x="112521" y="58419"/>
                </a:lnTo>
                <a:lnTo>
                  <a:pt x="112623" y="59689"/>
                </a:lnTo>
                <a:lnTo>
                  <a:pt x="107822" y="59689"/>
                </a:lnTo>
                <a:lnTo>
                  <a:pt x="102019" y="62229"/>
                </a:lnTo>
                <a:lnTo>
                  <a:pt x="126496" y="62229"/>
                </a:lnTo>
                <a:lnTo>
                  <a:pt x="126758" y="59689"/>
                </a:lnTo>
                <a:lnTo>
                  <a:pt x="123075" y="57149"/>
                </a:lnTo>
                <a:lnTo>
                  <a:pt x="124218" y="55879"/>
                </a:lnTo>
                <a:lnTo>
                  <a:pt x="124320" y="54609"/>
                </a:lnTo>
                <a:lnTo>
                  <a:pt x="123418" y="52069"/>
                </a:lnTo>
                <a:lnTo>
                  <a:pt x="122732" y="50799"/>
                </a:lnTo>
                <a:close/>
              </a:path>
              <a:path w="392430" h="226059">
                <a:moveTo>
                  <a:pt x="257924" y="60959"/>
                </a:moveTo>
                <a:lnTo>
                  <a:pt x="257225" y="60959"/>
                </a:lnTo>
                <a:lnTo>
                  <a:pt x="254888" y="62229"/>
                </a:lnTo>
                <a:lnTo>
                  <a:pt x="259384" y="62229"/>
                </a:lnTo>
                <a:lnTo>
                  <a:pt x="257924" y="60959"/>
                </a:lnTo>
                <a:close/>
              </a:path>
              <a:path w="392430" h="226059">
                <a:moveTo>
                  <a:pt x="89115" y="45719"/>
                </a:moveTo>
                <a:lnTo>
                  <a:pt x="84772" y="45719"/>
                </a:lnTo>
                <a:lnTo>
                  <a:pt x="84467" y="48259"/>
                </a:lnTo>
                <a:lnTo>
                  <a:pt x="84975" y="52069"/>
                </a:lnTo>
                <a:lnTo>
                  <a:pt x="86029" y="60959"/>
                </a:lnTo>
                <a:lnTo>
                  <a:pt x="90271" y="60959"/>
                </a:lnTo>
                <a:lnTo>
                  <a:pt x="90627" y="58419"/>
                </a:lnTo>
                <a:lnTo>
                  <a:pt x="94788" y="58419"/>
                </a:lnTo>
                <a:lnTo>
                  <a:pt x="95669" y="55879"/>
                </a:lnTo>
                <a:lnTo>
                  <a:pt x="90220" y="55879"/>
                </a:lnTo>
                <a:lnTo>
                  <a:pt x="89903" y="54609"/>
                </a:lnTo>
                <a:lnTo>
                  <a:pt x="90004" y="53339"/>
                </a:lnTo>
                <a:lnTo>
                  <a:pt x="91300" y="52069"/>
                </a:lnTo>
                <a:lnTo>
                  <a:pt x="90677" y="50799"/>
                </a:lnTo>
                <a:lnTo>
                  <a:pt x="89255" y="46989"/>
                </a:lnTo>
                <a:lnTo>
                  <a:pt x="89115" y="45719"/>
                </a:lnTo>
                <a:close/>
              </a:path>
              <a:path w="392430" h="226059">
                <a:moveTo>
                  <a:pt x="262991" y="59689"/>
                </a:moveTo>
                <a:lnTo>
                  <a:pt x="253491" y="59689"/>
                </a:lnTo>
                <a:lnTo>
                  <a:pt x="255790" y="60959"/>
                </a:lnTo>
                <a:lnTo>
                  <a:pt x="261023" y="60959"/>
                </a:lnTo>
                <a:lnTo>
                  <a:pt x="262991" y="59689"/>
                </a:lnTo>
                <a:close/>
              </a:path>
              <a:path w="392430" h="226059">
                <a:moveTo>
                  <a:pt x="266594" y="59689"/>
                </a:moveTo>
                <a:lnTo>
                  <a:pt x="264325" y="59689"/>
                </a:lnTo>
                <a:lnTo>
                  <a:pt x="266344" y="60959"/>
                </a:lnTo>
                <a:lnTo>
                  <a:pt x="266594" y="59689"/>
                </a:lnTo>
                <a:close/>
              </a:path>
              <a:path w="392430" h="226059">
                <a:moveTo>
                  <a:pt x="112521" y="58419"/>
                </a:moveTo>
                <a:lnTo>
                  <a:pt x="108064" y="58419"/>
                </a:lnTo>
                <a:lnTo>
                  <a:pt x="108661" y="59689"/>
                </a:lnTo>
                <a:lnTo>
                  <a:pt x="112509" y="59689"/>
                </a:lnTo>
                <a:lnTo>
                  <a:pt x="112521" y="58419"/>
                </a:lnTo>
                <a:close/>
              </a:path>
              <a:path w="392430" h="226059">
                <a:moveTo>
                  <a:pt x="66217" y="15239"/>
                </a:moveTo>
                <a:lnTo>
                  <a:pt x="61925" y="17779"/>
                </a:lnTo>
                <a:lnTo>
                  <a:pt x="61239" y="17779"/>
                </a:lnTo>
                <a:lnTo>
                  <a:pt x="60782" y="21589"/>
                </a:lnTo>
                <a:lnTo>
                  <a:pt x="60604" y="22859"/>
                </a:lnTo>
                <a:lnTo>
                  <a:pt x="59918" y="24129"/>
                </a:lnTo>
                <a:lnTo>
                  <a:pt x="58013" y="29209"/>
                </a:lnTo>
                <a:lnTo>
                  <a:pt x="57175" y="31749"/>
                </a:lnTo>
                <a:lnTo>
                  <a:pt x="55168" y="31749"/>
                </a:lnTo>
                <a:lnTo>
                  <a:pt x="52539" y="33019"/>
                </a:lnTo>
                <a:lnTo>
                  <a:pt x="57162" y="36829"/>
                </a:lnTo>
                <a:lnTo>
                  <a:pt x="60286" y="38099"/>
                </a:lnTo>
                <a:lnTo>
                  <a:pt x="61747" y="39369"/>
                </a:lnTo>
                <a:lnTo>
                  <a:pt x="61569" y="39369"/>
                </a:lnTo>
                <a:lnTo>
                  <a:pt x="59715" y="40639"/>
                </a:lnTo>
                <a:lnTo>
                  <a:pt x="57734" y="41909"/>
                </a:lnTo>
                <a:lnTo>
                  <a:pt x="54990" y="44449"/>
                </a:lnTo>
                <a:lnTo>
                  <a:pt x="59105" y="45719"/>
                </a:lnTo>
                <a:lnTo>
                  <a:pt x="61848" y="45719"/>
                </a:lnTo>
                <a:lnTo>
                  <a:pt x="61696" y="46989"/>
                </a:lnTo>
                <a:lnTo>
                  <a:pt x="60959" y="50799"/>
                </a:lnTo>
                <a:lnTo>
                  <a:pt x="60756" y="52069"/>
                </a:lnTo>
                <a:lnTo>
                  <a:pt x="63995" y="54609"/>
                </a:lnTo>
                <a:lnTo>
                  <a:pt x="66154" y="55879"/>
                </a:lnTo>
                <a:lnTo>
                  <a:pt x="68389" y="57149"/>
                </a:lnTo>
                <a:lnTo>
                  <a:pt x="69481" y="58419"/>
                </a:lnTo>
                <a:lnTo>
                  <a:pt x="72059" y="57149"/>
                </a:lnTo>
                <a:lnTo>
                  <a:pt x="72682" y="54609"/>
                </a:lnTo>
                <a:lnTo>
                  <a:pt x="72901" y="53339"/>
                </a:lnTo>
                <a:lnTo>
                  <a:pt x="67563" y="53339"/>
                </a:lnTo>
                <a:lnTo>
                  <a:pt x="64617" y="50799"/>
                </a:lnTo>
                <a:lnTo>
                  <a:pt x="65189" y="48259"/>
                </a:lnTo>
                <a:lnTo>
                  <a:pt x="65455" y="45719"/>
                </a:lnTo>
                <a:lnTo>
                  <a:pt x="65544" y="44449"/>
                </a:lnTo>
                <a:lnTo>
                  <a:pt x="64401" y="43179"/>
                </a:lnTo>
                <a:lnTo>
                  <a:pt x="63741" y="43179"/>
                </a:lnTo>
                <a:lnTo>
                  <a:pt x="64439" y="41909"/>
                </a:lnTo>
                <a:lnTo>
                  <a:pt x="64960" y="41909"/>
                </a:lnTo>
                <a:lnTo>
                  <a:pt x="65303" y="40639"/>
                </a:lnTo>
                <a:lnTo>
                  <a:pt x="65570" y="38099"/>
                </a:lnTo>
                <a:lnTo>
                  <a:pt x="64731" y="36829"/>
                </a:lnTo>
                <a:lnTo>
                  <a:pt x="66090" y="36829"/>
                </a:lnTo>
                <a:lnTo>
                  <a:pt x="67005" y="35559"/>
                </a:lnTo>
                <a:lnTo>
                  <a:pt x="68059" y="34289"/>
                </a:lnTo>
                <a:lnTo>
                  <a:pt x="61556" y="34289"/>
                </a:lnTo>
                <a:lnTo>
                  <a:pt x="59639" y="33019"/>
                </a:lnTo>
                <a:lnTo>
                  <a:pt x="60401" y="33019"/>
                </a:lnTo>
                <a:lnTo>
                  <a:pt x="61188" y="30479"/>
                </a:lnTo>
                <a:lnTo>
                  <a:pt x="64706" y="30479"/>
                </a:lnTo>
                <a:lnTo>
                  <a:pt x="64598" y="29209"/>
                </a:lnTo>
                <a:lnTo>
                  <a:pt x="64720" y="25517"/>
                </a:lnTo>
                <a:lnTo>
                  <a:pt x="64820" y="24129"/>
                </a:lnTo>
                <a:lnTo>
                  <a:pt x="67894" y="24129"/>
                </a:lnTo>
                <a:lnTo>
                  <a:pt x="65189" y="22859"/>
                </a:lnTo>
                <a:lnTo>
                  <a:pt x="65354" y="22859"/>
                </a:lnTo>
                <a:lnTo>
                  <a:pt x="66293" y="20319"/>
                </a:lnTo>
                <a:lnTo>
                  <a:pt x="66700" y="19049"/>
                </a:lnTo>
                <a:lnTo>
                  <a:pt x="66497" y="17779"/>
                </a:lnTo>
                <a:lnTo>
                  <a:pt x="66217" y="15239"/>
                </a:lnTo>
                <a:close/>
              </a:path>
              <a:path w="392430" h="226059">
                <a:moveTo>
                  <a:pt x="111467" y="57149"/>
                </a:moveTo>
                <a:lnTo>
                  <a:pt x="105143" y="57149"/>
                </a:lnTo>
                <a:lnTo>
                  <a:pt x="106806" y="58419"/>
                </a:lnTo>
                <a:lnTo>
                  <a:pt x="112318" y="58419"/>
                </a:lnTo>
                <a:lnTo>
                  <a:pt x="111467" y="57149"/>
                </a:lnTo>
                <a:close/>
              </a:path>
              <a:path w="392430" h="226059">
                <a:moveTo>
                  <a:pt x="115925" y="57149"/>
                </a:moveTo>
                <a:lnTo>
                  <a:pt x="112394" y="57149"/>
                </a:lnTo>
                <a:lnTo>
                  <a:pt x="112420" y="58419"/>
                </a:lnTo>
                <a:lnTo>
                  <a:pt x="116027" y="58419"/>
                </a:lnTo>
                <a:lnTo>
                  <a:pt x="115925" y="57149"/>
                </a:lnTo>
                <a:close/>
              </a:path>
              <a:path w="392430" h="226059">
                <a:moveTo>
                  <a:pt x="257848" y="50799"/>
                </a:moveTo>
                <a:lnTo>
                  <a:pt x="260591" y="54609"/>
                </a:lnTo>
                <a:lnTo>
                  <a:pt x="261137" y="55879"/>
                </a:lnTo>
                <a:lnTo>
                  <a:pt x="261632" y="57149"/>
                </a:lnTo>
                <a:lnTo>
                  <a:pt x="248170" y="57149"/>
                </a:lnTo>
                <a:lnTo>
                  <a:pt x="247929" y="58419"/>
                </a:lnTo>
                <a:lnTo>
                  <a:pt x="266843" y="58419"/>
                </a:lnTo>
                <a:lnTo>
                  <a:pt x="267093" y="57149"/>
                </a:lnTo>
                <a:lnTo>
                  <a:pt x="267500" y="55879"/>
                </a:lnTo>
                <a:lnTo>
                  <a:pt x="266712" y="54609"/>
                </a:lnTo>
                <a:lnTo>
                  <a:pt x="267042" y="53339"/>
                </a:lnTo>
                <a:lnTo>
                  <a:pt x="272224" y="53339"/>
                </a:lnTo>
                <a:lnTo>
                  <a:pt x="272605" y="52069"/>
                </a:lnTo>
                <a:lnTo>
                  <a:pt x="262674" y="52069"/>
                </a:lnTo>
                <a:lnTo>
                  <a:pt x="257848" y="50799"/>
                </a:lnTo>
                <a:close/>
              </a:path>
              <a:path w="392430" h="226059">
                <a:moveTo>
                  <a:pt x="255231" y="52069"/>
                </a:moveTo>
                <a:lnTo>
                  <a:pt x="247865" y="52069"/>
                </a:lnTo>
                <a:lnTo>
                  <a:pt x="246989" y="53339"/>
                </a:lnTo>
                <a:lnTo>
                  <a:pt x="246049" y="54609"/>
                </a:lnTo>
                <a:lnTo>
                  <a:pt x="247853" y="57149"/>
                </a:lnTo>
                <a:lnTo>
                  <a:pt x="254190" y="57149"/>
                </a:lnTo>
                <a:lnTo>
                  <a:pt x="255320" y="55879"/>
                </a:lnTo>
                <a:lnTo>
                  <a:pt x="258051" y="54609"/>
                </a:lnTo>
                <a:lnTo>
                  <a:pt x="255231" y="52069"/>
                </a:lnTo>
                <a:close/>
              </a:path>
              <a:path w="392430" h="226059">
                <a:moveTo>
                  <a:pt x="102958" y="43179"/>
                </a:moveTo>
                <a:lnTo>
                  <a:pt x="102311" y="44449"/>
                </a:lnTo>
                <a:lnTo>
                  <a:pt x="94233" y="44449"/>
                </a:lnTo>
                <a:lnTo>
                  <a:pt x="94360" y="45719"/>
                </a:lnTo>
                <a:lnTo>
                  <a:pt x="90576" y="45719"/>
                </a:lnTo>
                <a:lnTo>
                  <a:pt x="93662" y="49529"/>
                </a:lnTo>
                <a:lnTo>
                  <a:pt x="92595" y="50799"/>
                </a:lnTo>
                <a:lnTo>
                  <a:pt x="93522" y="52069"/>
                </a:lnTo>
                <a:lnTo>
                  <a:pt x="93446" y="53339"/>
                </a:lnTo>
                <a:lnTo>
                  <a:pt x="90779" y="54609"/>
                </a:lnTo>
                <a:lnTo>
                  <a:pt x="90220" y="55879"/>
                </a:lnTo>
                <a:lnTo>
                  <a:pt x="95669" y="55879"/>
                </a:lnTo>
                <a:lnTo>
                  <a:pt x="96583" y="54609"/>
                </a:lnTo>
                <a:lnTo>
                  <a:pt x="97459" y="53339"/>
                </a:lnTo>
                <a:lnTo>
                  <a:pt x="96977" y="52069"/>
                </a:lnTo>
                <a:lnTo>
                  <a:pt x="98374" y="50799"/>
                </a:lnTo>
                <a:lnTo>
                  <a:pt x="96634" y="48259"/>
                </a:lnTo>
                <a:lnTo>
                  <a:pt x="96850" y="48259"/>
                </a:lnTo>
                <a:lnTo>
                  <a:pt x="97688" y="46989"/>
                </a:lnTo>
                <a:lnTo>
                  <a:pt x="106222" y="46989"/>
                </a:lnTo>
                <a:lnTo>
                  <a:pt x="102958" y="43179"/>
                </a:lnTo>
                <a:close/>
              </a:path>
              <a:path w="392430" h="226059">
                <a:moveTo>
                  <a:pt x="101942" y="50799"/>
                </a:moveTo>
                <a:lnTo>
                  <a:pt x="98374" y="50799"/>
                </a:lnTo>
                <a:lnTo>
                  <a:pt x="98348" y="53339"/>
                </a:lnTo>
                <a:lnTo>
                  <a:pt x="98844" y="54609"/>
                </a:lnTo>
                <a:lnTo>
                  <a:pt x="99402" y="55879"/>
                </a:lnTo>
                <a:lnTo>
                  <a:pt x="109867" y="55879"/>
                </a:lnTo>
                <a:lnTo>
                  <a:pt x="108407" y="54609"/>
                </a:lnTo>
                <a:lnTo>
                  <a:pt x="108210" y="53339"/>
                </a:lnTo>
                <a:lnTo>
                  <a:pt x="101980" y="53339"/>
                </a:lnTo>
                <a:lnTo>
                  <a:pt x="101942" y="50799"/>
                </a:lnTo>
                <a:close/>
              </a:path>
              <a:path w="392430" h="226059">
                <a:moveTo>
                  <a:pt x="271449" y="53339"/>
                </a:moveTo>
                <a:lnTo>
                  <a:pt x="267792" y="53339"/>
                </a:lnTo>
                <a:lnTo>
                  <a:pt x="269290" y="54609"/>
                </a:lnTo>
                <a:lnTo>
                  <a:pt x="270662" y="54609"/>
                </a:lnTo>
                <a:lnTo>
                  <a:pt x="271449" y="53339"/>
                </a:lnTo>
                <a:close/>
              </a:path>
              <a:path w="392430" h="226059">
                <a:moveTo>
                  <a:pt x="76047" y="44449"/>
                </a:moveTo>
                <a:lnTo>
                  <a:pt x="70510" y="44449"/>
                </a:lnTo>
                <a:lnTo>
                  <a:pt x="70053" y="48259"/>
                </a:lnTo>
                <a:lnTo>
                  <a:pt x="69291" y="53339"/>
                </a:lnTo>
                <a:lnTo>
                  <a:pt x="72901" y="53339"/>
                </a:lnTo>
                <a:lnTo>
                  <a:pt x="73558" y="49529"/>
                </a:lnTo>
                <a:lnTo>
                  <a:pt x="73786" y="46989"/>
                </a:lnTo>
                <a:lnTo>
                  <a:pt x="75310" y="46989"/>
                </a:lnTo>
                <a:lnTo>
                  <a:pt x="76123" y="45719"/>
                </a:lnTo>
                <a:lnTo>
                  <a:pt x="75958" y="45719"/>
                </a:lnTo>
                <a:lnTo>
                  <a:pt x="76047" y="44449"/>
                </a:lnTo>
                <a:close/>
              </a:path>
              <a:path w="392430" h="226059">
                <a:moveTo>
                  <a:pt x="108013" y="52069"/>
                </a:moveTo>
                <a:lnTo>
                  <a:pt x="103009" y="52069"/>
                </a:lnTo>
                <a:lnTo>
                  <a:pt x="102463" y="53339"/>
                </a:lnTo>
                <a:lnTo>
                  <a:pt x="108210" y="53339"/>
                </a:lnTo>
                <a:lnTo>
                  <a:pt x="108013" y="52069"/>
                </a:lnTo>
                <a:close/>
              </a:path>
              <a:path w="392430" h="226059">
                <a:moveTo>
                  <a:pt x="106375" y="50799"/>
                </a:moveTo>
                <a:lnTo>
                  <a:pt x="102463" y="50799"/>
                </a:lnTo>
                <a:lnTo>
                  <a:pt x="102793" y="52069"/>
                </a:lnTo>
                <a:lnTo>
                  <a:pt x="106591" y="52069"/>
                </a:lnTo>
                <a:lnTo>
                  <a:pt x="106375" y="50799"/>
                </a:lnTo>
                <a:close/>
              </a:path>
              <a:path w="392430" h="226059">
                <a:moveTo>
                  <a:pt x="281093" y="30479"/>
                </a:moveTo>
                <a:lnTo>
                  <a:pt x="271081" y="30479"/>
                </a:lnTo>
                <a:lnTo>
                  <a:pt x="275221" y="31749"/>
                </a:lnTo>
                <a:lnTo>
                  <a:pt x="276428" y="31749"/>
                </a:lnTo>
                <a:lnTo>
                  <a:pt x="275805" y="33019"/>
                </a:lnTo>
                <a:lnTo>
                  <a:pt x="275120" y="34289"/>
                </a:lnTo>
                <a:lnTo>
                  <a:pt x="275488" y="35559"/>
                </a:lnTo>
                <a:lnTo>
                  <a:pt x="273202" y="36829"/>
                </a:lnTo>
                <a:lnTo>
                  <a:pt x="271208" y="39369"/>
                </a:lnTo>
                <a:lnTo>
                  <a:pt x="269062" y="43179"/>
                </a:lnTo>
                <a:lnTo>
                  <a:pt x="268465" y="43179"/>
                </a:lnTo>
                <a:lnTo>
                  <a:pt x="265912" y="44449"/>
                </a:lnTo>
                <a:lnTo>
                  <a:pt x="264363" y="46989"/>
                </a:lnTo>
                <a:lnTo>
                  <a:pt x="263220" y="49529"/>
                </a:lnTo>
                <a:lnTo>
                  <a:pt x="263105" y="50799"/>
                </a:lnTo>
                <a:lnTo>
                  <a:pt x="263601" y="50799"/>
                </a:lnTo>
                <a:lnTo>
                  <a:pt x="263842" y="52069"/>
                </a:lnTo>
                <a:lnTo>
                  <a:pt x="272605" y="52069"/>
                </a:lnTo>
                <a:lnTo>
                  <a:pt x="272008" y="49529"/>
                </a:lnTo>
                <a:lnTo>
                  <a:pt x="269620" y="49529"/>
                </a:lnTo>
                <a:lnTo>
                  <a:pt x="269138" y="48259"/>
                </a:lnTo>
                <a:lnTo>
                  <a:pt x="267690" y="48259"/>
                </a:lnTo>
                <a:lnTo>
                  <a:pt x="268071" y="46989"/>
                </a:lnTo>
                <a:lnTo>
                  <a:pt x="269709" y="46989"/>
                </a:lnTo>
                <a:lnTo>
                  <a:pt x="271373" y="45719"/>
                </a:lnTo>
                <a:lnTo>
                  <a:pt x="274129" y="41909"/>
                </a:lnTo>
                <a:lnTo>
                  <a:pt x="275907" y="39369"/>
                </a:lnTo>
                <a:lnTo>
                  <a:pt x="278625" y="38099"/>
                </a:lnTo>
                <a:lnTo>
                  <a:pt x="279742" y="35559"/>
                </a:lnTo>
                <a:lnTo>
                  <a:pt x="278917" y="34289"/>
                </a:lnTo>
                <a:lnTo>
                  <a:pt x="280085" y="33019"/>
                </a:lnTo>
                <a:lnTo>
                  <a:pt x="281076" y="31749"/>
                </a:lnTo>
                <a:lnTo>
                  <a:pt x="281093" y="30479"/>
                </a:lnTo>
                <a:close/>
              </a:path>
              <a:path w="392430" h="226059">
                <a:moveTo>
                  <a:pt x="113258" y="46989"/>
                </a:moveTo>
                <a:lnTo>
                  <a:pt x="97688" y="46989"/>
                </a:lnTo>
                <a:lnTo>
                  <a:pt x="98488" y="48259"/>
                </a:lnTo>
                <a:lnTo>
                  <a:pt x="98310" y="48259"/>
                </a:lnTo>
                <a:lnTo>
                  <a:pt x="98348" y="50799"/>
                </a:lnTo>
                <a:lnTo>
                  <a:pt x="112839" y="50799"/>
                </a:lnTo>
                <a:lnTo>
                  <a:pt x="110769" y="49529"/>
                </a:lnTo>
                <a:lnTo>
                  <a:pt x="109245" y="48259"/>
                </a:lnTo>
                <a:lnTo>
                  <a:pt x="113258" y="46989"/>
                </a:lnTo>
                <a:close/>
              </a:path>
              <a:path w="392430" h="226059">
                <a:moveTo>
                  <a:pt x="113534" y="47265"/>
                </a:moveTo>
                <a:lnTo>
                  <a:pt x="112839" y="50799"/>
                </a:lnTo>
                <a:lnTo>
                  <a:pt x="121894" y="50799"/>
                </a:lnTo>
                <a:lnTo>
                  <a:pt x="122313" y="49529"/>
                </a:lnTo>
                <a:lnTo>
                  <a:pt x="122631" y="48259"/>
                </a:lnTo>
                <a:lnTo>
                  <a:pt x="114528" y="48259"/>
                </a:lnTo>
                <a:lnTo>
                  <a:pt x="113534" y="47265"/>
                </a:lnTo>
                <a:close/>
              </a:path>
              <a:path w="392430" h="226059">
                <a:moveTo>
                  <a:pt x="258165" y="45719"/>
                </a:moveTo>
                <a:lnTo>
                  <a:pt x="250101" y="45719"/>
                </a:lnTo>
                <a:lnTo>
                  <a:pt x="250177" y="46989"/>
                </a:lnTo>
                <a:lnTo>
                  <a:pt x="251358" y="48259"/>
                </a:lnTo>
                <a:lnTo>
                  <a:pt x="253288" y="49529"/>
                </a:lnTo>
                <a:lnTo>
                  <a:pt x="255536" y="49529"/>
                </a:lnTo>
                <a:lnTo>
                  <a:pt x="256438" y="48259"/>
                </a:lnTo>
                <a:lnTo>
                  <a:pt x="256705" y="48259"/>
                </a:lnTo>
                <a:lnTo>
                  <a:pt x="256908" y="46989"/>
                </a:lnTo>
                <a:lnTo>
                  <a:pt x="257238" y="46989"/>
                </a:lnTo>
                <a:lnTo>
                  <a:pt x="258165" y="45719"/>
                </a:lnTo>
                <a:close/>
              </a:path>
              <a:path w="392430" h="226059">
                <a:moveTo>
                  <a:pt x="113588" y="46989"/>
                </a:moveTo>
                <a:lnTo>
                  <a:pt x="113534" y="47265"/>
                </a:lnTo>
                <a:lnTo>
                  <a:pt x="114528" y="48259"/>
                </a:lnTo>
                <a:lnTo>
                  <a:pt x="115591" y="47787"/>
                </a:lnTo>
                <a:lnTo>
                  <a:pt x="113588" y="46989"/>
                </a:lnTo>
                <a:close/>
              </a:path>
              <a:path w="392430" h="226059">
                <a:moveTo>
                  <a:pt x="115591" y="47787"/>
                </a:moveTo>
                <a:lnTo>
                  <a:pt x="114528" y="48259"/>
                </a:lnTo>
                <a:lnTo>
                  <a:pt x="116776" y="48259"/>
                </a:lnTo>
                <a:lnTo>
                  <a:pt x="115591" y="47787"/>
                </a:lnTo>
                <a:close/>
              </a:path>
              <a:path w="392430" h="226059">
                <a:moveTo>
                  <a:pt x="122377" y="46989"/>
                </a:moveTo>
                <a:lnTo>
                  <a:pt x="118910" y="46989"/>
                </a:lnTo>
                <a:lnTo>
                  <a:pt x="118986" y="48259"/>
                </a:lnTo>
                <a:lnTo>
                  <a:pt x="122631" y="48259"/>
                </a:lnTo>
                <a:lnTo>
                  <a:pt x="122377" y="46989"/>
                </a:lnTo>
                <a:close/>
              </a:path>
              <a:path w="392430" h="226059">
                <a:moveTo>
                  <a:pt x="117386" y="46989"/>
                </a:moveTo>
                <a:lnTo>
                  <a:pt x="113588" y="46989"/>
                </a:lnTo>
                <a:lnTo>
                  <a:pt x="115591" y="47787"/>
                </a:lnTo>
                <a:lnTo>
                  <a:pt x="117386" y="46989"/>
                </a:lnTo>
                <a:close/>
              </a:path>
              <a:path w="392430" h="226059">
                <a:moveTo>
                  <a:pt x="113588" y="46989"/>
                </a:moveTo>
                <a:lnTo>
                  <a:pt x="113258" y="46989"/>
                </a:lnTo>
                <a:lnTo>
                  <a:pt x="113534" y="47265"/>
                </a:lnTo>
                <a:lnTo>
                  <a:pt x="113588" y="46989"/>
                </a:lnTo>
                <a:close/>
              </a:path>
              <a:path w="392430" h="226059">
                <a:moveTo>
                  <a:pt x="123355" y="41909"/>
                </a:moveTo>
                <a:lnTo>
                  <a:pt x="119748" y="41909"/>
                </a:lnTo>
                <a:lnTo>
                  <a:pt x="120053" y="43179"/>
                </a:lnTo>
                <a:lnTo>
                  <a:pt x="120243" y="44449"/>
                </a:lnTo>
                <a:lnTo>
                  <a:pt x="109905" y="44449"/>
                </a:lnTo>
                <a:lnTo>
                  <a:pt x="106857" y="45719"/>
                </a:lnTo>
                <a:lnTo>
                  <a:pt x="106222" y="46989"/>
                </a:lnTo>
                <a:lnTo>
                  <a:pt x="122300" y="46989"/>
                </a:lnTo>
                <a:lnTo>
                  <a:pt x="122173" y="45719"/>
                </a:lnTo>
                <a:lnTo>
                  <a:pt x="126288" y="45719"/>
                </a:lnTo>
                <a:lnTo>
                  <a:pt x="125641" y="44449"/>
                </a:lnTo>
                <a:lnTo>
                  <a:pt x="123558" y="43179"/>
                </a:lnTo>
                <a:lnTo>
                  <a:pt x="123355" y="41909"/>
                </a:lnTo>
                <a:close/>
              </a:path>
              <a:path w="392430" h="226059">
                <a:moveTo>
                  <a:pt x="94754" y="34289"/>
                </a:moveTo>
                <a:lnTo>
                  <a:pt x="91058" y="34289"/>
                </a:lnTo>
                <a:lnTo>
                  <a:pt x="91236" y="35559"/>
                </a:lnTo>
                <a:lnTo>
                  <a:pt x="90652" y="36829"/>
                </a:lnTo>
                <a:lnTo>
                  <a:pt x="79705" y="36829"/>
                </a:lnTo>
                <a:lnTo>
                  <a:pt x="80810" y="39369"/>
                </a:lnTo>
                <a:lnTo>
                  <a:pt x="82803" y="43179"/>
                </a:lnTo>
                <a:lnTo>
                  <a:pt x="84683" y="45719"/>
                </a:lnTo>
                <a:lnTo>
                  <a:pt x="90944" y="45719"/>
                </a:lnTo>
                <a:lnTo>
                  <a:pt x="91909" y="44449"/>
                </a:lnTo>
                <a:lnTo>
                  <a:pt x="100723" y="44449"/>
                </a:lnTo>
                <a:lnTo>
                  <a:pt x="101155" y="43179"/>
                </a:lnTo>
                <a:lnTo>
                  <a:pt x="101345" y="41909"/>
                </a:lnTo>
                <a:lnTo>
                  <a:pt x="86131" y="41909"/>
                </a:lnTo>
                <a:lnTo>
                  <a:pt x="85763" y="40639"/>
                </a:lnTo>
                <a:lnTo>
                  <a:pt x="87185" y="40639"/>
                </a:lnTo>
                <a:lnTo>
                  <a:pt x="88099" y="39369"/>
                </a:lnTo>
                <a:lnTo>
                  <a:pt x="100495" y="39369"/>
                </a:lnTo>
                <a:lnTo>
                  <a:pt x="98812" y="38099"/>
                </a:lnTo>
                <a:lnTo>
                  <a:pt x="93992" y="38099"/>
                </a:lnTo>
                <a:lnTo>
                  <a:pt x="94716" y="35559"/>
                </a:lnTo>
                <a:lnTo>
                  <a:pt x="94754" y="34289"/>
                </a:lnTo>
                <a:close/>
              </a:path>
              <a:path w="392430" h="226059">
                <a:moveTo>
                  <a:pt x="79413" y="36829"/>
                </a:moveTo>
                <a:lnTo>
                  <a:pt x="75272" y="36829"/>
                </a:lnTo>
                <a:lnTo>
                  <a:pt x="73342" y="40639"/>
                </a:lnTo>
                <a:lnTo>
                  <a:pt x="75501" y="41909"/>
                </a:lnTo>
                <a:lnTo>
                  <a:pt x="73202" y="41909"/>
                </a:lnTo>
                <a:lnTo>
                  <a:pt x="72720" y="44449"/>
                </a:lnTo>
                <a:lnTo>
                  <a:pt x="78422" y="44449"/>
                </a:lnTo>
                <a:lnTo>
                  <a:pt x="79705" y="41909"/>
                </a:lnTo>
                <a:lnTo>
                  <a:pt x="81292" y="40639"/>
                </a:lnTo>
                <a:lnTo>
                  <a:pt x="78358" y="39369"/>
                </a:lnTo>
                <a:lnTo>
                  <a:pt x="78612" y="38099"/>
                </a:lnTo>
                <a:lnTo>
                  <a:pt x="78905" y="38099"/>
                </a:lnTo>
                <a:lnTo>
                  <a:pt x="79413" y="36829"/>
                </a:lnTo>
                <a:close/>
              </a:path>
              <a:path w="392430" h="226059">
                <a:moveTo>
                  <a:pt x="115023" y="43179"/>
                </a:moveTo>
                <a:lnTo>
                  <a:pt x="113753" y="43179"/>
                </a:lnTo>
                <a:lnTo>
                  <a:pt x="110553" y="44449"/>
                </a:lnTo>
                <a:lnTo>
                  <a:pt x="115265" y="44449"/>
                </a:lnTo>
                <a:lnTo>
                  <a:pt x="115023" y="43179"/>
                </a:lnTo>
                <a:close/>
              </a:path>
              <a:path w="392430" h="226059">
                <a:moveTo>
                  <a:pt x="119646" y="43179"/>
                </a:moveTo>
                <a:lnTo>
                  <a:pt x="115696" y="43179"/>
                </a:lnTo>
                <a:lnTo>
                  <a:pt x="115265" y="44449"/>
                </a:lnTo>
                <a:lnTo>
                  <a:pt x="120243" y="44449"/>
                </a:lnTo>
                <a:lnTo>
                  <a:pt x="119646" y="43179"/>
                </a:lnTo>
                <a:close/>
              </a:path>
              <a:path w="392430" h="226059">
                <a:moveTo>
                  <a:pt x="114782" y="7619"/>
                </a:moveTo>
                <a:lnTo>
                  <a:pt x="109258" y="7619"/>
                </a:lnTo>
                <a:lnTo>
                  <a:pt x="109277" y="12699"/>
                </a:lnTo>
                <a:lnTo>
                  <a:pt x="109397" y="13969"/>
                </a:lnTo>
                <a:lnTo>
                  <a:pt x="111620" y="13969"/>
                </a:lnTo>
                <a:lnTo>
                  <a:pt x="109867" y="19049"/>
                </a:lnTo>
                <a:lnTo>
                  <a:pt x="109308" y="21589"/>
                </a:lnTo>
                <a:lnTo>
                  <a:pt x="107848" y="24129"/>
                </a:lnTo>
                <a:lnTo>
                  <a:pt x="108953" y="27939"/>
                </a:lnTo>
                <a:lnTo>
                  <a:pt x="110337" y="30479"/>
                </a:lnTo>
                <a:lnTo>
                  <a:pt x="112191" y="31749"/>
                </a:lnTo>
                <a:lnTo>
                  <a:pt x="101980" y="31749"/>
                </a:lnTo>
                <a:lnTo>
                  <a:pt x="101498" y="33019"/>
                </a:lnTo>
                <a:lnTo>
                  <a:pt x="113512" y="33019"/>
                </a:lnTo>
                <a:lnTo>
                  <a:pt x="112052" y="35559"/>
                </a:lnTo>
                <a:lnTo>
                  <a:pt x="116941" y="35559"/>
                </a:lnTo>
                <a:lnTo>
                  <a:pt x="117195" y="36829"/>
                </a:lnTo>
                <a:lnTo>
                  <a:pt x="116636" y="36829"/>
                </a:lnTo>
                <a:lnTo>
                  <a:pt x="115379" y="38099"/>
                </a:lnTo>
                <a:lnTo>
                  <a:pt x="115684" y="40639"/>
                </a:lnTo>
                <a:lnTo>
                  <a:pt x="116878" y="41909"/>
                </a:lnTo>
                <a:lnTo>
                  <a:pt x="117944" y="43179"/>
                </a:lnTo>
                <a:lnTo>
                  <a:pt x="118503" y="43179"/>
                </a:lnTo>
                <a:lnTo>
                  <a:pt x="119748" y="41909"/>
                </a:lnTo>
                <a:lnTo>
                  <a:pt x="123355" y="41909"/>
                </a:lnTo>
                <a:lnTo>
                  <a:pt x="122529" y="38099"/>
                </a:lnTo>
                <a:lnTo>
                  <a:pt x="121399" y="35559"/>
                </a:lnTo>
                <a:lnTo>
                  <a:pt x="120751" y="34289"/>
                </a:lnTo>
                <a:lnTo>
                  <a:pt x="120370" y="34289"/>
                </a:lnTo>
                <a:lnTo>
                  <a:pt x="119926" y="29209"/>
                </a:lnTo>
                <a:lnTo>
                  <a:pt x="114693" y="29209"/>
                </a:lnTo>
                <a:lnTo>
                  <a:pt x="113195" y="27939"/>
                </a:lnTo>
                <a:lnTo>
                  <a:pt x="112166" y="26669"/>
                </a:lnTo>
                <a:lnTo>
                  <a:pt x="111740" y="25517"/>
                </a:lnTo>
                <a:lnTo>
                  <a:pt x="111645" y="24129"/>
                </a:lnTo>
                <a:lnTo>
                  <a:pt x="112648" y="22859"/>
                </a:lnTo>
                <a:lnTo>
                  <a:pt x="113372" y="20319"/>
                </a:lnTo>
                <a:lnTo>
                  <a:pt x="121805" y="20319"/>
                </a:lnTo>
                <a:lnTo>
                  <a:pt x="121310" y="19049"/>
                </a:lnTo>
                <a:lnTo>
                  <a:pt x="121126" y="17779"/>
                </a:lnTo>
                <a:lnTo>
                  <a:pt x="116903" y="17779"/>
                </a:lnTo>
                <a:lnTo>
                  <a:pt x="117068" y="16509"/>
                </a:lnTo>
                <a:lnTo>
                  <a:pt x="124332" y="16509"/>
                </a:lnTo>
                <a:lnTo>
                  <a:pt x="126326" y="13969"/>
                </a:lnTo>
                <a:lnTo>
                  <a:pt x="127038" y="12699"/>
                </a:lnTo>
                <a:lnTo>
                  <a:pt x="115620" y="12699"/>
                </a:lnTo>
                <a:lnTo>
                  <a:pt x="115709" y="11429"/>
                </a:lnTo>
                <a:lnTo>
                  <a:pt x="112814" y="11429"/>
                </a:lnTo>
                <a:lnTo>
                  <a:pt x="112763" y="10159"/>
                </a:lnTo>
                <a:lnTo>
                  <a:pt x="114071" y="10159"/>
                </a:lnTo>
                <a:lnTo>
                  <a:pt x="114630" y="8889"/>
                </a:lnTo>
                <a:lnTo>
                  <a:pt x="114782" y="7619"/>
                </a:lnTo>
                <a:close/>
              </a:path>
              <a:path w="392430" h="226059">
                <a:moveTo>
                  <a:pt x="100495" y="39369"/>
                </a:moveTo>
                <a:lnTo>
                  <a:pt x="89039" y="39369"/>
                </a:lnTo>
                <a:lnTo>
                  <a:pt x="88328" y="40639"/>
                </a:lnTo>
                <a:lnTo>
                  <a:pt x="86779" y="41909"/>
                </a:lnTo>
                <a:lnTo>
                  <a:pt x="101345" y="41909"/>
                </a:lnTo>
                <a:lnTo>
                  <a:pt x="101155" y="40639"/>
                </a:lnTo>
                <a:lnTo>
                  <a:pt x="100495" y="39369"/>
                </a:lnTo>
                <a:close/>
              </a:path>
              <a:path w="392430" h="226059">
                <a:moveTo>
                  <a:pt x="267049" y="36829"/>
                </a:moveTo>
                <a:lnTo>
                  <a:pt x="257708" y="36829"/>
                </a:lnTo>
                <a:lnTo>
                  <a:pt x="258749" y="38099"/>
                </a:lnTo>
                <a:lnTo>
                  <a:pt x="256616" y="39369"/>
                </a:lnTo>
                <a:lnTo>
                  <a:pt x="256120" y="40639"/>
                </a:lnTo>
                <a:lnTo>
                  <a:pt x="255943" y="41909"/>
                </a:lnTo>
                <a:lnTo>
                  <a:pt x="262534" y="41909"/>
                </a:lnTo>
                <a:lnTo>
                  <a:pt x="266572" y="38099"/>
                </a:lnTo>
                <a:lnTo>
                  <a:pt x="267049" y="36829"/>
                </a:lnTo>
                <a:close/>
              </a:path>
              <a:path w="392430" h="226059">
                <a:moveTo>
                  <a:pt x="259782" y="33019"/>
                </a:moveTo>
                <a:lnTo>
                  <a:pt x="255384" y="33019"/>
                </a:lnTo>
                <a:lnTo>
                  <a:pt x="254673" y="34289"/>
                </a:lnTo>
                <a:lnTo>
                  <a:pt x="252615" y="35559"/>
                </a:lnTo>
                <a:lnTo>
                  <a:pt x="251752" y="38099"/>
                </a:lnTo>
                <a:lnTo>
                  <a:pt x="251866" y="40639"/>
                </a:lnTo>
                <a:lnTo>
                  <a:pt x="255015" y="40639"/>
                </a:lnTo>
                <a:lnTo>
                  <a:pt x="255358" y="38099"/>
                </a:lnTo>
                <a:lnTo>
                  <a:pt x="257009" y="36829"/>
                </a:lnTo>
                <a:lnTo>
                  <a:pt x="267049" y="36829"/>
                </a:lnTo>
                <a:lnTo>
                  <a:pt x="267525" y="35559"/>
                </a:lnTo>
                <a:lnTo>
                  <a:pt x="261086" y="35559"/>
                </a:lnTo>
                <a:lnTo>
                  <a:pt x="259782" y="33019"/>
                </a:lnTo>
                <a:close/>
              </a:path>
              <a:path w="392430" h="226059">
                <a:moveTo>
                  <a:pt x="116065" y="35559"/>
                </a:moveTo>
                <a:lnTo>
                  <a:pt x="106781" y="35559"/>
                </a:lnTo>
                <a:lnTo>
                  <a:pt x="106210" y="36829"/>
                </a:lnTo>
                <a:lnTo>
                  <a:pt x="107213" y="39369"/>
                </a:lnTo>
                <a:lnTo>
                  <a:pt x="113537" y="39369"/>
                </a:lnTo>
                <a:lnTo>
                  <a:pt x="115722" y="36829"/>
                </a:lnTo>
                <a:lnTo>
                  <a:pt x="116065" y="35559"/>
                </a:lnTo>
                <a:close/>
              </a:path>
              <a:path w="392430" h="226059">
                <a:moveTo>
                  <a:pt x="243293" y="36829"/>
                </a:moveTo>
                <a:lnTo>
                  <a:pt x="241249" y="39369"/>
                </a:lnTo>
                <a:lnTo>
                  <a:pt x="246113" y="39369"/>
                </a:lnTo>
                <a:lnTo>
                  <a:pt x="245630" y="38099"/>
                </a:lnTo>
                <a:lnTo>
                  <a:pt x="243293" y="36829"/>
                </a:lnTo>
                <a:close/>
              </a:path>
              <a:path w="392430" h="226059">
                <a:moveTo>
                  <a:pt x="94907" y="36829"/>
                </a:moveTo>
                <a:lnTo>
                  <a:pt x="93992" y="38099"/>
                </a:lnTo>
                <a:lnTo>
                  <a:pt x="95872" y="38099"/>
                </a:lnTo>
                <a:lnTo>
                  <a:pt x="94907" y="36829"/>
                </a:lnTo>
                <a:close/>
              </a:path>
              <a:path w="392430" h="226059">
                <a:moveTo>
                  <a:pt x="97129" y="36829"/>
                </a:moveTo>
                <a:lnTo>
                  <a:pt x="96900" y="38099"/>
                </a:lnTo>
                <a:lnTo>
                  <a:pt x="98812" y="38099"/>
                </a:lnTo>
                <a:lnTo>
                  <a:pt x="97129" y="36829"/>
                </a:lnTo>
                <a:close/>
              </a:path>
              <a:path w="392430" h="226059">
                <a:moveTo>
                  <a:pt x="100837" y="31749"/>
                </a:moveTo>
                <a:lnTo>
                  <a:pt x="74142" y="31749"/>
                </a:lnTo>
                <a:lnTo>
                  <a:pt x="71856" y="33019"/>
                </a:lnTo>
                <a:lnTo>
                  <a:pt x="71539" y="35559"/>
                </a:lnTo>
                <a:lnTo>
                  <a:pt x="73799" y="36829"/>
                </a:lnTo>
                <a:lnTo>
                  <a:pt x="84772" y="36829"/>
                </a:lnTo>
                <a:lnTo>
                  <a:pt x="83311" y="35559"/>
                </a:lnTo>
                <a:lnTo>
                  <a:pt x="83489" y="35559"/>
                </a:lnTo>
                <a:lnTo>
                  <a:pt x="83616" y="34289"/>
                </a:lnTo>
                <a:lnTo>
                  <a:pt x="94754" y="34289"/>
                </a:lnTo>
                <a:lnTo>
                  <a:pt x="94360" y="33019"/>
                </a:lnTo>
                <a:lnTo>
                  <a:pt x="101498" y="33019"/>
                </a:lnTo>
                <a:lnTo>
                  <a:pt x="100837" y="31749"/>
                </a:lnTo>
                <a:close/>
              </a:path>
              <a:path w="392430" h="226059">
                <a:moveTo>
                  <a:pt x="89255" y="34289"/>
                </a:moveTo>
                <a:lnTo>
                  <a:pt x="84467" y="34289"/>
                </a:lnTo>
                <a:lnTo>
                  <a:pt x="84518" y="35559"/>
                </a:lnTo>
                <a:lnTo>
                  <a:pt x="84696" y="35559"/>
                </a:lnTo>
                <a:lnTo>
                  <a:pt x="85051" y="36829"/>
                </a:lnTo>
                <a:lnTo>
                  <a:pt x="90652" y="36829"/>
                </a:lnTo>
                <a:lnTo>
                  <a:pt x="89928" y="35559"/>
                </a:lnTo>
                <a:lnTo>
                  <a:pt x="89255" y="34289"/>
                </a:lnTo>
                <a:close/>
              </a:path>
              <a:path w="392430" h="226059">
                <a:moveTo>
                  <a:pt x="112953" y="33019"/>
                </a:moveTo>
                <a:lnTo>
                  <a:pt x="94360" y="33019"/>
                </a:lnTo>
                <a:lnTo>
                  <a:pt x="95770" y="35559"/>
                </a:lnTo>
                <a:lnTo>
                  <a:pt x="97154" y="36829"/>
                </a:lnTo>
                <a:lnTo>
                  <a:pt x="101485" y="36829"/>
                </a:lnTo>
                <a:lnTo>
                  <a:pt x="102971" y="35559"/>
                </a:lnTo>
                <a:lnTo>
                  <a:pt x="111150" y="35559"/>
                </a:lnTo>
                <a:lnTo>
                  <a:pt x="112953" y="33019"/>
                </a:lnTo>
                <a:close/>
              </a:path>
              <a:path w="392430" h="226059">
                <a:moveTo>
                  <a:pt x="262585" y="29209"/>
                </a:moveTo>
                <a:lnTo>
                  <a:pt x="252044" y="29209"/>
                </a:lnTo>
                <a:lnTo>
                  <a:pt x="251078" y="30479"/>
                </a:lnTo>
                <a:lnTo>
                  <a:pt x="251332" y="31749"/>
                </a:lnTo>
                <a:lnTo>
                  <a:pt x="242633" y="31749"/>
                </a:lnTo>
                <a:lnTo>
                  <a:pt x="242290" y="34289"/>
                </a:lnTo>
                <a:lnTo>
                  <a:pt x="243916" y="35559"/>
                </a:lnTo>
                <a:lnTo>
                  <a:pt x="244627" y="36829"/>
                </a:lnTo>
                <a:lnTo>
                  <a:pt x="249669" y="36829"/>
                </a:lnTo>
                <a:lnTo>
                  <a:pt x="251815" y="35559"/>
                </a:lnTo>
                <a:lnTo>
                  <a:pt x="252133" y="34289"/>
                </a:lnTo>
                <a:lnTo>
                  <a:pt x="252298" y="34289"/>
                </a:lnTo>
                <a:lnTo>
                  <a:pt x="253377" y="33019"/>
                </a:lnTo>
                <a:lnTo>
                  <a:pt x="259782" y="33019"/>
                </a:lnTo>
                <a:lnTo>
                  <a:pt x="259130" y="31749"/>
                </a:lnTo>
                <a:lnTo>
                  <a:pt x="260172" y="30479"/>
                </a:lnTo>
                <a:lnTo>
                  <a:pt x="262585" y="29209"/>
                </a:lnTo>
                <a:close/>
              </a:path>
              <a:path w="392430" h="226059">
                <a:moveTo>
                  <a:pt x="268477" y="33019"/>
                </a:moveTo>
                <a:lnTo>
                  <a:pt x="263867" y="33019"/>
                </a:lnTo>
                <a:lnTo>
                  <a:pt x="262305" y="34289"/>
                </a:lnTo>
                <a:lnTo>
                  <a:pt x="261086" y="35559"/>
                </a:lnTo>
                <a:lnTo>
                  <a:pt x="267525" y="35559"/>
                </a:lnTo>
                <a:lnTo>
                  <a:pt x="268477" y="33019"/>
                </a:lnTo>
                <a:close/>
              </a:path>
              <a:path w="392430" h="226059">
                <a:moveTo>
                  <a:pt x="61542" y="34173"/>
                </a:moveTo>
                <a:lnTo>
                  <a:pt x="61734" y="34289"/>
                </a:lnTo>
                <a:lnTo>
                  <a:pt x="61542" y="34173"/>
                </a:lnTo>
                <a:close/>
              </a:path>
              <a:path w="392430" h="226059">
                <a:moveTo>
                  <a:pt x="64706" y="30479"/>
                </a:moveTo>
                <a:lnTo>
                  <a:pt x="61188" y="30479"/>
                </a:lnTo>
                <a:lnTo>
                  <a:pt x="61252" y="31749"/>
                </a:lnTo>
                <a:lnTo>
                  <a:pt x="61542" y="34173"/>
                </a:lnTo>
                <a:lnTo>
                  <a:pt x="61734" y="34289"/>
                </a:lnTo>
                <a:lnTo>
                  <a:pt x="68059" y="34289"/>
                </a:lnTo>
                <a:lnTo>
                  <a:pt x="68516" y="33019"/>
                </a:lnTo>
                <a:lnTo>
                  <a:pt x="64922" y="33019"/>
                </a:lnTo>
                <a:lnTo>
                  <a:pt x="64706" y="30479"/>
                </a:lnTo>
                <a:close/>
              </a:path>
              <a:path w="392430" h="226059">
                <a:moveTo>
                  <a:pt x="75945" y="11429"/>
                </a:moveTo>
                <a:lnTo>
                  <a:pt x="71043" y="11429"/>
                </a:lnTo>
                <a:lnTo>
                  <a:pt x="71729" y="15239"/>
                </a:lnTo>
                <a:lnTo>
                  <a:pt x="72885" y="15239"/>
                </a:lnTo>
                <a:lnTo>
                  <a:pt x="71412" y="16509"/>
                </a:lnTo>
                <a:lnTo>
                  <a:pt x="69837" y="19049"/>
                </a:lnTo>
                <a:lnTo>
                  <a:pt x="69811" y="21589"/>
                </a:lnTo>
                <a:lnTo>
                  <a:pt x="69468" y="22859"/>
                </a:lnTo>
                <a:lnTo>
                  <a:pt x="68567" y="22859"/>
                </a:lnTo>
                <a:lnTo>
                  <a:pt x="68186" y="24129"/>
                </a:lnTo>
                <a:lnTo>
                  <a:pt x="64947" y="24129"/>
                </a:lnTo>
                <a:lnTo>
                  <a:pt x="67195" y="25399"/>
                </a:lnTo>
                <a:lnTo>
                  <a:pt x="67005" y="26669"/>
                </a:lnTo>
                <a:lnTo>
                  <a:pt x="66738" y="27939"/>
                </a:lnTo>
                <a:lnTo>
                  <a:pt x="65925" y="30479"/>
                </a:lnTo>
                <a:lnTo>
                  <a:pt x="65392" y="31749"/>
                </a:lnTo>
                <a:lnTo>
                  <a:pt x="65176" y="31749"/>
                </a:lnTo>
                <a:lnTo>
                  <a:pt x="64922" y="33019"/>
                </a:lnTo>
                <a:lnTo>
                  <a:pt x="68516" y="33019"/>
                </a:lnTo>
                <a:lnTo>
                  <a:pt x="70091" y="29209"/>
                </a:lnTo>
                <a:lnTo>
                  <a:pt x="70307" y="27939"/>
                </a:lnTo>
                <a:lnTo>
                  <a:pt x="76276" y="27939"/>
                </a:lnTo>
                <a:lnTo>
                  <a:pt x="71754" y="26669"/>
                </a:lnTo>
                <a:lnTo>
                  <a:pt x="75857" y="25399"/>
                </a:lnTo>
                <a:lnTo>
                  <a:pt x="75044" y="19049"/>
                </a:lnTo>
                <a:lnTo>
                  <a:pt x="75730" y="17779"/>
                </a:lnTo>
                <a:lnTo>
                  <a:pt x="79692" y="17779"/>
                </a:lnTo>
                <a:lnTo>
                  <a:pt x="79971" y="16509"/>
                </a:lnTo>
                <a:lnTo>
                  <a:pt x="79781" y="13969"/>
                </a:lnTo>
                <a:lnTo>
                  <a:pt x="77330" y="12699"/>
                </a:lnTo>
                <a:lnTo>
                  <a:pt x="75945" y="11429"/>
                </a:lnTo>
                <a:close/>
              </a:path>
              <a:path w="392430" h="226059">
                <a:moveTo>
                  <a:pt x="76276" y="27939"/>
                </a:moveTo>
                <a:lnTo>
                  <a:pt x="70307" y="27939"/>
                </a:lnTo>
                <a:lnTo>
                  <a:pt x="74015" y="31749"/>
                </a:lnTo>
                <a:lnTo>
                  <a:pt x="82270" y="31749"/>
                </a:lnTo>
                <a:lnTo>
                  <a:pt x="82135" y="29209"/>
                </a:lnTo>
                <a:lnTo>
                  <a:pt x="77800" y="29209"/>
                </a:lnTo>
                <a:lnTo>
                  <a:pt x="76276" y="27939"/>
                </a:lnTo>
                <a:close/>
              </a:path>
              <a:path w="392430" h="226059">
                <a:moveTo>
                  <a:pt x="87017" y="30233"/>
                </a:moveTo>
                <a:lnTo>
                  <a:pt x="86245" y="30479"/>
                </a:lnTo>
                <a:lnTo>
                  <a:pt x="83261" y="31749"/>
                </a:lnTo>
                <a:lnTo>
                  <a:pt x="92671" y="31749"/>
                </a:lnTo>
                <a:lnTo>
                  <a:pt x="92113" y="30479"/>
                </a:lnTo>
                <a:lnTo>
                  <a:pt x="87160" y="30479"/>
                </a:lnTo>
                <a:lnTo>
                  <a:pt x="87017" y="30233"/>
                </a:lnTo>
                <a:close/>
              </a:path>
              <a:path w="392430" h="226059">
                <a:moveTo>
                  <a:pt x="97459" y="26669"/>
                </a:moveTo>
                <a:lnTo>
                  <a:pt x="94170" y="27939"/>
                </a:lnTo>
                <a:lnTo>
                  <a:pt x="88963" y="27939"/>
                </a:lnTo>
                <a:lnTo>
                  <a:pt x="90220" y="29209"/>
                </a:lnTo>
                <a:lnTo>
                  <a:pt x="87705" y="30013"/>
                </a:lnTo>
                <a:lnTo>
                  <a:pt x="87160" y="30479"/>
                </a:lnTo>
                <a:lnTo>
                  <a:pt x="92189" y="30479"/>
                </a:lnTo>
                <a:lnTo>
                  <a:pt x="93192" y="31749"/>
                </a:lnTo>
                <a:lnTo>
                  <a:pt x="99567" y="31749"/>
                </a:lnTo>
                <a:lnTo>
                  <a:pt x="95097" y="27939"/>
                </a:lnTo>
                <a:lnTo>
                  <a:pt x="97459" y="26669"/>
                </a:lnTo>
                <a:close/>
              </a:path>
              <a:path w="392430" h="226059">
                <a:moveTo>
                  <a:pt x="281127" y="27939"/>
                </a:moveTo>
                <a:lnTo>
                  <a:pt x="252615" y="27939"/>
                </a:lnTo>
                <a:lnTo>
                  <a:pt x="253364" y="29209"/>
                </a:lnTo>
                <a:lnTo>
                  <a:pt x="265607" y="29209"/>
                </a:lnTo>
                <a:lnTo>
                  <a:pt x="267627" y="31749"/>
                </a:lnTo>
                <a:lnTo>
                  <a:pt x="269900" y="31749"/>
                </a:lnTo>
                <a:lnTo>
                  <a:pt x="270573" y="30479"/>
                </a:lnTo>
                <a:lnTo>
                  <a:pt x="281093" y="30479"/>
                </a:lnTo>
                <a:lnTo>
                  <a:pt x="281127" y="27939"/>
                </a:lnTo>
                <a:close/>
              </a:path>
              <a:path w="392430" h="226059">
                <a:moveTo>
                  <a:pt x="87705" y="30013"/>
                </a:moveTo>
                <a:lnTo>
                  <a:pt x="87017" y="30233"/>
                </a:lnTo>
                <a:lnTo>
                  <a:pt x="87160" y="30479"/>
                </a:lnTo>
                <a:lnTo>
                  <a:pt x="87705" y="30013"/>
                </a:lnTo>
                <a:close/>
              </a:path>
              <a:path w="392430" h="226059">
                <a:moveTo>
                  <a:pt x="252069" y="25399"/>
                </a:moveTo>
                <a:lnTo>
                  <a:pt x="231914" y="25399"/>
                </a:lnTo>
                <a:lnTo>
                  <a:pt x="235813" y="26669"/>
                </a:lnTo>
                <a:lnTo>
                  <a:pt x="244259" y="30479"/>
                </a:lnTo>
                <a:lnTo>
                  <a:pt x="247129" y="30479"/>
                </a:lnTo>
                <a:lnTo>
                  <a:pt x="248475" y="26669"/>
                </a:lnTo>
                <a:lnTo>
                  <a:pt x="250875" y="26669"/>
                </a:lnTo>
                <a:lnTo>
                  <a:pt x="252062" y="25517"/>
                </a:lnTo>
                <a:close/>
              </a:path>
              <a:path w="392430" h="226059">
                <a:moveTo>
                  <a:pt x="88963" y="27939"/>
                </a:moveTo>
                <a:lnTo>
                  <a:pt x="85686" y="27939"/>
                </a:lnTo>
                <a:lnTo>
                  <a:pt x="87017" y="30233"/>
                </a:lnTo>
                <a:lnTo>
                  <a:pt x="87705" y="30013"/>
                </a:lnTo>
                <a:lnTo>
                  <a:pt x="88645" y="29209"/>
                </a:lnTo>
                <a:lnTo>
                  <a:pt x="88963" y="27939"/>
                </a:lnTo>
                <a:close/>
              </a:path>
              <a:path w="392430" h="226059">
                <a:moveTo>
                  <a:pt x="82067" y="27939"/>
                </a:moveTo>
                <a:lnTo>
                  <a:pt x="78397" y="29209"/>
                </a:lnTo>
                <a:lnTo>
                  <a:pt x="82135" y="29209"/>
                </a:lnTo>
                <a:lnTo>
                  <a:pt x="82067" y="27939"/>
                </a:lnTo>
                <a:close/>
              </a:path>
              <a:path w="392430" h="226059">
                <a:moveTo>
                  <a:pt x="121570" y="21589"/>
                </a:moveTo>
                <a:lnTo>
                  <a:pt x="117906" y="21589"/>
                </a:lnTo>
                <a:lnTo>
                  <a:pt x="117665" y="22859"/>
                </a:lnTo>
                <a:lnTo>
                  <a:pt x="116446" y="27939"/>
                </a:lnTo>
                <a:lnTo>
                  <a:pt x="116001" y="27939"/>
                </a:lnTo>
                <a:lnTo>
                  <a:pt x="114973" y="29209"/>
                </a:lnTo>
                <a:lnTo>
                  <a:pt x="119926" y="29209"/>
                </a:lnTo>
                <a:lnTo>
                  <a:pt x="121335" y="22859"/>
                </a:lnTo>
                <a:lnTo>
                  <a:pt x="121570" y="21589"/>
                </a:lnTo>
                <a:close/>
              </a:path>
              <a:path w="392430" h="226059">
                <a:moveTo>
                  <a:pt x="86622" y="22859"/>
                </a:moveTo>
                <a:lnTo>
                  <a:pt x="82740" y="22859"/>
                </a:lnTo>
                <a:lnTo>
                  <a:pt x="82943" y="24129"/>
                </a:lnTo>
                <a:lnTo>
                  <a:pt x="84645" y="27939"/>
                </a:lnTo>
                <a:lnTo>
                  <a:pt x="94170" y="27939"/>
                </a:lnTo>
                <a:lnTo>
                  <a:pt x="93319" y="26669"/>
                </a:lnTo>
                <a:lnTo>
                  <a:pt x="92506" y="26669"/>
                </a:lnTo>
                <a:lnTo>
                  <a:pt x="91058" y="25399"/>
                </a:lnTo>
                <a:lnTo>
                  <a:pt x="87566" y="25399"/>
                </a:lnTo>
                <a:lnTo>
                  <a:pt x="87325" y="24129"/>
                </a:lnTo>
                <a:lnTo>
                  <a:pt x="86622" y="22859"/>
                </a:lnTo>
                <a:close/>
              </a:path>
              <a:path w="392430" h="226059">
                <a:moveTo>
                  <a:pt x="256882" y="25399"/>
                </a:moveTo>
                <a:lnTo>
                  <a:pt x="252183" y="25399"/>
                </a:lnTo>
                <a:lnTo>
                  <a:pt x="251993" y="26669"/>
                </a:lnTo>
                <a:lnTo>
                  <a:pt x="251853" y="27939"/>
                </a:lnTo>
                <a:lnTo>
                  <a:pt x="257797" y="27939"/>
                </a:lnTo>
                <a:lnTo>
                  <a:pt x="256451" y="26669"/>
                </a:lnTo>
                <a:lnTo>
                  <a:pt x="256031" y="26669"/>
                </a:lnTo>
                <a:lnTo>
                  <a:pt x="256882" y="25399"/>
                </a:lnTo>
                <a:close/>
              </a:path>
              <a:path w="392430" h="226059">
                <a:moveTo>
                  <a:pt x="265722" y="25399"/>
                </a:moveTo>
                <a:lnTo>
                  <a:pt x="261670" y="25399"/>
                </a:lnTo>
                <a:lnTo>
                  <a:pt x="259880" y="26669"/>
                </a:lnTo>
                <a:lnTo>
                  <a:pt x="257797" y="27939"/>
                </a:lnTo>
                <a:lnTo>
                  <a:pt x="268350" y="27939"/>
                </a:lnTo>
                <a:lnTo>
                  <a:pt x="268287" y="26669"/>
                </a:lnTo>
                <a:lnTo>
                  <a:pt x="267830" y="26669"/>
                </a:lnTo>
                <a:lnTo>
                  <a:pt x="265722" y="25399"/>
                </a:lnTo>
                <a:close/>
              </a:path>
              <a:path w="392430" h="226059">
                <a:moveTo>
                  <a:pt x="270090" y="25399"/>
                </a:moveTo>
                <a:lnTo>
                  <a:pt x="269036" y="26669"/>
                </a:lnTo>
                <a:lnTo>
                  <a:pt x="268477" y="27939"/>
                </a:lnTo>
                <a:lnTo>
                  <a:pt x="276263" y="27939"/>
                </a:lnTo>
                <a:lnTo>
                  <a:pt x="270090" y="25399"/>
                </a:lnTo>
                <a:close/>
              </a:path>
              <a:path w="392430" h="226059">
                <a:moveTo>
                  <a:pt x="279387" y="26669"/>
                </a:moveTo>
                <a:lnTo>
                  <a:pt x="277977" y="26669"/>
                </a:lnTo>
                <a:lnTo>
                  <a:pt x="276809" y="27939"/>
                </a:lnTo>
                <a:lnTo>
                  <a:pt x="280530" y="27939"/>
                </a:lnTo>
                <a:lnTo>
                  <a:pt x="279387" y="26669"/>
                </a:lnTo>
                <a:close/>
              </a:path>
              <a:path w="392430" h="226059">
                <a:moveTo>
                  <a:pt x="252183" y="25399"/>
                </a:moveTo>
                <a:close/>
              </a:path>
              <a:path w="392430" h="226059">
                <a:moveTo>
                  <a:pt x="89611" y="24129"/>
                </a:moveTo>
                <a:lnTo>
                  <a:pt x="88633" y="24129"/>
                </a:lnTo>
                <a:lnTo>
                  <a:pt x="87566" y="25399"/>
                </a:lnTo>
                <a:lnTo>
                  <a:pt x="91058" y="25399"/>
                </a:lnTo>
                <a:lnTo>
                  <a:pt x="89611" y="24129"/>
                </a:lnTo>
                <a:close/>
              </a:path>
              <a:path w="392430" h="226059">
                <a:moveTo>
                  <a:pt x="79692" y="17779"/>
                </a:moveTo>
                <a:lnTo>
                  <a:pt x="75971" y="17779"/>
                </a:lnTo>
                <a:lnTo>
                  <a:pt x="77546" y="20319"/>
                </a:lnTo>
                <a:lnTo>
                  <a:pt x="80365" y="22859"/>
                </a:lnTo>
                <a:lnTo>
                  <a:pt x="81102" y="24129"/>
                </a:lnTo>
                <a:lnTo>
                  <a:pt x="82740" y="22859"/>
                </a:lnTo>
                <a:lnTo>
                  <a:pt x="86622" y="22859"/>
                </a:lnTo>
                <a:lnTo>
                  <a:pt x="85216" y="20319"/>
                </a:lnTo>
                <a:lnTo>
                  <a:pt x="82397" y="20319"/>
                </a:lnTo>
                <a:lnTo>
                  <a:pt x="80479" y="19049"/>
                </a:lnTo>
                <a:lnTo>
                  <a:pt x="79692" y="17779"/>
                </a:lnTo>
                <a:close/>
              </a:path>
              <a:path w="392430" h="226059">
                <a:moveTo>
                  <a:pt x="245224" y="22859"/>
                </a:moveTo>
                <a:lnTo>
                  <a:pt x="242900" y="22859"/>
                </a:lnTo>
                <a:lnTo>
                  <a:pt x="241604" y="24129"/>
                </a:lnTo>
                <a:lnTo>
                  <a:pt x="247789" y="24129"/>
                </a:lnTo>
                <a:lnTo>
                  <a:pt x="245224" y="22859"/>
                </a:lnTo>
                <a:close/>
              </a:path>
              <a:path w="392430" h="226059">
                <a:moveTo>
                  <a:pt x="257124" y="21589"/>
                </a:moveTo>
                <a:lnTo>
                  <a:pt x="251332" y="21589"/>
                </a:lnTo>
                <a:lnTo>
                  <a:pt x="249427" y="22859"/>
                </a:lnTo>
                <a:lnTo>
                  <a:pt x="247789" y="24129"/>
                </a:lnTo>
                <a:lnTo>
                  <a:pt x="257733" y="24129"/>
                </a:lnTo>
                <a:lnTo>
                  <a:pt x="258584" y="22859"/>
                </a:lnTo>
                <a:lnTo>
                  <a:pt x="257124" y="21589"/>
                </a:lnTo>
                <a:close/>
              </a:path>
              <a:path w="392430" h="226059">
                <a:moveTo>
                  <a:pt x="121805" y="20319"/>
                </a:moveTo>
                <a:lnTo>
                  <a:pt x="113423" y="20319"/>
                </a:lnTo>
                <a:lnTo>
                  <a:pt x="114007" y="21589"/>
                </a:lnTo>
                <a:lnTo>
                  <a:pt x="115265" y="22859"/>
                </a:lnTo>
                <a:lnTo>
                  <a:pt x="116941" y="21589"/>
                </a:lnTo>
                <a:lnTo>
                  <a:pt x="121570" y="21589"/>
                </a:lnTo>
                <a:lnTo>
                  <a:pt x="121805" y="20319"/>
                </a:lnTo>
                <a:close/>
              </a:path>
              <a:path w="392430" h="226059">
                <a:moveTo>
                  <a:pt x="255917" y="20319"/>
                </a:moveTo>
                <a:lnTo>
                  <a:pt x="254812" y="20319"/>
                </a:lnTo>
                <a:lnTo>
                  <a:pt x="254177" y="21589"/>
                </a:lnTo>
                <a:lnTo>
                  <a:pt x="256743" y="21589"/>
                </a:lnTo>
                <a:lnTo>
                  <a:pt x="255917" y="20319"/>
                </a:lnTo>
                <a:close/>
              </a:path>
              <a:path w="392430" h="226059">
                <a:moveTo>
                  <a:pt x="120942" y="16509"/>
                </a:moveTo>
                <a:lnTo>
                  <a:pt x="117068" y="16509"/>
                </a:lnTo>
                <a:lnTo>
                  <a:pt x="117652" y="17779"/>
                </a:lnTo>
                <a:lnTo>
                  <a:pt x="121126" y="17779"/>
                </a:lnTo>
                <a:lnTo>
                  <a:pt x="120942" y="16509"/>
                </a:lnTo>
                <a:close/>
              </a:path>
              <a:path w="392430" h="226059">
                <a:moveTo>
                  <a:pt x="117855" y="11429"/>
                </a:moveTo>
                <a:lnTo>
                  <a:pt x="116179" y="11429"/>
                </a:lnTo>
                <a:lnTo>
                  <a:pt x="115811" y="12699"/>
                </a:lnTo>
                <a:lnTo>
                  <a:pt x="118694" y="12699"/>
                </a:lnTo>
                <a:lnTo>
                  <a:pt x="117855" y="11429"/>
                </a:lnTo>
                <a:close/>
              </a:path>
              <a:path w="392430" h="226059">
                <a:moveTo>
                  <a:pt x="138760" y="3809"/>
                </a:moveTo>
                <a:lnTo>
                  <a:pt x="128473" y="3809"/>
                </a:lnTo>
                <a:lnTo>
                  <a:pt x="127939" y="5079"/>
                </a:lnTo>
                <a:lnTo>
                  <a:pt x="127495" y="5079"/>
                </a:lnTo>
                <a:lnTo>
                  <a:pt x="127165" y="6349"/>
                </a:lnTo>
                <a:lnTo>
                  <a:pt x="125907" y="7619"/>
                </a:lnTo>
                <a:lnTo>
                  <a:pt x="123482" y="11429"/>
                </a:lnTo>
                <a:lnTo>
                  <a:pt x="122453" y="12699"/>
                </a:lnTo>
                <a:lnTo>
                  <a:pt x="127038" y="12699"/>
                </a:lnTo>
                <a:lnTo>
                  <a:pt x="128460" y="10159"/>
                </a:lnTo>
                <a:lnTo>
                  <a:pt x="128828" y="10159"/>
                </a:lnTo>
                <a:lnTo>
                  <a:pt x="130378" y="8889"/>
                </a:lnTo>
                <a:lnTo>
                  <a:pt x="130873" y="6349"/>
                </a:lnTo>
                <a:lnTo>
                  <a:pt x="134175" y="6349"/>
                </a:lnTo>
                <a:lnTo>
                  <a:pt x="138760" y="3809"/>
                </a:lnTo>
                <a:close/>
              </a:path>
              <a:path w="392430" h="226059">
                <a:moveTo>
                  <a:pt x="118694" y="5079"/>
                </a:moveTo>
                <a:lnTo>
                  <a:pt x="111772" y="5079"/>
                </a:lnTo>
                <a:lnTo>
                  <a:pt x="111099" y="6349"/>
                </a:lnTo>
                <a:lnTo>
                  <a:pt x="111226" y="6349"/>
                </a:lnTo>
                <a:lnTo>
                  <a:pt x="110642" y="7619"/>
                </a:lnTo>
                <a:lnTo>
                  <a:pt x="117868" y="7619"/>
                </a:lnTo>
                <a:lnTo>
                  <a:pt x="118694" y="5079"/>
                </a:lnTo>
                <a:close/>
              </a:path>
              <a:path w="392430" h="226059">
                <a:moveTo>
                  <a:pt x="121627" y="1269"/>
                </a:moveTo>
                <a:lnTo>
                  <a:pt x="117246" y="1269"/>
                </a:lnTo>
                <a:lnTo>
                  <a:pt x="115798" y="2539"/>
                </a:lnTo>
                <a:lnTo>
                  <a:pt x="114998" y="5079"/>
                </a:lnTo>
                <a:lnTo>
                  <a:pt x="121030" y="5079"/>
                </a:lnTo>
                <a:lnTo>
                  <a:pt x="125221" y="6349"/>
                </a:lnTo>
                <a:lnTo>
                  <a:pt x="127101" y="3809"/>
                </a:lnTo>
                <a:lnTo>
                  <a:pt x="138760" y="3809"/>
                </a:lnTo>
                <a:lnTo>
                  <a:pt x="139369" y="2539"/>
                </a:lnTo>
                <a:lnTo>
                  <a:pt x="123824" y="2539"/>
                </a:lnTo>
                <a:lnTo>
                  <a:pt x="121627" y="1269"/>
                </a:lnTo>
                <a:close/>
              </a:path>
              <a:path w="392430" h="226059">
                <a:moveTo>
                  <a:pt x="113398" y="3809"/>
                </a:moveTo>
                <a:lnTo>
                  <a:pt x="112039" y="5079"/>
                </a:lnTo>
                <a:lnTo>
                  <a:pt x="114846" y="5079"/>
                </a:lnTo>
                <a:lnTo>
                  <a:pt x="113398" y="3809"/>
                </a:lnTo>
                <a:close/>
              </a:path>
              <a:path w="392430" h="226059">
                <a:moveTo>
                  <a:pt x="128460" y="0"/>
                </a:moveTo>
                <a:lnTo>
                  <a:pt x="125641" y="0"/>
                </a:lnTo>
                <a:lnTo>
                  <a:pt x="124028" y="2539"/>
                </a:lnTo>
                <a:lnTo>
                  <a:pt x="139369" y="2539"/>
                </a:lnTo>
                <a:lnTo>
                  <a:pt x="139680" y="1269"/>
                </a:lnTo>
                <a:lnTo>
                  <a:pt x="131292" y="1269"/>
                </a:lnTo>
                <a:lnTo>
                  <a:pt x="128460" y="0"/>
                </a:lnTo>
                <a:close/>
              </a:path>
              <a:path w="392430" h="226059">
                <a:moveTo>
                  <a:pt x="139992" y="0"/>
                </a:moveTo>
                <a:lnTo>
                  <a:pt x="134619" y="0"/>
                </a:lnTo>
                <a:lnTo>
                  <a:pt x="132448" y="1269"/>
                </a:lnTo>
                <a:lnTo>
                  <a:pt x="139680" y="1269"/>
                </a:lnTo>
                <a:lnTo>
                  <a:pt x="139992" y="0"/>
                </a:lnTo>
                <a:close/>
              </a:path>
            </a:pathLst>
          </a:custGeom>
          <a:solidFill>
            <a:srgbClr val="380B04">
              <a:alpha val="79998"/>
            </a:srgbClr>
          </a:solidFill>
        </p:spPr>
        <p:txBody>
          <a:bodyPr wrap="square" lIns="0" tIns="0" rIns="0" bIns="0" rtlCol="0"/>
          <a:lstStyle/>
          <a:p>
            <a:endParaRPr/>
          </a:p>
        </p:txBody>
      </p:sp>
      <p:sp>
        <p:nvSpPr>
          <p:cNvPr id="187" name="object 187"/>
          <p:cNvSpPr/>
          <p:nvPr/>
        </p:nvSpPr>
        <p:spPr>
          <a:xfrm>
            <a:off x="2366584" y="6557405"/>
            <a:ext cx="408947" cy="251363"/>
          </a:xfrm>
          <a:prstGeom prst="rect">
            <a:avLst/>
          </a:prstGeom>
          <a:blipFill>
            <a:blip r:embed="rId11" cstate="print"/>
            <a:stretch>
              <a:fillRect/>
            </a:stretch>
          </a:blipFill>
        </p:spPr>
        <p:txBody>
          <a:bodyPr wrap="square" lIns="0" tIns="0" rIns="0" bIns="0" rtlCol="0"/>
          <a:lstStyle/>
          <a:p>
            <a:endParaRPr/>
          </a:p>
        </p:txBody>
      </p:sp>
      <p:sp>
        <p:nvSpPr>
          <p:cNvPr id="188" name="object 188"/>
          <p:cNvSpPr/>
          <p:nvPr/>
        </p:nvSpPr>
        <p:spPr>
          <a:xfrm>
            <a:off x="4199939" y="5791262"/>
            <a:ext cx="1801818" cy="1066041"/>
          </a:xfrm>
          <a:prstGeom prst="rect">
            <a:avLst/>
          </a:prstGeom>
          <a:blipFill>
            <a:blip r:embed="rId12" cstate="print"/>
            <a:stretch>
              <a:fillRect/>
            </a:stretch>
          </a:blipFill>
        </p:spPr>
        <p:txBody>
          <a:bodyPr wrap="square" lIns="0" tIns="0" rIns="0" bIns="0" rtlCol="0"/>
          <a:lstStyle/>
          <a:p>
            <a:endParaRPr/>
          </a:p>
        </p:txBody>
      </p:sp>
      <p:sp>
        <p:nvSpPr>
          <p:cNvPr id="189" name="object 189"/>
          <p:cNvSpPr/>
          <p:nvPr/>
        </p:nvSpPr>
        <p:spPr>
          <a:xfrm>
            <a:off x="964016" y="4295176"/>
            <a:ext cx="1651635" cy="288290"/>
          </a:xfrm>
          <a:custGeom>
            <a:avLst/>
            <a:gdLst/>
            <a:ahLst/>
            <a:cxnLst/>
            <a:rect l="l" t="t" r="r" b="b"/>
            <a:pathLst>
              <a:path w="1651635" h="288289">
                <a:moveTo>
                  <a:pt x="1627839" y="0"/>
                </a:moveTo>
                <a:lnTo>
                  <a:pt x="19473" y="0"/>
                </a:lnTo>
                <a:lnTo>
                  <a:pt x="7472" y="3901"/>
                </a:lnTo>
                <a:lnTo>
                  <a:pt x="585" y="13374"/>
                </a:lnTo>
                <a:lnTo>
                  <a:pt x="0" y="25069"/>
                </a:lnTo>
                <a:lnTo>
                  <a:pt x="6900" y="35636"/>
                </a:lnTo>
                <a:lnTo>
                  <a:pt x="40746" y="61523"/>
                </a:lnTo>
                <a:lnTo>
                  <a:pt x="76435" y="86167"/>
                </a:lnTo>
                <a:lnTo>
                  <a:pt x="113883" y="109541"/>
                </a:lnTo>
                <a:lnTo>
                  <a:pt x="153006" y="131615"/>
                </a:lnTo>
                <a:lnTo>
                  <a:pt x="193718" y="152360"/>
                </a:lnTo>
                <a:lnTo>
                  <a:pt x="235935" y="171749"/>
                </a:lnTo>
                <a:lnTo>
                  <a:pt x="279572" y="189751"/>
                </a:lnTo>
                <a:lnTo>
                  <a:pt x="324544" y="206339"/>
                </a:lnTo>
                <a:lnTo>
                  <a:pt x="370766" y="221483"/>
                </a:lnTo>
                <a:lnTo>
                  <a:pt x="418154" y="235155"/>
                </a:lnTo>
                <a:lnTo>
                  <a:pt x="466622" y="247326"/>
                </a:lnTo>
                <a:lnTo>
                  <a:pt x="516087" y="257968"/>
                </a:lnTo>
                <a:lnTo>
                  <a:pt x="566462" y="267051"/>
                </a:lnTo>
                <a:lnTo>
                  <a:pt x="617663" y="274547"/>
                </a:lnTo>
                <a:lnTo>
                  <a:pt x="669606" y="280427"/>
                </a:lnTo>
                <a:lnTo>
                  <a:pt x="722205" y="284663"/>
                </a:lnTo>
                <a:lnTo>
                  <a:pt x="775377" y="287226"/>
                </a:lnTo>
                <a:lnTo>
                  <a:pt x="829035" y="288086"/>
                </a:lnTo>
                <a:lnTo>
                  <a:pt x="885035" y="287149"/>
                </a:lnTo>
                <a:lnTo>
                  <a:pt x="940501" y="284358"/>
                </a:lnTo>
                <a:lnTo>
                  <a:pt x="995336" y="279747"/>
                </a:lnTo>
                <a:lnTo>
                  <a:pt x="1049443" y="273349"/>
                </a:lnTo>
                <a:lnTo>
                  <a:pt x="1102726" y="265195"/>
                </a:lnTo>
                <a:lnTo>
                  <a:pt x="1155089" y="255318"/>
                </a:lnTo>
                <a:lnTo>
                  <a:pt x="1206435" y="243752"/>
                </a:lnTo>
                <a:lnTo>
                  <a:pt x="1256667" y="230528"/>
                </a:lnTo>
                <a:lnTo>
                  <a:pt x="1305690" y="215680"/>
                </a:lnTo>
                <a:lnTo>
                  <a:pt x="1353407" y="199240"/>
                </a:lnTo>
                <a:lnTo>
                  <a:pt x="1399721" y="181241"/>
                </a:lnTo>
                <a:lnTo>
                  <a:pt x="1444536" y="161715"/>
                </a:lnTo>
                <a:lnTo>
                  <a:pt x="1487755" y="140695"/>
                </a:lnTo>
                <a:lnTo>
                  <a:pt x="1529283" y="118214"/>
                </a:lnTo>
                <a:lnTo>
                  <a:pt x="1569022" y="94304"/>
                </a:lnTo>
                <a:lnTo>
                  <a:pt x="1606876" y="68998"/>
                </a:lnTo>
                <a:lnTo>
                  <a:pt x="1642749" y="42329"/>
                </a:lnTo>
                <a:lnTo>
                  <a:pt x="1651030" y="29869"/>
                </a:lnTo>
                <a:lnTo>
                  <a:pt x="1650339" y="15968"/>
                </a:lnTo>
                <a:lnTo>
                  <a:pt x="1642126" y="4665"/>
                </a:lnTo>
                <a:lnTo>
                  <a:pt x="1627839" y="0"/>
                </a:lnTo>
                <a:close/>
              </a:path>
            </a:pathLst>
          </a:custGeom>
          <a:solidFill>
            <a:srgbClr val="2D9322">
              <a:alpha val="79998"/>
            </a:srgbClr>
          </a:solidFill>
        </p:spPr>
        <p:txBody>
          <a:bodyPr wrap="square" lIns="0" tIns="0" rIns="0" bIns="0" rtlCol="0"/>
          <a:lstStyle/>
          <a:p>
            <a:endParaRPr/>
          </a:p>
        </p:txBody>
      </p:sp>
      <p:sp>
        <p:nvSpPr>
          <p:cNvPr id="190" name="object 190"/>
          <p:cNvSpPr/>
          <p:nvPr/>
        </p:nvSpPr>
        <p:spPr>
          <a:xfrm>
            <a:off x="949548" y="3877287"/>
            <a:ext cx="222885" cy="369570"/>
          </a:xfrm>
          <a:custGeom>
            <a:avLst/>
            <a:gdLst/>
            <a:ahLst/>
            <a:cxnLst/>
            <a:rect l="l" t="t" r="r" b="b"/>
            <a:pathLst>
              <a:path w="222884" h="369570">
                <a:moveTo>
                  <a:pt x="79183" y="231140"/>
                </a:moveTo>
                <a:lnTo>
                  <a:pt x="56538" y="231140"/>
                </a:lnTo>
                <a:lnTo>
                  <a:pt x="62952" y="234950"/>
                </a:lnTo>
                <a:lnTo>
                  <a:pt x="67930" y="240030"/>
                </a:lnTo>
                <a:lnTo>
                  <a:pt x="76007" y="251460"/>
                </a:lnTo>
                <a:lnTo>
                  <a:pt x="78344" y="256540"/>
                </a:lnTo>
                <a:lnTo>
                  <a:pt x="79195" y="264160"/>
                </a:lnTo>
                <a:lnTo>
                  <a:pt x="81636" y="283210"/>
                </a:lnTo>
                <a:lnTo>
                  <a:pt x="84127" y="300990"/>
                </a:lnTo>
                <a:lnTo>
                  <a:pt x="89203" y="339090"/>
                </a:lnTo>
                <a:lnTo>
                  <a:pt x="92168" y="349250"/>
                </a:lnTo>
                <a:lnTo>
                  <a:pt x="97805" y="358140"/>
                </a:lnTo>
                <a:lnTo>
                  <a:pt x="105774" y="364490"/>
                </a:lnTo>
                <a:lnTo>
                  <a:pt x="115733" y="368300"/>
                </a:lnTo>
                <a:lnTo>
                  <a:pt x="127480" y="369570"/>
                </a:lnTo>
                <a:lnTo>
                  <a:pt x="138606" y="369570"/>
                </a:lnTo>
                <a:lnTo>
                  <a:pt x="149055" y="365760"/>
                </a:lnTo>
                <a:lnTo>
                  <a:pt x="158773" y="358140"/>
                </a:lnTo>
                <a:lnTo>
                  <a:pt x="161309" y="355600"/>
                </a:lnTo>
                <a:lnTo>
                  <a:pt x="122350" y="355600"/>
                </a:lnTo>
                <a:lnTo>
                  <a:pt x="108583" y="349250"/>
                </a:lnTo>
                <a:lnTo>
                  <a:pt x="104938" y="344170"/>
                </a:lnTo>
                <a:lnTo>
                  <a:pt x="103884" y="336550"/>
                </a:lnTo>
                <a:lnTo>
                  <a:pt x="101236" y="316230"/>
                </a:lnTo>
                <a:lnTo>
                  <a:pt x="95983" y="276860"/>
                </a:lnTo>
                <a:lnTo>
                  <a:pt x="82408" y="234950"/>
                </a:lnTo>
                <a:lnTo>
                  <a:pt x="79183" y="231140"/>
                </a:lnTo>
                <a:close/>
              </a:path>
              <a:path w="222884" h="369570">
                <a:moveTo>
                  <a:pt x="75817" y="11430"/>
                </a:moveTo>
                <a:lnTo>
                  <a:pt x="68667" y="15240"/>
                </a:lnTo>
                <a:lnTo>
                  <a:pt x="64806" y="16510"/>
                </a:lnTo>
                <a:lnTo>
                  <a:pt x="61072" y="17780"/>
                </a:lnTo>
                <a:lnTo>
                  <a:pt x="59853" y="17780"/>
                </a:lnTo>
                <a:lnTo>
                  <a:pt x="58774" y="20320"/>
                </a:lnTo>
                <a:lnTo>
                  <a:pt x="57656" y="21590"/>
                </a:lnTo>
                <a:lnTo>
                  <a:pt x="57021" y="22860"/>
                </a:lnTo>
                <a:lnTo>
                  <a:pt x="55980" y="22860"/>
                </a:lnTo>
                <a:lnTo>
                  <a:pt x="48639" y="27940"/>
                </a:lnTo>
                <a:lnTo>
                  <a:pt x="42289" y="33020"/>
                </a:lnTo>
                <a:lnTo>
                  <a:pt x="37717" y="40640"/>
                </a:lnTo>
                <a:lnTo>
                  <a:pt x="33374" y="46990"/>
                </a:lnTo>
                <a:lnTo>
                  <a:pt x="31596" y="54610"/>
                </a:lnTo>
                <a:lnTo>
                  <a:pt x="31621" y="63500"/>
                </a:lnTo>
                <a:lnTo>
                  <a:pt x="32200" y="73660"/>
                </a:lnTo>
                <a:lnTo>
                  <a:pt x="43531" y="115570"/>
                </a:lnTo>
                <a:lnTo>
                  <a:pt x="59688" y="142240"/>
                </a:lnTo>
                <a:lnTo>
                  <a:pt x="60856" y="144780"/>
                </a:lnTo>
                <a:lnTo>
                  <a:pt x="62114" y="146050"/>
                </a:lnTo>
                <a:lnTo>
                  <a:pt x="63231" y="147320"/>
                </a:lnTo>
                <a:lnTo>
                  <a:pt x="63536" y="147320"/>
                </a:lnTo>
                <a:lnTo>
                  <a:pt x="63727" y="148590"/>
                </a:lnTo>
                <a:lnTo>
                  <a:pt x="62469" y="153670"/>
                </a:lnTo>
                <a:lnTo>
                  <a:pt x="63460" y="156210"/>
                </a:lnTo>
                <a:lnTo>
                  <a:pt x="97092" y="177800"/>
                </a:lnTo>
                <a:lnTo>
                  <a:pt x="129944" y="191770"/>
                </a:lnTo>
                <a:lnTo>
                  <a:pt x="130757" y="191770"/>
                </a:lnTo>
                <a:lnTo>
                  <a:pt x="131646" y="193040"/>
                </a:lnTo>
                <a:lnTo>
                  <a:pt x="133475" y="194310"/>
                </a:lnTo>
                <a:lnTo>
                  <a:pt x="134542" y="195580"/>
                </a:lnTo>
                <a:lnTo>
                  <a:pt x="135672" y="198120"/>
                </a:lnTo>
                <a:lnTo>
                  <a:pt x="137171" y="199390"/>
                </a:lnTo>
                <a:lnTo>
                  <a:pt x="138174" y="201930"/>
                </a:lnTo>
                <a:lnTo>
                  <a:pt x="138364" y="204470"/>
                </a:lnTo>
                <a:lnTo>
                  <a:pt x="138733" y="210820"/>
                </a:lnTo>
                <a:lnTo>
                  <a:pt x="139825" y="217170"/>
                </a:lnTo>
                <a:lnTo>
                  <a:pt x="155776" y="336550"/>
                </a:lnTo>
                <a:lnTo>
                  <a:pt x="153973" y="342900"/>
                </a:lnTo>
                <a:lnTo>
                  <a:pt x="148702" y="347980"/>
                </a:lnTo>
                <a:lnTo>
                  <a:pt x="145235" y="350520"/>
                </a:lnTo>
                <a:lnTo>
                  <a:pt x="140981" y="353060"/>
                </a:lnTo>
                <a:lnTo>
                  <a:pt x="129284" y="355600"/>
                </a:lnTo>
                <a:lnTo>
                  <a:pt x="161309" y="355600"/>
                </a:lnTo>
                <a:lnTo>
                  <a:pt x="163845" y="353060"/>
                </a:lnTo>
                <a:lnTo>
                  <a:pt x="167360" y="346710"/>
                </a:lnTo>
                <a:lnTo>
                  <a:pt x="169373" y="339090"/>
                </a:lnTo>
                <a:lnTo>
                  <a:pt x="169937" y="332740"/>
                </a:lnTo>
                <a:lnTo>
                  <a:pt x="169924" y="330200"/>
                </a:lnTo>
                <a:lnTo>
                  <a:pt x="169670" y="327660"/>
                </a:lnTo>
                <a:lnTo>
                  <a:pt x="153109" y="203200"/>
                </a:lnTo>
                <a:lnTo>
                  <a:pt x="151103" y="198120"/>
                </a:lnTo>
                <a:lnTo>
                  <a:pt x="154316" y="193040"/>
                </a:lnTo>
                <a:lnTo>
                  <a:pt x="156081" y="189230"/>
                </a:lnTo>
                <a:lnTo>
                  <a:pt x="156716" y="187960"/>
                </a:lnTo>
                <a:lnTo>
                  <a:pt x="157072" y="187960"/>
                </a:lnTo>
                <a:lnTo>
                  <a:pt x="163759" y="184150"/>
                </a:lnTo>
                <a:lnTo>
                  <a:pt x="170049" y="180340"/>
                </a:lnTo>
                <a:lnTo>
                  <a:pt x="174537" y="176530"/>
                </a:lnTo>
                <a:lnTo>
                  <a:pt x="137107" y="176530"/>
                </a:lnTo>
                <a:lnTo>
                  <a:pt x="131125" y="173990"/>
                </a:lnTo>
                <a:lnTo>
                  <a:pt x="124820" y="172720"/>
                </a:lnTo>
                <a:lnTo>
                  <a:pt x="118697" y="170180"/>
                </a:lnTo>
                <a:lnTo>
                  <a:pt x="112743" y="167640"/>
                </a:lnTo>
                <a:lnTo>
                  <a:pt x="106945" y="163830"/>
                </a:lnTo>
                <a:lnTo>
                  <a:pt x="82142" y="148590"/>
                </a:lnTo>
                <a:lnTo>
                  <a:pt x="80389" y="147320"/>
                </a:lnTo>
                <a:lnTo>
                  <a:pt x="78687" y="146050"/>
                </a:lnTo>
                <a:lnTo>
                  <a:pt x="74953" y="143510"/>
                </a:lnTo>
                <a:lnTo>
                  <a:pt x="68476" y="143510"/>
                </a:lnTo>
                <a:lnTo>
                  <a:pt x="67905" y="142240"/>
                </a:lnTo>
                <a:lnTo>
                  <a:pt x="59073" y="130810"/>
                </a:lnTo>
                <a:lnTo>
                  <a:pt x="41832" y="91440"/>
                </a:lnTo>
                <a:lnTo>
                  <a:pt x="38098" y="60960"/>
                </a:lnTo>
                <a:lnTo>
                  <a:pt x="39465" y="52070"/>
                </a:lnTo>
                <a:lnTo>
                  <a:pt x="42862" y="44450"/>
                </a:lnTo>
                <a:lnTo>
                  <a:pt x="48147" y="36830"/>
                </a:lnTo>
                <a:lnTo>
                  <a:pt x="55179" y="31750"/>
                </a:lnTo>
                <a:lnTo>
                  <a:pt x="56068" y="30480"/>
                </a:lnTo>
                <a:lnTo>
                  <a:pt x="56945" y="30480"/>
                </a:lnTo>
                <a:lnTo>
                  <a:pt x="57885" y="29210"/>
                </a:lnTo>
                <a:lnTo>
                  <a:pt x="59409" y="29210"/>
                </a:lnTo>
                <a:lnTo>
                  <a:pt x="60806" y="27940"/>
                </a:lnTo>
                <a:lnTo>
                  <a:pt x="65695" y="27940"/>
                </a:lnTo>
                <a:lnTo>
                  <a:pt x="72909" y="25400"/>
                </a:lnTo>
                <a:lnTo>
                  <a:pt x="79513" y="22860"/>
                </a:lnTo>
                <a:lnTo>
                  <a:pt x="81024" y="19050"/>
                </a:lnTo>
                <a:lnTo>
                  <a:pt x="78763" y="13970"/>
                </a:lnTo>
                <a:lnTo>
                  <a:pt x="75817" y="11430"/>
                </a:lnTo>
                <a:close/>
              </a:path>
              <a:path w="222884" h="369570">
                <a:moveTo>
                  <a:pt x="23577" y="190500"/>
                </a:moveTo>
                <a:lnTo>
                  <a:pt x="9929" y="196850"/>
                </a:lnTo>
                <a:lnTo>
                  <a:pt x="4000" y="204470"/>
                </a:lnTo>
                <a:lnTo>
                  <a:pt x="633" y="213360"/>
                </a:lnTo>
                <a:lnTo>
                  <a:pt x="0" y="222250"/>
                </a:lnTo>
                <a:lnTo>
                  <a:pt x="2271" y="231140"/>
                </a:lnTo>
                <a:lnTo>
                  <a:pt x="6923" y="238760"/>
                </a:lnTo>
                <a:lnTo>
                  <a:pt x="13190" y="243840"/>
                </a:lnTo>
                <a:lnTo>
                  <a:pt x="20538" y="247650"/>
                </a:lnTo>
                <a:lnTo>
                  <a:pt x="28433" y="248920"/>
                </a:lnTo>
                <a:lnTo>
                  <a:pt x="37436" y="247650"/>
                </a:lnTo>
                <a:lnTo>
                  <a:pt x="45086" y="245110"/>
                </a:lnTo>
                <a:lnTo>
                  <a:pt x="47626" y="242570"/>
                </a:lnTo>
                <a:lnTo>
                  <a:pt x="32148" y="242570"/>
                </a:lnTo>
                <a:lnTo>
                  <a:pt x="23112" y="241300"/>
                </a:lnTo>
                <a:lnTo>
                  <a:pt x="15888" y="238760"/>
                </a:lnTo>
                <a:lnTo>
                  <a:pt x="10353" y="232410"/>
                </a:lnTo>
                <a:lnTo>
                  <a:pt x="7055" y="224790"/>
                </a:lnTo>
                <a:lnTo>
                  <a:pt x="6538" y="217170"/>
                </a:lnTo>
                <a:lnTo>
                  <a:pt x="9110" y="208280"/>
                </a:lnTo>
                <a:lnTo>
                  <a:pt x="14192" y="201930"/>
                </a:lnTo>
                <a:lnTo>
                  <a:pt x="21153" y="198120"/>
                </a:lnTo>
                <a:lnTo>
                  <a:pt x="29360" y="196850"/>
                </a:lnTo>
                <a:lnTo>
                  <a:pt x="46322" y="196850"/>
                </a:lnTo>
                <a:lnTo>
                  <a:pt x="38052" y="191770"/>
                </a:lnTo>
                <a:lnTo>
                  <a:pt x="23577" y="190500"/>
                </a:lnTo>
                <a:close/>
              </a:path>
              <a:path w="222884" h="369570">
                <a:moveTo>
                  <a:pt x="75741" y="227330"/>
                </a:moveTo>
                <a:lnTo>
                  <a:pt x="45705" y="227330"/>
                </a:lnTo>
                <a:lnTo>
                  <a:pt x="50468" y="228600"/>
                </a:lnTo>
                <a:lnTo>
                  <a:pt x="46376" y="234950"/>
                </a:lnTo>
                <a:lnTo>
                  <a:pt x="40085" y="240030"/>
                </a:lnTo>
                <a:lnTo>
                  <a:pt x="32148" y="242570"/>
                </a:lnTo>
                <a:lnTo>
                  <a:pt x="47626" y="242570"/>
                </a:lnTo>
                <a:lnTo>
                  <a:pt x="51436" y="238760"/>
                </a:lnTo>
                <a:lnTo>
                  <a:pt x="56538" y="231140"/>
                </a:lnTo>
                <a:lnTo>
                  <a:pt x="79183" y="231140"/>
                </a:lnTo>
                <a:lnTo>
                  <a:pt x="78108" y="229870"/>
                </a:lnTo>
                <a:lnTo>
                  <a:pt x="75741" y="227330"/>
                </a:lnTo>
                <a:close/>
              </a:path>
              <a:path w="222884" h="369570">
                <a:moveTo>
                  <a:pt x="32751" y="203200"/>
                </a:moveTo>
                <a:lnTo>
                  <a:pt x="25906" y="204470"/>
                </a:lnTo>
                <a:lnTo>
                  <a:pt x="19823" y="205740"/>
                </a:lnTo>
                <a:lnTo>
                  <a:pt x="15848" y="209550"/>
                </a:lnTo>
                <a:lnTo>
                  <a:pt x="13054" y="222250"/>
                </a:lnTo>
                <a:lnTo>
                  <a:pt x="14628" y="227330"/>
                </a:lnTo>
                <a:lnTo>
                  <a:pt x="19175" y="231140"/>
                </a:lnTo>
                <a:lnTo>
                  <a:pt x="24935" y="234950"/>
                </a:lnTo>
                <a:lnTo>
                  <a:pt x="31149" y="234950"/>
                </a:lnTo>
                <a:lnTo>
                  <a:pt x="37104" y="233680"/>
                </a:lnTo>
                <a:lnTo>
                  <a:pt x="42086" y="228600"/>
                </a:lnTo>
                <a:lnTo>
                  <a:pt x="42403" y="228600"/>
                </a:lnTo>
                <a:lnTo>
                  <a:pt x="42949" y="227330"/>
                </a:lnTo>
                <a:lnTo>
                  <a:pt x="75741" y="227330"/>
                </a:lnTo>
                <a:lnTo>
                  <a:pt x="73374" y="224790"/>
                </a:lnTo>
                <a:lnTo>
                  <a:pt x="68165" y="220980"/>
                </a:lnTo>
                <a:lnTo>
                  <a:pt x="59612" y="217170"/>
                </a:lnTo>
                <a:lnTo>
                  <a:pt x="58608" y="214630"/>
                </a:lnTo>
                <a:lnTo>
                  <a:pt x="58253" y="213360"/>
                </a:lnTo>
                <a:lnTo>
                  <a:pt x="44651" y="213360"/>
                </a:lnTo>
                <a:lnTo>
                  <a:pt x="43724" y="212090"/>
                </a:lnTo>
                <a:lnTo>
                  <a:pt x="42632" y="212090"/>
                </a:lnTo>
                <a:lnTo>
                  <a:pt x="38911" y="205740"/>
                </a:lnTo>
                <a:lnTo>
                  <a:pt x="32751" y="203200"/>
                </a:lnTo>
                <a:close/>
              </a:path>
              <a:path w="222884" h="369570">
                <a:moveTo>
                  <a:pt x="46322" y="196850"/>
                </a:moveTo>
                <a:lnTo>
                  <a:pt x="29360" y="196850"/>
                </a:lnTo>
                <a:lnTo>
                  <a:pt x="37629" y="198120"/>
                </a:lnTo>
                <a:lnTo>
                  <a:pt x="44381" y="201930"/>
                </a:lnTo>
                <a:lnTo>
                  <a:pt x="49195" y="207010"/>
                </a:lnTo>
                <a:lnTo>
                  <a:pt x="51649" y="213360"/>
                </a:lnTo>
                <a:lnTo>
                  <a:pt x="58253" y="213360"/>
                </a:lnTo>
                <a:lnTo>
                  <a:pt x="57897" y="212090"/>
                </a:lnTo>
                <a:lnTo>
                  <a:pt x="50458" y="199390"/>
                </a:lnTo>
                <a:lnTo>
                  <a:pt x="46322" y="196850"/>
                </a:lnTo>
                <a:close/>
              </a:path>
              <a:path w="222884" h="369570">
                <a:moveTo>
                  <a:pt x="197044" y="11430"/>
                </a:moveTo>
                <a:lnTo>
                  <a:pt x="181925" y="11430"/>
                </a:lnTo>
                <a:lnTo>
                  <a:pt x="183119" y="12700"/>
                </a:lnTo>
                <a:lnTo>
                  <a:pt x="189914" y="13970"/>
                </a:lnTo>
                <a:lnTo>
                  <a:pt x="196264" y="16510"/>
                </a:lnTo>
                <a:lnTo>
                  <a:pt x="215441" y="58420"/>
                </a:lnTo>
                <a:lnTo>
                  <a:pt x="215879" y="76200"/>
                </a:lnTo>
                <a:lnTo>
                  <a:pt x="214398" y="91440"/>
                </a:lnTo>
                <a:lnTo>
                  <a:pt x="210640" y="107950"/>
                </a:lnTo>
                <a:lnTo>
                  <a:pt x="209027" y="113030"/>
                </a:lnTo>
                <a:lnTo>
                  <a:pt x="206525" y="119380"/>
                </a:lnTo>
                <a:lnTo>
                  <a:pt x="204138" y="125730"/>
                </a:lnTo>
                <a:lnTo>
                  <a:pt x="199896" y="125730"/>
                </a:lnTo>
                <a:lnTo>
                  <a:pt x="197813" y="127000"/>
                </a:lnTo>
                <a:lnTo>
                  <a:pt x="190870" y="135890"/>
                </a:lnTo>
                <a:lnTo>
                  <a:pt x="185442" y="142240"/>
                </a:lnTo>
                <a:lnTo>
                  <a:pt x="179773" y="148590"/>
                </a:lnTo>
                <a:lnTo>
                  <a:pt x="173848" y="153670"/>
                </a:lnTo>
                <a:lnTo>
                  <a:pt x="168883" y="158750"/>
                </a:lnTo>
                <a:lnTo>
                  <a:pt x="163587" y="162560"/>
                </a:lnTo>
                <a:lnTo>
                  <a:pt x="158202" y="167640"/>
                </a:lnTo>
                <a:lnTo>
                  <a:pt x="155281" y="170180"/>
                </a:lnTo>
                <a:lnTo>
                  <a:pt x="151953" y="171450"/>
                </a:lnTo>
                <a:lnTo>
                  <a:pt x="143038" y="176530"/>
                </a:lnTo>
                <a:lnTo>
                  <a:pt x="174537" y="176530"/>
                </a:lnTo>
                <a:lnTo>
                  <a:pt x="202062" y="148590"/>
                </a:lnTo>
                <a:lnTo>
                  <a:pt x="208316" y="140970"/>
                </a:lnTo>
                <a:lnTo>
                  <a:pt x="209065" y="140970"/>
                </a:lnTo>
                <a:lnTo>
                  <a:pt x="209827" y="139700"/>
                </a:lnTo>
                <a:lnTo>
                  <a:pt x="210412" y="138430"/>
                </a:lnTo>
                <a:lnTo>
                  <a:pt x="212202" y="135890"/>
                </a:lnTo>
                <a:lnTo>
                  <a:pt x="212317" y="133350"/>
                </a:lnTo>
                <a:lnTo>
                  <a:pt x="209815" y="128270"/>
                </a:lnTo>
                <a:lnTo>
                  <a:pt x="221473" y="86360"/>
                </a:lnTo>
                <a:lnTo>
                  <a:pt x="222377" y="67310"/>
                </a:lnTo>
                <a:lnTo>
                  <a:pt x="221761" y="57150"/>
                </a:lnTo>
                <a:lnTo>
                  <a:pt x="220394" y="46990"/>
                </a:lnTo>
                <a:lnTo>
                  <a:pt x="219213" y="39370"/>
                </a:lnTo>
                <a:lnTo>
                  <a:pt x="217524" y="33020"/>
                </a:lnTo>
                <a:lnTo>
                  <a:pt x="214158" y="27940"/>
                </a:lnTo>
                <a:lnTo>
                  <a:pt x="210019" y="21590"/>
                </a:lnTo>
                <a:lnTo>
                  <a:pt x="205009" y="16510"/>
                </a:lnTo>
                <a:lnTo>
                  <a:pt x="199212" y="12700"/>
                </a:lnTo>
                <a:lnTo>
                  <a:pt x="197044" y="11430"/>
                </a:lnTo>
                <a:close/>
              </a:path>
              <a:path w="222884" h="369570">
                <a:moveTo>
                  <a:pt x="64819" y="27940"/>
                </a:moveTo>
                <a:lnTo>
                  <a:pt x="60806" y="27940"/>
                </a:lnTo>
                <a:lnTo>
                  <a:pt x="63612" y="29210"/>
                </a:lnTo>
                <a:lnTo>
                  <a:pt x="64819" y="27940"/>
                </a:lnTo>
                <a:close/>
              </a:path>
              <a:path w="222884" h="369570">
                <a:moveTo>
                  <a:pt x="162875" y="0"/>
                </a:moveTo>
                <a:lnTo>
                  <a:pt x="160056" y="2540"/>
                </a:lnTo>
                <a:lnTo>
                  <a:pt x="159700" y="5080"/>
                </a:lnTo>
                <a:lnTo>
                  <a:pt x="159345" y="8890"/>
                </a:lnTo>
                <a:lnTo>
                  <a:pt x="161440" y="11430"/>
                </a:lnTo>
                <a:lnTo>
                  <a:pt x="165161" y="12700"/>
                </a:lnTo>
                <a:lnTo>
                  <a:pt x="179690" y="12700"/>
                </a:lnTo>
                <a:lnTo>
                  <a:pt x="180897" y="11430"/>
                </a:lnTo>
                <a:lnTo>
                  <a:pt x="197044" y="11430"/>
                </a:lnTo>
                <a:lnTo>
                  <a:pt x="192708" y="8890"/>
                </a:lnTo>
                <a:lnTo>
                  <a:pt x="189799" y="7620"/>
                </a:lnTo>
                <a:lnTo>
                  <a:pt x="186663" y="7620"/>
                </a:lnTo>
                <a:lnTo>
                  <a:pt x="183665" y="6350"/>
                </a:lnTo>
                <a:lnTo>
                  <a:pt x="183119" y="6350"/>
                </a:lnTo>
                <a:lnTo>
                  <a:pt x="182560" y="5080"/>
                </a:lnTo>
                <a:lnTo>
                  <a:pt x="181163" y="2540"/>
                </a:lnTo>
                <a:lnTo>
                  <a:pt x="177569" y="2540"/>
                </a:lnTo>
                <a:lnTo>
                  <a:pt x="173848" y="1270"/>
                </a:lnTo>
                <a:lnTo>
                  <a:pt x="166393" y="1270"/>
                </a:lnTo>
                <a:lnTo>
                  <a:pt x="162875" y="0"/>
                </a:lnTo>
                <a:close/>
              </a:path>
            </a:pathLst>
          </a:custGeom>
          <a:solidFill>
            <a:srgbClr val="282828">
              <a:alpha val="79998"/>
            </a:srgbClr>
          </a:solidFill>
        </p:spPr>
        <p:txBody>
          <a:bodyPr wrap="square" lIns="0" tIns="0" rIns="0" bIns="0" rtlCol="0"/>
          <a:lstStyle/>
          <a:p>
            <a:endParaRPr/>
          </a:p>
        </p:txBody>
      </p:sp>
      <p:sp>
        <p:nvSpPr>
          <p:cNvPr id="191" name="object 191"/>
          <p:cNvSpPr/>
          <p:nvPr/>
        </p:nvSpPr>
        <p:spPr>
          <a:xfrm>
            <a:off x="1014592" y="3881521"/>
            <a:ext cx="124421" cy="124231"/>
          </a:xfrm>
          <a:prstGeom prst="rect">
            <a:avLst/>
          </a:prstGeom>
          <a:blipFill>
            <a:blip r:embed="rId13" cstate="print"/>
            <a:stretch>
              <a:fillRect/>
            </a:stretch>
          </a:blipFill>
        </p:spPr>
        <p:txBody>
          <a:bodyPr wrap="square" lIns="0" tIns="0" rIns="0" bIns="0" rtlCol="0"/>
          <a:lstStyle/>
          <a:p>
            <a:endParaRPr/>
          </a:p>
        </p:txBody>
      </p:sp>
      <p:sp>
        <p:nvSpPr>
          <p:cNvPr id="192" name="object 192"/>
          <p:cNvSpPr/>
          <p:nvPr/>
        </p:nvSpPr>
        <p:spPr>
          <a:xfrm>
            <a:off x="2307245" y="3729189"/>
            <a:ext cx="257810" cy="362585"/>
          </a:xfrm>
          <a:custGeom>
            <a:avLst/>
            <a:gdLst/>
            <a:ahLst/>
            <a:cxnLst/>
            <a:rect l="l" t="t" r="r" b="b"/>
            <a:pathLst>
              <a:path w="257810" h="362585">
                <a:moveTo>
                  <a:pt x="115392" y="82981"/>
                </a:moveTo>
                <a:lnTo>
                  <a:pt x="76581" y="87551"/>
                </a:lnTo>
                <a:lnTo>
                  <a:pt x="19396" y="120893"/>
                </a:lnTo>
                <a:lnTo>
                  <a:pt x="2384" y="167354"/>
                </a:lnTo>
                <a:lnTo>
                  <a:pt x="7410" y="182626"/>
                </a:lnTo>
                <a:lnTo>
                  <a:pt x="16893" y="194496"/>
                </a:lnTo>
                <a:lnTo>
                  <a:pt x="27927" y="204127"/>
                </a:lnTo>
                <a:lnTo>
                  <a:pt x="34705" y="209819"/>
                </a:lnTo>
                <a:lnTo>
                  <a:pt x="40354" y="215465"/>
                </a:lnTo>
                <a:lnTo>
                  <a:pt x="44222" y="221400"/>
                </a:lnTo>
                <a:lnTo>
                  <a:pt x="45656" y="227965"/>
                </a:lnTo>
                <a:lnTo>
                  <a:pt x="45656" y="235445"/>
                </a:lnTo>
                <a:lnTo>
                  <a:pt x="39839" y="238963"/>
                </a:lnTo>
                <a:lnTo>
                  <a:pt x="29654" y="244538"/>
                </a:lnTo>
                <a:lnTo>
                  <a:pt x="19213" y="250621"/>
                </a:lnTo>
                <a:lnTo>
                  <a:pt x="9493" y="258902"/>
                </a:lnTo>
                <a:lnTo>
                  <a:pt x="2440" y="270916"/>
                </a:lnTo>
                <a:lnTo>
                  <a:pt x="0" y="288201"/>
                </a:lnTo>
                <a:lnTo>
                  <a:pt x="10775" y="320162"/>
                </a:lnTo>
                <a:lnTo>
                  <a:pt x="37484" y="343434"/>
                </a:lnTo>
                <a:lnTo>
                  <a:pt x="74298" y="357661"/>
                </a:lnTo>
                <a:lnTo>
                  <a:pt x="115392" y="362483"/>
                </a:lnTo>
                <a:lnTo>
                  <a:pt x="159508" y="355344"/>
                </a:lnTo>
                <a:lnTo>
                  <a:pt x="159972" y="355104"/>
                </a:lnTo>
                <a:lnTo>
                  <a:pt x="115392" y="355104"/>
                </a:lnTo>
                <a:lnTo>
                  <a:pt x="76896" y="350752"/>
                </a:lnTo>
                <a:lnTo>
                  <a:pt x="42424" y="337908"/>
                </a:lnTo>
                <a:lnTo>
                  <a:pt x="17429" y="316892"/>
                </a:lnTo>
                <a:lnTo>
                  <a:pt x="7366" y="288023"/>
                </a:lnTo>
                <a:lnTo>
                  <a:pt x="9332" y="273638"/>
                </a:lnTo>
                <a:lnTo>
                  <a:pt x="15184" y="263642"/>
                </a:lnTo>
                <a:lnTo>
                  <a:pt x="23562" y="256594"/>
                </a:lnTo>
                <a:lnTo>
                  <a:pt x="40347" y="246915"/>
                </a:lnTo>
                <a:lnTo>
                  <a:pt x="46739" y="242104"/>
                </a:lnTo>
                <a:lnTo>
                  <a:pt x="51296" y="235996"/>
                </a:lnTo>
                <a:lnTo>
                  <a:pt x="53035" y="227965"/>
                </a:lnTo>
                <a:lnTo>
                  <a:pt x="51256" y="219082"/>
                </a:lnTo>
                <a:lnTo>
                  <a:pt x="46588" y="211447"/>
                </a:lnTo>
                <a:lnTo>
                  <a:pt x="40031" y="204685"/>
                </a:lnTo>
                <a:lnTo>
                  <a:pt x="32588" y="198424"/>
                </a:lnTo>
                <a:lnTo>
                  <a:pt x="22313" y="189477"/>
                </a:lnTo>
                <a:lnTo>
                  <a:pt x="13992" y="179179"/>
                </a:lnTo>
                <a:lnTo>
                  <a:pt x="9771" y="166311"/>
                </a:lnTo>
                <a:lnTo>
                  <a:pt x="11798" y="149656"/>
                </a:lnTo>
                <a:lnTo>
                  <a:pt x="25398" y="125184"/>
                </a:lnTo>
                <a:lnTo>
                  <a:pt x="48355" y="106486"/>
                </a:lnTo>
                <a:lnTo>
                  <a:pt x="78931" y="94546"/>
                </a:lnTo>
                <a:lnTo>
                  <a:pt x="115392" y="90347"/>
                </a:lnTo>
                <a:lnTo>
                  <a:pt x="159330" y="90347"/>
                </a:lnTo>
                <a:lnTo>
                  <a:pt x="150571" y="87477"/>
                </a:lnTo>
                <a:lnTo>
                  <a:pt x="133321" y="84131"/>
                </a:lnTo>
                <a:lnTo>
                  <a:pt x="115392" y="82981"/>
                </a:lnTo>
                <a:close/>
              </a:path>
              <a:path w="257810" h="362585">
                <a:moveTo>
                  <a:pt x="215388" y="126098"/>
                </a:moveTo>
                <a:lnTo>
                  <a:pt x="205740" y="126098"/>
                </a:lnTo>
                <a:lnTo>
                  <a:pt x="223214" y="146051"/>
                </a:lnTo>
                <a:lnTo>
                  <a:pt x="236448" y="169214"/>
                </a:lnTo>
                <a:lnTo>
                  <a:pt x="244834" y="194978"/>
                </a:lnTo>
                <a:lnTo>
                  <a:pt x="247623" y="221400"/>
                </a:lnTo>
                <a:lnTo>
                  <a:pt x="247711" y="223057"/>
                </a:lnTo>
                <a:lnTo>
                  <a:pt x="241006" y="264531"/>
                </a:lnTo>
                <a:lnTo>
                  <a:pt x="222196" y="300863"/>
                </a:lnTo>
                <a:lnTo>
                  <a:pt x="193528" y="329533"/>
                </a:lnTo>
                <a:lnTo>
                  <a:pt x="157195" y="348345"/>
                </a:lnTo>
                <a:lnTo>
                  <a:pt x="115392" y="355104"/>
                </a:lnTo>
                <a:lnTo>
                  <a:pt x="159972" y="355104"/>
                </a:lnTo>
                <a:lnTo>
                  <a:pt x="197864" y="335478"/>
                </a:lnTo>
                <a:lnTo>
                  <a:pt x="228137" y="305205"/>
                </a:lnTo>
                <a:lnTo>
                  <a:pt x="248004" y="266849"/>
                </a:lnTo>
                <a:lnTo>
                  <a:pt x="255143" y="222732"/>
                </a:lnTo>
                <a:lnTo>
                  <a:pt x="251931" y="192902"/>
                </a:lnTo>
                <a:lnTo>
                  <a:pt x="242760" y="165276"/>
                </a:lnTo>
                <a:lnTo>
                  <a:pt x="228321" y="140524"/>
                </a:lnTo>
                <a:lnTo>
                  <a:pt x="215388" y="126098"/>
                </a:lnTo>
                <a:close/>
              </a:path>
              <a:path w="257810" h="362585">
                <a:moveTo>
                  <a:pt x="159330" y="90347"/>
                </a:moveTo>
                <a:lnTo>
                  <a:pt x="115392" y="90347"/>
                </a:lnTo>
                <a:lnTo>
                  <a:pt x="132350" y="91435"/>
                </a:lnTo>
                <a:lnTo>
                  <a:pt x="148670" y="94600"/>
                </a:lnTo>
                <a:lnTo>
                  <a:pt x="164217" y="99697"/>
                </a:lnTo>
                <a:lnTo>
                  <a:pt x="178854" y="106578"/>
                </a:lnTo>
                <a:lnTo>
                  <a:pt x="170166" y="122427"/>
                </a:lnTo>
                <a:lnTo>
                  <a:pt x="162571" y="136501"/>
                </a:lnTo>
                <a:lnTo>
                  <a:pt x="156392" y="148110"/>
                </a:lnTo>
                <a:lnTo>
                  <a:pt x="151955" y="156565"/>
                </a:lnTo>
                <a:lnTo>
                  <a:pt x="125016" y="187629"/>
                </a:lnTo>
                <a:lnTo>
                  <a:pt x="120825" y="209819"/>
                </a:lnTo>
                <a:lnTo>
                  <a:pt x="121256" y="215011"/>
                </a:lnTo>
                <a:lnTo>
                  <a:pt x="121309" y="215465"/>
                </a:lnTo>
                <a:lnTo>
                  <a:pt x="122072" y="220484"/>
                </a:lnTo>
                <a:lnTo>
                  <a:pt x="123734" y="230585"/>
                </a:lnTo>
                <a:lnTo>
                  <a:pt x="124434" y="234988"/>
                </a:lnTo>
                <a:lnTo>
                  <a:pt x="115392" y="243446"/>
                </a:lnTo>
                <a:lnTo>
                  <a:pt x="114985" y="244957"/>
                </a:lnTo>
                <a:lnTo>
                  <a:pt x="115478" y="246450"/>
                </a:lnTo>
                <a:lnTo>
                  <a:pt x="115849" y="247713"/>
                </a:lnTo>
                <a:lnTo>
                  <a:pt x="117055" y="248691"/>
                </a:lnTo>
                <a:lnTo>
                  <a:pt x="119024" y="248920"/>
                </a:lnTo>
                <a:lnTo>
                  <a:pt x="120053" y="248920"/>
                </a:lnTo>
                <a:lnTo>
                  <a:pt x="129818" y="246450"/>
                </a:lnTo>
                <a:lnTo>
                  <a:pt x="140900" y="239906"/>
                </a:lnTo>
                <a:lnTo>
                  <a:pt x="141900" y="239077"/>
                </a:lnTo>
                <a:lnTo>
                  <a:pt x="128231" y="239077"/>
                </a:lnTo>
                <a:lnTo>
                  <a:pt x="131521" y="232283"/>
                </a:lnTo>
                <a:lnTo>
                  <a:pt x="127203" y="206082"/>
                </a:lnTo>
                <a:lnTo>
                  <a:pt x="129451" y="197281"/>
                </a:lnTo>
                <a:lnTo>
                  <a:pt x="134610" y="185062"/>
                </a:lnTo>
                <a:lnTo>
                  <a:pt x="141935" y="175148"/>
                </a:lnTo>
                <a:lnTo>
                  <a:pt x="149392" y="167849"/>
                </a:lnTo>
                <a:lnTo>
                  <a:pt x="154952" y="163474"/>
                </a:lnTo>
                <a:lnTo>
                  <a:pt x="170441" y="163474"/>
                </a:lnTo>
                <a:lnTo>
                  <a:pt x="159677" y="157657"/>
                </a:lnTo>
                <a:lnTo>
                  <a:pt x="179405" y="120893"/>
                </a:lnTo>
                <a:lnTo>
                  <a:pt x="191051" y="100126"/>
                </a:lnTo>
                <a:lnTo>
                  <a:pt x="182473" y="100126"/>
                </a:lnTo>
                <a:lnTo>
                  <a:pt x="167002" y="92861"/>
                </a:lnTo>
                <a:lnTo>
                  <a:pt x="159330" y="90347"/>
                </a:lnTo>
                <a:close/>
              </a:path>
              <a:path w="257810" h="362585">
                <a:moveTo>
                  <a:pt x="170441" y="163474"/>
                </a:moveTo>
                <a:lnTo>
                  <a:pt x="154952" y="163474"/>
                </a:lnTo>
                <a:lnTo>
                  <a:pt x="173723" y="173609"/>
                </a:lnTo>
                <a:lnTo>
                  <a:pt x="173827" y="182626"/>
                </a:lnTo>
                <a:lnTo>
                  <a:pt x="149352" y="223057"/>
                </a:lnTo>
                <a:lnTo>
                  <a:pt x="128231" y="239077"/>
                </a:lnTo>
                <a:lnTo>
                  <a:pt x="141900" y="239077"/>
                </a:lnTo>
                <a:lnTo>
                  <a:pt x="171968" y="206729"/>
                </a:lnTo>
                <a:lnTo>
                  <a:pt x="181249" y="182626"/>
                </a:lnTo>
                <a:lnTo>
                  <a:pt x="181168" y="179179"/>
                </a:lnTo>
                <a:lnTo>
                  <a:pt x="180933" y="173609"/>
                </a:lnTo>
                <a:lnTo>
                  <a:pt x="180975" y="171704"/>
                </a:lnTo>
                <a:lnTo>
                  <a:pt x="183992" y="166243"/>
                </a:lnTo>
                <a:lnTo>
                  <a:pt x="175564" y="166243"/>
                </a:lnTo>
                <a:lnTo>
                  <a:pt x="170441" y="163474"/>
                </a:lnTo>
                <a:close/>
              </a:path>
              <a:path w="257810" h="362585">
                <a:moveTo>
                  <a:pt x="256968" y="8356"/>
                </a:moveTo>
                <a:lnTo>
                  <a:pt x="250710" y="8356"/>
                </a:lnTo>
                <a:lnTo>
                  <a:pt x="247078" y="22339"/>
                </a:lnTo>
                <a:lnTo>
                  <a:pt x="237058" y="46408"/>
                </a:lnTo>
                <a:lnTo>
                  <a:pt x="222074" y="77951"/>
                </a:lnTo>
                <a:lnTo>
                  <a:pt x="202399" y="116598"/>
                </a:lnTo>
                <a:lnTo>
                  <a:pt x="201256" y="118795"/>
                </a:lnTo>
                <a:lnTo>
                  <a:pt x="200037" y="120980"/>
                </a:lnTo>
                <a:lnTo>
                  <a:pt x="194054" y="132258"/>
                </a:lnTo>
                <a:lnTo>
                  <a:pt x="187967" y="143606"/>
                </a:lnTo>
                <a:lnTo>
                  <a:pt x="180874" y="156629"/>
                </a:lnTo>
                <a:lnTo>
                  <a:pt x="175564" y="166243"/>
                </a:lnTo>
                <a:lnTo>
                  <a:pt x="183992" y="166243"/>
                </a:lnTo>
                <a:lnTo>
                  <a:pt x="191085" y="153311"/>
                </a:lnTo>
                <a:lnTo>
                  <a:pt x="198015" y="140524"/>
                </a:lnTo>
                <a:lnTo>
                  <a:pt x="205740" y="126098"/>
                </a:lnTo>
                <a:lnTo>
                  <a:pt x="215388" y="126098"/>
                </a:lnTo>
                <a:lnTo>
                  <a:pt x="209308" y="119316"/>
                </a:lnTo>
                <a:lnTo>
                  <a:pt x="227379" y="84046"/>
                </a:lnTo>
                <a:lnTo>
                  <a:pt x="243686" y="49622"/>
                </a:lnTo>
                <a:lnTo>
                  <a:pt x="254866" y="21393"/>
                </a:lnTo>
                <a:lnTo>
                  <a:pt x="256968" y="8356"/>
                </a:lnTo>
                <a:close/>
              </a:path>
              <a:path w="257810" h="362585">
                <a:moveTo>
                  <a:pt x="252082" y="0"/>
                </a:moveTo>
                <a:lnTo>
                  <a:pt x="220983" y="35269"/>
                </a:lnTo>
                <a:lnTo>
                  <a:pt x="182473" y="100126"/>
                </a:lnTo>
                <a:lnTo>
                  <a:pt x="191051" y="100126"/>
                </a:lnTo>
                <a:lnTo>
                  <a:pt x="208859" y="69148"/>
                </a:lnTo>
                <a:lnTo>
                  <a:pt x="226739" y="39949"/>
                </a:lnTo>
                <a:lnTo>
                  <a:pt x="241143" y="18849"/>
                </a:lnTo>
                <a:lnTo>
                  <a:pt x="250710" y="8356"/>
                </a:lnTo>
                <a:lnTo>
                  <a:pt x="256968" y="8356"/>
                </a:lnTo>
                <a:lnTo>
                  <a:pt x="257556" y="4711"/>
                </a:lnTo>
                <a:lnTo>
                  <a:pt x="256921" y="2641"/>
                </a:lnTo>
                <a:lnTo>
                  <a:pt x="255663" y="1498"/>
                </a:lnTo>
                <a:lnTo>
                  <a:pt x="253695" y="457"/>
                </a:lnTo>
                <a:lnTo>
                  <a:pt x="252082" y="0"/>
                </a:lnTo>
                <a:close/>
              </a:path>
            </a:pathLst>
          </a:custGeom>
          <a:solidFill>
            <a:srgbClr val="282828">
              <a:alpha val="79998"/>
            </a:srgbClr>
          </a:solidFill>
        </p:spPr>
        <p:txBody>
          <a:bodyPr wrap="square" lIns="0" tIns="0" rIns="0" bIns="0" rtlCol="0"/>
          <a:lstStyle/>
          <a:p>
            <a:endParaRPr/>
          </a:p>
        </p:txBody>
      </p:sp>
      <p:sp>
        <p:nvSpPr>
          <p:cNvPr id="193" name="object 193"/>
          <p:cNvSpPr/>
          <p:nvPr/>
        </p:nvSpPr>
        <p:spPr>
          <a:xfrm>
            <a:off x="2434449" y="3737540"/>
            <a:ext cx="123504" cy="230725"/>
          </a:xfrm>
          <a:prstGeom prst="rect">
            <a:avLst/>
          </a:prstGeom>
          <a:blipFill>
            <a:blip r:embed="rId14" cstate="print"/>
            <a:stretch>
              <a:fillRect/>
            </a:stretch>
          </a:blipFill>
        </p:spPr>
        <p:txBody>
          <a:bodyPr wrap="square" lIns="0" tIns="0" rIns="0" bIns="0" rtlCol="0"/>
          <a:lstStyle/>
          <a:p>
            <a:endParaRPr/>
          </a:p>
        </p:txBody>
      </p:sp>
      <p:sp>
        <p:nvSpPr>
          <p:cNvPr id="194" name="object 194"/>
          <p:cNvSpPr/>
          <p:nvPr/>
        </p:nvSpPr>
        <p:spPr>
          <a:xfrm>
            <a:off x="2314614" y="3819535"/>
            <a:ext cx="240665" cy="264795"/>
          </a:xfrm>
          <a:custGeom>
            <a:avLst/>
            <a:gdLst/>
            <a:ahLst/>
            <a:cxnLst/>
            <a:rect l="l" t="t" r="r" b="b"/>
            <a:pathLst>
              <a:path w="240664" h="264795">
                <a:moveTo>
                  <a:pt x="108026" y="0"/>
                </a:moveTo>
                <a:lnTo>
                  <a:pt x="40986" y="16138"/>
                </a:lnTo>
                <a:lnTo>
                  <a:pt x="4444" y="59308"/>
                </a:lnTo>
                <a:lnTo>
                  <a:pt x="2405" y="75964"/>
                </a:lnTo>
                <a:lnTo>
                  <a:pt x="6623" y="88831"/>
                </a:lnTo>
                <a:lnTo>
                  <a:pt x="14946" y="99130"/>
                </a:lnTo>
                <a:lnTo>
                  <a:pt x="25222" y="108076"/>
                </a:lnTo>
                <a:lnTo>
                  <a:pt x="32671" y="114337"/>
                </a:lnTo>
                <a:lnTo>
                  <a:pt x="39227" y="121099"/>
                </a:lnTo>
                <a:lnTo>
                  <a:pt x="43892" y="128734"/>
                </a:lnTo>
                <a:lnTo>
                  <a:pt x="45669" y="137617"/>
                </a:lnTo>
                <a:lnTo>
                  <a:pt x="43932" y="145646"/>
                </a:lnTo>
                <a:lnTo>
                  <a:pt x="39377" y="151752"/>
                </a:lnTo>
                <a:lnTo>
                  <a:pt x="32987" y="156562"/>
                </a:lnTo>
                <a:lnTo>
                  <a:pt x="16196" y="166246"/>
                </a:lnTo>
                <a:lnTo>
                  <a:pt x="7818" y="173294"/>
                </a:lnTo>
                <a:lnTo>
                  <a:pt x="1966" y="183290"/>
                </a:lnTo>
                <a:lnTo>
                  <a:pt x="0" y="197675"/>
                </a:lnTo>
                <a:lnTo>
                  <a:pt x="10063" y="226544"/>
                </a:lnTo>
                <a:lnTo>
                  <a:pt x="35058" y="247561"/>
                </a:lnTo>
                <a:lnTo>
                  <a:pt x="69530" y="260404"/>
                </a:lnTo>
                <a:lnTo>
                  <a:pt x="108026" y="264756"/>
                </a:lnTo>
                <a:lnTo>
                  <a:pt x="149830" y="257999"/>
                </a:lnTo>
                <a:lnTo>
                  <a:pt x="171049" y="247014"/>
                </a:lnTo>
                <a:lnTo>
                  <a:pt x="111023" y="247014"/>
                </a:lnTo>
                <a:lnTo>
                  <a:pt x="101029" y="245005"/>
                </a:lnTo>
                <a:lnTo>
                  <a:pt x="92862" y="239521"/>
                </a:lnTo>
                <a:lnTo>
                  <a:pt x="87352" y="231380"/>
                </a:lnTo>
                <a:lnTo>
                  <a:pt x="85331" y="221399"/>
                </a:lnTo>
                <a:lnTo>
                  <a:pt x="85506" y="220535"/>
                </a:lnTo>
                <a:lnTo>
                  <a:pt x="40309" y="220535"/>
                </a:lnTo>
                <a:lnTo>
                  <a:pt x="35699" y="219049"/>
                </a:lnTo>
                <a:lnTo>
                  <a:pt x="31965" y="215861"/>
                </a:lnTo>
                <a:lnTo>
                  <a:pt x="26479" y="211327"/>
                </a:lnTo>
                <a:lnTo>
                  <a:pt x="24015" y="203949"/>
                </a:lnTo>
                <a:lnTo>
                  <a:pt x="24993" y="195313"/>
                </a:lnTo>
                <a:lnTo>
                  <a:pt x="26255" y="189156"/>
                </a:lnTo>
                <a:lnTo>
                  <a:pt x="51783" y="158911"/>
                </a:lnTo>
                <a:lnTo>
                  <a:pt x="66039" y="154266"/>
                </a:lnTo>
                <a:lnTo>
                  <a:pt x="107710" y="154266"/>
                </a:lnTo>
                <a:lnTo>
                  <a:pt x="108026" y="153111"/>
                </a:lnTo>
                <a:lnTo>
                  <a:pt x="117055" y="144652"/>
                </a:lnTo>
                <a:lnTo>
                  <a:pt x="114493" y="128734"/>
                </a:lnTo>
                <a:lnTo>
                  <a:pt x="113909" y="124902"/>
                </a:lnTo>
                <a:lnTo>
                  <a:pt x="113420" y="119014"/>
                </a:lnTo>
                <a:lnTo>
                  <a:pt x="113631" y="112427"/>
                </a:lnTo>
                <a:lnTo>
                  <a:pt x="114934" y="105092"/>
                </a:lnTo>
                <a:lnTo>
                  <a:pt x="117650" y="97293"/>
                </a:lnTo>
                <a:lnTo>
                  <a:pt x="119867" y="93052"/>
                </a:lnTo>
                <a:lnTo>
                  <a:pt x="44335" y="93052"/>
                </a:lnTo>
                <a:lnTo>
                  <a:pt x="34378" y="91041"/>
                </a:lnTo>
                <a:lnTo>
                  <a:pt x="26230" y="85553"/>
                </a:lnTo>
                <a:lnTo>
                  <a:pt x="20727" y="77408"/>
                </a:lnTo>
                <a:lnTo>
                  <a:pt x="18707" y="67424"/>
                </a:lnTo>
                <a:lnTo>
                  <a:pt x="20727" y="57474"/>
                </a:lnTo>
                <a:lnTo>
                  <a:pt x="26230" y="49329"/>
                </a:lnTo>
                <a:lnTo>
                  <a:pt x="34378" y="43828"/>
                </a:lnTo>
                <a:lnTo>
                  <a:pt x="44335" y="41808"/>
                </a:lnTo>
                <a:lnTo>
                  <a:pt x="82564" y="41808"/>
                </a:lnTo>
                <a:lnTo>
                  <a:pt x="81533" y="36728"/>
                </a:lnTo>
                <a:lnTo>
                  <a:pt x="83554" y="26751"/>
                </a:lnTo>
                <a:lnTo>
                  <a:pt x="89057" y="18610"/>
                </a:lnTo>
                <a:lnTo>
                  <a:pt x="97205" y="13123"/>
                </a:lnTo>
                <a:lnTo>
                  <a:pt x="107162" y="11112"/>
                </a:lnTo>
                <a:lnTo>
                  <a:pt x="160583" y="11112"/>
                </a:lnTo>
                <a:lnTo>
                  <a:pt x="156851" y="9354"/>
                </a:lnTo>
                <a:lnTo>
                  <a:pt x="141308" y="4254"/>
                </a:lnTo>
                <a:lnTo>
                  <a:pt x="124985" y="1087"/>
                </a:lnTo>
                <a:lnTo>
                  <a:pt x="108026" y="0"/>
                </a:lnTo>
                <a:close/>
              </a:path>
              <a:path w="240664" h="264795">
                <a:moveTo>
                  <a:pt x="165442" y="195770"/>
                </a:moveTo>
                <a:lnTo>
                  <a:pt x="111023" y="195770"/>
                </a:lnTo>
                <a:lnTo>
                  <a:pt x="120978" y="197790"/>
                </a:lnTo>
                <a:lnTo>
                  <a:pt x="129122" y="203293"/>
                </a:lnTo>
                <a:lnTo>
                  <a:pt x="134620" y="211442"/>
                </a:lnTo>
                <a:lnTo>
                  <a:pt x="136639" y="221399"/>
                </a:lnTo>
                <a:lnTo>
                  <a:pt x="134620" y="231380"/>
                </a:lnTo>
                <a:lnTo>
                  <a:pt x="129122" y="239521"/>
                </a:lnTo>
                <a:lnTo>
                  <a:pt x="120978" y="245005"/>
                </a:lnTo>
                <a:lnTo>
                  <a:pt x="111023" y="247014"/>
                </a:lnTo>
                <a:lnTo>
                  <a:pt x="171049" y="247014"/>
                </a:lnTo>
                <a:lnTo>
                  <a:pt x="186166" y="239189"/>
                </a:lnTo>
                <a:lnTo>
                  <a:pt x="214839" y="210521"/>
                </a:lnTo>
                <a:lnTo>
                  <a:pt x="215736" y="208787"/>
                </a:lnTo>
                <a:lnTo>
                  <a:pt x="187248" y="208787"/>
                </a:lnTo>
                <a:lnTo>
                  <a:pt x="177293" y="206767"/>
                </a:lnTo>
                <a:lnTo>
                  <a:pt x="169149" y="201264"/>
                </a:lnTo>
                <a:lnTo>
                  <a:pt x="165442" y="195770"/>
                </a:lnTo>
                <a:close/>
              </a:path>
              <a:path w="240664" h="264795">
                <a:moveTo>
                  <a:pt x="107710" y="154266"/>
                </a:moveTo>
                <a:lnTo>
                  <a:pt x="66039" y="154266"/>
                </a:lnTo>
                <a:lnTo>
                  <a:pt x="73583" y="155473"/>
                </a:lnTo>
                <a:lnTo>
                  <a:pt x="79070" y="160083"/>
                </a:lnTo>
                <a:lnTo>
                  <a:pt x="84944" y="168735"/>
                </a:lnTo>
                <a:lnTo>
                  <a:pt x="86163" y="179906"/>
                </a:lnTo>
                <a:lnTo>
                  <a:pt x="82838" y="192275"/>
                </a:lnTo>
                <a:lnTo>
                  <a:pt x="55511" y="219100"/>
                </a:lnTo>
                <a:lnTo>
                  <a:pt x="50266" y="220535"/>
                </a:lnTo>
                <a:lnTo>
                  <a:pt x="85506" y="220535"/>
                </a:lnTo>
                <a:lnTo>
                  <a:pt x="87352" y="211442"/>
                </a:lnTo>
                <a:lnTo>
                  <a:pt x="92862" y="203293"/>
                </a:lnTo>
                <a:lnTo>
                  <a:pt x="101029" y="197790"/>
                </a:lnTo>
                <a:lnTo>
                  <a:pt x="111023" y="195770"/>
                </a:lnTo>
                <a:lnTo>
                  <a:pt x="165442" y="195770"/>
                </a:lnTo>
                <a:lnTo>
                  <a:pt x="163651" y="193116"/>
                </a:lnTo>
                <a:lnTo>
                  <a:pt x="161659" y="183290"/>
                </a:lnTo>
                <a:lnTo>
                  <a:pt x="161658" y="183032"/>
                </a:lnTo>
                <a:lnTo>
                  <a:pt x="163651" y="173182"/>
                </a:lnTo>
                <a:lnTo>
                  <a:pt x="169149" y="165041"/>
                </a:lnTo>
                <a:lnTo>
                  <a:pt x="177293" y="159554"/>
                </a:lnTo>
                <a:lnTo>
                  <a:pt x="182093" y="158584"/>
                </a:lnTo>
                <a:lnTo>
                  <a:pt x="111645" y="158584"/>
                </a:lnTo>
                <a:lnTo>
                  <a:pt x="109702" y="158356"/>
                </a:lnTo>
                <a:lnTo>
                  <a:pt x="108483" y="157365"/>
                </a:lnTo>
                <a:lnTo>
                  <a:pt x="108076" y="155994"/>
                </a:lnTo>
                <a:lnTo>
                  <a:pt x="107619" y="154597"/>
                </a:lnTo>
                <a:lnTo>
                  <a:pt x="107710" y="154266"/>
                </a:lnTo>
                <a:close/>
              </a:path>
              <a:path w="240664" h="264795">
                <a:moveTo>
                  <a:pt x="236343" y="157543"/>
                </a:moveTo>
                <a:lnTo>
                  <a:pt x="187248" y="157543"/>
                </a:lnTo>
                <a:lnTo>
                  <a:pt x="197205" y="159554"/>
                </a:lnTo>
                <a:lnTo>
                  <a:pt x="205354" y="165041"/>
                </a:lnTo>
                <a:lnTo>
                  <a:pt x="210857" y="173182"/>
                </a:lnTo>
                <a:lnTo>
                  <a:pt x="212851" y="183032"/>
                </a:lnTo>
                <a:lnTo>
                  <a:pt x="212850" y="183290"/>
                </a:lnTo>
                <a:lnTo>
                  <a:pt x="210857" y="193116"/>
                </a:lnTo>
                <a:lnTo>
                  <a:pt x="205354" y="201264"/>
                </a:lnTo>
                <a:lnTo>
                  <a:pt x="197205" y="206767"/>
                </a:lnTo>
                <a:lnTo>
                  <a:pt x="187248" y="208787"/>
                </a:lnTo>
                <a:lnTo>
                  <a:pt x="215736" y="208787"/>
                </a:lnTo>
                <a:lnTo>
                  <a:pt x="233652" y="174188"/>
                </a:lnTo>
                <a:lnTo>
                  <a:pt x="236343" y="157543"/>
                </a:lnTo>
                <a:close/>
              </a:path>
              <a:path w="240664" h="264795">
                <a:moveTo>
                  <a:pt x="198361" y="35750"/>
                </a:moveTo>
                <a:lnTo>
                  <a:pt x="190637" y="50204"/>
                </a:lnTo>
                <a:lnTo>
                  <a:pt x="183722" y="62969"/>
                </a:lnTo>
                <a:lnTo>
                  <a:pt x="177939" y="73530"/>
                </a:lnTo>
                <a:lnTo>
                  <a:pt x="173608" y="81368"/>
                </a:lnTo>
                <a:lnTo>
                  <a:pt x="173598" y="84005"/>
                </a:lnTo>
                <a:lnTo>
                  <a:pt x="155066" y="129438"/>
                </a:lnTo>
                <a:lnTo>
                  <a:pt x="122450" y="156113"/>
                </a:lnTo>
                <a:lnTo>
                  <a:pt x="112687" y="158584"/>
                </a:lnTo>
                <a:lnTo>
                  <a:pt x="182093" y="158584"/>
                </a:lnTo>
                <a:lnTo>
                  <a:pt x="187248" y="157543"/>
                </a:lnTo>
                <a:lnTo>
                  <a:pt x="236343" y="157543"/>
                </a:lnTo>
                <a:lnTo>
                  <a:pt x="239201" y="139865"/>
                </a:lnTo>
                <a:lnTo>
                  <a:pt x="205739" y="139865"/>
                </a:lnTo>
                <a:lnTo>
                  <a:pt x="195753" y="137844"/>
                </a:lnTo>
                <a:lnTo>
                  <a:pt x="187590" y="132341"/>
                </a:lnTo>
                <a:lnTo>
                  <a:pt x="182081" y="124193"/>
                </a:lnTo>
                <a:lnTo>
                  <a:pt x="180060" y="114236"/>
                </a:lnTo>
                <a:lnTo>
                  <a:pt x="182081" y="104260"/>
                </a:lnTo>
                <a:lnTo>
                  <a:pt x="187590" y="96118"/>
                </a:lnTo>
                <a:lnTo>
                  <a:pt x="195753" y="90631"/>
                </a:lnTo>
                <a:lnTo>
                  <a:pt x="205739" y="88620"/>
                </a:lnTo>
                <a:lnTo>
                  <a:pt x="232264" y="88620"/>
                </a:lnTo>
                <a:lnTo>
                  <a:pt x="229087" y="78866"/>
                </a:lnTo>
                <a:lnTo>
                  <a:pt x="215845" y="55703"/>
                </a:lnTo>
                <a:lnTo>
                  <a:pt x="198361" y="35750"/>
                </a:lnTo>
                <a:close/>
              </a:path>
              <a:path w="240664" h="264795">
                <a:moveTo>
                  <a:pt x="232264" y="88620"/>
                </a:moveTo>
                <a:lnTo>
                  <a:pt x="205739" y="88620"/>
                </a:lnTo>
                <a:lnTo>
                  <a:pt x="215696" y="90631"/>
                </a:lnTo>
                <a:lnTo>
                  <a:pt x="223845" y="96118"/>
                </a:lnTo>
                <a:lnTo>
                  <a:pt x="229348" y="104260"/>
                </a:lnTo>
                <a:lnTo>
                  <a:pt x="231368" y="114236"/>
                </a:lnTo>
                <a:lnTo>
                  <a:pt x="229348" y="124193"/>
                </a:lnTo>
                <a:lnTo>
                  <a:pt x="223845" y="132341"/>
                </a:lnTo>
                <a:lnTo>
                  <a:pt x="215696" y="137844"/>
                </a:lnTo>
                <a:lnTo>
                  <a:pt x="205739" y="139865"/>
                </a:lnTo>
                <a:lnTo>
                  <a:pt x="239201" y="139865"/>
                </a:lnTo>
                <a:lnTo>
                  <a:pt x="240406" y="132341"/>
                </a:lnTo>
                <a:lnTo>
                  <a:pt x="237478" y="104630"/>
                </a:lnTo>
                <a:lnTo>
                  <a:pt x="232264" y="88620"/>
                </a:lnTo>
                <a:close/>
              </a:path>
              <a:path w="240664" h="264795">
                <a:moveTo>
                  <a:pt x="82564" y="41808"/>
                </a:moveTo>
                <a:lnTo>
                  <a:pt x="44335" y="41808"/>
                </a:lnTo>
                <a:lnTo>
                  <a:pt x="54292" y="43828"/>
                </a:lnTo>
                <a:lnTo>
                  <a:pt x="62441" y="49329"/>
                </a:lnTo>
                <a:lnTo>
                  <a:pt x="67944" y="57474"/>
                </a:lnTo>
                <a:lnTo>
                  <a:pt x="69964" y="67424"/>
                </a:lnTo>
                <a:lnTo>
                  <a:pt x="67944" y="77408"/>
                </a:lnTo>
                <a:lnTo>
                  <a:pt x="62441" y="85553"/>
                </a:lnTo>
                <a:lnTo>
                  <a:pt x="54292" y="91041"/>
                </a:lnTo>
                <a:lnTo>
                  <a:pt x="44335" y="93052"/>
                </a:lnTo>
                <a:lnTo>
                  <a:pt x="119867" y="93052"/>
                </a:lnTo>
                <a:lnTo>
                  <a:pt x="144525" y="66281"/>
                </a:lnTo>
                <a:lnTo>
                  <a:pt x="146613" y="62356"/>
                </a:lnTo>
                <a:lnTo>
                  <a:pt x="107162" y="62356"/>
                </a:lnTo>
                <a:lnTo>
                  <a:pt x="97205" y="60336"/>
                </a:lnTo>
                <a:lnTo>
                  <a:pt x="89057" y="54833"/>
                </a:lnTo>
                <a:lnTo>
                  <a:pt x="83554" y="46685"/>
                </a:lnTo>
                <a:lnTo>
                  <a:pt x="82564" y="41808"/>
                </a:lnTo>
                <a:close/>
              </a:path>
              <a:path w="240664" h="264795">
                <a:moveTo>
                  <a:pt x="160583" y="11112"/>
                </a:moveTo>
                <a:lnTo>
                  <a:pt x="107162" y="11112"/>
                </a:lnTo>
                <a:lnTo>
                  <a:pt x="117148" y="13123"/>
                </a:lnTo>
                <a:lnTo>
                  <a:pt x="125312" y="18610"/>
                </a:lnTo>
                <a:lnTo>
                  <a:pt x="130820" y="26751"/>
                </a:lnTo>
                <a:lnTo>
                  <a:pt x="132841" y="36728"/>
                </a:lnTo>
                <a:lnTo>
                  <a:pt x="130820" y="46685"/>
                </a:lnTo>
                <a:lnTo>
                  <a:pt x="125312" y="54833"/>
                </a:lnTo>
                <a:lnTo>
                  <a:pt x="117148" y="60336"/>
                </a:lnTo>
                <a:lnTo>
                  <a:pt x="107162" y="62356"/>
                </a:lnTo>
                <a:lnTo>
                  <a:pt x="146613" y="62356"/>
                </a:lnTo>
                <a:lnTo>
                  <a:pt x="149022" y="57762"/>
                </a:lnTo>
                <a:lnTo>
                  <a:pt x="155203" y="46154"/>
                </a:lnTo>
                <a:lnTo>
                  <a:pt x="162798" y="32084"/>
                </a:lnTo>
                <a:lnTo>
                  <a:pt x="171475" y="16243"/>
                </a:lnTo>
                <a:lnTo>
                  <a:pt x="160583" y="11112"/>
                </a:lnTo>
                <a:close/>
              </a:path>
            </a:pathLst>
          </a:custGeom>
          <a:solidFill>
            <a:srgbClr val="FFFFFF">
              <a:alpha val="79998"/>
            </a:srgbClr>
          </a:solidFill>
        </p:spPr>
        <p:txBody>
          <a:bodyPr wrap="square" lIns="0" tIns="0" rIns="0" bIns="0" rtlCol="0"/>
          <a:lstStyle/>
          <a:p>
            <a:endParaRPr/>
          </a:p>
        </p:txBody>
      </p:sp>
      <p:sp>
        <p:nvSpPr>
          <p:cNvPr id="195" name="object 195"/>
          <p:cNvSpPr/>
          <p:nvPr/>
        </p:nvSpPr>
        <p:spPr>
          <a:xfrm>
            <a:off x="2333324" y="3830652"/>
            <a:ext cx="114129" cy="81942"/>
          </a:xfrm>
          <a:prstGeom prst="rect">
            <a:avLst/>
          </a:prstGeom>
          <a:blipFill>
            <a:blip r:embed="rId15" cstate="print"/>
            <a:stretch>
              <a:fillRect/>
            </a:stretch>
          </a:blipFill>
        </p:spPr>
        <p:txBody>
          <a:bodyPr wrap="square" lIns="0" tIns="0" rIns="0" bIns="0" rtlCol="0"/>
          <a:lstStyle/>
          <a:p>
            <a:endParaRPr/>
          </a:p>
        </p:txBody>
      </p:sp>
      <p:sp>
        <p:nvSpPr>
          <p:cNvPr id="196" name="object 196"/>
          <p:cNvSpPr/>
          <p:nvPr/>
        </p:nvSpPr>
        <p:spPr>
          <a:xfrm>
            <a:off x="2338625" y="3973794"/>
            <a:ext cx="112635" cy="92773"/>
          </a:xfrm>
          <a:prstGeom prst="rect">
            <a:avLst/>
          </a:prstGeom>
          <a:blipFill>
            <a:blip r:embed="rId16" cstate="print"/>
            <a:stretch>
              <a:fillRect/>
            </a:stretch>
          </a:blipFill>
        </p:spPr>
        <p:txBody>
          <a:bodyPr wrap="square" lIns="0" tIns="0" rIns="0" bIns="0" rtlCol="0"/>
          <a:lstStyle/>
          <a:p>
            <a:endParaRPr/>
          </a:p>
        </p:txBody>
      </p:sp>
      <p:sp>
        <p:nvSpPr>
          <p:cNvPr id="197" name="object 197"/>
          <p:cNvSpPr/>
          <p:nvPr/>
        </p:nvSpPr>
        <p:spPr>
          <a:xfrm>
            <a:off x="2476242" y="3908158"/>
            <a:ext cx="69740" cy="120175"/>
          </a:xfrm>
          <a:prstGeom prst="rect">
            <a:avLst/>
          </a:prstGeom>
          <a:blipFill>
            <a:blip r:embed="rId17" cstate="print"/>
            <a:stretch>
              <a:fillRect/>
            </a:stretch>
          </a:blipFill>
        </p:spPr>
        <p:txBody>
          <a:bodyPr wrap="square" lIns="0" tIns="0" rIns="0" bIns="0" rtlCol="0"/>
          <a:lstStyle/>
          <a:p>
            <a:endParaRPr/>
          </a:p>
        </p:txBody>
      </p:sp>
      <p:sp>
        <p:nvSpPr>
          <p:cNvPr id="198" name="object 198"/>
          <p:cNvSpPr/>
          <p:nvPr/>
        </p:nvSpPr>
        <p:spPr>
          <a:xfrm>
            <a:off x="1168829" y="3672628"/>
            <a:ext cx="43180" cy="23495"/>
          </a:xfrm>
          <a:custGeom>
            <a:avLst/>
            <a:gdLst/>
            <a:ahLst/>
            <a:cxnLst/>
            <a:rect l="l" t="t" r="r" b="b"/>
            <a:pathLst>
              <a:path w="43180" h="23495">
                <a:moveTo>
                  <a:pt x="25703" y="0"/>
                </a:moveTo>
                <a:lnTo>
                  <a:pt x="14509" y="4229"/>
                </a:lnTo>
                <a:lnTo>
                  <a:pt x="6173" y="10774"/>
                </a:lnTo>
                <a:lnTo>
                  <a:pt x="1028" y="17380"/>
                </a:lnTo>
                <a:lnTo>
                  <a:pt x="0" y="19057"/>
                </a:lnTo>
                <a:lnTo>
                  <a:pt x="558" y="21279"/>
                </a:lnTo>
                <a:lnTo>
                  <a:pt x="2285" y="22295"/>
                </a:lnTo>
                <a:lnTo>
                  <a:pt x="4013" y="23349"/>
                </a:lnTo>
                <a:lnTo>
                  <a:pt x="6235" y="22752"/>
                </a:lnTo>
                <a:lnTo>
                  <a:pt x="7251" y="21038"/>
                </a:lnTo>
                <a:lnTo>
                  <a:pt x="9476" y="17980"/>
                </a:lnTo>
                <a:lnTo>
                  <a:pt x="15393" y="12303"/>
                </a:lnTo>
                <a:lnTo>
                  <a:pt x="24894" y="7593"/>
                </a:lnTo>
                <a:lnTo>
                  <a:pt x="37871" y="7436"/>
                </a:lnTo>
                <a:lnTo>
                  <a:pt x="39592" y="7436"/>
                </a:lnTo>
                <a:lnTo>
                  <a:pt x="40131" y="7220"/>
                </a:lnTo>
                <a:lnTo>
                  <a:pt x="41160" y="6763"/>
                </a:lnTo>
                <a:lnTo>
                  <a:pt x="41922" y="5849"/>
                </a:lnTo>
                <a:lnTo>
                  <a:pt x="42633" y="2737"/>
                </a:lnTo>
                <a:lnTo>
                  <a:pt x="41427" y="794"/>
                </a:lnTo>
                <a:lnTo>
                  <a:pt x="39420" y="337"/>
                </a:lnTo>
                <a:lnTo>
                  <a:pt x="25703" y="0"/>
                </a:lnTo>
                <a:close/>
              </a:path>
              <a:path w="43180" h="23495">
                <a:moveTo>
                  <a:pt x="39592" y="7436"/>
                </a:moveTo>
                <a:lnTo>
                  <a:pt x="37871" y="7436"/>
                </a:lnTo>
                <a:lnTo>
                  <a:pt x="38620" y="7601"/>
                </a:lnTo>
                <a:lnTo>
                  <a:pt x="39433" y="7500"/>
                </a:lnTo>
                <a:lnTo>
                  <a:pt x="39592" y="7436"/>
                </a:lnTo>
                <a:close/>
              </a:path>
            </a:pathLst>
          </a:custGeom>
          <a:solidFill>
            <a:srgbClr val="282828">
              <a:alpha val="79998"/>
            </a:srgbClr>
          </a:solidFill>
        </p:spPr>
        <p:txBody>
          <a:bodyPr wrap="square" lIns="0" tIns="0" rIns="0" bIns="0" rtlCol="0"/>
          <a:lstStyle/>
          <a:p>
            <a:endParaRPr/>
          </a:p>
        </p:txBody>
      </p:sp>
      <p:sp>
        <p:nvSpPr>
          <p:cNvPr id="199" name="object 199"/>
          <p:cNvSpPr/>
          <p:nvPr/>
        </p:nvSpPr>
        <p:spPr>
          <a:xfrm>
            <a:off x="1105843" y="3700592"/>
            <a:ext cx="43180" cy="23495"/>
          </a:xfrm>
          <a:custGeom>
            <a:avLst/>
            <a:gdLst/>
            <a:ahLst/>
            <a:cxnLst/>
            <a:rect l="l" t="t" r="r" b="b"/>
            <a:pathLst>
              <a:path w="43180" h="23495">
                <a:moveTo>
                  <a:pt x="25745" y="0"/>
                </a:moveTo>
                <a:lnTo>
                  <a:pt x="14543" y="4211"/>
                </a:lnTo>
                <a:lnTo>
                  <a:pt x="6190" y="10735"/>
                </a:lnTo>
                <a:lnTo>
                  <a:pt x="1015" y="17332"/>
                </a:lnTo>
                <a:lnTo>
                  <a:pt x="0" y="19072"/>
                </a:lnTo>
                <a:lnTo>
                  <a:pt x="596" y="21282"/>
                </a:lnTo>
                <a:lnTo>
                  <a:pt x="2273" y="22298"/>
                </a:lnTo>
                <a:lnTo>
                  <a:pt x="4013" y="23314"/>
                </a:lnTo>
                <a:lnTo>
                  <a:pt x="6235" y="22768"/>
                </a:lnTo>
                <a:lnTo>
                  <a:pt x="7302" y="21028"/>
                </a:lnTo>
                <a:lnTo>
                  <a:pt x="9490" y="17970"/>
                </a:lnTo>
                <a:lnTo>
                  <a:pt x="15389" y="12281"/>
                </a:lnTo>
                <a:lnTo>
                  <a:pt x="24883" y="7558"/>
                </a:lnTo>
                <a:lnTo>
                  <a:pt x="37858" y="7401"/>
                </a:lnTo>
                <a:lnTo>
                  <a:pt x="39653" y="7401"/>
                </a:lnTo>
                <a:lnTo>
                  <a:pt x="41135" y="6715"/>
                </a:lnTo>
                <a:lnTo>
                  <a:pt x="41960" y="5851"/>
                </a:lnTo>
                <a:lnTo>
                  <a:pt x="42316" y="4211"/>
                </a:lnTo>
                <a:lnTo>
                  <a:pt x="42671" y="2689"/>
                </a:lnTo>
                <a:lnTo>
                  <a:pt x="41427" y="797"/>
                </a:lnTo>
                <a:lnTo>
                  <a:pt x="39471" y="339"/>
                </a:lnTo>
                <a:lnTo>
                  <a:pt x="25745" y="0"/>
                </a:lnTo>
                <a:close/>
              </a:path>
              <a:path w="43180" h="23495">
                <a:moveTo>
                  <a:pt x="39653" y="7401"/>
                </a:moveTo>
                <a:lnTo>
                  <a:pt x="37858" y="7401"/>
                </a:lnTo>
                <a:lnTo>
                  <a:pt x="38658" y="7591"/>
                </a:lnTo>
                <a:lnTo>
                  <a:pt x="39433" y="7502"/>
                </a:lnTo>
                <a:lnTo>
                  <a:pt x="39653" y="7401"/>
                </a:lnTo>
                <a:close/>
              </a:path>
            </a:pathLst>
          </a:custGeom>
          <a:solidFill>
            <a:srgbClr val="282828">
              <a:alpha val="79998"/>
            </a:srgbClr>
          </a:solidFill>
        </p:spPr>
        <p:txBody>
          <a:bodyPr wrap="square" lIns="0" tIns="0" rIns="0" bIns="0" rtlCol="0"/>
          <a:lstStyle/>
          <a:p>
            <a:endParaRPr/>
          </a:p>
        </p:txBody>
      </p:sp>
      <p:sp>
        <p:nvSpPr>
          <p:cNvPr id="200" name="object 200"/>
          <p:cNvSpPr/>
          <p:nvPr/>
        </p:nvSpPr>
        <p:spPr>
          <a:xfrm>
            <a:off x="1241242" y="3666097"/>
            <a:ext cx="45085" cy="22225"/>
          </a:xfrm>
          <a:custGeom>
            <a:avLst/>
            <a:gdLst/>
            <a:ahLst/>
            <a:cxnLst/>
            <a:rect l="l" t="t" r="r" b="b"/>
            <a:pathLst>
              <a:path w="45084" h="22225">
                <a:moveTo>
                  <a:pt x="3873" y="0"/>
                </a:moveTo>
                <a:lnTo>
                  <a:pt x="2146" y="1079"/>
                </a:lnTo>
                <a:lnTo>
                  <a:pt x="469" y="2158"/>
                </a:lnTo>
                <a:lnTo>
                  <a:pt x="0" y="4406"/>
                </a:lnTo>
                <a:lnTo>
                  <a:pt x="4305" y="11163"/>
                </a:lnTo>
                <a:lnTo>
                  <a:pt x="11150" y="17919"/>
                </a:lnTo>
                <a:lnTo>
                  <a:pt x="26631" y="21932"/>
                </a:lnTo>
                <a:lnTo>
                  <a:pt x="34175" y="21437"/>
                </a:lnTo>
                <a:lnTo>
                  <a:pt x="42443" y="16763"/>
                </a:lnTo>
                <a:lnTo>
                  <a:pt x="44234" y="15773"/>
                </a:lnTo>
                <a:lnTo>
                  <a:pt x="44730" y="13812"/>
                </a:lnTo>
                <a:lnTo>
                  <a:pt x="25972" y="13812"/>
                </a:lnTo>
                <a:lnTo>
                  <a:pt x="16087" y="10642"/>
                </a:lnTo>
                <a:lnTo>
                  <a:pt x="9674" y="5301"/>
                </a:lnTo>
                <a:lnTo>
                  <a:pt x="7188" y="2146"/>
                </a:lnTo>
                <a:lnTo>
                  <a:pt x="6070" y="482"/>
                </a:lnTo>
                <a:lnTo>
                  <a:pt x="3873" y="0"/>
                </a:lnTo>
                <a:close/>
              </a:path>
              <a:path w="45084" h="22225">
                <a:moveTo>
                  <a:pt x="40614" y="9423"/>
                </a:moveTo>
                <a:lnTo>
                  <a:pt x="38874" y="10452"/>
                </a:lnTo>
                <a:lnTo>
                  <a:pt x="25972" y="13812"/>
                </a:lnTo>
                <a:lnTo>
                  <a:pt x="44730" y="13812"/>
                </a:lnTo>
                <a:lnTo>
                  <a:pt x="44792" y="13563"/>
                </a:lnTo>
                <a:lnTo>
                  <a:pt x="42837" y="10096"/>
                </a:lnTo>
                <a:lnTo>
                  <a:pt x="40614" y="9423"/>
                </a:lnTo>
                <a:close/>
              </a:path>
            </a:pathLst>
          </a:custGeom>
          <a:solidFill>
            <a:srgbClr val="282828">
              <a:alpha val="79998"/>
            </a:srgbClr>
          </a:solidFill>
        </p:spPr>
        <p:txBody>
          <a:bodyPr wrap="square" lIns="0" tIns="0" rIns="0" bIns="0" rtlCol="0"/>
          <a:lstStyle/>
          <a:p>
            <a:endParaRPr/>
          </a:p>
        </p:txBody>
      </p:sp>
      <p:sp>
        <p:nvSpPr>
          <p:cNvPr id="201" name="object 201"/>
          <p:cNvSpPr/>
          <p:nvPr/>
        </p:nvSpPr>
        <p:spPr>
          <a:xfrm>
            <a:off x="1307904" y="3683365"/>
            <a:ext cx="45085" cy="22225"/>
          </a:xfrm>
          <a:custGeom>
            <a:avLst/>
            <a:gdLst/>
            <a:ahLst/>
            <a:cxnLst/>
            <a:rect l="l" t="t" r="r" b="b"/>
            <a:pathLst>
              <a:path w="45084" h="22225">
                <a:moveTo>
                  <a:pt x="3873" y="0"/>
                </a:moveTo>
                <a:lnTo>
                  <a:pt x="507" y="2146"/>
                </a:lnTo>
                <a:lnTo>
                  <a:pt x="0" y="4406"/>
                </a:lnTo>
                <a:lnTo>
                  <a:pt x="1066" y="6121"/>
                </a:lnTo>
                <a:lnTo>
                  <a:pt x="4356" y="11201"/>
                </a:lnTo>
                <a:lnTo>
                  <a:pt x="11137" y="17907"/>
                </a:lnTo>
                <a:lnTo>
                  <a:pt x="26657" y="21920"/>
                </a:lnTo>
                <a:lnTo>
                  <a:pt x="34213" y="21475"/>
                </a:lnTo>
                <a:lnTo>
                  <a:pt x="44221" y="15760"/>
                </a:lnTo>
                <a:lnTo>
                  <a:pt x="44758" y="13812"/>
                </a:lnTo>
                <a:lnTo>
                  <a:pt x="25994" y="13812"/>
                </a:lnTo>
                <a:lnTo>
                  <a:pt x="16108" y="10660"/>
                </a:lnTo>
                <a:lnTo>
                  <a:pt x="9696" y="5333"/>
                </a:lnTo>
                <a:lnTo>
                  <a:pt x="7176" y="2146"/>
                </a:lnTo>
                <a:lnTo>
                  <a:pt x="6108" y="508"/>
                </a:lnTo>
                <a:lnTo>
                  <a:pt x="3873" y="0"/>
                </a:lnTo>
                <a:close/>
              </a:path>
              <a:path w="45084" h="22225">
                <a:moveTo>
                  <a:pt x="40652" y="9461"/>
                </a:moveTo>
                <a:lnTo>
                  <a:pt x="38912" y="10439"/>
                </a:lnTo>
                <a:lnTo>
                  <a:pt x="25994" y="13812"/>
                </a:lnTo>
                <a:lnTo>
                  <a:pt x="44758" y="13812"/>
                </a:lnTo>
                <a:lnTo>
                  <a:pt x="44830" y="13550"/>
                </a:lnTo>
                <a:lnTo>
                  <a:pt x="42875" y="10083"/>
                </a:lnTo>
                <a:lnTo>
                  <a:pt x="40652" y="9461"/>
                </a:lnTo>
                <a:close/>
              </a:path>
            </a:pathLst>
          </a:custGeom>
          <a:solidFill>
            <a:srgbClr val="282828">
              <a:alpha val="79998"/>
            </a:srgbClr>
          </a:solidFill>
        </p:spPr>
        <p:txBody>
          <a:bodyPr wrap="square" lIns="0" tIns="0" rIns="0" bIns="0" rtlCol="0"/>
          <a:lstStyle/>
          <a:p>
            <a:endParaRPr/>
          </a:p>
        </p:txBody>
      </p:sp>
      <p:sp>
        <p:nvSpPr>
          <p:cNvPr id="202" name="object 202"/>
          <p:cNvSpPr/>
          <p:nvPr/>
        </p:nvSpPr>
        <p:spPr>
          <a:xfrm>
            <a:off x="1232555" y="3750628"/>
            <a:ext cx="81915" cy="41275"/>
          </a:xfrm>
          <a:custGeom>
            <a:avLst/>
            <a:gdLst/>
            <a:ahLst/>
            <a:cxnLst/>
            <a:rect l="l" t="t" r="r" b="b"/>
            <a:pathLst>
              <a:path w="81915" h="41275">
                <a:moveTo>
                  <a:pt x="56538" y="7137"/>
                </a:moveTo>
                <a:lnTo>
                  <a:pt x="35763" y="7137"/>
                </a:lnTo>
                <a:lnTo>
                  <a:pt x="43180" y="8851"/>
                </a:lnTo>
                <a:lnTo>
                  <a:pt x="58006" y="15557"/>
                </a:lnTo>
                <a:lnTo>
                  <a:pt x="67443" y="25155"/>
                </a:lnTo>
                <a:lnTo>
                  <a:pt x="72487" y="33937"/>
                </a:lnTo>
                <a:lnTo>
                  <a:pt x="74104" y="38163"/>
                </a:lnTo>
                <a:lnTo>
                  <a:pt x="74447" y="39433"/>
                </a:lnTo>
                <a:lnTo>
                  <a:pt x="75488" y="40386"/>
                </a:lnTo>
                <a:lnTo>
                  <a:pt x="76695" y="40678"/>
                </a:lnTo>
                <a:lnTo>
                  <a:pt x="77304" y="40855"/>
                </a:lnTo>
                <a:lnTo>
                  <a:pt x="77939" y="40830"/>
                </a:lnTo>
                <a:lnTo>
                  <a:pt x="80530" y="40081"/>
                </a:lnTo>
                <a:lnTo>
                  <a:pt x="81597" y="38061"/>
                </a:lnTo>
                <a:lnTo>
                  <a:pt x="81089" y="36169"/>
                </a:lnTo>
                <a:lnTo>
                  <a:pt x="79200" y="31201"/>
                </a:lnTo>
                <a:lnTo>
                  <a:pt x="73274" y="20942"/>
                </a:lnTo>
                <a:lnTo>
                  <a:pt x="62178" y="9702"/>
                </a:lnTo>
                <a:lnTo>
                  <a:pt x="56538" y="7137"/>
                </a:lnTo>
                <a:close/>
              </a:path>
              <a:path w="81915" h="41275">
                <a:moveTo>
                  <a:pt x="36868" y="0"/>
                </a:moveTo>
                <a:lnTo>
                  <a:pt x="30035" y="254"/>
                </a:lnTo>
                <a:lnTo>
                  <a:pt x="24244" y="1625"/>
                </a:lnTo>
                <a:lnTo>
                  <a:pt x="21577" y="2171"/>
                </a:lnTo>
                <a:lnTo>
                  <a:pt x="0" y="17589"/>
                </a:lnTo>
                <a:lnTo>
                  <a:pt x="317" y="19837"/>
                </a:lnTo>
                <a:lnTo>
                  <a:pt x="1968" y="21005"/>
                </a:lnTo>
                <a:lnTo>
                  <a:pt x="3568" y="22237"/>
                </a:lnTo>
                <a:lnTo>
                  <a:pt x="5829" y="21869"/>
                </a:lnTo>
                <a:lnTo>
                  <a:pt x="6997" y="20269"/>
                </a:lnTo>
                <a:lnTo>
                  <a:pt x="10643" y="15549"/>
                </a:lnTo>
                <a:lnTo>
                  <a:pt x="16954" y="12090"/>
                </a:lnTo>
                <a:lnTo>
                  <a:pt x="19050" y="10909"/>
                </a:lnTo>
                <a:lnTo>
                  <a:pt x="21564" y="9829"/>
                </a:lnTo>
                <a:lnTo>
                  <a:pt x="29489" y="7632"/>
                </a:lnTo>
                <a:lnTo>
                  <a:pt x="35763" y="7137"/>
                </a:lnTo>
                <a:lnTo>
                  <a:pt x="56538" y="7137"/>
                </a:lnTo>
                <a:lnTo>
                  <a:pt x="44780" y="1790"/>
                </a:lnTo>
                <a:lnTo>
                  <a:pt x="36868" y="0"/>
                </a:lnTo>
                <a:close/>
              </a:path>
            </a:pathLst>
          </a:custGeom>
          <a:solidFill>
            <a:srgbClr val="282828">
              <a:alpha val="79998"/>
            </a:srgbClr>
          </a:solidFill>
        </p:spPr>
        <p:txBody>
          <a:bodyPr wrap="square" lIns="0" tIns="0" rIns="0" bIns="0" rtlCol="0"/>
          <a:lstStyle/>
          <a:p>
            <a:endParaRPr/>
          </a:p>
        </p:txBody>
      </p:sp>
      <p:sp>
        <p:nvSpPr>
          <p:cNvPr id="203" name="object 203"/>
          <p:cNvSpPr/>
          <p:nvPr/>
        </p:nvSpPr>
        <p:spPr>
          <a:xfrm>
            <a:off x="1060433" y="3597917"/>
            <a:ext cx="335280" cy="238125"/>
          </a:xfrm>
          <a:custGeom>
            <a:avLst/>
            <a:gdLst/>
            <a:ahLst/>
            <a:cxnLst/>
            <a:rect l="l" t="t" r="r" b="b"/>
            <a:pathLst>
              <a:path w="335280" h="238125">
                <a:moveTo>
                  <a:pt x="4470" y="66560"/>
                </a:moveTo>
                <a:lnTo>
                  <a:pt x="2819" y="66649"/>
                </a:lnTo>
                <a:lnTo>
                  <a:pt x="455" y="68548"/>
                </a:lnTo>
                <a:lnTo>
                  <a:pt x="0" y="70053"/>
                </a:lnTo>
                <a:lnTo>
                  <a:pt x="419" y="71526"/>
                </a:lnTo>
                <a:lnTo>
                  <a:pt x="29554" y="142862"/>
                </a:lnTo>
                <a:lnTo>
                  <a:pt x="62185" y="195370"/>
                </a:lnTo>
                <a:lnTo>
                  <a:pt x="105143" y="231876"/>
                </a:lnTo>
                <a:lnTo>
                  <a:pt x="130803" y="237755"/>
                </a:lnTo>
                <a:lnTo>
                  <a:pt x="143687" y="236378"/>
                </a:lnTo>
                <a:lnTo>
                  <a:pt x="156540" y="232117"/>
                </a:lnTo>
                <a:lnTo>
                  <a:pt x="159784" y="230473"/>
                </a:lnTo>
                <a:lnTo>
                  <a:pt x="130867" y="230473"/>
                </a:lnTo>
                <a:lnTo>
                  <a:pt x="119487" y="229153"/>
                </a:lnTo>
                <a:lnTo>
                  <a:pt x="71812" y="195551"/>
                </a:lnTo>
                <a:lnTo>
                  <a:pt x="42503" y="151530"/>
                </a:lnTo>
                <a:lnTo>
                  <a:pt x="21362" y="107041"/>
                </a:lnTo>
                <a:lnTo>
                  <a:pt x="9512" y="75907"/>
                </a:lnTo>
                <a:lnTo>
                  <a:pt x="31912" y="75907"/>
                </a:lnTo>
                <a:lnTo>
                  <a:pt x="35475" y="75644"/>
                </a:lnTo>
                <a:lnTo>
                  <a:pt x="56852" y="71039"/>
                </a:lnTo>
                <a:lnTo>
                  <a:pt x="61333" y="69511"/>
                </a:lnTo>
                <a:lnTo>
                  <a:pt x="22634" y="69511"/>
                </a:lnTo>
                <a:lnTo>
                  <a:pt x="9723" y="68541"/>
                </a:lnTo>
                <a:lnTo>
                  <a:pt x="5778" y="67322"/>
                </a:lnTo>
                <a:lnTo>
                  <a:pt x="4470" y="66560"/>
                </a:lnTo>
                <a:close/>
              </a:path>
              <a:path w="335280" h="238125">
                <a:moveTo>
                  <a:pt x="164286" y="185407"/>
                </a:moveTo>
                <a:lnTo>
                  <a:pt x="156641" y="185407"/>
                </a:lnTo>
                <a:lnTo>
                  <a:pt x="157645" y="188023"/>
                </a:lnTo>
                <a:lnTo>
                  <a:pt x="158788" y="190601"/>
                </a:lnTo>
                <a:lnTo>
                  <a:pt x="163626" y="200037"/>
                </a:lnTo>
                <a:lnTo>
                  <a:pt x="168097" y="206108"/>
                </a:lnTo>
                <a:lnTo>
                  <a:pt x="173494" y="211023"/>
                </a:lnTo>
                <a:lnTo>
                  <a:pt x="168173" y="217106"/>
                </a:lnTo>
                <a:lnTo>
                  <a:pt x="161531" y="221983"/>
                </a:lnTo>
                <a:lnTo>
                  <a:pt x="153606" y="225488"/>
                </a:lnTo>
                <a:lnTo>
                  <a:pt x="142255" y="229250"/>
                </a:lnTo>
                <a:lnTo>
                  <a:pt x="130867" y="230473"/>
                </a:lnTo>
                <a:lnTo>
                  <a:pt x="159784" y="230473"/>
                </a:lnTo>
                <a:lnTo>
                  <a:pt x="163060" y="228812"/>
                </a:lnTo>
                <a:lnTo>
                  <a:pt x="169002" y="224953"/>
                </a:lnTo>
                <a:lnTo>
                  <a:pt x="174367" y="220539"/>
                </a:lnTo>
                <a:lnTo>
                  <a:pt x="179158" y="215569"/>
                </a:lnTo>
                <a:lnTo>
                  <a:pt x="193244" y="215569"/>
                </a:lnTo>
                <a:lnTo>
                  <a:pt x="164376" y="185635"/>
                </a:lnTo>
                <a:lnTo>
                  <a:pt x="164286" y="185407"/>
                </a:lnTo>
                <a:close/>
              </a:path>
              <a:path w="335280" h="238125">
                <a:moveTo>
                  <a:pt x="193244" y="215569"/>
                </a:moveTo>
                <a:lnTo>
                  <a:pt x="179158" y="215569"/>
                </a:lnTo>
                <a:lnTo>
                  <a:pt x="185216" y="219925"/>
                </a:lnTo>
                <a:lnTo>
                  <a:pt x="192227" y="223151"/>
                </a:lnTo>
                <a:lnTo>
                  <a:pt x="200113" y="225183"/>
                </a:lnTo>
                <a:lnTo>
                  <a:pt x="213560" y="227292"/>
                </a:lnTo>
                <a:lnTo>
                  <a:pt x="226647" y="226577"/>
                </a:lnTo>
                <a:lnTo>
                  <a:pt x="239329" y="223047"/>
                </a:lnTo>
                <a:lnTo>
                  <a:pt x="245145" y="220035"/>
                </a:lnTo>
                <a:lnTo>
                  <a:pt x="213847" y="220035"/>
                </a:lnTo>
                <a:lnTo>
                  <a:pt x="201917" y="218160"/>
                </a:lnTo>
                <a:lnTo>
                  <a:pt x="195033" y="216382"/>
                </a:lnTo>
                <a:lnTo>
                  <a:pt x="193244" y="215569"/>
                </a:lnTo>
                <a:close/>
              </a:path>
              <a:path w="335280" h="238125">
                <a:moveTo>
                  <a:pt x="333423" y="50037"/>
                </a:moveTo>
                <a:lnTo>
                  <a:pt x="326174" y="50037"/>
                </a:lnTo>
                <a:lnTo>
                  <a:pt x="318203" y="83002"/>
                </a:lnTo>
                <a:lnTo>
                  <a:pt x="302896" y="129443"/>
                </a:lnTo>
                <a:lnTo>
                  <a:pt x="279591" y="176319"/>
                </a:lnTo>
                <a:lnTo>
                  <a:pt x="247624" y="210591"/>
                </a:lnTo>
                <a:lnTo>
                  <a:pt x="213847" y="220035"/>
                </a:lnTo>
                <a:lnTo>
                  <a:pt x="245145" y="220035"/>
                </a:lnTo>
                <a:lnTo>
                  <a:pt x="251561" y="216712"/>
                </a:lnTo>
                <a:lnTo>
                  <a:pt x="289614" y="174090"/>
                </a:lnTo>
                <a:lnTo>
                  <a:pt x="315237" y="117538"/>
                </a:lnTo>
                <a:lnTo>
                  <a:pt x="329848" y="67186"/>
                </a:lnTo>
                <a:lnTo>
                  <a:pt x="333423" y="50037"/>
                </a:lnTo>
                <a:close/>
              </a:path>
              <a:path w="335280" h="238125">
                <a:moveTo>
                  <a:pt x="92405" y="174155"/>
                </a:moveTo>
                <a:lnTo>
                  <a:pt x="90855" y="175463"/>
                </a:lnTo>
                <a:lnTo>
                  <a:pt x="89293" y="176669"/>
                </a:lnTo>
                <a:lnTo>
                  <a:pt x="89027" y="178993"/>
                </a:lnTo>
                <a:lnTo>
                  <a:pt x="90284" y="180543"/>
                </a:lnTo>
                <a:lnTo>
                  <a:pt x="94732" y="185343"/>
                </a:lnTo>
                <a:lnTo>
                  <a:pt x="105648" y="193976"/>
                </a:lnTo>
                <a:lnTo>
                  <a:pt x="121473" y="200395"/>
                </a:lnTo>
                <a:lnTo>
                  <a:pt x="140652" y="198551"/>
                </a:lnTo>
                <a:lnTo>
                  <a:pt x="141122" y="198399"/>
                </a:lnTo>
                <a:lnTo>
                  <a:pt x="142049" y="198005"/>
                </a:lnTo>
                <a:lnTo>
                  <a:pt x="148475" y="195148"/>
                </a:lnTo>
                <a:lnTo>
                  <a:pt x="150683" y="193028"/>
                </a:lnTo>
                <a:lnTo>
                  <a:pt x="122144" y="193028"/>
                </a:lnTo>
                <a:lnTo>
                  <a:pt x="108759" y="187251"/>
                </a:lnTo>
                <a:lnTo>
                  <a:pt x="99484" y="179793"/>
                </a:lnTo>
                <a:lnTo>
                  <a:pt x="95948" y="175983"/>
                </a:lnTo>
                <a:lnTo>
                  <a:pt x="94691" y="174434"/>
                </a:lnTo>
                <a:lnTo>
                  <a:pt x="92405" y="174155"/>
                </a:lnTo>
                <a:close/>
              </a:path>
              <a:path w="335280" h="238125">
                <a:moveTo>
                  <a:pt x="154423" y="16560"/>
                </a:moveTo>
                <a:lnTo>
                  <a:pt x="146253" y="16560"/>
                </a:lnTo>
                <a:lnTo>
                  <a:pt x="149413" y="22942"/>
                </a:lnTo>
                <a:lnTo>
                  <a:pt x="153235" y="30981"/>
                </a:lnTo>
                <a:lnTo>
                  <a:pt x="157547" y="40478"/>
                </a:lnTo>
                <a:lnTo>
                  <a:pt x="162179" y="51231"/>
                </a:lnTo>
                <a:lnTo>
                  <a:pt x="155265" y="81019"/>
                </a:lnTo>
                <a:lnTo>
                  <a:pt x="150382" y="113412"/>
                </a:lnTo>
                <a:lnTo>
                  <a:pt x="149254" y="145941"/>
                </a:lnTo>
                <a:lnTo>
                  <a:pt x="153509" y="175463"/>
                </a:lnTo>
                <a:lnTo>
                  <a:pt x="153522" y="176319"/>
                </a:lnTo>
                <a:lnTo>
                  <a:pt x="150545" y="182816"/>
                </a:lnTo>
                <a:lnTo>
                  <a:pt x="145707" y="188899"/>
                </a:lnTo>
                <a:lnTo>
                  <a:pt x="138010" y="191795"/>
                </a:lnTo>
                <a:lnTo>
                  <a:pt x="122144" y="193028"/>
                </a:lnTo>
                <a:lnTo>
                  <a:pt x="150683" y="193028"/>
                </a:lnTo>
                <a:lnTo>
                  <a:pt x="153229" y="190576"/>
                </a:lnTo>
                <a:lnTo>
                  <a:pt x="156641" y="185407"/>
                </a:lnTo>
                <a:lnTo>
                  <a:pt x="164286" y="185407"/>
                </a:lnTo>
                <a:lnTo>
                  <a:pt x="156454" y="136972"/>
                </a:lnTo>
                <a:lnTo>
                  <a:pt x="157994" y="111806"/>
                </a:lnTo>
                <a:lnTo>
                  <a:pt x="166852" y="62864"/>
                </a:lnTo>
                <a:lnTo>
                  <a:pt x="173035" y="39852"/>
                </a:lnTo>
                <a:lnTo>
                  <a:pt x="165315" y="39852"/>
                </a:lnTo>
                <a:lnTo>
                  <a:pt x="159295" y="26598"/>
                </a:lnTo>
                <a:lnTo>
                  <a:pt x="154423" y="16560"/>
                </a:lnTo>
                <a:close/>
              </a:path>
              <a:path w="335280" h="238125">
                <a:moveTo>
                  <a:pt x="31912" y="75907"/>
                </a:moveTo>
                <a:lnTo>
                  <a:pt x="9512" y="75907"/>
                </a:lnTo>
                <a:lnTo>
                  <a:pt x="19897" y="76796"/>
                </a:lnTo>
                <a:lnTo>
                  <a:pt x="31912" y="75907"/>
                </a:lnTo>
                <a:close/>
              </a:path>
              <a:path w="335280" h="238125">
                <a:moveTo>
                  <a:pt x="146494" y="3670"/>
                </a:moveTo>
                <a:lnTo>
                  <a:pt x="144970" y="3987"/>
                </a:lnTo>
                <a:lnTo>
                  <a:pt x="143395" y="4267"/>
                </a:lnTo>
                <a:lnTo>
                  <a:pt x="142240" y="5575"/>
                </a:lnTo>
                <a:lnTo>
                  <a:pt x="115217" y="37961"/>
                </a:lnTo>
                <a:lnTo>
                  <a:pt x="46147" y="66252"/>
                </a:lnTo>
                <a:lnTo>
                  <a:pt x="22634" y="69511"/>
                </a:lnTo>
                <a:lnTo>
                  <a:pt x="61333" y="69511"/>
                </a:lnTo>
                <a:lnTo>
                  <a:pt x="110954" y="49109"/>
                </a:lnTo>
                <a:lnTo>
                  <a:pt x="146253" y="16560"/>
                </a:lnTo>
                <a:lnTo>
                  <a:pt x="154423" y="16560"/>
                </a:lnTo>
                <a:lnTo>
                  <a:pt x="150592" y="9059"/>
                </a:lnTo>
                <a:lnTo>
                  <a:pt x="148094" y="4406"/>
                </a:lnTo>
                <a:lnTo>
                  <a:pt x="146494" y="3670"/>
                </a:lnTo>
                <a:close/>
              </a:path>
              <a:path w="335280" h="238125">
                <a:moveTo>
                  <a:pt x="192975" y="11404"/>
                </a:moveTo>
                <a:lnTo>
                  <a:pt x="182156" y="11404"/>
                </a:lnTo>
                <a:lnTo>
                  <a:pt x="189730" y="18567"/>
                </a:lnTo>
                <a:lnTo>
                  <a:pt x="249923" y="46913"/>
                </a:lnTo>
                <a:lnTo>
                  <a:pt x="299959" y="55138"/>
                </a:lnTo>
                <a:lnTo>
                  <a:pt x="315708" y="53419"/>
                </a:lnTo>
                <a:lnTo>
                  <a:pt x="326174" y="50037"/>
                </a:lnTo>
                <a:lnTo>
                  <a:pt x="333423" y="50037"/>
                </a:lnTo>
                <a:lnTo>
                  <a:pt x="333960" y="47460"/>
                </a:lnTo>
                <a:lnTo>
                  <a:pt x="288503" y="47460"/>
                </a:lnTo>
                <a:lnTo>
                  <a:pt x="252031" y="39992"/>
                </a:lnTo>
                <a:lnTo>
                  <a:pt x="216849" y="26645"/>
                </a:lnTo>
                <a:lnTo>
                  <a:pt x="196403" y="14570"/>
                </a:lnTo>
                <a:lnTo>
                  <a:pt x="192975" y="11404"/>
                </a:lnTo>
                <a:close/>
              </a:path>
              <a:path w="335280" h="238125">
                <a:moveTo>
                  <a:pt x="331558" y="38633"/>
                </a:moveTo>
                <a:lnTo>
                  <a:pt x="329831" y="38887"/>
                </a:lnTo>
                <a:lnTo>
                  <a:pt x="328681" y="40055"/>
                </a:lnTo>
                <a:lnTo>
                  <a:pt x="324819" y="42583"/>
                </a:lnTo>
                <a:lnTo>
                  <a:pt x="312092" y="46689"/>
                </a:lnTo>
                <a:lnTo>
                  <a:pt x="288503" y="47460"/>
                </a:lnTo>
                <a:lnTo>
                  <a:pt x="333960" y="47460"/>
                </a:lnTo>
                <a:lnTo>
                  <a:pt x="335178" y="41617"/>
                </a:lnTo>
                <a:lnTo>
                  <a:pt x="334352" y="40055"/>
                </a:lnTo>
                <a:lnTo>
                  <a:pt x="331558" y="38633"/>
                </a:lnTo>
                <a:close/>
              </a:path>
              <a:path w="335280" h="238125">
                <a:moveTo>
                  <a:pt x="179692" y="0"/>
                </a:moveTo>
                <a:lnTo>
                  <a:pt x="165315" y="39852"/>
                </a:lnTo>
                <a:lnTo>
                  <a:pt x="173035" y="39852"/>
                </a:lnTo>
                <a:lnTo>
                  <a:pt x="173912" y="36860"/>
                </a:lnTo>
                <a:lnTo>
                  <a:pt x="176815" y="27358"/>
                </a:lnTo>
                <a:lnTo>
                  <a:pt x="179756" y="18352"/>
                </a:lnTo>
                <a:lnTo>
                  <a:pt x="182156" y="11404"/>
                </a:lnTo>
                <a:lnTo>
                  <a:pt x="192975" y="11404"/>
                </a:lnTo>
                <a:lnTo>
                  <a:pt x="186900" y="5795"/>
                </a:lnTo>
                <a:lnTo>
                  <a:pt x="184539" y="2336"/>
                </a:lnTo>
                <a:lnTo>
                  <a:pt x="184035" y="952"/>
                </a:lnTo>
                <a:lnTo>
                  <a:pt x="182676" y="38"/>
                </a:lnTo>
                <a:lnTo>
                  <a:pt x="181152" y="38"/>
                </a:lnTo>
                <a:lnTo>
                  <a:pt x="179692" y="0"/>
                </a:lnTo>
                <a:close/>
              </a:path>
            </a:pathLst>
          </a:custGeom>
          <a:solidFill>
            <a:srgbClr val="282828">
              <a:alpha val="79998"/>
            </a:srgbClr>
          </a:solidFill>
        </p:spPr>
        <p:txBody>
          <a:bodyPr wrap="square" lIns="0" tIns="0" rIns="0" bIns="0" rtlCol="0"/>
          <a:lstStyle/>
          <a:p>
            <a:endParaRPr/>
          </a:p>
        </p:txBody>
      </p:sp>
      <p:sp>
        <p:nvSpPr>
          <p:cNvPr id="204" name="object 204"/>
          <p:cNvSpPr/>
          <p:nvPr/>
        </p:nvSpPr>
        <p:spPr>
          <a:xfrm>
            <a:off x="1069948" y="3609324"/>
            <a:ext cx="316657" cy="219062"/>
          </a:xfrm>
          <a:prstGeom prst="rect">
            <a:avLst/>
          </a:prstGeom>
          <a:blipFill>
            <a:blip r:embed="rId18" cstate="print"/>
            <a:stretch>
              <a:fillRect/>
            </a:stretch>
          </a:blipFill>
        </p:spPr>
        <p:txBody>
          <a:bodyPr wrap="square" lIns="0" tIns="0" rIns="0" bIns="0" rtlCol="0"/>
          <a:lstStyle/>
          <a:p>
            <a:endParaRPr/>
          </a:p>
        </p:txBody>
      </p:sp>
      <p:sp>
        <p:nvSpPr>
          <p:cNvPr id="205" name="object 205"/>
          <p:cNvSpPr/>
          <p:nvPr/>
        </p:nvSpPr>
        <p:spPr>
          <a:xfrm>
            <a:off x="2041250" y="3532860"/>
            <a:ext cx="408305" cy="410845"/>
          </a:xfrm>
          <a:custGeom>
            <a:avLst/>
            <a:gdLst/>
            <a:ahLst/>
            <a:cxnLst/>
            <a:rect l="l" t="t" r="r" b="b"/>
            <a:pathLst>
              <a:path w="408305" h="410845">
                <a:moveTo>
                  <a:pt x="154437" y="162280"/>
                </a:moveTo>
                <a:lnTo>
                  <a:pt x="114907" y="202599"/>
                </a:lnTo>
                <a:lnTo>
                  <a:pt x="107041" y="218071"/>
                </a:lnTo>
                <a:lnTo>
                  <a:pt x="101349" y="225621"/>
                </a:lnTo>
                <a:lnTo>
                  <a:pt x="91871" y="233168"/>
                </a:lnTo>
                <a:lnTo>
                  <a:pt x="79744" y="240778"/>
                </a:lnTo>
                <a:lnTo>
                  <a:pt x="66007" y="248571"/>
                </a:lnTo>
                <a:lnTo>
                  <a:pt x="48909" y="258342"/>
                </a:lnTo>
                <a:lnTo>
                  <a:pt x="17420" y="281314"/>
                </a:lnTo>
                <a:lnTo>
                  <a:pt x="0" y="322251"/>
                </a:lnTo>
                <a:lnTo>
                  <a:pt x="1796" y="332028"/>
                </a:lnTo>
                <a:lnTo>
                  <a:pt x="28201" y="372908"/>
                </a:lnTo>
                <a:lnTo>
                  <a:pt x="68674" y="402348"/>
                </a:lnTo>
                <a:lnTo>
                  <a:pt x="101618" y="410794"/>
                </a:lnTo>
                <a:lnTo>
                  <a:pt x="110247" y="410250"/>
                </a:lnTo>
                <a:lnTo>
                  <a:pt x="118839" y="408622"/>
                </a:lnTo>
                <a:lnTo>
                  <a:pt x="127307" y="405918"/>
                </a:lnTo>
                <a:lnTo>
                  <a:pt x="135565" y="402145"/>
                </a:lnTo>
                <a:lnTo>
                  <a:pt x="137462" y="400864"/>
                </a:lnTo>
                <a:lnTo>
                  <a:pt x="101904" y="400864"/>
                </a:lnTo>
                <a:lnTo>
                  <a:pt x="87315" y="399082"/>
                </a:lnTo>
                <a:lnTo>
                  <a:pt x="51177" y="379507"/>
                </a:lnTo>
                <a:lnTo>
                  <a:pt x="19118" y="346330"/>
                </a:lnTo>
                <a:lnTo>
                  <a:pt x="10010" y="322251"/>
                </a:lnTo>
                <a:lnTo>
                  <a:pt x="10011" y="314159"/>
                </a:lnTo>
                <a:lnTo>
                  <a:pt x="38704" y="276659"/>
                </a:lnTo>
                <a:lnTo>
                  <a:pt x="86116" y="248513"/>
                </a:lnTo>
                <a:lnTo>
                  <a:pt x="99170" y="240160"/>
                </a:lnTo>
                <a:lnTo>
                  <a:pt x="109480" y="231496"/>
                </a:lnTo>
                <a:lnTo>
                  <a:pt x="116083" y="222161"/>
                </a:lnTo>
                <a:lnTo>
                  <a:pt x="125351" y="204177"/>
                </a:lnTo>
                <a:lnTo>
                  <a:pt x="135362" y="188812"/>
                </a:lnTo>
                <a:lnTo>
                  <a:pt x="144830" y="177793"/>
                </a:lnTo>
                <a:lnTo>
                  <a:pt x="152469" y="172847"/>
                </a:lnTo>
                <a:lnTo>
                  <a:pt x="152786" y="172783"/>
                </a:lnTo>
                <a:lnTo>
                  <a:pt x="152989" y="172720"/>
                </a:lnTo>
                <a:lnTo>
                  <a:pt x="165406" y="172720"/>
                </a:lnTo>
                <a:lnTo>
                  <a:pt x="161168" y="165849"/>
                </a:lnTo>
                <a:lnTo>
                  <a:pt x="158133" y="163207"/>
                </a:lnTo>
                <a:lnTo>
                  <a:pt x="154437" y="162280"/>
                </a:lnTo>
                <a:close/>
              </a:path>
              <a:path w="408305" h="410845">
                <a:moveTo>
                  <a:pt x="165406" y="172720"/>
                </a:moveTo>
                <a:lnTo>
                  <a:pt x="153853" y="172720"/>
                </a:lnTo>
                <a:lnTo>
                  <a:pt x="154247" y="172910"/>
                </a:lnTo>
                <a:lnTo>
                  <a:pt x="154640" y="173316"/>
                </a:lnTo>
                <a:lnTo>
                  <a:pt x="158006" y="176288"/>
                </a:lnTo>
                <a:lnTo>
                  <a:pt x="154310" y="183540"/>
                </a:lnTo>
                <a:lnTo>
                  <a:pt x="149090" y="192659"/>
                </a:lnTo>
                <a:lnTo>
                  <a:pt x="144544" y="200710"/>
                </a:lnTo>
                <a:lnTo>
                  <a:pt x="140175" y="208368"/>
                </a:lnTo>
                <a:lnTo>
                  <a:pt x="143210" y="214566"/>
                </a:lnTo>
                <a:lnTo>
                  <a:pt x="145928" y="220192"/>
                </a:lnTo>
                <a:lnTo>
                  <a:pt x="168115" y="237617"/>
                </a:lnTo>
                <a:lnTo>
                  <a:pt x="169667" y="240778"/>
                </a:lnTo>
                <a:lnTo>
                  <a:pt x="178126" y="253629"/>
                </a:lnTo>
                <a:lnTo>
                  <a:pt x="187306" y="261126"/>
                </a:lnTo>
                <a:lnTo>
                  <a:pt x="196460" y="264920"/>
                </a:lnTo>
                <a:lnTo>
                  <a:pt x="204881" y="266725"/>
                </a:lnTo>
                <a:lnTo>
                  <a:pt x="212933" y="268185"/>
                </a:lnTo>
                <a:lnTo>
                  <a:pt x="216565" y="269036"/>
                </a:lnTo>
                <a:lnTo>
                  <a:pt x="218623" y="275183"/>
                </a:lnTo>
                <a:lnTo>
                  <a:pt x="219867" y="279019"/>
                </a:lnTo>
                <a:lnTo>
                  <a:pt x="219867" y="282054"/>
                </a:lnTo>
                <a:lnTo>
                  <a:pt x="190302" y="297700"/>
                </a:lnTo>
                <a:lnTo>
                  <a:pt x="186987" y="298691"/>
                </a:lnTo>
                <a:lnTo>
                  <a:pt x="161168" y="337705"/>
                </a:lnTo>
                <a:lnTo>
                  <a:pt x="160851" y="342785"/>
                </a:lnTo>
                <a:lnTo>
                  <a:pt x="160444" y="348729"/>
                </a:lnTo>
                <a:lnTo>
                  <a:pt x="142077" y="385969"/>
                </a:lnTo>
                <a:lnTo>
                  <a:pt x="101904" y="400864"/>
                </a:lnTo>
                <a:lnTo>
                  <a:pt x="137462" y="400864"/>
                </a:lnTo>
                <a:lnTo>
                  <a:pt x="166151" y="369891"/>
                </a:lnTo>
                <a:lnTo>
                  <a:pt x="171079" y="337705"/>
                </a:lnTo>
                <a:lnTo>
                  <a:pt x="172052" y="325921"/>
                </a:lnTo>
                <a:lnTo>
                  <a:pt x="193197" y="307213"/>
                </a:lnTo>
                <a:lnTo>
                  <a:pt x="206213" y="303182"/>
                </a:lnTo>
                <a:lnTo>
                  <a:pt x="230167" y="278549"/>
                </a:lnTo>
                <a:lnTo>
                  <a:pt x="227995" y="272072"/>
                </a:lnTo>
                <a:lnTo>
                  <a:pt x="191419" y="254254"/>
                </a:lnTo>
                <a:lnTo>
                  <a:pt x="184549" y="245872"/>
                </a:lnTo>
                <a:lnTo>
                  <a:pt x="192402" y="237286"/>
                </a:lnTo>
                <a:lnTo>
                  <a:pt x="178935" y="237286"/>
                </a:lnTo>
                <a:lnTo>
                  <a:pt x="178808" y="236956"/>
                </a:lnTo>
                <a:lnTo>
                  <a:pt x="178605" y="236689"/>
                </a:lnTo>
                <a:lnTo>
                  <a:pt x="178478" y="236359"/>
                </a:lnTo>
                <a:lnTo>
                  <a:pt x="176294" y="231800"/>
                </a:lnTo>
                <a:lnTo>
                  <a:pt x="171544" y="227774"/>
                </a:lnTo>
                <a:lnTo>
                  <a:pt x="166261" y="223621"/>
                </a:lnTo>
                <a:lnTo>
                  <a:pt x="172481" y="217347"/>
                </a:lnTo>
                <a:lnTo>
                  <a:pt x="158539" y="217347"/>
                </a:lnTo>
                <a:lnTo>
                  <a:pt x="155631" y="214909"/>
                </a:lnTo>
                <a:lnTo>
                  <a:pt x="153192" y="212458"/>
                </a:lnTo>
                <a:lnTo>
                  <a:pt x="152126" y="210273"/>
                </a:lnTo>
                <a:lnTo>
                  <a:pt x="151605" y="208368"/>
                </a:lnTo>
                <a:lnTo>
                  <a:pt x="157739" y="197599"/>
                </a:lnTo>
                <a:lnTo>
                  <a:pt x="162093" y="189462"/>
                </a:lnTo>
                <a:lnTo>
                  <a:pt x="165273" y="181028"/>
                </a:lnTo>
                <a:lnTo>
                  <a:pt x="165432" y="176288"/>
                </a:lnTo>
                <a:lnTo>
                  <a:pt x="165406" y="172720"/>
                </a:lnTo>
                <a:close/>
              </a:path>
              <a:path w="408305" h="410845">
                <a:moveTo>
                  <a:pt x="402801" y="10160"/>
                </a:moveTo>
                <a:lnTo>
                  <a:pt x="389616" y="10160"/>
                </a:lnTo>
                <a:lnTo>
                  <a:pt x="391533" y="10363"/>
                </a:lnTo>
                <a:lnTo>
                  <a:pt x="396486" y="16827"/>
                </a:lnTo>
                <a:lnTo>
                  <a:pt x="396134" y="23368"/>
                </a:lnTo>
                <a:lnTo>
                  <a:pt x="396016" y="24752"/>
                </a:lnTo>
                <a:lnTo>
                  <a:pt x="395762" y="29908"/>
                </a:lnTo>
                <a:lnTo>
                  <a:pt x="360510" y="49069"/>
                </a:lnTo>
                <a:lnTo>
                  <a:pt x="355491" y="67081"/>
                </a:lnTo>
                <a:lnTo>
                  <a:pt x="353433" y="74866"/>
                </a:lnTo>
                <a:lnTo>
                  <a:pt x="315740" y="90309"/>
                </a:lnTo>
                <a:lnTo>
                  <a:pt x="313434" y="90309"/>
                </a:lnTo>
                <a:lnTo>
                  <a:pt x="178935" y="237286"/>
                </a:lnTo>
                <a:lnTo>
                  <a:pt x="192402" y="237286"/>
                </a:lnTo>
                <a:lnTo>
                  <a:pt x="317784" y="100215"/>
                </a:lnTo>
                <a:lnTo>
                  <a:pt x="325963" y="99787"/>
                </a:lnTo>
                <a:lnTo>
                  <a:pt x="337077" y="98012"/>
                </a:lnTo>
                <a:lnTo>
                  <a:pt x="348365" y="94007"/>
                </a:lnTo>
                <a:lnTo>
                  <a:pt x="352888" y="90309"/>
                </a:lnTo>
                <a:lnTo>
                  <a:pt x="315740" y="90309"/>
                </a:lnTo>
                <a:lnTo>
                  <a:pt x="313492" y="90246"/>
                </a:lnTo>
                <a:lnTo>
                  <a:pt x="352965" y="90246"/>
                </a:lnTo>
                <a:lnTo>
                  <a:pt x="357066" y="86893"/>
                </a:lnTo>
                <a:lnTo>
                  <a:pt x="360677" y="80873"/>
                </a:lnTo>
                <a:lnTo>
                  <a:pt x="363365" y="74564"/>
                </a:lnTo>
                <a:lnTo>
                  <a:pt x="365395" y="68194"/>
                </a:lnTo>
                <a:lnTo>
                  <a:pt x="367035" y="61988"/>
                </a:lnTo>
                <a:lnTo>
                  <a:pt x="369805" y="52418"/>
                </a:lnTo>
                <a:lnTo>
                  <a:pt x="373153" y="45513"/>
                </a:lnTo>
                <a:lnTo>
                  <a:pt x="378097" y="41318"/>
                </a:lnTo>
                <a:lnTo>
                  <a:pt x="385653" y="39878"/>
                </a:lnTo>
                <a:lnTo>
                  <a:pt x="396880" y="39801"/>
                </a:lnTo>
                <a:lnTo>
                  <a:pt x="401833" y="34988"/>
                </a:lnTo>
                <a:lnTo>
                  <a:pt x="404555" y="29908"/>
                </a:lnTo>
                <a:lnTo>
                  <a:pt x="408107" y="23368"/>
                </a:lnTo>
                <a:lnTo>
                  <a:pt x="405338" y="14135"/>
                </a:lnTo>
                <a:lnTo>
                  <a:pt x="402801" y="10160"/>
                </a:lnTo>
                <a:close/>
              </a:path>
              <a:path w="408305" h="410845">
                <a:moveTo>
                  <a:pt x="393515" y="0"/>
                </a:moveTo>
                <a:lnTo>
                  <a:pt x="353068" y="15606"/>
                </a:lnTo>
                <a:lnTo>
                  <a:pt x="306824" y="47929"/>
                </a:lnTo>
                <a:lnTo>
                  <a:pt x="296461" y="78168"/>
                </a:lnTo>
                <a:lnTo>
                  <a:pt x="158539" y="217347"/>
                </a:lnTo>
                <a:lnTo>
                  <a:pt x="172481" y="217347"/>
                </a:lnTo>
                <a:lnTo>
                  <a:pt x="305046" y="83642"/>
                </a:lnTo>
                <a:lnTo>
                  <a:pt x="306621" y="82003"/>
                </a:lnTo>
                <a:lnTo>
                  <a:pt x="306431" y="79692"/>
                </a:lnTo>
                <a:lnTo>
                  <a:pt x="306357" y="76942"/>
                </a:lnTo>
                <a:lnTo>
                  <a:pt x="334494" y="38638"/>
                </a:lnTo>
                <a:lnTo>
                  <a:pt x="378070" y="14207"/>
                </a:lnTo>
                <a:lnTo>
                  <a:pt x="389616" y="10160"/>
                </a:lnTo>
                <a:lnTo>
                  <a:pt x="402801" y="10160"/>
                </a:lnTo>
                <a:lnTo>
                  <a:pt x="398201" y="2971"/>
                </a:lnTo>
                <a:lnTo>
                  <a:pt x="393515" y="0"/>
                </a:lnTo>
                <a:close/>
              </a:path>
            </a:pathLst>
          </a:custGeom>
          <a:solidFill>
            <a:srgbClr val="282828">
              <a:alpha val="79998"/>
            </a:srgbClr>
          </a:solidFill>
        </p:spPr>
        <p:txBody>
          <a:bodyPr wrap="square" lIns="0" tIns="0" rIns="0" bIns="0" rtlCol="0"/>
          <a:lstStyle/>
          <a:p>
            <a:endParaRPr/>
          </a:p>
        </p:txBody>
      </p:sp>
      <p:sp>
        <p:nvSpPr>
          <p:cNvPr id="206" name="object 206"/>
          <p:cNvSpPr/>
          <p:nvPr/>
        </p:nvSpPr>
        <p:spPr>
          <a:xfrm>
            <a:off x="2051142" y="3543024"/>
            <a:ext cx="386591" cy="390696"/>
          </a:xfrm>
          <a:prstGeom prst="rect">
            <a:avLst/>
          </a:prstGeom>
          <a:blipFill>
            <a:blip r:embed="rId19" cstate="print"/>
            <a:stretch>
              <a:fillRect/>
            </a:stretch>
          </a:blipFill>
        </p:spPr>
        <p:txBody>
          <a:bodyPr wrap="square" lIns="0" tIns="0" rIns="0" bIns="0" rtlCol="0"/>
          <a:lstStyle/>
          <a:p>
            <a:endParaRPr/>
          </a:p>
        </p:txBody>
      </p:sp>
      <p:sp>
        <p:nvSpPr>
          <p:cNvPr id="207" name="object 207"/>
          <p:cNvSpPr/>
          <p:nvPr/>
        </p:nvSpPr>
        <p:spPr>
          <a:xfrm>
            <a:off x="1359735" y="4427800"/>
            <a:ext cx="300355" cy="85090"/>
          </a:xfrm>
          <a:custGeom>
            <a:avLst/>
            <a:gdLst/>
            <a:ahLst/>
            <a:cxnLst/>
            <a:rect l="l" t="t" r="r" b="b"/>
            <a:pathLst>
              <a:path w="300355" h="85089">
                <a:moveTo>
                  <a:pt x="150012" y="0"/>
                </a:moveTo>
                <a:lnTo>
                  <a:pt x="91623" y="3337"/>
                </a:lnTo>
                <a:lnTo>
                  <a:pt x="43940" y="12438"/>
                </a:lnTo>
                <a:lnTo>
                  <a:pt x="11789" y="25937"/>
                </a:lnTo>
                <a:lnTo>
                  <a:pt x="0" y="42468"/>
                </a:lnTo>
                <a:lnTo>
                  <a:pt x="11789" y="59000"/>
                </a:lnTo>
                <a:lnTo>
                  <a:pt x="43940" y="72499"/>
                </a:lnTo>
                <a:lnTo>
                  <a:pt x="91623" y="81600"/>
                </a:lnTo>
                <a:lnTo>
                  <a:pt x="150012" y="84937"/>
                </a:lnTo>
                <a:lnTo>
                  <a:pt x="208400" y="81600"/>
                </a:lnTo>
                <a:lnTo>
                  <a:pt x="256084" y="72499"/>
                </a:lnTo>
                <a:lnTo>
                  <a:pt x="288235" y="59000"/>
                </a:lnTo>
                <a:lnTo>
                  <a:pt x="300024" y="42468"/>
                </a:lnTo>
                <a:lnTo>
                  <a:pt x="288235" y="25937"/>
                </a:lnTo>
                <a:lnTo>
                  <a:pt x="256084" y="12438"/>
                </a:lnTo>
                <a:lnTo>
                  <a:pt x="208400" y="3337"/>
                </a:lnTo>
                <a:lnTo>
                  <a:pt x="150012" y="0"/>
                </a:lnTo>
                <a:close/>
              </a:path>
            </a:pathLst>
          </a:custGeom>
          <a:solidFill>
            <a:srgbClr val="28841A">
              <a:alpha val="79998"/>
            </a:srgbClr>
          </a:solidFill>
        </p:spPr>
        <p:txBody>
          <a:bodyPr wrap="square" lIns="0" tIns="0" rIns="0" bIns="0" rtlCol="0"/>
          <a:lstStyle/>
          <a:p>
            <a:endParaRPr/>
          </a:p>
        </p:txBody>
      </p:sp>
      <p:sp>
        <p:nvSpPr>
          <p:cNvPr id="208" name="object 208"/>
          <p:cNvSpPr/>
          <p:nvPr/>
        </p:nvSpPr>
        <p:spPr>
          <a:xfrm>
            <a:off x="2162116" y="4389434"/>
            <a:ext cx="300355" cy="85090"/>
          </a:xfrm>
          <a:custGeom>
            <a:avLst/>
            <a:gdLst/>
            <a:ahLst/>
            <a:cxnLst/>
            <a:rect l="l" t="t" r="r" b="b"/>
            <a:pathLst>
              <a:path w="300355" h="85089">
                <a:moveTo>
                  <a:pt x="150012" y="0"/>
                </a:moveTo>
                <a:lnTo>
                  <a:pt x="91623" y="3337"/>
                </a:lnTo>
                <a:lnTo>
                  <a:pt x="43940" y="12438"/>
                </a:lnTo>
                <a:lnTo>
                  <a:pt x="11789" y="25937"/>
                </a:lnTo>
                <a:lnTo>
                  <a:pt x="0" y="42468"/>
                </a:lnTo>
                <a:lnTo>
                  <a:pt x="11789" y="59000"/>
                </a:lnTo>
                <a:lnTo>
                  <a:pt x="43940" y="72499"/>
                </a:lnTo>
                <a:lnTo>
                  <a:pt x="91623" y="81600"/>
                </a:lnTo>
                <a:lnTo>
                  <a:pt x="150012" y="84937"/>
                </a:lnTo>
                <a:lnTo>
                  <a:pt x="208400" y="81600"/>
                </a:lnTo>
                <a:lnTo>
                  <a:pt x="256084" y="72499"/>
                </a:lnTo>
                <a:lnTo>
                  <a:pt x="288235" y="59000"/>
                </a:lnTo>
                <a:lnTo>
                  <a:pt x="300024" y="42468"/>
                </a:lnTo>
                <a:lnTo>
                  <a:pt x="288235" y="25937"/>
                </a:lnTo>
                <a:lnTo>
                  <a:pt x="256084" y="12438"/>
                </a:lnTo>
                <a:lnTo>
                  <a:pt x="208400" y="3337"/>
                </a:lnTo>
                <a:lnTo>
                  <a:pt x="150012" y="0"/>
                </a:lnTo>
                <a:close/>
              </a:path>
            </a:pathLst>
          </a:custGeom>
          <a:solidFill>
            <a:srgbClr val="28841A">
              <a:alpha val="79998"/>
            </a:srgbClr>
          </a:solidFill>
        </p:spPr>
        <p:txBody>
          <a:bodyPr wrap="square" lIns="0" tIns="0" rIns="0" bIns="0" rtlCol="0"/>
          <a:lstStyle/>
          <a:p>
            <a:endParaRPr/>
          </a:p>
        </p:txBody>
      </p:sp>
      <p:sp>
        <p:nvSpPr>
          <p:cNvPr id="209" name="object 209"/>
          <p:cNvSpPr/>
          <p:nvPr/>
        </p:nvSpPr>
        <p:spPr>
          <a:xfrm>
            <a:off x="1898387" y="4295018"/>
            <a:ext cx="300355" cy="85090"/>
          </a:xfrm>
          <a:custGeom>
            <a:avLst/>
            <a:gdLst/>
            <a:ahLst/>
            <a:cxnLst/>
            <a:rect l="l" t="t" r="r" b="b"/>
            <a:pathLst>
              <a:path w="300355" h="85089">
                <a:moveTo>
                  <a:pt x="150012" y="0"/>
                </a:moveTo>
                <a:lnTo>
                  <a:pt x="91623" y="3337"/>
                </a:lnTo>
                <a:lnTo>
                  <a:pt x="43940" y="12438"/>
                </a:lnTo>
                <a:lnTo>
                  <a:pt x="11789" y="25937"/>
                </a:lnTo>
                <a:lnTo>
                  <a:pt x="0" y="42468"/>
                </a:lnTo>
                <a:lnTo>
                  <a:pt x="11789" y="59000"/>
                </a:lnTo>
                <a:lnTo>
                  <a:pt x="43940" y="72499"/>
                </a:lnTo>
                <a:lnTo>
                  <a:pt x="91623" y="81600"/>
                </a:lnTo>
                <a:lnTo>
                  <a:pt x="150012" y="84937"/>
                </a:lnTo>
                <a:lnTo>
                  <a:pt x="208400" y="81600"/>
                </a:lnTo>
                <a:lnTo>
                  <a:pt x="256084" y="72499"/>
                </a:lnTo>
                <a:lnTo>
                  <a:pt x="288235" y="59000"/>
                </a:lnTo>
                <a:lnTo>
                  <a:pt x="300024" y="42468"/>
                </a:lnTo>
                <a:lnTo>
                  <a:pt x="288235" y="25937"/>
                </a:lnTo>
                <a:lnTo>
                  <a:pt x="256084" y="12438"/>
                </a:lnTo>
                <a:lnTo>
                  <a:pt x="208400" y="3337"/>
                </a:lnTo>
                <a:lnTo>
                  <a:pt x="150012" y="0"/>
                </a:lnTo>
                <a:close/>
              </a:path>
            </a:pathLst>
          </a:custGeom>
          <a:solidFill>
            <a:srgbClr val="28841A">
              <a:alpha val="79998"/>
            </a:srgbClr>
          </a:solidFill>
        </p:spPr>
        <p:txBody>
          <a:bodyPr wrap="square" lIns="0" tIns="0" rIns="0" bIns="0" rtlCol="0"/>
          <a:lstStyle/>
          <a:p>
            <a:endParaRPr/>
          </a:p>
        </p:txBody>
      </p:sp>
      <p:sp>
        <p:nvSpPr>
          <p:cNvPr id="210" name="object 210"/>
          <p:cNvSpPr/>
          <p:nvPr/>
        </p:nvSpPr>
        <p:spPr>
          <a:xfrm>
            <a:off x="1705537" y="3796208"/>
            <a:ext cx="91440" cy="112395"/>
          </a:xfrm>
          <a:custGeom>
            <a:avLst/>
            <a:gdLst/>
            <a:ahLst/>
            <a:cxnLst/>
            <a:rect l="l" t="t" r="r" b="b"/>
            <a:pathLst>
              <a:path w="91439" h="112395">
                <a:moveTo>
                  <a:pt x="35434" y="0"/>
                </a:moveTo>
                <a:lnTo>
                  <a:pt x="7973" y="13226"/>
                </a:lnTo>
                <a:lnTo>
                  <a:pt x="0" y="39809"/>
                </a:lnTo>
                <a:lnTo>
                  <a:pt x="2110" y="65910"/>
                </a:lnTo>
                <a:lnTo>
                  <a:pt x="4903" y="77685"/>
                </a:lnTo>
                <a:lnTo>
                  <a:pt x="3147" y="87008"/>
                </a:lnTo>
                <a:lnTo>
                  <a:pt x="4379" y="93257"/>
                </a:lnTo>
                <a:lnTo>
                  <a:pt x="10236" y="99261"/>
                </a:lnTo>
                <a:lnTo>
                  <a:pt x="22353" y="107848"/>
                </a:lnTo>
                <a:lnTo>
                  <a:pt x="39460" y="112132"/>
                </a:lnTo>
                <a:lnTo>
                  <a:pt x="57259" y="106881"/>
                </a:lnTo>
                <a:lnTo>
                  <a:pt x="88347" y="80972"/>
                </a:lnTo>
                <a:lnTo>
                  <a:pt x="91289" y="48336"/>
                </a:lnTo>
                <a:lnTo>
                  <a:pt x="90509" y="35593"/>
                </a:lnTo>
                <a:lnTo>
                  <a:pt x="83869" y="18910"/>
                </a:lnTo>
                <a:lnTo>
                  <a:pt x="66975" y="4855"/>
                </a:lnTo>
                <a:lnTo>
                  <a:pt x="35434" y="0"/>
                </a:lnTo>
                <a:close/>
              </a:path>
            </a:pathLst>
          </a:custGeom>
          <a:solidFill>
            <a:srgbClr val="FFCB7C">
              <a:alpha val="79998"/>
            </a:srgbClr>
          </a:solidFill>
        </p:spPr>
        <p:txBody>
          <a:bodyPr wrap="square" lIns="0" tIns="0" rIns="0" bIns="0" rtlCol="0"/>
          <a:lstStyle/>
          <a:p>
            <a:endParaRPr/>
          </a:p>
        </p:txBody>
      </p:sp>
      <p:sp>
        <p:nvSpPr>
          <p:cNvPr id="211" name="object 211"/>
          <p:cNvSpPr/>
          <p:nvPr/>
        </p:nvSpPr>
        <p:spPr>
          <a:xfrm>
            <a:off x="1595996" y="3560355"/>
            <a:ext cx="14604" cy="10795"/>
          </a:xfrm>
          <a:custGeom>
            <a:avLst/>
            <a:gdLst/>
            <a:ahLst/>
            <a:cxnLst/>
            <a:rect l="l" t="t" r="r" b="b"/>
            <a:pathLst>
              <a:path w="14605" h="10795">
                <a:moveTo>
                  <a:pt x="14211" y="0"/>
                </a:moveTo>
                <a:lnTo>
                  <a:pt x="0" y="0"/>
                </a:lnTo>
                <a:lnTo>
                  <a:pt x="0" y="10287"/>
                </a:lnTo>
                <a:lnTo>
                  <a:pt x="14211" y="10287"/>
                </a:lnTo>
                <a:lnTo>
                  <a:pt x="14211" y="0"/>
                </a:lnTo>
                <a:close/>
              </a:path>
            </a:pathLst>
          </a:custGeom>
          <a:solidFill>
            <a:srgbClr val="685353">
              <a:alpha val="79998"/>
            </a:srgbClr>
          </a:solidFill>
        </p:spPr>
        <p:txBody>
          <a:bodyPr wrap="square" lIns="0" tIns="0" rIns="0" bIns="0" rtlCol="0"/>
          <a:lstStyle/>
          <a:p>
            <a:endParaRPr/>
          </a:p>
        </p:txBody>
      </p:sp>
      <p:sp>
        <p:nvSpPr>
          <p:cNvPr id="212" name="object 212"/>
          <p:cNvSpPr/>
          <p:nvPr/>
        </p:nvSpPr>
        <p:spPr>
          <a:xfrm>
            <a:off x="1595564" y="3559924"/>
            <a:ext cx="15240" cy="11430"/>
          </a:xfrm>
          <a:custGeom>
            <a:avLst/>
            <a:gdLst/>
            <a:ahLst/>
            <a:cxnLst/>
            <a:rect l="l" t="t" r="r" b="b"/>
            <a:pathLst>
              <a:path w="15240" h="11429">
                <a:moveTo>
                  <a:pt x="15074" y="0"/>
                </a:moveTo>
                <a:lnTo>
                  <a:pt x="0" y="0"/>
                </a:lnTo>
                <a:lnTo>
                  <a:pt x="0" y="11163"/>
                </a:lnTo>
                <a:lnTo>
                  <a:pt x="15074" y="11163"/>
                </a:lnTo>
                <a:lnTo>
                  <a:pt x="15074" y="10299"/>
                </a:lnTo>
                <a:lnTo>
                  <a:pt x="863" y="10299"/>
                </a:lnTo>
                <a:lnTo>
                  <a:pt x="863" y="850"/>
                </a:lnTo>
                <a:lnTo>
                  <a:pt x="15074" y="850"/>
                </a:lnTo>
                <a:lnTo>
                  <a:pt x="15074" y="0"/>
                </a:lnTo>
                <a:close/>
              </a:path>
              <a:path w="15240" h="11429">
                <a:moveTo>
                  <a:pt x="15074" y="850"/>
                </a:moveTo>
                <a:lnTo>
                  <a:pt x="14224" y="850"/>
                </a:lnTo>
                <a:lnTo>
                  <a:pt x="14224" y="10299"/>
                </a:lnTo>
                <a:lnTo>
                  <a:pt x="15074" y="10299"/>
                </a:lnTo>
                <a:lnTo>
                  <a:pt x="15074" y="850"/>
                </a:lnTo>
                <a:close/>
              </a:path>
            </a:pathLst>
          </a:custGeom>
          <a:solidFill>
            <a:srgbClr val="402B2D">
              <a:alpha val="79998"/>
            </a:srgbClr>
          </a:solidFill>
        </p:spPr>
        <p:txBody>
          <a:bodyPr wrap="square" lIns="0" tIns="0" rIns="0" bIns="0" rtlCol="0"/>
          <a:lstStyle/>
          <a:p>
            <a:endParaRPr/>
          </a:p>
        </p:txBody>
      </p:sp>
      <p:sp>
        <p:nvSpPr>
          <p:cNvPr id="213" name="object 213"/>
          <p:cNvSpPr/>
          <p:nvPr/>
        </p:nvSpPr>
        <p:spPr>
          <a:xfrm>
            <a:off x="1591998" y="3554341"/>
            <a:ext cx="22225" cy="8890"/>
          </a:xfrm>
          <a:custGeom>
            <a:avLst/>
            <a:gdLst/>
            <a:ahLst/>
            <a:cxnLst/>
            <a:rect l="l" t="t" r="r" b="b"/>
            <a:pathLst>
              <a:path w="22225" h="8889">
                <a:moveTo>
                  <a:pt x="20294" y="0"/>
                </a:moveTo>
                <a:lnTo>
                  <a:pt x="1917" y="0"/>
                </a:lnTo>
                <a:lnTo>
                  <a:pt x="0" y="1917"/>
                </a:lnTo>
                <a:lnTo>
                  <a:pt x="0" y="6667"/>
                </a:lnTo>
                <a:lnTo>
                  <a:pt x="1917" y="8585"/>
                </a:lnTo>
                <a:lnTo>
                  <a:pt x="20294" y="8585"/>
                </a:lnTo>
                <a:lnTo>
                  <a:pt x="22212" y="6667"/>
                </a:lnTo>
                <a:lnTo>
                  <a:pt x="22212" y="1917"/>
                </a:lnTo>
                <a:lnTo>
                  <a:pt x="20294" y="0"/>
                </a:lnTo>
                <a:close/>
              </a:path>
            </a:pathLst>
          </a:custGeom>
          <a:solidFill>
            <a:srgbClr val="685353">
              <a:alpha val="79998"/>
            </a:srgbClr>
          </a:solidFill>
        </p:spPr>
        <p:txBody>
          <a:bodyPr wrap="square" lIns="0" tIns="0" rIns="0" bIns="0" rtlCol="0"/>
          <a:lstStyle/>
          <a:p>
            <a:endParaRPr/>
          </a:p>
        </p:txBody>
      </p:sp>
      <p:sp>
        <p:nvSpPr>
          <p:cNvPr id="214" name="object 214"/>
          <p:cNvSpPr/>
          <p:nvPr/>
        </p:nvSpPr>
        <p:spPr>
          <a:xfrm>
            <a:off x="1591561" y="3553902"/>
            <a:ext cx="23495" cy="9525"/>
          </a:xfrm>
          <a:custGeom>
            <a:avLst/>
            <a:gdLst/>
            <a:ahLst/>
            <a:cxnLst/>
            <a:rect l="l" t="t" r="r" b="b"/>
            <a:pathLst>
              <a:path w="23494" h="9525">
                <a:moveTo>
                  <a:pt x="20955" y="0"/>
                </a:moveTo>
                <a:lnTo>
                  <a:pt x="2120" y="0"/>
                </a:lnTo>
                <a:lnTo>
                  <a:pt x="0" y="2133"/>
                </a:lnTo>
                <a:lnTo>
                  <a:pt x="0" y="7340"/>
                </a:lnTo>
                <a:lnTo>
                  <a:pt x="2120" y="9448"/>
                </a:lnTo>
                <a:lnTo>
                  <a:pt x="20955" y="9448"/>
                </a:lnTo>
                <a:lnTo>
                  <a:pt x="21816" y="8597"/>
                </a:lnTo>
                <a:lnTo>
                  <a:pt x="2590" y="8597"/>
                </a:lnTo>
                <a:lnTo>
                  <a:pt x="850" y="6857"/>
                </a:lnTo>
                <a:lnTo>
                  <a:pt x="850" y="2603"/>
                </a:lnTo>
                <a:lnTo>
                  <a:pt x="2590" y="863"/>
                </a:lnTo>
                <a:lnTo>
                  <a:pt x="21818" y="863"/>
                </a:lnTo>
                <a:lnTo>
                  <a:pt x="20955" y="0"/>
                </a:lnTo>
                <a:close/>
              </a:path>
              <a:path w="23494" h="9525">
                <a:moveTo>
                  <a:pt x="21818" y="863"/>
                </a:moveTo>
                <a:lnTo>
                  <a:pt x="20485" y="863"/>
                </a:lnTo>
                <a:lnTo>
                  <a:pt x="22225" y="2603"/>
                </a:lnTo>
                <a:lnTo>
                  <a:pt x="22225" y="6857"/>
                </a:lnTo>
                <a:lnTo>
                  <a:pt x="20485" y="8597"/>
                </a:lnTo>
                <a:lnTo>
                  <a:pt x="21816" y="8597"/>
                </a:lnTo>
                <a:lnTo>
                  <a:pt x="23088" y="7340"/>
                </a:lnTo>
                <a:lnTo>
                  <a:pt x="23088" y="2133"/>
                </a:lnTo>
                <a:lnTo>
                  <a:pt x="21818" y="863"/>
                </a:lnTo>
                <a:close/>
              </a:path>
            </a:pathLst>
          </a:custGeom>
          <a:solidFill>
            <a:srgbClr val="402B2D">
              <a:alpha val="79998"/>
            </a:srgbClr>
          </a:solidFill>
        </p:spPr>
        <p:txBody>
          <a:bodyPr wrap="square" lIns="0" tIns="0" rIns="0" bIns="0" rtlCol="0"/>
          <a:lstStyle/>
          <a:p>
            <a:endParaRPr/>
          </a:p>
        </p:txBody>
      </p:sp>
      <p:sp>
        <p:nvSpPr>
          <p:cNvPr id="215" name="object 215"/>
          <p:cNvSpPr/>
          <p:nvPr/>
        </p:nvSpPr>
        <p:spPr>
          <a:xfrm>
            <a:off x="1594001" y="3555113"/>
            <a:ext cx="18415" cy="5715"/>
          </a:xfrm>
          <a:custGeom>
            <a:avLst/>
            <a:gdLst/>
            <a:ahLst/>
            <a:cxnLst/>
            <a:rect l="l" t="t" r="r" b="b"/>
            <a:pathLst>
              <a:path w="18415" h="5714">
                <a:moveTo>
                  <a:pt x="16636" y="0"/>
                </a:moveTo>
                <a:lnTo>
                  <a:pt x="1562" y="0"/>
                </a:lnTo>
                <a:lnTo>
                  <a:pt x="0" y="1168"/>
                </a:lnTo>
                <a:lnTo>
                  <a:pt x="0" y="4063"/>
                </a:lnTo>
                <a:lnTo>
                  <a:pt x="1562" y="5245"/>
                </a:lnTo>
                <a:lnTo>
                  <a:pt x="16636" y="5245"/>
                </a:lnTo>
                <a:lnTo>
                  <a:pt x="18211" y="4063"/>
                </a:lnTo>
                <a:lnTo>
                  <a:pt x="18211" y="1168"/>
                </a:lnTo>
                <a:lnTo>
                  <a:pt x="16636" y="0"/>
                </a:lnTo>
                <a:close/>
              </a:path>
            </a:pathLst>
          </a:custGeom>
          <a:solidFill>
            <a:srgbClr val="D6CECD">
              <a:alpha val="51998"/>
            </a:srgbClr>
          </a:solidFill>
        </p:spPr>
        <p:txBody>
          <a:bodyPr wrap="square" lIns="0" tIns="0" rIns="0" bIns="0" rtlCol="0"/>
          <a:lstStyle/>
          <a:p>
            <a:endParaRPr/>
          </a:p>
        </p:txBody>
      </p:sp>
      <p:sp>
        <p:nvSpPr>
          <p:cNvPr id="216" name="object 216"/>
          <p:cNvSpPr/>
          <p:nvPr/>
        </p:nvSpPr>
        <p:spPr>
          <a:xfrm>
            <a:off x="1792858" y="3560355"/>
            <a:ext cx="14604" cy="10795"/>
          </a:xfrm>
          <a:custGeom>
            <a:avLst/>
            <a:gdLst/>
            <a:ahLst/>
            <a:cxnLst/>
            <a:rect l="l" t="t" r="r" b="b"/>
            <a:pathLst>
              <a:path w="14605" h="10795">
                <a:moveTo>
                  <a:pt x="14211" y="0"/>
                </a:moveTo>
                <a:lnTo>
                  <a:pt x="0" y="0"/>
                </a:lnTo>
                <a:lnTo>
                  <a:pt x="0" y="10287"/>
                </a:lnTo>
                <a:lnTo>
                  <a:pt x="14211" y="10287"/>
                </a:lnTo>
                <a:lnTo>
                  <a:pt x="14211" y="0"/>
                </a:lnTo>
                <a:close/>
              </a:path>
            </a:pathLst>
          </a:custGeom>
          <a:solidFill>
            <a:srgbClr val="685353">
              <a:alpha val="79998"/>
            </a:srgbClr>
          </a:solidFill>
        </p:spPr>
        <p:txBody>
          <a:bodyPr wrap="square" lIns="0" tIns="0" rIns="0" bIns="0" rtlCol="0"/>
          <a:lstStyle/>
          <a:p>
            <a:endParaRPr/>
          </a:p>
        </p:txBody>
      </p:sp>
      <p:sp>
        <p:nvSpPr>
          <p:cNvPr id="217" name="object 217"/>
          <p:cNvSpPr/>
          <p:nvPr/>
        </p:nvSpPr>
        <p:spPr>
          <a:xfrm>
            <a:off x="1792414" y="3559924"/>
            <a:ext cx="15240" cy="11430"/>
          </a:xfrm>
          <a:custGeom>
            <a:avLst/>
            <a:gdLst/>
            <a:ahLst/>
            <a:cxnLst/>
            <a:rect l="l" t="t" r="r" b="b"/>
            <a:pathLst>
              <a:path w="15239" h="11429">
                <a:moveTo>
                  <a:pt x="15074" y="0"/>
                </a:moveTo>
                <a:lnTo>
                  <a:pt x="0" y="0"/>
                </a:lnTo>
                <a:lnTo>
                  <a:pt x="0" y="11163"/>
                </a:lnTo>
                <a:lnTo>
                  <a:pt x="15074" y="11163"/>
                </a:lnTo>
                <a:lnTo>
                  <a:pt x="15074" y="10299"/>
                </a:lnTo>
                <a:lnTo>
                  <a:pt x="863" y="10299"/>
                </a:lnTo>
                <a:lnTo>
                  <a:pt x="863" y="850"/>
                </a:lnTo>
                <a:lnTo>
                  <a:pt x="15074" y="850"/>
                </a:lnTo>
                <a:lnTo>
                  <a:pt x="15074" y="0"/>
                </a:lnTo>
                <a:close/>
              </a:path>
              <a:path w="15239" h="11429">
                <a:moveTo>
                  <a:pt x="15074" y="850"/>
                </a:moveTo>
                <a:lnTo>
                  <a:pt x="14224" y="850"/>
                </a:lnTo>
                <a:lnTo>
                  <a:pt x="14224" y="10299"/>
                </a:lnTo>
                <a:lnTo>
                  <a:pt x="15074" y="10299"/>
                </a:lnTo>
                <a:lnTo>
                  <a:pt x="15074" y="850"/>
                </a:lnTo>
                <a:close/>
              </a:path>
            </a:pathLst>
          </a:custGeom>
          <a:solidFill>
            <a:srgbClr val="402B2D">
              <a:alpha val="79998"/>
            </a:srgbClr>
          </a:solidFill>
        </p:spPr>
        <p:txBody>
          <a:bodyPr wrap="square" lIns="0" tIns="0" rIns="0" bIns="0" rtlCol="0"/>
          <a:lstStyle/>
          <a:p>
            <a:endParaRPr/>
          </a:p>
        </p:txBody>
      </p:sp>
      <p:sp>
        <p:nvSpPr>
          <p:cNvPr id="218" name="object 218"/>
          <p:cNvSpPr/>
          <p:nvPr/>
        </p:nvSpPr>
        <p:spPr>
          <a:xfrm>
            <a:off x="1788854" y="3554341"/>
            <a:ext cx="22225" cy="8890"/>
          </a:xfrm>
          <a:custGeom>
            <a:avLst/>
            <a:gdLst/>
            <a:ahLst/>
            <a:cxnLst/>
            <a:rect l="l" t="t" r="r" b="b"/>
            <a:pathLst>
              <a:path w="22225" h="8889">
                <a:moveTo>
                  <a:pt x="20294" y="0"/>
                </a:moveTo>
                <a:lnTo>
                  <a:pt x="1917" y="0"/>
                </a:lnTo>
                <a:lnTo>
                  <a:pt x="0" y="1917"/>
                </a:lnTo>
                <a:lnTo>
                  <a:pt x="0" y="6667"/>
                </a:lnTo>
                <a:lnTo>
                  <a:pt x="1917" y="8585"/>
                </a:lnTo>
                <a:lnTo>
                  <a:pt x="20294" y="8585"/>
                </a:lnTo>
                <a:lnTo>
                  <a:pt x="22212" y="6667"/>
                </a:lnTo>
                <a:lnTo>
                  <a:pt x="22212" y="1917"/>
                </a:lnTo>
                <a:lnTo>
                  <a:pt x="20294" y="0"/>
                </a:lnTo>
                <a:close/>
              </a:path>
            </a:pathLst>
          </a:custGeom>
          <a:solidFill>
            <a:srgbClr val="685353">
              <a:alpha val="79998"/>
            </a:srgbClr>
          </a:solidFill>
        </p:spPr>
        <p:txBody>
          <a:bodyPr wrap="square" lIns="0" tIns="0" rIns="0" bIns="0" rtlCol="0"/>
          <a:lstStyle/>
          <a:p>
            <a:endParaRPr/>
          </a:p>
        </p:txBody>
      </p:sp>
      <p:sp>
        <p:nvSpPr>
          <p:cNvPr id="219" name="object 219"/>
          <p:cNvSpPr/>
          <p:nvPr/>
        </p:nvSpPr>
        <p:spPr>
          <a:xfrm>
            <a:off x="1788412" y="3553902"/>
            <a:ext cx="23495" cy="9525"/>
          </a:xfrm>
          <a:custGeom>
            <a:avLst/>
            <a:gdLst/>
            <a:ahLst/>
            <a:cxnLst/>
            <a:rect l="l" t="t" r="r" b="b"/>
            <a:pathLst>
              <a:path w="23494" h="9525">
                <a:moveTo>
                  <a:pt x="20967" y="0"/>
                </a:moveTo>
                <a:lnTo>
                  <a:pt x="2120" y="0"/>
                </a:lnTo>
                <a:lnTo>
                  <a:pt x="0" y="2133"/>
                </a:lnTo>
                <a:lnTo>
                  <a:pt x="0" y="7340"/>
                </a:lnTo>
                <a:lnTo>
                  <a:pt x="2120" y="9448"/>
                </a:lnTo>
                <a:lnTo>
                  <a:pt x="20967" y="9448"/>
                </a:lnTo>
                <a:lnTo>
                  <a:pt x="21823" y="8597"/>
                </a:lnTo>
                <a:lnTo>
                  <a:pt x="2603" y="8597"/>
                </a:lnTo>
                <a:lnTo>
                  <a:pt x="863" y="6857"/>
                </a:lnTo>
                <a:lnTo>
                  <a:pt x="863" y="2603"/>
                </a:lnTo>
                <a:lnTo>
                  <a:pt x="2603" y="863"/>
                </a:lnTo>
                <a:lnTo>
                  <a:pt x="21826" y="863"/>
                </a:lnTo>
                <a:lnTo>
                  <a:pt x="20967" y="0"/>
                </a:lnTo>
                <a:close/>
              </a:path>
              <a:path w="23494" h="9525">
                <a:moveTo>
                  <a:pt x="21826" y="863"/>
                </a:moveTo>
                <a:lnTo>
                  <a:pt x="20485" y="863"/>
                </a:lnTo>
                <a:lnTo>
                  <a:pt x="22225" y="2603"/>
                </a:lnTo>
                <a:lnTo>
                  <a:pt x="22225" y="6857"/>
                </a:lnTo>
                <a:lnTo>
                  <a:pt x="20485" y="8597"/>
                </a:lnTo>
                <a:lnTo>
                  <a:pt x="21823" y="8597"/>
                </a:lnTo>
                <a:lnTo>
                  <a:pt x="23088" y="7340"/>
                </a:lnTo>
                <a:lnTo>
                  <a:pt x="23088" y="2133"/>
                </a:lnTo>
                <a:lnTo>
                  <a:pt x="21826" y="863"/>
                </a:lnTo>
                <a:close/>
              </a:path>
            </a:pathLst>
          </a:custGeom>
          <a:solidFill>
            <a:srgbClr val="402B2D">
              <a:alpha val="79998"/>
            </a:srgbClr>
          </a:solidFill>
        </p:spPr>
        <p:txBody>
          <a:bodyPr wrap="square" lIns="0" tIns="0" rIns="0" bIns="0" rtlCol="0"/>
          <a:lstStyle/>
          <a:p>
            <a:endParaRPr/>
          </a:p>
        </p:txBody>
      </p:sp>
      <p:sp>
        <p:nvSpPr>
          <p:cNvPr id="220" name="object 220"/>
          <p:cNvSpPr/>
          <p:nvPr/>
        </p:nvSpPr>
        <p:spPr>
          <a:xfrm>
            <a:off x="1790852" y="3555113"/>
            <a:ext cx="18415" cy="5715"/>
          </a:xfrm>
          <a:custGeom>
            <a:avLst/>
            <a:gdLst/>
            <a:ahLst/>
            <a:cxnLst/>
            <a:rect l="l" t="t" r="r" b="b"/>
            <a:pathLst>
              <a:path w="18414" h="5714">
                <a:moveTo>
                  <a:pt x="16636" y="0"/>
                </a:moveTo>
                <a:lnTo>
                  <a:pt x="1574" y="0"/>
                </a:lnTo>
                <a:lnTo>
                  <a:pt x="0" y="1168"/>
                </a:lnTo>
                <a:lnTo>
                  <a:pt x="0" y="4063"/>
                </a:lnTo>
                <a:lnTo>
                  <a:pt x="1574" y="5245"/>
                </a:lnTo>
                <a:lnTo>
                  <a:pt x="16636" y="5245"/>
                </a:lnTo>
                <a:lnTo>
                  <a:pt x="18211" y="4063"/>
                </a:lnTo>
                <a:lnTo>
                  <a:pt x="18211" y="1168"/>
                </a:lnTo>
                <a:lnTo>
                  <a:pt x="16636" y="0"/>
                </a:lnTo>
                <a:close/>
              </a:path>
            </a:pathLst>
          </a:custGeom>
          <a:solidFill>
            <a:srgbClr val="D6CECD">
              <a:alpha val="51998"/>
            </a:srgbClr>
          </a:solidFill>
        </p:spPr>
        <p:txBody>
          <a:bodyPr wrap="square" lIns="0" tIns="0" rIns="0" bIns="0" rtlCol="0"/>
          <a:lstStyle/>
          <a:p>
            <a:endParaRPr/>
          </a:p>
        </p:txBody>
      </p:sp>
      <p:sp>
        <p:nvSpPr>
          <p:cNvPr id="221" name="object 221"/>
          <p:cNvSpPr/>
          <p:nvPr/>
        </p:nvSpPr>
        <p:spPr>
          <a:xfrm>
            <a:off x="1454255" y="3564540"/>
            <a:ext cx="46355" cy="17780"/>
          </a:xfrm>
          <a:custGeom>
            <a:avLst/>
            <a:gdLst/>
            <a:ahLst/>
            <a:cxnLst/>
            <a:rect l="l" t="t" r="r" b="b"/>
            <a:pathLst>
              <a:path w="46355" h="17779">
                <a:moveTo>
                  <a:pt x="46342" y="0"/>
                </a:moveTo>
                <a:lnTo>
                  <a:pt x="3924" y="0"/>
                </a:lnTo>
                <a:lnTo>
                  <a:pt x="0" y="3873"/>
                </a:lnTo>
                <a:lnTo>
                  <a:pt x="0" y="13411"/>
                </a:lnTo>
                <a:lnTo>
                  <a:pt x="3924" y="17272"/>
                </a:lnTo>
                <a:lnTo>
                  <a:pt x="44856" y="17272"/>
                </a:lnTo>
                <a:lnTo>
                  <a:pt x="45580" y="11569"/>
                </a:lnTo>
                <a:lnTo>
                  <a:pt x="46139" y="5842"/>
                </a:lnTo>
                <a:lnTo>
                  <a:pt x="46342" y="0"/>
                </a:lnTo>
                <a:close/>
              </a:path>
            </a:pathLst>
          </a:custGeom>
          <a:solidFill>
            <a:srgbClr val="D6CECD">
              <a:alpha val="79998"/>
            </a:srgbClr>
          </a:solidFill>
        </p:spPr>
        <p:txBody>
          <a:bodyPr wrap="square" lIns="0" tIns="0" rIns="0" bIns="0" rtlCol="0"/>
          <a:lstStyle/>
          <a:p>
            <a:endParaRPr/>
          </a:p>
        </p:txBody>
      </p:sp>
      <p:sp>
        <p:nvSpPr>
          <p:cNvPr id="222" name="object 222"/>
          <p:cNvSpPr/>
          <p:nvPr/>
        </p:nvSpPr>
        <p:spPr>
          <a:xfrm>
            <a:off x="1453836" y="3564125"/>
            <a:ext cx="47625" cy="18415"/>
          </a:xfrm>
          <a:custGeom>
            <a:avLst/>
            <a:gdLst/>
            <a:ahLst/>
            <a:cxnLst/>
            <a:rect l="l" t="t" r="r" b="b"/>
            <a:pathLst>
              <a:path w="47625" h="18414">
                <a:moveTo>
                  <a:pt x="46888" y="0"/>
                </a:moveTo>
                <a:lnTo>
                  <a:pt x="4102" y="0"/>
                </a:lnTo>
                <a:lnTo>
                  <a:pt x="0" y="4064"/>
                </a:lnTo>
                <a:lnTo>
                  <a:pt x="0" y="14058"/>
                </a:lnTo>
                <a:lnTo>
                  <a:pt x="4102" y="18122"/>
                </a:lnTo>
                <a:lnTo>
                  <a:pt x="45491" y="18122"/>
                </a:lnTo>
                <a:lnTo>
                  <a:pt x="45669" y="17970"/>
                </a:lnTo>
                <a:lnTo>
                  <a:pt x="45759" y="17272"/>
                </a:lnTo>
                <a:lnTo>
                  <a:pt x="4584" y="17272"/>
                </a:lnTo>
                <a:lnTo>
                  <a:pt x="850" y="13576"/>
                </a:lnTo>
                <a:lnTo>
                  <a:pt x="850" y="4521"/>
                </a:lnTo>
                <a:lnTo>
                  <a:pt x="4584" y="850"/>
                </a:lnTo>
                <a:lnTo>
                  <a:pt x="47174" y="850"/>
                </a:lnTo>
                <a:lnTo>
                  <a:pt x="47078" y="114"/>
                </a:lnTo>
                <a:lnTo>
                  <a:pt x="46888" y="0"/>
                </a:lnTo>
                <a:close/>
              </a:path>
              <a:path w="47625" h="18414">
                <a:moveTo>
                  <a:pt x="47174" y="850"/>
                </a:moveTo>
                <a:lnTo>
                  <a:pt x="46316" y="850"/>
                </a:lnTo>
                <a:lnTo>
                  <a:pt x="46126" y="5905"/>
                </a:lnTo>
                <a:lnTo>
                  <a:pt x="45653" y="11264"/>
                </a:lnTo>
                <a:lnTo>
                  <a:pt x="44894" y="17272"/>
                </a:lnTo>
                <a:lnTo>
                  <a:pt x="45759" y="17272"/>
                </a:lnTo>
                <a:lnTo>
                  <a:pt x="46543" y="11137"/>
                </a:lnTo>
                <a:lnTo>
                  <a:pt x="46990" y="5905"/>
                </a:lnTo>
                <a:lnTo>
                  <a:pt x="47174" y="850"/>
                </a:lnTo>
                <a:close/>
              </a:path>
            </a:pathLst>
          </a:custGeom>
          <a:solidFill>
            <a:srgbClr val="7C6A6A">
              <a:alpha val="79998"/>
            </a:srgbClr>
          </a:solidFill>
        </p:spPr>
        <p:txBody>
          <a:bodyPr wrap="square" lIns="0" tIns="0" rIns="0" bIns="0" rtlCol="0"/>
          <a:lstStyle/>
          <a:p>
            <a:endParaRPr/>
          </a:p>
        </p:txBody>
      </p:sp>
      <p:sp>
        <p:nvSpPr>
          <p:cNvPr id="223" name="object 223"/>
          <p:cNvSpPr/>
          <p:nvPr/>
        </p:nvSpPr>
        <p:spPr>
          <a:xfrm>
            <a:off x="1454256" y="3564544"/>
            <a:ext cx="46355" cy="17780"/>
          </a:xfrm>
          <a:custGeom>
            <a:avLst/>
            <a:gdLst/>
            <a:ahLst/>
            <a:cxnLst/>
            <a:rect l="l" t="t" r="r" b="b"/>
            <a:pathLst>
              <a:path w="46355" h="17779">
                <a:moveTo>
                  <a:pt x="46342" y="0"/>
                </a:moveTo>
                <a:lnTo>
                  <a:pt x="3924" y="0"/>
                </a:lnTo>
                <a:lnTo>
                  <a:pt x="0" y="3873"/>
                </a:lnTo>
                <a:lnTo>
                  <a:pt x="0" y="13411"/>
                </a:lnTo>
                <a:lnTo>
                  <a:pt x="3924" y="17271"/>
                </a:lnTo>
                <a:lnTo>
                  <a:pt x="44856" y="17271"/>
                </a:lnTo>
                <a:lnTo>
                  <a:pt x="45580" y="11569"/>
                </a:lnTo>
                <a:lnTo>
                  <a:pt x="45835" y="8953"/>
                </a:lnTo>
                <a:lnTo>
                  <a:pt x="6400" y="8953"/>
                </a:lnTo>
                <a:lnTo>
                  <a:pt x="4864" y="7429"/>
                </a:lnTo>
                <a:lnTo>
                  <a:pt x="4864" y="3644"/>
                </a:lnTo>
                <a:lnTo>
                  <a:pt x="6400" y="2108"/>
                </a:lnTo>
                <a:lnTo>
                  <a:pt x="46268" y="2108"/>
                </a:lnTo>
                <a:lnTo>
                  <a:pt x="46342" y="0"/>
                </a:lnTo>
                <a:close/>
              </a:path>
              <a:path w="46355" h="17779">
                <a:moveTo>
                  <a:pt x="46268" y="2108"/>
                </a:moveTo>
                <a:lnTo>
                  <a:pt x="39408" y="2108"/>
                </a:lnTo>
                <a:lnTo>
                  <a:pt x="40944" y="3644"/>
                </a:lnTo>
                <a:lnTo>
                  <a:pt x="40944" y="7429"/>
                </a:lnTo>
                <a:lnTo>
                  <a:pt x="39408" y="8953"/>
                </a:lnTo>
                <a:lnTo>
                  <a:pt x="45835" y="8953"/>
                </a:lnTo>
                <a:lnTo>
                  <a:pt x="46139" y="5841"/>
                </a:lnTo>
                <a:lnTo>
                  <a:pt x="46268" y="2108"/>
                </a:lnTo>
                <a:close/>
              </a:path>
            </a:pathLst>
          </a:custGeom>
          <a:solidFill>
            <a:srgbClr val="685353">
              <a:alpha val="38078"/>
            </a:srgbClr>
          </a:solidFill>
        </p:spPr>
        <p:txBody>
          <a:bodyPr wrap="square" lIns="0" tIns="0" rIns="0" bIns="0" rtlCol="0"/>
          <a:lstStyle/>
          <a:p>
            <a:endParaRPr/>
          </a:p>
        </p:txBody>
      </p:sp>
      <p:sp>
        <p:nvSpPr>
          <p:cNvPr id="224" name="object 224"/>
          <p:cNvSpPr/>
          <p:nvPr/>
        </p:nvSpPr>
        <p:spPr>
          <a:xfrm>
            <a:off x="1780580" y="3576899"/>
            <a:ext cx="17145" cy="24130"/>
          </a:xfrm>
          <a:custGeom>
            <a:avLst/>
            <a:gdLst/>
            <a:ahLst/>
            <a:cxnLst/>
            <a:rect l="l" t="t" r="r" b="b"/>
            <a:pathLst>
              <a:path w="17144" h="24129">
                <a:moveTo>
                  <a:pt x="13042" y="0"/>
                </a:moveTo>
                <a:lnTo>
                  <a:pt x="3771" y="0"/>
                </a:lnTo>
                <a:lnTo>
                  <a:pt x="0" y="5270"/>
                </a:lnTo>
                <a:lnTo>
                  <a:pt x="0" y="18249"/>
                </a:lnTo>
                <a:lnTo>
                  <a:pt x="3771" y="23520"/>
                </a:lnTo>
                <a:lnTo>
                  <a:pt x="13042" y="23520"/>
                </a:lnTo>
                <a:lnTo>
                  <a:pt x="16802" y="18249"/>
                </a:lnTo>
                <a:lnTo>
                  <a:pt x="16802" y="5270"/>
                </a:lnTo>
                <a:lnTo>
                  <a:pt x="13042" y="0"/>
                </a:lnTo>
                <a:close/>
              </a:path>
            </a:pathLst>
          </a:custGeom>
          <a:solidFill>
            <a:srgbClr val="978A8A">
              <a:alpha val="79998"/>
            </a:srgbClr>
          </a:solidFill>
        </p:spPr>
        <p:txBody>
          <a:bodyPr wrap="square" lIns="0" tIns="0" rIns="0" bIns="0" rtlCol="0"/>
          <a:lstStyle/>
          <a:p>
            <a:endParaRPr/>
          </a:p>
        </p:txBody>
      </p:sp>
      <p:sp>
        <p:nvSpPr>
          <p:cNvPr id="225" name="object 225"/>
          <p:cNvSpPr/>
          <p:nvPr/>
        </p:nvSpPr>
        <p:spPr>
          <a:xfrm>
            <a:off x="1780169" y="3576492"/>
            <a:ext cx="17780" cy="24765"/>
          </a:xfrm>
          <a:custGeom>
            <a:avLst/>
            <a:gdLst/>
            <a:ahLst/>
            <a:cxnLst/>
            <a:rect l="l" t="t" r="r" b="b"/>
            <a:pathLst>
              <a:path w="17780" h="24764">
                <a:moveTo>
                  <a:pt x="13677" y="0"/>
                </a:moveTo>
                <a:lnTo>
                  <a:pt x="3949" y="0"/>
                </a:lnTo>
                <a:lnTo>
                  <a:pt x="0" y="5448"/>
                </a:lnTo>
                <a:lnTo>
                  <a:pt x="0" y="18884"/>
                </a:lnTo>
                <a:lnTo>
                  <a:pt x="3949" y="24333"/>
                </a:lnTo>
                <a:lnTo>
                  <a:pt x="13677" y="24333"/>
                </a:lnTo>
                <a:lnTo>
                  <a:pt x="14287" y="23495"/>
                </a:lnTo>
                <a:lnTo>
                  <a:pt x="4419" y="23495"/>
                </a:lnTo>
                <a:lnTo>
                  <a:pt x="850" y="18415"/>
                </a:lnTo>
                <a:lnTo>
                  <a:pt x="850" y="5918"/>
                </a:lnTo>
                <a:lnTo>
                  <a:pt x="4419" y="850"/>
                </a:lnTo>
                <a:lnTo>
                  <a:pt x="14296" y="850"/>
                </a:lnTo>
                <a:lnTo>
                  <a:pt x="13677" y="0"/>
                </a:lnTo>
                <a:close/>
              </a:path>
              <a:path w="17780" h="24764">
                <a:moveTo>
                  <a:pt x="14296" y="850"/>
                </a:moveTo>
                <a:lnTo>
                  <a:pt x="13207" y="850"/>
                </a:lnTo>
                <a:lnTo>
                  <a:pt x="16789" y="5918"/>
                </a:lnTo>
                <a:lnTo>
                  <a:pt x="16789" y="18415"/>
                </a:lnTo>
                <a:lnTo>
                  <a:pt x="13207" y="23495"/>
                </a:lnTo>
                <a:lnTo>
                  <a:pt x="14287" y="23495"/>
                </a:lnTo>
                <a:lnTo>
                  <a:pt x="17640" y="18884"/>
                </a:lnTo>
                <a:lnTo>
                  <a:pt x="17640" y="5448"/>
                </a:lnTo>
                <a:lnTo>
                  <a:pt x="14296" y="850"/>
                </a:lnTo>
                <a:close/>
              </a:path>
            </a:pathLst>
          </a:custGeom>
          <a:solidFill>
            <a:srgbClr val="7C6A6A">
              <a:alpha val="79998"/>
            </a:srgbClr>
          </a:solidFill>
        </p:spPr>
        <p:txBody>
          <a:bodyPr wrap="square" lIns="0" tIns="0" rIns="0" bIns="0" rtlCol="0"/>
          <a:lstStyle/>
          <a:p>
            <a:endParaRPr/>
          </a:p>
        </p:txBody>
      </p:sp>
      <p:sp>
        <p:nvSpPr>
          <p:cNvPr id="226" name="object 226"/>
          <p:cNvSpPr/>
          <p:nvPr/>
        </p:nvSpPr>
        <p:spPr>
          <a:xfrm>
            <a:off x="1783157" y="3576899"/>
            <a:ext cx="17145" cy="24130"/>
          </a:xfrm>
          <a:custGeom>
            <a:avLst/>
            <a:gdLst/>
            <a:ahLst/>
            <a:cxnLst/>
            <a:rect l="l" t="t" r="r" b="b"/>
            <a:pathLst>
              <a:path w="17144" h="24129">
                <a:moveTo>
                  <a:pt x="13042" y="0"/>
                </a:moveTo>
                <a:lnTo>
                  <a:pt x="3771" y="0"/>
                </a:lnTo>
                <a:lnTo>
                  <a:pt x="0" y="5270"/>
                </a:lnTo>
                <a:lnTo>
                  <a:pt x="0" y="18249"/>
                </a:lnTo>
                <a:lnTo>
                  <a:pt x="3771" y="23520"/>
                </a:lnTo>
                <a:lnTo>
                  <a:pt x="13042" y="23520"/>
                </a:lnTo>
                <a:lnTo>
                  <a:pt x="16802" y="18249"/>
                </a:lnTo>
                <a:lnTo>
                  <a:pt x="16802" y="5270"/>
                </a:lnTo>
                <a:lnTo>
                  <a:pt x="13042" y="0"/>
                </a:lnTo>
                <a:close/>
              </a:path>
            </a:pathLst>
          </a:custGeom>
          <a:solidFill>
            <a:srgbClr val="D6CECD">
              <a:alpha val="79998"/>
            </a:srgbClr>
          </a:solidFill>
        </p:spPr>
        <p:txBody>
          <a:bodyPr wrap="square" lIns="0" tIns="0" rIns="0" bIns="0" rtlCol="0"/>
          <a:lstStyle/>
          <a:p>
            <a:endParaRPr/>
          </a:p>
        </p:txBody>
      </p:sp>
      <p:sp>
        <p:nvSpPr>
          <p:cNvPr id="227" name="object 227"/>
          <p:cNvSpPr/>
          <p:nvPr/>
        </p:nvSpPr>
        <p:spPr>
          <a:xfrm>
            <a:off x="1782733" y="3576492"/>
            <a:ext cx="17780" cy="24765"/>
          </a:xfrm>
          <a:custGeom>
            <a:avLst/>
            <a:gdLst/>
            <a:ahLst/>
            <a:cxnLst/>
            <a:rect l="l" t="t" r="r" b="b"/>
            <a:pathLst>
              <a:path w="17780" h="24764">
                <a:moveTo>
                  <a:pt x="13690" y="0"/>
                </a:moveTo>
                <a:lnTo>
                  <a:pt x="3962" y="0"/>
                </a:lnTo>
                <a:lnTo>
                  <a:pt x="0" y="5448"/>
                </a:lnTo>
                <a:lnTo>
                  <a:pt x="0" y="18884"/>
                </a:lnTo>
                <a:lnTo>
                  <a:pt x="3962" y="24333"/>
                </a:lnTo>
                <a:lnTo>
                  <a:pt x="13690" y="24333"/>
                </a:lnTo>
                <a:lnTo>
                  <a:pt x="14300" y="23495"/>
                </a:lnTo>
                <a:lnTo>
                  <a:pt x="4432" y="23495"/>
                </a:lnTo>
                <a:lnTo>
                  <a:pt x="863" y="18415"/>
                </a:lnTo>
                <a:lnTo>
                  <a:pt x="863" y="5918"/>
                </a:lnTo>
                <a:lnTo>
                  <a:pt x="4432" y="850"/>
                </a:lnTo>
                <a:lnTo>
                  <a:pt x="14309" y="850"/>
                </a:lnTo>
                <a:lnTo>
                  <a:pt x="13690" y="0"/>
                </a:lnTo>
                <a:close/>
              </a:path>
              <a:path w="17780" h="24764">
                <a:moveTo>
                  <a:pt x="14309" y="850"/>
                </a:moveTo>
                <a:lnTo>
                  <a:pt x="13220" y="850"/>
                </a:lnTo>
                <a:lnTo>
                  <a:pt x="16802" y="5918"/>
                </a:lnTo>
                <a:lnTo>
                  <a:pt x="16802" y="18415"/>
                </a:lnTo>
                <a:lnTo>
                  <a:pt x="13220" y="23495"/>
                </a:lnTo>
                <a:lnTo>
                  <a:pt x="14300" y="23495"/>
                </a:lnTo>
                <a:lnTo>
                  <a:pt x="17652" y="18884"/>
                </a:lnTo>
                <a:lnTo>
                  <a:pt x="17652" y="5448"/>
                </a:lnTo>
                <a:lnTo>
                  <a:pt x="14309" y="850"/>
                </a:lnTo>
                <a:close/>
              </a:path>
            </a:pathLst>
          </a:custGeom>
          <a:solidFill>
            <a:srgbClr val="7C6A6A">
              <a:alpha val="79998"/>
            </a:srgbClr>
          </a:solidFill>
        </p:spPr>
        <p:txBody>
          <a:bodyPr wrap="square" lIns="0" tIns="0" rIns="0" bIns="0" rtlCol="0"/>
          <a:lstStyle/>
          <a:p>
            <a:endParaRPr/>
          </a:p>
        </p:txBody>
      </p:sp>
      <p:sp>
        <p:nvSpPr>
          <p:cNvPr id="228" name="object 228"/>
          <p:cNvSpPr/>
          <p:nvPr/>
        </p:nvSpPr>
        <p:spPr>
          <a:xfrm>
            <a:off x="1586299" y="3579757"/>
            <a:ext cx="17145" cy="24130"/>
          </a:xfrm>
          <a:custGeom>
            <a:avLst/>
            <a:gdLst/>
            <a:ahLst/>
            <a:cxnLst/>
            <a:rect l="l" t="t" r="r" b="b"/>
            <a:pathLst>
              <a:path w="17144" h="24129">
                <a:moveTo>
                  <a:pt x="13042" y="0"/>
                </a:moveTo>
                <a:lnTo>
                  <a:pt x="3771" y="0"/>
                </a:lnTo>
                <a:lnTo>
                  <a:pt x="0" y="5270"/>
                </a:lnTo>
                <a:lnTo>
                  <a:pt x="0" y="18249"/>
                </a:lnTo>
                <a:lnTo>
                  <a:pt x="3771" y="23520"/>
                </a:lnTo>
                <a:lnTo>
                  <a:pt x="13042" y="23520"/>
                </a:lnTo>
                <a:lnTo>
                  <a:pt x="16802" y="18249"/>
                </a:lnTo>
                <a:lnTo>
                  <a:pt x="16802" y="5270"/>
                </a:lnTo>
                <a:lnTo>
                  <a:pt x="13042" y="0"/>
                </a:lnTo>
                <a:close/>
              </a:path>
            </a:pathLst>
          </a:custGeom>
          <a:solidFill>
            <a:srgbClr val="978A8A">
              <a:alpha val="79998"/>
            </a:srgbClr>
          </a:solidFill>
        </p:spPr>
        <p:txBody>
          <a:bodyPr wrap="square" lIns="0" tIns="0" rIns="0" bIns="0" rtlCol="0"/>
          <a:lstStyle/>
          <a:p>
            <a:endParaRPr/>
          </a:p>
        </p:txBody>
      </p:sp>
      <p:sp>
        <p:nvSpPr>
          <p:cNvPr id="229" name="object 229"/>
          <p:cNvSpPr/>
          <p:nvPr/>
        </p:nvSpPr>
        <p:spPr>
          <a:xfrm>
            <a:off x="1585876" y="3579340"/>
            <a:ext cx="17780" cy="24765"/>
          </a:xfrm>
          <a:custGeom>
            <a:avLst/>
            <a:gdLst/>
            <a:ahLst/>
            <a:cxnLst/>
            <a:rect l="l" t="t" r="r" b="b"/>
            <a:pathLst>
              <a:path w="17780" h="24764">
                <a:moveTo>
                  <a:pt x="13690" y="0"/>
                </a:moveTo>
                <a:lnTo>
                  <a:pt x="3962" y="0"/>
                </a:lnTo>
                <a:lnTo>
                  <a:pt x="0" y="5461"/>
                </a:lnTo>
                <a:lnTo>
                  <a:pt x="0" y="18897"/>
                </a:lnTo>
                <a:lnTo>
                  <a:pt x="3962" y="24345"/>
                </a:lnTo>
                <a:lnTo>
                  <a:pt x="13690" y="24345"/>
                </a:lnTo>
                <a:lnTo>
                  <a:pt x="14309" y="23495"/>
                </a:lnTo>
                <a:lnTo>
                  <a:pt x="4432" y="23495"/>
                </a:lnTo>
                <a:lnTo>
                  <a:pt x="863" y="18415"/>
                </a:lnTo>
                <a:lnTo>
                  <a:pt x="863" y="5930"/>
                </a:lnTo>
                <a:lnTo>
                  <a:pt x="4432" y="850"/>
                </a:lnTo>
                <a:lnTo>
                  <a:pt x="14307" y="850"/>
                </a:lnTo>
                <a:lnTo>
                  <a:pt x="13690" y="0"/>
                </a:lnTo>
                <a:close/>
              </a:path>
              <a:path w="17780" h="24764">
                <a:moveTo>
                  <a:pt x="14307" y="850"/>
                </a:moveTo>
                <a:lnTo>
                  <a:pt x="13220" y="850"/>
                </a:lnTo>
                <a:lnTo>
                  <a:pt x="16802" y="5930"/>
                </a:lnTo>
                <a:lnTo>
                  <a:pt x="16802" y="18415"/>
                </a:lnTo>
                <a:lnTo>
                  <a:pt x="13220" y="23495"/>
                </a:lnTo>
                <a:lnTo>
                  <a:pt x="14309" y="23495"/>
                </a:lnTo>
                <a:lnTo>
                  <a:pt x="17652" y="18897"/>
                </a:lnTo>
                <a:lnTo>
                  <a:pt x="17652" y="5461"/>
                </a:lnTo>
                <a:lnTo>
                  <a:pt x="14307" y="850"/>
                </a:lnTo>
                <a:close/>
              </a:path>
            </a:pathLst>
          </a:custGeom>
          <a:solidFill>
            <a:srgbClr val="7C6A6A">
              <a:alpha val="79998"/>
            </a:srgbClr>
          </a:solidFill>
        </p:spPr>
        <p:txBody>
          <a:bodyPr wrap="square" lIns="0" tIns="0" rIns="0" bIns="0" rtlCol="0"/>
          <a:lstStyle/>
          <a:p>
            <a:endParaRPr/>
          </a:p>
        </p:txBody>
      </p:sp>
      <p:sp>
        <p:nvSpPr>
          <p:cNvPr id="230" name="object 230"/>
          <p:cNvSpPr/>
          <p:nvPr/>
        </p:nvSpPr>
        <p:spPr>
          <a:xfrm>
            <a:off x="1588876" y="3579757"/>
            <a:ext cx="17145" cy="24130"/>
          </a:xfrm>
          <a:custGeom>
            <a:avLst/>
            <a:gdLst/>
            <a:ahLst/>
            <a:cxnLst/>
            <a:rect l="l" t="t" r="r" b="b"/>
            <a:pathLst>
              <a:path w="17144" h="24129">
                <a:moveTo>
                  <a:pt x="13042" y="0"/>
                </a:moveTo>
                <a:lnTo>
                  <a:pt x="3771" y="0"/>
                </a:lnTo>
                <a:lnTo>
                  <a:pt x="0" y="5270"/>
                </a:lnTo>
                <a:lnTo>
                  <a:pt x="0" y="18249"/>
                </a:lnTo>
                <a:lnTo>
                  <a:pt x="3771" y="23520"/>
                </a:lnTo>
                <a:lnTo>
                  <a:pt x="13042" y="23520"/>
                </a:lnTo>
                <a:lnTo>
                  <a:pt x="16802" y="18249"/>
                </a:lnTo>
                <a:lnTo>
                  <a:pt x="16802" y="5270"/>
                </a:lnTo>
                <a:lnTo>
                  <a:pt x="13042" y="0"/>
                </a:lnTo>
                <a:close/>
              </a:path>
            </a:pathLst>
          </a:custGeom>
          <a:solidFill>
            <a:srgbClr val="D6CECD">
              <a:alpha val="79998"/>
            </a:srgbClr>
          </a:solidFill>
        </p:spPr>
        <p:txBody>
          <a:bodyPr wrap="square" lIns="0" tIns="0" rIns="0" bIns="0" rtlCol="0"/>
          <a:lstStyle/>
          <a:p>
            <a:endParaRPr/>
          </a:p>
        </p:txBody>
      </p:sp>
      <p:sp>
        <p:nvSpPr>
          <p:cNvPr id="231" name="object 231"/>
          <p:cNvSpPr/>
          <p:nvPr/>
        </p:nvSpPr>
        <p:spPr>
          <a:xfrm>
            <a:off x="1588458" y="3579340"/>
            <a:ext cx="17780" cy="24765"/>
          </a:xfrm>
          <a:custGeom>
            <a:avLst/>
            <a:gdLst/>
            <a:ahLst/>
            <a:cxnLst/>
            <a:rect l="l" t="t" r="r" b="b"/>
            <a:pathLst>
              <a:path w="17780" h="24764">
                <a:moveTo>
                  <a:pt x="13690" y="0"/>
                </a:moveTo>
                <a:lnTo>
                  <a:pt x="3962" y="0"/>
                </a:lnTo>
                <a:lnTo>
                  <a:pt x="0" y="5461"/>
                </a:lnTo>
                <a:lnTo>
                  <a:pt x="0" y="18897"/>
                </a:lnTo>
                <a:lnTo>
                  <a:pt x="3962" y="24345"/>
                </a:lnTo>
                <a:lnTo>
                  <a:pt x="13690" y="24345"/>
                </a:lnTo>
                <a:lnTo>
                  <a:pt x="14307" y="23495"/>
                </a:lnTo>
                <a:lnTo>
                  <a:pt x="4419" y="23495"/>
                </a:lnTo>
                <a:lnTo>
                  <a:pt x="850" y="18415"/>
                </a:lnTo>
                <a:lnTo>
                  <a:pt x="850" y="5930"/>
                </a:lnTo>
                <a:lnTo>
                  <a:pt x="4419" y="850"/>
                </a:lnTo>
                <a:lnTo>
                  <a:pt x="14306" y="850"/>
                </a:lnTo>
                <a:lnTo>
                  <a:pt x="13690" y="0"/>
                </a:lnTo>
                <a:close/>
              </a:path>
              <a:path w="17780" h="24764">
                <a:moveTo>
                  <a:pt x="14306" y="850"/>
                </a:moveTo>
                <a:lnTo>
                  <a:pt x="13220" y="850"/>
                </a:lnTo>
                <a:lnTo>
                  <a:pt x="16789" y="5930"/>
                </a:lnTo>
                <a:lnTo>
                  <a:pt x="16789" y="18415"/>
                </a:lnTo>
                <a:lnTo>
                  <a:pt x="13220" y="23495"/>
                </a:lnTo>
                <a:lnTo>
                  <a:pt x="14307" y="23495"/>
                </a:lnTo>
                <a:lnTo>
                  <a:pt x="17640" y="18897"/>
                </a:lnTo>
                <a:lnTo>
                  <a:pt x="17640" y="5461"/>
                </a:lnTo>
                <a:lnTo>
                  <a:pt x="14306" y="850"/>
                </a:lnTo>
                <a:close/>
              </a:path>
            </a:pathLst>
          </a:custGeom>
          <a:solidFill>
            <a:srgbClr val="7C6A6A">
              <a:alpha val="79998"/>
            </a:srgbClr>
          </a:solidFill>
        </p:spPr>
        <p:txBody>
          <a:bodyPr wrap="square" lIns="0" tIns="0" rIns="0" bIns="0" rtlCol="0"/>
          <a:lstStyle/>
          <a:p>
            <a:endParaRPr/>
          </a:p>
        </p:txBody>
      </p:sp>
      <p:sp>
        <p:nvSpPr>
          <p:cNvPr id="232" name="object 232"/>
          <p:cNvSpPr/>
          <p:nvPr/>
        </p:nvSpPr>
        <p:spPr>
          <a:xfrm>
            <a:off x="1593368" y="3582615"/>
            <a:ext cx="15240" cy="18415"/>
          </a:xfrm>
          <a:custGeom>
            <a:avLst/>
            <a:gdLst/>
            <a:ahLst/>
            <a:cxnLst/>
            <a:rect l="l" t="t" r="r" b="b"/>
            <a:pathLst>
              <a:path w="15240" h="18414">
                <a:moveTo>
                  <a:pt x="11760" y="0"/>
                </a:moveTo>
                <a:lnTo>
                  <a:pt x="3390" y="0"/>
                </a:lnTo>
                <a:lnTo>
                  <a:pt x="0" y="4000"/>
                </a:lnTo>
                <a:lnTo>
                  <a:pt x="0" y="13792"/>
                </a:lnTo>
                <a:lnTo>
                  <a:pt x="3390" y="17792"/>
                </a:lnTo>
                <a:lnTo>
                  <a:pt x="11760" y="17792"/>
                </a:lnTo>
                <a:lnTo>
                  <a:pt x="14677" y="14363"/>
                </a:lnTo>
                <a:lnTo>
                  <a:pt x="5295" y="14363"/>
                </a:lnTo>
                <a:lnTo>
                  <a:pt x="3441" y="11912"/>
                </a:lnTo>
                <a:lnTo>
                  <a:pt x="3441" y="5892"/>
                </a:lnTo>
                <a:lnTo>
                  <a:pt x="5295" y="3441"/>
                </a:lnTo>
                <a:lnTo>
                  <a:pt x="14688" y="3441"/>
                </a:lnTo>
                <a:lnTo>
                  <a:pt x="11760" y="0"/>
                </a:lnTo>
                <a:close/>
              </a:path>
              <a:path w="15240" h="18414">
                <a:moveTo>
                  <a:pt x="14688" y="3441"/>
                </a:moveTo>
                <a:lnTo>
                  <a:pt x="9867" y="3441"/>
                </a:lnTo>
                <a:lnTo>
                  <a:pt x="11722" y="5892"/>
                </a:lnTo>
                <a:lnTo>
                  <a:pt x="11722" y="11912"/>
                </a:lnTo>
                <a:lnTo>
                  <a:pt x="9867" y="14363"/>
                </a:lnTo>
                <a:lnTo>
                  <a:pt x="14677" y="14363"/>
                </a:lnTo>
                <a:lnTo>
                  <a:pt x="15163" y="13792"/>
                </a:lnTo>
                <a:lnTo>
                  <a:pt x="15163" y="4000"/>
                </a:lnTo>
                <a:lnTo>
                  <a:pt x="14688" y="3441"/>
                </a:lnTo>
                <a:close/>
              </a:path>
            </a:pathLst>
          </a:custGeom>
          <a:solidFill>
            <a:srgbClr val="AD9558">
              <a:alpha val="79998"/>
            </a:srgbClr>
          </a:solidFill>
        </p:spPr>
        <p:txBody>
          <a:bodyPr wrap="square" lIns="0" tIns="0" rIns="0" bIns="0" rtlCol="0"/>
          <a:lstStyle/>
          <a:p>
            <a:endParaRPr/>
          </a:p>
        </p:txBody>
      </p:sp>
      <p:sp>
        <p:nvSpPr>
          <p:cNvPr id="233" name="object 233"/>
          <p:cNvSpPr/>
          <p:nvPr/>
        </p:nvSpPr>
        <p:spPr>
          <a:xfrm>
            <a:off x="1592797" y="3582056"/>
            <a:ext cx="16510" cy="19050"/>
          </a:xfrm>
          <a:custGeom>
            <a:avLst/>
            <a:gdLst/>
            <a:ahLst/>
            <a:cxnLst/>
            <a:rect l="l" t="t" r="r" b="b"/>
            <a:pathLst>
              <a:path w="16509" h="19050">
                <a:moveTo>
                  <a:pt x="12636" y="0"/>
                </a:moveTo>
                <a:lnTo>
                  <a:pt x="3657" y="0"/>
                </a:lnTo>
                <a:lnTo>
                  <a:pt x="0" y="4241"/>
                </a:lnTo>
                <a:lnTo>
                  <a:pt x="0" y="14681"/>
                </a:lnTo>
                <a:lnTo>
                  <a:pt x="3657" y="18923"/>
                </a:lnTo>
                <a:lnTo>
                  <a:pt x="12636" y="18923"/>
                </a:lnTo>
                <a:lnTo>
                  <a:pt x="13625" y="17780"/>
                </a:lnTo>
                <a:lnTo>
                  <a:pt x="4279" y="17780"/>
                </a:lnTo>
                <a:lnTo>
                  <a:pt x="1142" y="14046"/>
                </a:lnTo>
                <a:lnTo>
                  <a:pt x="1142" y="4864"/>
                </a:lnTo>
                <a:lnTo>
                  <a:pt x="4279" y="1143"/>
                </a:lnTo>
                <a:lnTo>
                  <a:pt x="13625" y="1143"/>
                </a:lnTo>
                <a:lnTo>
                  <a:pt x="12636" y="0"/>
                </a:lnTo>
                <a:close/>
              </a:path>
              <a:path w="16509" h="19050">
                <a:moveTo>
                  <a:pt x="13625" y="1143"/>
                </a:moveTo>
                <a:lnTo>
                  <a:pt x="12026" y="1143"/>
                </a:lnTo>
                <a:lnTo>
                  <a:pt x="15163" y="4864"/>
                </a:lnTo>
                <a:lnTo>
                  <a:pt x="15163" y="14046"/>
                </a:lnTo>
                <a:lnTo>
                  <a:pt x="12026" y="17780"/>
                </a:lnTo>
                <a:lnTo>
                  <a:pt x="13625" y="17780"/>
                </a:lnTo>
                <a:lnTo>
                  <a:pt x="16306" y="14681"/>
                </a:lnTo>
                <a:lnTo>
                  <a:pt x="16306" y="4241"/>
                </a:lnTo>
                <a:lnTo>
                  <a:pt x="13625" y="1143"/>
                </a:lnTo>
                <a:close/>
              </a:path>
              <a:path w="16509" h="19050">
                <a:moveTo>
                  <a:pt x="10756" y="3429"/>
                </a:moveTo>
                <a:lnTo>
                  <a:pt x="5549" y="3429"/>
                </a:lnTo>
                <a:lnTo>
                  <a:pt x="3441" y="6134"/>
                </a:lnTo>
                <a:lnTo>
                  <a:pt x="3441" y="12776"/>
                </a:lnTo>
                <a:lnTo>
                  <a:pt x="5549" y="15494"/>
                </a:lnTo>
                <a:lnTo>
                  <a:pt x="10756" y="15494"/>
                </a:lnTo>
                <a:lnTo>
                  <a:pt x="11653" y="14338"/>
                </a:lnTo>
                <a:lnTo>
                  <a:pt x="6184" y="14338"/>
                </a:lnTo>
                <a:lnTo>
                  <a:pt x="4584" y="12153"/>
                </a:lnTo>
                <a:lnTo>
                  <a:pt x="4584" y="6769"/>
                </a:lnTo>
                <a:lnTo>
                  <a:pt x="6184" y="4572"/>
                </a:lnTo>
                <a:lnTo>
                  <a:pt x="11647" y="4572"/>
                </a:lnTo>
                <a:lnTo>
                  <a:pt x="10756" y="3429"/>
                </a:lnTo>
                <a:close/>
              </a:path>
              <a:path w="16509" h="19050">
                <a:moveTo>
                  <a:pt x="11647" y="4572"/>
                </a:moveTo>
                <a:lnTo>
                  <a:pt x="10121" y="4572"/>
                </a:lnTo>
                <a:lnTo>
                  <a:pt x="11722" y="6769"/>
                </a:lnTo>
                <a:lnTo>
                  <a:pt x="11722" y="12153"/>
                </a:lnTo>
                <a:lnTo>
                  <a:pt x="10121" y="14338"/>
                </a:lnTo>
                <a:lnTo>
                  <a:pt x="11653" y="14338"/>
                </a:lnTo>
                <a:lnTo>
                  <a:pt x="12865" y="12776"/>
                </a:lnTo>
                <a:lnTo>
                  <a:pt x="12865" y="6134"/>
                </a:lnTo>
                <a:lnTo>
                  <a:pt x="11647" y="4572"/>
                </a:lnTo>
                <a:close/>
              </a:path>
            </a:pathLst>
          </a:custGeom>
          <a:solidFill>
            <a:srgbClr val="8F7123">
              <a:alpha val="79998"/>
            </a:srgbClr>
          </a:solidFill>
        </p:spPr>
        <p:txBody>
          <a:bodyPr wrap="square" lIns="0" tIns="0" rIns="0" bIns="0" rtlCol="0"/>
          <a:lstStyle/>
          <a:p>
            <a:endParaRPr/>
          </a:p>
        </p:txBody>
      </p:sp>
      <p:sp>
        <p:nvSpPr>
          <p:cNvPr id="234" name="object 234"/>
          <p:cNvSpPr/>
          <p:nvPr/>
        </p:nvSpPr>
        <p:spPr>
          <a:xfrm>
            <a:off x="1788085" y="3579512"/>
            <a:ext cx="15875" cy="18415"/>
          </a:xfrm>
          <a:custGeom>
            <a:avLst/>
            <a:gdLst/>
            <a:ahLst/>
            <a:cxnLst/>
            <a:rect l="l" t="t" r="r" b="b"/>
            <a:pathLst>
              <a:path w="15875" h="18414">
                <a:moveTo>
                  <a:pt x="4279" y="0"/>
                </a:moveTo>
                <a:lnTo>
                  <a:pt x="684" y="3695"/>
                </a:lnTo>
                <a:lnTo>
                  <a:pt x="560" y="4737"/>
                </a:lnTo>
                <a:lnTo>
                  <a:pt x="0" y="13550"/>
                </a:lnTo>
                <a:lnTo>
                  <a:pt x="3136" y="17754"/>
                </a:lnTo>
                <a:lnTo>
                  <a:pt x="11468" y="18287"/>
                </a:lnTo>
                <a:lnTo>
                  <a:pt x="14927" y="14731"/>
                </a:lnTo>
                <a:lnTo>
                  <a:pt x="9804" y="14731"/>
                </a:lnTo>
                <a:lnTo>
                  <a:pt x="5245" y="14452"/>
                </a:lnTo>
                <a:lnTo>
                  <a:pt x="3543" y="11887"/>
                </a:lnTo>
                <a:lnTo>
                  <a:pt x="3936" y="5880"/>
                </a:lnTo>
                <a:lnTo>
                  <a:pt x="5943" y="3555"/>
                </a:lnTo>
                <a:lnTo>
                  <a:pt x="14876" y="3555"/>
                </a:lnTo>
                <a:lnTo>
                  <a:pt x="12623" y="546"/>
                </a:lnTo>
                <a:lnTo>
                  <a:pt x="4279" y="0"/>
                </a:lnTo>
                <a:close/>
              </a:path>
              <a:path w="15875" h="18414">
                <a:moveTo>
                  <a:pt x="14876" y="3555"/>
                </a:moveTo>
                <a:lnTo>
                  <a:pt x="5943" y="3555"/>
                </a:lnTo>
                <a:lnTo>
                  <a:pt x="10502" y="3848"/>
                </a:lnTo>
                <a:lnTo>
                  <a:pt x="12191" y="6400"/>
                </a:lnTo>
                <a:lnTo>
                  <a:pt x="11823" y="12420"/>
                </a:lnTo>
                <a:lnTo>
                  <a:pt x="9804" y="14731"/>
                </a:lnTo>
                <a:lnTo>
                  <a:pt x="14927" y="14731"/>
                </a:lnTo>
                <a:lnTo>
                  <a:pt x="15125" y="14528"/>
                </a:lnTo>
                <a:lnTo>
                  <a:pt x="15760" y="4737"/>
                </a:lnTo>
                <a:lnTo>
                  <a:pt x="14876" y="3555"/>
                </a:lnTo>
                <a:close/>
              </a:path>
            </a:pathLst>
          </a:custGeom>
          <a:solidFill>
            <a:srgbClr val="AD9558">
              <a:alpha val="79998"/>
            </a:srgbClr>
          </a:solidFill>
        </p:spPr>
        <p:txBody>
          <a:bodyPr wrap="square" lIns="0" tIns="0" rIns="0" bIns="0" rtlCol="0"/>
          <a:lstStyle/>
          <a:p>
            <a:endParaRPr/>
          </a:p>
        </p:txBody>
      </p:sp>
      <p:sp>
        <p:nvSpPr>
          <p:cNvPr id="235" name="object 235"/>
          <p:cNvSpPr/>
          <p:nvPr/>
        </p:nvSpPr>
        <p:spPr>
          <a:xfrm>
            <a:off x="1787781" y="3578918"/>
            <a:ext cx="16510" cy="19685"/>
          </a:xfrm>
          <a:custGeom>
            <a:avLst/>
            <a:gdLst/>
            <a:ahLst/>
            <a:cxnLst/>
            <a:rect l="l" t="t" r="r" b="b"/>
            <a:pathLst>
              <a:path w="16510" h="19685">
                <a:moveTo>
                  <a:pt x="4287" y="0"/>
                </a:moveTo>
                <a:lnTo>
                  <a:pt x="375" y="4038"/>
                </a:lnTo>
                <a:lnTo>
                  <a:pt x="98" y="8458"/>
                </a:lnTo>
                <a:lnTo>
                  <a:pt x="0" y="12103"/>
                </a:lnTo>
                <a:lnTo>
                  <a:pt x="566" y="14122"/>
                </a:lnTo>
                <a:lnTo>
                  <a:pt x="3398" y="17919"/>
                </a:lnTo>
                <a:lnTo>
                  <a:pt x="5392" y="19049"/>
                </a:lnTo>
                <a:lnTo>
                  <a:pt x="7563" y="19189"/>
                </a:lnTo>
                <a:lnTo>
                  <a:pt x="12363" y="19189"/>
                </a:lnTo>
                <a:lnTo>
                  <a:pt x="13177" y="18313"/>
                </a:lnTo>
                <a:lnTo>
                  <a:pt x="11551" y="18313"/>
                </a:lnTo>
                <a:lnTo>
                  <a:pt x="5785" y="17919"/>
                </a:lnTo>
                <a:lnTo>
                  <a:pt x="4109" y="16967"/>
                </a:lnTo>
                <a:lnTo>
                  <a:pt x="1645" y="13652"/>
                </a:lnTo>
                <a:lnTo>
                  <a:pt x="1094" y="11722"/>
                </a:lnTo>
                <a:lnTo>
                  <a:pt x="1172" y="9423"/>
                </a:lnTo>
                <a:lnTo>
                  <a:pt x="1386" y="6134"/>
                </a:lnTo>
                <a:lnTo>
                  <a:pt x="1490" y="4864"/>
                </a:lnTo>
                <a:lnTo>
                  <a:pt x="4604" y="1422"/>
                </a:lnTo>
                <a:lnTo>
                  <a:pt x="12715" y="1422"/>
                </a:lnTo>
                <a:lnTo>
                  <a:pt x="10967" y="431"/>
                </a:lnTo>
                <a:lnTo>
                  <a:pt x="4287" y="0"/>
                </a:lnTo>
                <a:close/>
              </a:path>
              <a:path w="16510" h="19685">
                <a:moveTo>
                  <a:pt x="12715" y="1422"/>
                </a:moveTo>
                <a:lnTo>
                  <a:pt x="8452" y="1422"/>
                </a:lnTo>
                <a:lnTo>
                  <a:pt x="10561" y="1562"/>
                </a:lnTo>
                <a:lnTo>
                  <a:pt x="12250" y="2527"/>
                </a:lnTo>
                <a:lnTo>
                  <a:pt x="14714" y="5816"/>
                </a:lnTo>
                <a:lnTo>
                  <a:pt x="15154" y="7365"/>
                </a:lnTo>
                <a:lnTo>
                  <a:pt x="15228" y="9423"/>
                </a:lnTo>
                <a:lnTo>
                  <a:pt x="14879" y="14757"/>
                </a:lnTo>
                <a:lnTo>
                  <a:pt x="11551" y="18313"/>
                </a:lnTo>
                <a:lnTo>
                  <a:pt x="13177" y="18313"/>
                </a:lnTo>
                <a:lnTo>
                  <a:pt x="15996" y="15278"/>
                </a:lnTo>
                <a:lnTo>
                  <a:pt x="16373" y="9423"/>
                </a:lnTo>
                <a:lnTo>
                  <a:pt x="16362" y="7365"/>
                </a:lnTo>
                <a:lnTo>
                  <a:pt x="15780" y="5346"/>
                </a:lnTo>
                <a:lnTo>
                  <a:pt x="12961" y="1562"/>
                </a:lnTo>
                <a:lnTo>
                  <a:pt x="12715" y="1422"/>
                </a:lnTo>
                <a:close/>
              </a:path>
              <a:path w="16510" h="19685">
                <a:moveTo>
                  <a:pt x="5976" y="3555"/>
                </a:moveTo>
                <a:lnTo>
                  <a:pt x="3690" y="6134"/>
                </a:lnTo>
                <a:lnTo>
                  <a:pt x="3604" y="7365"/>
                </a:lnTo>
                <a:lnTo>
                  <a:pt x="3495" y="11518"/>
                </a:lnTo>
                <a:lnTo>
                  <a:pt x="3741" y="12534"/>
                </a:lnTo>
                <a:lnTo>
                  <a:pt x="5341" y="14947"/>
                </a:lnTo>
                <a:lnTo>
                  <a:pt x="6509" y="15671"/>
                </a:lnTo>
                <a:lnTo>
                  <a:pt x="8033" y="15760"/>
                </a:lnTo>
                <a:lnTo>
                  <a:pt x="10548" y="15760"/>
                </a:lnTo>
                <a:lnTo>
                  <a:pt x="11517" y="14617"/>
                </a:lnTo>
                <a:lnTo>
                  <a:pt x="7856" y="14617"/>
                </a:lnTo>
                <a:lnTo>
                  <a:pt x="6954" y="14554"/>
                </a:lnTo>
                <a:lnTo>
                  <a:pt x="6103" y="14020"/>
                </a:lnTo>
                <a:lnTo>
                  <a:pt x="4833" y="12103"/>
                </a:lnTo>
                <a:lnTo>
                  <a:pt x="4571" y="11010"/>
                </a:lnTo>
                <a:lnTo>
                  <a:pt x="4683" y="8458"/>
                </a:lnTo>
                <a:lnTo>
                  <a:pt x="4782" y="6946"/>
                </a:lnTo>
                <a:lnTo>
                  <a:pt x="6446" y="4864"/>
                </a:lnTo>
                <a:lnTo>
                  <a:pt x="11224" y="4864"/>
                </a:lnTo>
                <a:lnTo>
                  <a:pt x="11005" y="4533"/>
                </a:lnTo>
                <a:lnTo>
                  <a:pt x="9849" y="3797"/>
                </a:lnTo>
                <a:lnTo>
                  <a:pt x="5976" y="3555"/>
                </a:lnTo>
                <a:close/>
              </a:path>
              <a:path w="16510" h="19685">
                <a:moveTo>
                  <a:pt x="11224" y="4864"/>
                </a:moveTo>
                <a:lnTo>
                  <a:pt x="8503" y="4864"/>
                </a:lnTo>
                <a:lnTo>
                  <a:pt x="9405" y="4927"/>
                </a:lnTo>
                <a:lnTo>
                  <a:pt x="10256" y="5473"/>
                </a:lnTo>
                <a:lnTo>
                  <a:pt x="11513" y="7365"/>
                </a:lnTo>
                <a:lnTo>
                  <a:pt x="11661" y="7962"/>
                </a:lnTo>
                <a:lnTo>
                  <a:pt x="11780" y="9423"/>
                </a:lnTo>
                <a:lnTo>
                  <a:pt x="11577" y="12534"/>
                </a:lnTo>
                <a:lnTo>
                  <a:pt x="9913" y="14617"/>
                </a:lnTo>
                <a:lnTo>
                  <a:pt x="11517" y="14617"/>
                </a:lnTo>
                <a:lnTo>
                  <a:pt x="12669" y="13258"/>
                </a:lnTo>
                <a:lnTo>
                  <a:pt x="12923" y="9423"/>
                </a:lnTo>
                <a:lnTo>
                  <a:pt x="12813" y="7772"/>
                </a:lnTo>
                <a:lnTo>
                  <a:pt x="12605" y="6946"/>
                </a:lnTo>
                <a:lnTo>
                  <a:pt x="11224" y="4864"/>
                </a:lnTo>
                <a:close/>
              </a:path>
            </a:pathLst>
          </a:custGeom>
          <a:solidFill>
            <a:srgbClr val="8F7123">
              <a:alpha val="79998"/>
            </a:srgbClr>
          </a:solidFill>
        </p:spPr>
        <p:txBody>
          <a:bodyPr wrap="square" lIns="0" tIns="0" rIns="0" bIns="0" rtlCol="0"/>
          <a:lstStyle/>
          <a:p>
            <a:endParaRPr/>
          </a:p>
        </p:txBody>
      </p:sp>
      <p:sp>
        <p:nvSpPr>
          <p:cNvPr id="236" name="object 236"/>
          <p:cNvSpPr/>
          <p:nvPr/>
        </p:nvSpPr>
        <p:spPr>
          <a:xfrm>
            <a:off x="1681977" y="3922956"/>
            <a:ext cx="16510" cy="8890"/>
          </a:xfrm>
          <a:custGeom>
            <a:avLst/>
            <a:gdLst/>
            <a:ahLst/>
            <a:cxnLst/>
            <a:rect l="l" t="t" r="r" b="b"/>
            <a:pathLst>
              <a:path w="16510" h="8889">
                <a:moveTo>
                  <a:pt x="711" y="393"/>
                </a:moveTo>
                <a:lnTo>
                  <a:pt x="0" y="2070"/>
                </a:lnTo>
                <a:lnTo>
                  <a:pt x="9347" y="8280"/>
                </a:lnTo>
                <a:lnTo>
                  <a:pt x="15557" y="8293"/>
                </a:lnTo>
                <a:lnTo>
                  <a:pt x="16377" y="4191"/>
                </a:lnTo>
                <a:lnTo>
                  <a:pt x="6032" y="4191"/>
                </a:lnTo>
                <a:lnTo>
                  <a:pt x="711" y="393"/>
                </a:lnTo>
                <a:close/>
              </a:path>
              <a:path w="16510" h="8889">
                <a:moveTo>
                  <a:pt x="12839" y="0"/>
                </a:moveTo>
                <a:lnTo>
                  <a:pt x="12674" y="952"/>
                </a:lnTo>
                <a:lnTo>
                  <a:pt x="12052" y="1879"/>
                </a:lnTo>
                <a:lnTo>
                  <a:pt x="6032" y="4191"/>
                </a:lnTo>
                <a:lnTo>
                  <a:pt x="16377" y="4191"/>
                </a:lnTo>
                <a:lnTo>
                  <a:pt x="16287" y="1879"/>
                </a:lnTo>
                <a:lnTo>
                  <a:pt x="16179" y="203"/>
                </a:lnTo>
                <a:lnTo>
                  <a:pt x="12839" y="0"/>
                </a:lnTo>
                <a:close/>
              </a:path>
            </a:pathLst>
          </a:custGeom>
          <a:solidFill>
            <a:srgbClr val="FFDE96">
              <a:alpha val="79998"/>
            </a:srgbClr>
          </a:solidFill>
        </p:spPr>
        <p:txBody>
          <a:bodyPr wrap="square" lIns="0" tIns="0" rIns="0" bIns="0" rtlCol="0"/>
          <a:lstStyle/>
          <a:p>
            <a:endParaRPr/>
          </a:p>
        </p:txBody>
      </p:sp>
      <p:sp>
        <p:nvSpPr>
          <p:cNvPr id="237" name="object 237"/>
          <p:cNvSpPr/>
          <p:nvPr/>
        </p:nvSpPr>
        <p:spPr>
          <a:xfrm>
            <a:off x="1681641" y="3922513"/>
            <a:ext cx="17780" cy="8255"/>
          </a:xfrm>
          <a:custGeom>
            <a:avLst/>
            <a:gdLst/>
            <a:ahLst/>
            <a:cxnLst/>
            <a:rect l="l" t="t" r="r" b="b"/>
            <a:pathLst>
              <a:path w="17780" h="8254">
                <a:moveTo>
                  <a:pt x="1060" y="381"/>
                </a:moveTo>
                <a:lnTo>
                  <a:pt x="0" y="2806"/>
                </a:lnTo>
                <a:lnTo>
                  <a:pt x="6940" y="7429"/>
                </a:lnTo>
                <a:lnTo>
                  <a:pt x="9480" y="8255"/>
                </a:lnTo>
                <a:lnTo>
                  <a:pt x="14674" y="8255"/>
                </a:lnTo>
                <a:lnTo>
                  <a:pt x="15919" y="7391"/>
                </a:lnTo>
                <a:lnTo>
                  <a:pt x="9645" y="7391"/>
                </a:lnTo>
                <a:lnTo>
                  <a:pt x="7270" y="6616"/>
                </a:lnTo>
                <a:lnTo>
                  <a:pt x="2711" y="3568"/>
                </a:lnTo>
                <a:lnTo>
                  <a:pt x="1847" y="2374"/>
                </a:lnTo>
                <a:lnTo>
                  <a:pt x="1568" y="1676"/>
                </a:lnTo>
                <a:lnTo>
                  <a:pt x="2999" y="1676"/>
                </a:lnTo>
                <a:lnTo>
                  <a:pt x="1200" y="406"/>
                </a:lnTo>
                <a:lnTo>
                  <a:pt x="1060" y="381"/>
                </a:lnTo>
                <a:close/>
              </a:path>
              <a:path w="17780" h="8254">
                <a:moveTo>
                  <a:pt x="16953" y="927"/>
                </a:moveTo>
                <a:lnTo>
                  <a:pt x="13506" y="927"/>
                </a:lnTo>
                <a:lnTo>
                  <a:pt x="14293" y="1104"/>
                </a:lnTo>
                <a:lnTo>
                  <a:pt x="16135" y="1765"/>
                </a:lnTo>
                <a:lnTo>
                  <a:pt x="16310" y="4508"/>
                </a:lnTo>
                <a:lnTo>
                  <a:pt x="15919" y="6299"/>
                </a:lnTo>
                <a:lnTo>
                  <a:pt x="14255" y="7391"/>
                </a:lnTo>
                <a:lnTo>
                  <a:pt x="15919" y="7391"/>
                </a:lnTo>
                <a:lnTo>
                  <a:pt x="16706" y="6845"/>
                </a:lnTo>
                <a:lnTo>
                  <a:pt x="17189" y="4508"/>
                </a:lnTo>
                <a:lnTo>
                  <a:pt x="16953" y="927"/>
                </a:lnTo>
                <a:close/>
              </a:path>
              <a:path w="17780" h="8254">
                <a:moveTo>
                  <a:pt x="2999" y="1676"/>
                </a:moveTo>
                <a:lnTo>
                  <a:pt x="1568" y="1676"/>
                </a:lnTo>
                <a:lnTo>
                  <a:pt x="2838" y="2438"/>
                </a:lnTo>
                <a:lnTo>
                  <a:pt x="5505" y="3797"/>
                </a:lnTo>
                <a:lnTo>
                  <a:pt x="9277" y="3797"/>
                </a:lnTo>
                <a:lnTo>
                  <a:pt x="10191" y="3619"/>
                </a:lnTo>
                <a:lnTo>
                  <a:pt x="12002" y="2933"/>
                </a:lnTo>
                <a:lnTo>
                  <a:pt x="4781" y="2933"/>
                </a:lnTo>
                <a:lnTo>
                  <a:pt x="2999" y="1676"/>
                </a:lnTo>
                <a:close/>
              </a:path>
              <a:path w="17780" h="8254">
                <a:moveTo>
                  <a:pt x="12972" y="0"/>
                </a:moveTo>
                <a:lnTo>
                  <a:pt x="12807" y="152"/>
                </a:lnTo>
                <a:lnTo>
                  <a:pt x="12579" y="1346"/>
                </a:lnTo>
                <a:lnTo>
                  <a:pt x="11893" y="2057"/>
                </a:lnTo>
                <a:lnTo>
                  <a:pt x="9988" y="2794"/>
                </a:lnTo>
                <a:lnTo>
                  <a:pt x="9175" y="2933"/>
                </a:lnTo>
                <a:lnTo>
                  <a:pt x="12002" y="2933"/>
                </a:lnTo>
                <a:lnTo>
                  <a:pt x="12337" y="2806"/>
                </a:lnTo>
                <a:lnTo>
                  <a:pt x="13176" y="2006"/>
                </a:lnTo>
                <a:lnTo>
                  <a:pt x="13506" y="927"/>
                </a:lnTo>
                <a:lnTo>
                  <a:pt x="16953" y="927"/>
                </a:lnTo>
                <a:lnTo>
                  <a:pt x="16909" y="292"/>
                </a:lnTo>
                <a:lnTo>
                  <a:pt x="12972" y="0"/>
                </a:lnTo>
                <a:close/>
              </a:path>
            </a:pathLst>
          </a:custGeom>
          <a:solidFill>
            <a:srgbClr val="FAB459">
              <a:alpha val="79998"/>
            </a:srgbClr>
          </a:solidFill>
        </p:spPr>
        <p:txBody>
          <a:bodyPr wrap="square" lIns="0" tIns="0" rIns="0" bIns="0" rtlCol="0"/>
          <a:lstStyle/>
          <a:p>
            <a:endParaRPr/>
          </a:p>
        </p:txBody>
      </p:sp>
      <p:sp>
        <p:nvSpPr>
          <p:cNvPr id="238" name="object 238"/>
          <p:cNvSpPr/>
          <p:nvPr/>
        </p:nvSpPr>
        <p:spPr>
          <a:xfrm>
            <a:off x="1674354" y="3894143"/>
            <a:ext cx="86995" cy="38735"/>
          </a:xfrm>
          <a:custGeom>
            <a:avLst/>
            <a:gdLst/>
            <a:ahLst/>
            <a:cxnLst/>
            <a:rect l="l" t="t" r="r" b="b"/>
            <a:pathLst>
              <a:path w="86994" h="38735">
                <a:moveTo>
                  <a:pt x="20709" y="25666"/>
                </a:moveTo>
                <a:lnTo>
                  <a:pt x="19799" y="25666"/>
                </a:lnTo>
                <a:lnTo>
                  <a:pt x="20751" y="27254"/>
                </a:lnTo>
                <a:lnTo>
                  <a:pt x="20472" y="28816"/>
                </a:lnTo>
                <a:lnTo>
                  <a:pt x="23787" y="29019"/>
                </a:lnTo>
                <a:lnTo>
                  <a:pt x="24053" y="32791"/>
                </a:lnTo>
                <a:lnTo>
                  <a:pt x="32105" y="38290"/>
                </a:lnTo>
                <a:lnTo>
                  <a:pt x="36918" y="29756"/>
                </a:lnTo>
                <a:lnTo>
                  <a:pt x="84603" y="29756"/>
                </a:lnTo>
                <a:lnTo>
                  <a:pt x="84225" y="28727"/>
                </a:lnTo>
                <a:lnTo>
                  <a:pt x="23088" y="28727"/>
                </a:lnTo>
                <a:lnTo>
                  <a:pt x="20709" y="25666"/>
                </a:lnTo>
                <a:close/>
              </a:path>
              <a:path w="86994" h="38735">
                <a:moveTo>
                  <a:pt x="85439" y="32029"/>
                </a:moveTo>
                <a:lnTo>
                  <a:pt x="81927" y="32029"/>
                </a:lnTo>
                <a:lnTo>
                  <a:pt x="86461" y="34810"/>
                </a:lnTo>
                <a:lnTo>
                  <a:pt x="85439" y="32029"/>
                </a:lnTo>
                <a:close/>
              </a:path>
              <a:path w="86994" h="38735">
                <a:moveTo>
                  <a:pt x="84603" y="29756"/>
                </a:moveTo>
                <a:lnTo>
                  <a:pt x="36918" y="29756"/>
                </a:lnTo>
                <a:lnTo>
                  <a:pt x="41917" y="30732"/>
                </a:lnTo>
                <a:lnTo>
                  <a:pt x="53998" y="32550"/>
                </a:lnTo>
                <a:lnTo>
                  <a:pt x="68792" y="33538"/>
                </a:lnTo>
                <a:lnTo>
                  <a:pt x="81927" y="32029"/>
                </a:lnTo>
                <a:lnTo>
                  <a:pt x="85439" y="32029"/>
                </a:lnTo>
                <a:lnTo>
                  <a:pt x="84603" y="29756"/>
                </a:lnTo>
                <a:close/>
              </a:path>
              <a:path w="86994" h="38735">
                <a:moveTo>
                  <a:pt x="3708" y="21132"/>
                </a:moveTo>
                <a:lnTo>
                  <a:pt x="2273" y="25793"/>
                </a:lnTo>
                <a:lnTo>
                  <a:pt x="8343" y="29209"/>
                </a:lnTo>
                <a:lnTo>
                  <a:pt x="13665" y="32994"/>
                </a:lnTo>
                <a:lnTo>
                  <a:pt x="19685" y="30695"/>
                </a:lnTo>
                <a:lnTo>
                  <a:pt x="20294" y="29768"/>
                </a:lnTo>
                <a:lnTo>
                  <a:pt x="20534" y="28447"/>
                </a:lnTo>
                <a:lnTo>
                  <a:pt x="16154" y="28447"/>
                </a:lnTo>
                <a:lnTo>
                  <a:pt x="6731" y="25615"/>
                </a:lnTo>
                <a:lnTo>
                  <a:pt x="3708" y="21132"/>
                </a:lnTo>
                <a:close/>
              </a:path>
              <a:path w="86994" h="38735">
                <a:moveTo>
                  <a:pt x="9486" y="2755"/>
                </a:moveTo>
                <a:lnTo>
                  <a:pt x="5156" y="7683"/>
                </a:lnTo>
                <a:lnTo>
                  <a:pt x="7391" y="16344"/>
                </a:lnTo>
                <a:lnTo>
                  <a:pt x="15836" y="17233"/>
                </a:lnTo>
                <a:lnTo>
                  <a:pt x="16954" y="17322"/>
                </a:lnTo>
                <a:lnTo>
                  <a:pt x="17754" y="18072"/>
                </a:lnTo>
                <a:lnTo>
                  <a:pt x="19443" y="18529"/>
                </a:lnTo>
                <a:lnTo>
                  <a:pt x="20713" y="23177"/>
                </a:lnTo>
                <a:lnTo>
                  <a:pt x="20383" y="25247"/>
                </a:lnTo>
                <a:lnTo>
                  <a:pt x="23088" y="28727"/>
                </a:lnTo>
                <a:lnTo>
                  <a:pt x="84225" y="28727"/>
                </a:lnTo>
                <a:lnTo>
                  <a:pt x="84010" y="28143"/>
                </a:lnTo>
                <a:lnTo>
                  <a:pt x="80521" y="20285"/>
                </a:lnTo>
                <a:lnTo>
                  <a:pt x="58988" y="20285"/>
                </a:lnTo>
                <a:lnTo>
                  <a:pt x="44055" y="19335"/>
                </a:lnTo>
                <a:lnTo>
                  <a:pt x="33238" y="15773"/>
                </a:lnTo>
                <a:lnTo>
                  <a:pt x="31025" y="12865"/>
                </a:lnTo>
                <a:lnTo>
                  <a:pt x="30871" y="12699"/>
                </a:lnTo>
                <a:lnTo>
                  <a:pt x="28653" y="12687"/>
                </a:lnTo>
                <a:lnTo>
                  <a:pt x="24091" y="10172"/>
                </a:lnTo>
                <a:lnTo>
                  <a:pt x="12700" y="6616"/>
                </a:lnTo>
                <a:lnTo>
                  <a:pt x="9486" y="2755"/>
                </a:lnTo>
                <a:close/>
              </a:path>
              <a:path w="86994" h="38735">
                <a:moveTo>
                  <a:pt x="3098" y="12687"/>
                </a:moveTo>
                <a:lnTo>
                  <a:pt x="0" y="15773"/>
                </a:lnTo>
                <a:lnTo>
                  <a:pt x="3708" y="21132"/>
                </a:lnTo>
                <a:lnTo>
                  <a:pt x="6731" y="25615"/>
                </a:lnTo>
                <a:lnTo>
                  <a:pt x="16154" y="28447"/>
                </a:lnTo>
                <a:lnTo>
                  <a:pt x="19418" y="27216"/>
                </a:lnTo>
                <a:lnTo>
                  <a:pt x="19541" y="24714"/>
                </a:lnTo>
                <a:lnTo>
                  <a:pt x="14592" y="24714"/>
                </a:lnTo>
                <a:lnTo>
                  <a:pt x="7620" y="20573"/>
                </a:lnTo>
                <a:lnTo>
                  <a:pt x="4406" y="17017"/>
                </a:lnTo>
                <a:lnTo>
                  <a:pt x="3098" y="12687"/>
                </a:lnTo>
                <a:close/>
              </a:path>
              <a:path w="86994" h="38735">
                <a:moveTo>
                  <a:pt x="17754" y="18072"/>
                </a:moveTo>
                <a:lnTo>
                  <a:pt x="18173" y="18465"/>
                </a:lnTo>
                <a:lnTo>
                  <a:pt x="18503" y="19037"/>
                </a:lnTo>
                <a:lnTo>
                  <a:pt x="18571" y="21974"/>
                </a:lnTo>
                <a:lnTo>
                  <a:pt x="19646" y="22567"/>
                </a:lnTo>
                <a:lnTo>
                  <a:pt x="19418" y="27216"/>
                </a:lnTo>
                <a:lnTo>
                  <a:pt x="16154" y="28447"/>
                </a:lnTo>
                <a:lnTo>
                  <a:pt x="20534" y="28447"/>
                </a:lnTo>
                <a:lnTo>
                  <a:pt x="20751" y="27254"/>
                </a:lnTo>
                <a:lnTo>
                  <a:pt x="19799" y="25666"/>
                </a:lnTo>
                <a:lnTo>
                  <a:pt x="20709" y="25666"/>
                </a:lnTo>
                <a:lnTo>
                  <a:pt x="20383" y="25247"/>
                </a:lnTo>
                <a:lnTo>
                  <a:pt x="20713" y="23177"/>
                </a:lnTo>
                <a:lnTo>
                  <a:pt x="19443" y="18529"/>
                </a:lnTo>
                <a:lnTo>
                  <a:pt x="17754" y="18072"/>
                </a:lnTo>
                <a:close/>
              </a:path>
              <a:path w="86994" h="38735">
                <a:moveTo>
                  <a:pt x="8940" y="0"/>
                </a:moveTo>
                <a:lnTo>
                  <a:pt x="38" y="1866"/>
                </a:lnTo>
                <a:lnTo>
                  <a:pt x="3152" y="12865"/>
                </a:lnTo>
                <a:lnTo>
                  <a:pt x="4406" y="17017"/>
                </a:lnTo>
                <a:lnTo>
                  <a:pt x="7620" y="20573"/>
                </a:lnTo>
                <a:lnTo>
                  <a:pt x="14592" y="24714"/>
                </a:lnTo>
                <a:lnTo>
                  <a:pt x="18580" y="22339"/>
                </a:lnTo>
                <a:lnTo>
                  <a:pt x="18571" y="21974"/>
                </a:lnTo>
                <a:lnTo>
                  <a:pt x="17945" y="21628"/>
                </a:lnTo>
                <a:lnTo>
                  <a:pt x="18563" y="21628"/>
                </a:lnTo>
                <a:lnTo>
                  <a:pt x="18503" y="19037"/>
                </a:lnTo>
                <a:lnTo>
                  <a:pt x="18173" y="18465"/>
                </a:lnTo>
                <a:lnTo>
                  <a:pt x="16954" y="17322"/>
                </a:lnTo>
                <a:lnTo>
                  <a:pt x="15836" y="17233"/>
                </a:lnTo>
                <a:lnTo>
                  <a:pt x="7391" y="16344"/>
                </a:lnTo>
                <a:lnTo>
                  <a:pt x="5156" y="7683"/>
                </a:lnTo>
                <a:lnTo>
                  <a:pt x="9486" y="2755"/>
                </a:lnTo>
                <a:lnTo>
                  <a:pt x="19781" y="2755"/>
                </a:lnTo>
                <a:lnTo>
                  <a:pt x="17464" y="1105"/>
                </a:lnTo>
                <a:lnTo>
                  <a:pt x="8940" y="0"/>
                </a:lnTo>
                <a:close/>
              </a:path>
              <a:path w="86994" h="38735">
                <a:moveTo>
                  <a:pt x="18571" y="21974"/>
                </a:moveTo>
                <a:lnTo>
                  <a:pt x="18580" y="22339"/>
                </a:lnTo>
                <a:lnTo>
                  <a:pt x="14592" y="24714"/>
                </a:lnTo>
                <a:lnTo>
                  <a:pt x="19541" y="24714"/>
                </a:lnTo>
                <a:lnTo>
                  <a:pt x="19646" y="22567"/>
                </a:lnTo>
                <a:lnTo>
                  <a:pt x="18571" y="21974"/>
                </a:lnTo>
                <a:close/>
              </a:path>
              <a:path w="86994" h="38735">
                <a:moveTo>
                  <a:pt x="18563" y="21628"/>
                </a:moveTo>
                <a:lnTo>
                  <a:pt x="17945" y="21628"/>
                </a:lnTo>
                <a:lnTo>
                  <a:pt x="18571" y="21974"/>
                </a:lnTo>
                <a:lnTo>
                  <a:pt x="18563" y="21628"/>
                </a:lnTo>
                <a:close/>
              </a:path>
              <a:path w="86994" h="38735">
                <a:moveTo>
                  <a:pt x="79629" y="18275"/>
                </a:moveTo>
                <a:lnTo>
                  <a:pt x="77927" y="19507"/>
                </a:lnTo>
                <a:lnTo>
                  <a:pt x="72221" y="19915"/>
                </a:lnTo>
                <a:lnTo>
                  <a:pt x="58988" y="20285"/>
                </a:lnTo>
                <a:lnTo>
                  <a:pt x="80521" y="20285"/>
                </a:lnTo>
                <a:lnTo>
                  <a:pt x="79629" y="18275"/>
                </a:lnTo>
                <a:close/>
              </a:path>
              <a:path w="86994" h="38735">
                <a:moveTo>
                  <a:pt x="19781" y="2755"/>
                </a:moveTo>
                <a:lnTo>
                  <a:pt x="9486" y="2755"/>
                </a:lnTo>
                <a:lnTo>
                  <a:pt x="12700" y="6616"/>
                </a:lnTo>
                <a:lnTo>
                  <a:pt x="24091" y="10172"/>
                </a:lnTo>
                <a:lnTo>
                  <a:pt x="28676" y="12699"/>
                </a:lnTo>
                <a:lnTo>
                  <a:pt x="30871" y="12699"/>
                </a:lnTo>
                <a:lnTo>
                  <a:pt x="25295" y="6683"/>
                </a:lnTo>
                <a:lnTo>
                  <a:pt x="19781" y="2755"/>
                </a:lnTo>
                <a:close/>
              </a:path>
            </a:pathLst>
          </a:custGeom>
          <a:solidFill>
            <a:srgbClr val="FFDE96">
              <a:alpha val="79998"/>
            </a:srgbClr>
          </a:solidFill>
        </p:spPr>
        <p:txBody>
          <a:bodyPr wrap="square" lIns="0" tIns="0" rIns="0" bIns="0" rtlCol="0"/>
          <a:lstStyle/>
          <a:p>
            <a:endParaRPr/>
          </a:p>
        </p:txBody>
      </p:sp>
      <p:sp>
        <p:nvSpPr>
          <p:cNvPr id="239" name="object 239"/>
          <p:cNvSpPr/>
          <p:nvPr/>
        </p:nvSpPr>
        <p:spPr>
          <a:xfrm>
            <a:off x="1674357" y="3893348"/>
            <a:ext cx="85725" cy="36195"/>
          </a:xfrm>
          <a:custGeom>
            <a:avLst/>
            <a:gdLst/>
            <a:ahLst/>
            <a:cxnLst/>
            <a:rect l="l" t="t" r="r" b="b"/>
            <a:pathLst>
              <a:path w="85725" h="36195">
                <a:moveTo>
                  <a:pt x="23639" y="30098"/>
                </a:moveTo>
                <a:lnTo>
                  <a:pt x="20789" y="30098"/>
                </a:lnTo>
                <a:lnTo>
                  <a:pt x="21577" y="30264"/>
                </a:lnTo>
                <a:lnTo>
                  <a:pt x="23431" y="30911"/>
                </a:lnTo>
                <a:lnTo>
                  <a:pt x="23574" y="32905"/>
                </a:lnTo>
                <a:lnTo>
                  <a:pt x="23698" y="33858"/>
                </a:lnTo>
                <a:lnTo>
                  <a:pt x="26504" y="35763"/>
                </a:lnTo>
                <a:lnTo>
                  <a:pt x="32778" y="35763"/>
                </a:lnTo>
                <a:lnTo>
                  <a:pt x="34128" y="34899"/>
                </a:lnTo>
                <a:lnTo>
                  <a:pt x="27216" y="34899"/>
                </a:lnTo>
                <a:lnTo>
                  <a:pt x="24505" y="33362"/>
                </a:lnTo>
                <a:lnTo>
                  <a:pt x="24405" y="32791"/>
                </a:lnTo>
                <a:lnTo>
                  <a:pt x="24199" y="30731"/>
                </a:lnTo>
                <a:lnTo>
                  <a:pt x="24086" y="30264"/>
                </a:lnTo>
                <a:lnTo>
                  <a:pt x="23639" y="30098"/>
                </a:lnTo>
                <a:close/>
              </a:path>
              <a:path w="85725" h="36195">
                <a:moveTo>
                  <a:pt x="36829" y="30086"/>
                </a:moveTo>
                <a:lnTo>
                  <a:pt x="36639" y="30175"/>
                </a:lnTo>
                <a:lnTo>
                  <a:pt x="34858" y="33323"/>
                </a:lnTo>
                <a:lnTo>
                  <a:pt x="32537" y="34899"/>
                </a:lnTo>
                <a:lnTo>
                  <a:pt x="34128" y="34899"/>
                </a:lnTo>
                <a:lnTo>
                  <a:pt x="35280" y="34162"/>
                </a:lnTo>
                <a:lnTo>
                  <a:pt x="37122" y="31026"/>
                </a:lnTo>
                <a:lnTo>
                  <a:pt x="41737" y="31026"/>
                </a:lnTo>
                <a:lnTo>
                  <a:pt x="40024" y="30731"/>
                </a:lnTo>
                <a:lnTo>
                  <a:pt x="36829" y="30086"/>
                </a:lnTo>
                <a:close/>
              </a:path>
              <a:path w="85725" h="36195">
                <a:moveTo>
                  <a:pt x="41737" y="31026"/>
                </a:moveTo>
                <a:lnTo>
                  <a:pt x="37122" y="31026"/>
                </a:lnTo>
                <a:lnTo>
                  <a:pt x="41206" y="31818"/>
                </a:lnTo>
                <a:lnTo>
                  <a:pt x="48853" y="33078"/>
                </a:lnTo>
                <a:lnTo>
                  <a:pt x="58581" y="34246"/>
                </a:lnTo>
                <a:lnTo>
                  <a:pt x="68910" y="34759"/>
                </a:lnTo>
                <a:lnTo>
                  <a:pt x="74218" y="34759"/>
                </a:lnTo>
                <a:lnTo>
                  <a:pt x="78637" y="34246"/>
                </a:lnTo>
                <a:lnTo>
                  <a:pt x="79786" y="33908"/>
                </a:lnTo>
                <a:lnTo>
                  <a:pt x="68910" y="33908"/>
                </a:lnTo>
                <a:lnTo>
                  <a:pt x="57835" y="33323"/>
                </a:lnTo>
                <a:lnTo>
                  <a:pt x="47586" y="32030"/>
                </a:lnTo>
                <a:lnTo>
                  <a:pt x="41737" y="31026"/>
                </a:lnTo>
                <a:close/>
              </a:path>
              <a:path w="85725" h="36195">
                <a:moveTo>
                  <a:pt x="83519" y="33299"/>
                </a:moveTo>
                <a:lnTo>
                  <a:pt x="81864" y="33299"/>
                </a:lnTo>
                <a:lnTo>
                  <a:pt x="83299" y="34124"/>
                </a:lnTo>
                <a:lnTo>
                  <a:pt x="84264" y="34124"/>
                </a:lnTo>
                <a:lnTo>
                  <a:pt x="84747" y="33426"/>
                </a:lnTo>
                <a:lnTo>
                  <a:pt x="83731" y="33426"/>
                </a:lnTo>
                <a:lnTo>
                  <a:pt x="83519" y="33299"/>
                </a:lnTo>
                <a:close/>
              </a:path>
              <a:path w="85725" h="36195">
                <a:moveTo>
                  <a:pt x="81902" y="32384"/>
                </a:moveTo>
                <a:lnTo>
                  <a:pt x="78562" y="33413"/>
                </a:lnTo>
                <a:lnTo>
                  <a:pt x="74231" y="33908"/>
                </a:lnTo>
                <a:lnTo>
                  <a:pt x="79786" y="33908"/>
                </a:lnTo>
                <a:lnTo>
                  <a:pt x="81864" y="33299"/>
                </a:lnTo>
                <a:lnTo>
                  <a:pt x="83519" y="33299"/>
                </a:lnTo>
                <a:lnTo>
                  <a:pt x="82041" y="32410"/>
                </a:lnTo>
                <a:lnTo>
                  <a:pt x="81902" y="32384"/>
                </a:lnTo>
                <a:close/>
              </a:path>
              <a:path w="85725" h="36195">
                <a:moveTo>
                  <a:pt x="80234" y="20688"/>
                </a:moveTo>
                <a:lnTo>
                  <a:pt x="78308" y="20688"/>
                </a:lnTo>
                <a:lnTo>
                  <a:pt x="79971" y="20916"/>
                </a:lnTo>
                <a:lnTo>
                  <a:pt x="83591" y="29082"/>
                </a:lnTo>
                <a:lnTo>
                  <a:pt x="84022" y="30264"/>
                </a:lnTo>
                <a:lnTo>
                  <a:pt x="84373" y="31818"/>
                </a:lnTo>
                <a:lnTo>
                  <a:pt x="84399" y="32410"/>
                </a:lnTo>
                <a:lnTo>
                  <a:pt x="83731" y="33426"/>
                </a:lnTo>
                <a:lnTo>
                  <a:pt x="84747" y="33426"/>
                </a:lnTo>
                <a:lnTo>
                  <a:pt x="85527" y="32296"/>
                </a:lnTo>
                <a:lnTo>
                  <a:pt x="85467" y="31818"/>
                </a:lnTo>
                <a:lnTo>
                  <a:pt x="84340" y="28651"/>
                </a:lnTo>
                <a:lnTo>
                  <a:pt x="81800" y="22923"/>
                </a:lnTo>
                <a:lnTo>
                  <a:pt x="80234" y="20688"/>
                </a:lnTo>
                <a:close/>
              </a:path>
              <a:path w="85725" h="36195">
                <a:moveTo>
                  <a:pt x="11582" y="0"/>
                </a:moveTo>
                <a:lnTo>
                  <a:pt x="10629" y="0"/>
                </a:lnTo>
                <a:lnTo>
                  <a:pt x="9690" y="126"/>
                </a:lnTo>
                <a:lnTo>
                  <a:pt x="8839" y="368"/>
                </a:lnTo>
                <a:lnTo>
                  <a:pt x="5257" y="1155"/>
                </a:lnTo>
                <a:lnTo>
                  <a:pt x="1866" y="6718"/>
                </a:lnTo>
                <a:lnTo>
                  <a:pt x="1794" y="7683"/>
                </a:lnTo>
                <a:lnTo>
                  <a:pt x="1672" y="9880"/>
                </a:lnTo>
                <a:lnTo>
                  <a:pt x="2616" y="13360"/>
                </a:lnTo>
                <a:lnTo>
                  <a:pt x="1981" y="14147"/>
                </a:lnTo>
                <a:lnTo>
                  <a:pt x="0" y="17208"/>
                </a:lnTo>
                <a:lnTo>
                  <a:pt x="3113" y="21805"/>
                </a:lnTo>
                <a:lnTo>
                  <a:pt x="3201" y="22237"/>
                </a:lnTo>
                <a:lnTo>
                  <a:pt x="3098" y="22707"/>
                </a:lnTo>
                <a:lnTo>
                  <a:pt x="3006" y="23266"/>
                </a:lnTo>
                <a:lnTo>
                  <a:pt x="2768" y="25476"/>
                </a:lnTo>
                <a:lnTo>
                  <a:pt x="2690" y="27304"/>
                </a:lnTo>
                <a:lnTo>
                  <a:pt x="8077" y="30352"/>
                </a:lnTo>
                <a:lnTo>
                  <a:pt x="11785" y="32956"/>
                </a:lnTo>
                <a:lnTo>
                  <a:pt x="16560" y="32956"/>
                </a:lnTo>
                <a:lnTo>
                  <a:pt x="17475" y="32791"/>
                </a:lnTo>
                <a:lnTo>
                  <a:pt x="19319" y="32092"/>
                </a:lnTo>
                <a:lnTo>
                  <a:pt x="12064" y="32092"/>
                </a:lnTo>
                <a:lnTo>
                  <a:pt x="8610" y="29679"/>
                </a:lnTo>
                <a:lnTo>
                  <a:pt x="4432" y="27304"/>
                </a:lnTo>
                <a:lnTo>
                  <a:pt x="3924" y="24472"/>
                </a:lnTo>
                <a:lnTo>
                  <a:pt x="3987" y="22999"/>
                </a:lnTo>
                <a:lnTo>
                  <a:pt x="4968" y="22999"/>
                </a:lnTo>
                <a:lnTo>
                  <a:pt x="1627" y="18169"/>
                </a:lnTo>
                <a:lnTo>
                  <a:pt x="1576" y="17741"/>
                </a:lnTo>
                <a:lnTo>
                  <a:pt x="2298" y="15493"/>
                </a:lnTo>
                <a:lnTo>
                  <a:pt x="2946" y="14389"/>
                </a:lnTo>
                <a:lnTo>
                  <a:pt x="3846" y="14389"/>
                </a:lnTo>
                <a:lnTo>
                  <a:pt x="3670" y="13906"/>
                </a:lnTo>
                <a:lnTo>
                  <a:pt x="2527" y="9880"/>
                </a:lnTo>
                <a:lnTo>
                  <a:pt x="2705" y="7023"/>
                </a:lnTo>
                <a:lnTo>
                  <a:pt x="5778" y="1930"/>
                </a:lnTo>
                <a:lnTo>
                  <a:pt x="8978" y="1219"/>
                </a:lnTo>
                <a:lnTo>
                  <a:pt x="9855" y="965"/>
                </a:lnTo>
                <a:lnTo>
                  <a:pt x="10706" y="850"/>
                </a:lnTo>
                <a:lnTo>
                  <a:pt x="14348" y="850"/>
                </a:lnTo>
                <a:lnTo>
                  <a:pt x="11582" y="0"/>
                </a:lnTo>
                <a:close/>
              </a:path>
              <a:path w="85725" h="36195">
                <a:moveTo>
                  <a:pt x="20598" y="26974"/>
                </a:moveTo>
                <a:lnTo>
                  <a:pt x="19583" y="26974"/>
                </a:lnTo>
                <a:lnTo>
                  <a:pt x="19788" y="27419"/>
                </a:lnTo>
                <a:lnTo>
                  <a:pt x="19900" y="27724"/>
                </a:lnTo>
                <a:lnTo>
                  <a:pt x="20003" y="28155"/>
                </a:lnTo>
                <a:lnTo>
                  <a:pt x="20099" y="29260"/>
                </a:lnTo>
                <a:lnTo>
                  <a:pt x="19875" y="30492"/>
                </a:lnTo>
                <a:lnTo>
                  <a:pt x="19176" y="31229"/>
                </a:lnTo>
                <a:lnTo>
                  <a:pt x="17271" y="31965"/>
                </a:lnTo>
                <a:lnTo>
                  <a:pt x="16459" y="32092"/>
                </a:lnTo>
                <a:lnTo>
                  <a:pt x="19319" y="32092"/>
                </a:lnTo>
                <a:lnTo>
                  <a:pt x="19634" y="31965"/>
                </a:lnTo>
                <a:lnTo>
                  <a:pt x="20394" y="31229"/>
                </a:lnTo>
                <a:lnTo>
                  <a:pt x="20502" y="31026"/>
                </a:lnTo>
                <a:lnTo>
                  <a:pt x="20789" y="30098"/>
                </a:lnTo>
                <a:lnTo>
                  <a:pt x="23639" y="30098"/>
                </a:lnTo>
                <a:lnTo>
                  <a:pt x="23330" y="29984"/>
                </a:lnTo>
                <a:lnTo>
                  <a:pt x="22885" y="29959"/>
                </a:lnTo>
                <a:lnTo>
                  <a:pt x="22733" y="29764"/>
                </a:lnTo>
                <a:lnTo>
                  <a:pt x="21920" y="29463"/>
                </a:lnTo>
                <a:lnTo>
                  <a:pt x="20942" y="29260"/>
                </a:lnTo>
                <a:lnTo>
                  <a:pt x="21043" y="27724"/>
                </a:lnTo>
                <a:lnTo>
                  <a:pt x="20598" y="26974"/>
                </a:lnTo>
                <a:close/>
              </a:path>
              <a:path w="85725" h="36195">
                <a:moveTo>
                  <a:pt x="22733" y="29764"/>
                </a:moveTo>
                <a:lnTo>
                  <a:pt x="22885" y="29959"/>
                </a:lnTo>
                <a:lnTo>
                  <a:pt x="23152" y="29984"/>
                </a:lnTo>
                <a:lnTo>
                  <a:pt x="22733" y="29764"/>
                </a:lnTo>
                <a:close/>
              </a:path>
              <a:path w="85725" h="36195">
                <a:moveTo>
                  <a:pt x="23211" y="29940"/>
                </a:moveTo>
                <a:close/>
              </a:path>
              <a:path w="85725" h="36195">
                <a:moveTo>
                  <a:pt x="20134" y="20256"/>
                </a:moveTo>
                <a:lnTo>
                  <a:pt x="18910" y="20256"/>
                </a:lnTo>
                <a:lnTo>
                  <a:pt x="19202" y="20612"/>
                </a:lnTo>
                <a:lnTo>
                  <a:pt x="19469" y="21107"/>
                </a:lnTo>
                <a:lnTo>
                  <a:pt x="19744" y="22123"/>
                </a:lnTo>
                <a:lnTo>
                  <a:pt x="20629" y="26974"/>
                </a:lnTo>
                <a:lnTo>
                  <a:pt x="20711" y="27165"/>
                </a:lnTo>
                <a:lnTo>
                  <a:pt x="22745" y="29768"/>
                </a:lnTo>
                <a:lnTo>
                  <a:pt x="23211" y="29940"/>
                </a:lnTo>
                <a:lnTo>
                  <a:pt x="23444" y="29768"/>
                </a:lnTo>
                <a:lnTo>
                  <a:pt x="23442" y="29260"/>
                </a:lnTo>
                <a:lnTo>
                  <a:pt x="21462" y="26720"/>
                </a:lnTo>
                <a:lnTo>
                  <a:pt x="20650" y="22123"/>
                </a:lnTo>
                <a:lnTo>
                  <a:pt x="20134" y="20256"/>
                </a:lnTo>
                <a:close/>
              </a:path>
              <a:path w="85725" h="36195">
                <a:moveTo>
                  <a:pt x="4968" y="22999"/>
                </a:moveTo>
                <a:lnTo>
                  <a:pt x="3987" y="22999"/>
                </a:lnTo>
                <a:lnTo>
                  <a:pt x="5178" y="24472"/>
                </a:lnTo>
                <a:lnTo>
                  <a:pt x="14008" y="28854"/>
                </a:lnTo>
                <a:lnTo>
                  <a:pt x="17284" y="28854"/>
                </a:lnTo>
                <a:lnTo>
                  <a:pt x="18897" y="28155"/>
                </a:lnTo>
                <a:lnTo>
                  <a:pt x="18986" y="28003"/>
                </a:lnTo>
                <a:lnTo>
                  <a:pt x="14084" y="28003"/>
                </a:lnTo>
                <a:lnTo>
                  <a:pt x="12890" y="27812"/>
                </a:lnTo>
                <a:lnTo>
                  <a:pt x="7073" y="26009"/>
                </a:lnTo>
                <a:lnTo>
                  <a:pt x="4968" y="22999"/>
                </a:lnTo>
                <a:close/>
              </a:path>
              <a:path w="85725" h="36195">
                <a:moveTo>
                  <a:pt x="19253" y="22961"/>
                </a:moveTo>
                <a:lnTo>
                  <a:pt x="17945" y="22961"/>
                </a:lnTo>
                <a:lnTo>
                  <a:pt x="18326" y="23266"/>
                </a:lnTo>
                <a:lnTo>
                  <a:pt x="18910" y="23850"/>
                </a:lnTo>
                <a:lnTo>
                  <a:pt x="19024" y="27089"/>
                </a:lnTo>
                <a:lnTo>
                  <a:pt x="17487" y="28003"/>
                </a:lnTo>
                <a:lnTo>
                  <a:pt x="18986" y="28003"/>
                </a:lnTo>
                <a:lnTo>
                  <a:pt x="19583" y="26974"/>
                </a:lnTo>
                <a:lnTo>
                  <a:pt x="20598" y="26974"/>
                </a:lnTo>
                <a:lnTo>
                  <a:pt x="20091" y="26123"/>
                </a:lnTo>
                <a:lnTo>
                  <a:pt x="19926" y="26047"/>
                </a:lnTo>
                <a:lnTo>
                  <a:pt x="19964" y="23710"/>
                </a:lnTo>
                <a:lnTo>
                  <a:pt x="19253" y="22961"/>
                </a:lnTo>
                <a:close/>
              </a:path>
              <a:path w="85725" h="36195">
                <a:moveTo>
                  <a:pt x="3846" y="14389"/>
                </a:moveTo>
                <a:lnTo>
                  <a:pt x="2946" y="14389"/>
                </a:lnTo>
                <a:lnTo>
                  <a:pt x="4368" y="18300"/>
                </a:lnTo>
                <a:lnTo>
                  <a:pt x="7289" y="21678"/>
                </a:lnTo>
                <a:lnTo>
                  <a:pt x="9499" y="22999"/>
                </a:lnTo>
                <a:lnTo>
                  <a:pt x="11074" y="23901"/>
                </a:lnTo>
                <a:lnTo>
                  <a:pt x="12649" y="24371"/>
                </a:lnTo>
                <a:lnTo>
                  <a:pt x="15646" y="24371"/>
                </a:lnTo>
                <a:lnTo>
                  <a:pt x="17030" y="23850"/>
                </a:lnTo>
                <a:lnTo>
                  <a:pt x="17370" y="23520"/>
                </a:lnTo>
                <a:lnTo>
                  <a:pt x="12826" y="23520"/>
                </a:lnTo>
                <a:lnTo>
                  <a:pt x="11394" y="23075"/>
                </a:lnTo>
                <a:lnTo>
                  <a:pt x="10068" y="22326"/>
                </a:lnTo>
                <a:lnTo>
                  <a:pt x="9918" y="22237"/>
                </a:lnTo>
                <a:lnTo>
                  <a:pt x="8282" y="21224"/>
                </a:lnTo>
                <a:lnTo>
                  <a:pt x="5664" y="18630"/>
                </a:lnTo>
                <a:lnTo>
                  <a:pt x="3846" y="14389"/>
                </a:lnTo>
                <a:close/>
              </a:path>
              <a:path w="85725" h="36195">
                <a:moveTo>
                  <a:pt x="9321" y="4787"/>
                </a:moveTo>
                <a:lnTo>
                  <a:pt x="8216" y="4787"/>
                </a:lnTo>
                <a:lnTo>
                  <a:pt x="7556" y="5079"/>
                </a:lnTo>
                <a:lnTo>
                  <a:pt x="6426" y="6375"/>
                </a:lnTo>
                <a:lnTo>
                  <a:pt x="6226" y="7023"/>
                </a:lnTo>
                <a:lnTo>
                  <a:pt x="6108" y="12268"/>
                </a:lnTo>
                <a:lnTo>
                  <a:pt x="9118" y="17741"/>
                </a:lnTo>
                <a:lnTo>
                  <a:pt x="15798" y="18453"/>
                </a:lnTo>
                <a:lnTo>
                  <a:pt x="16459" y="18541"/>
                </a:lnTo>
                <a:lnTo>
                  <a:pt x="17157" y="18922"/>
                </a:lnTo>
                <a:lnTo>
                  <a:pt x="17310" y="19037"/>
                </a:lnTo>
                <a:lnTo>
                  <a:pt x="17868" y="19570"/>
                </a:lnTo>
                <a:lnTo>
                  <a:pt x="17990" y="21513"/>
                </a:lnTo>
                <a:lnTo>
                  <a:pt x="17818" y="21869"/>
                </a:lnTo>
                <a:lnTo>
                  <a:pt x="16687" y="22999"/>
                </a:lnTo>
                <a:lnTo>
                  <a:pt x="15430" y="23520"/>
                </a:lnTo>
                <a:lnTo>
                  <a:pt x="17370" y="23520"/>
                </a:lnTo>
                <a:lnTo>
                  <a:pt x="17945" y="22961"/>
                </a:lnTo>
                <a:lnTo>
                  <a:pt x="19253" y="22961"/>
                </a:lnTo>
                <a:lnTo>
                  <a:pt x="19011" y="22707"/>
                </a:lnTo>
                <a:lnTo>
                  <a:pt x="18538" y="22326"/>
                </a:lnTo>
                <a:lnTo>
                  <a:pt x="18595" y="22123"/>
                </a:lnTo>
                <a:lnTo>
                  <a:pt x="18763" y="21856"/>
                </a:lnTo>
                <a:lnTo>
                  <a:pt x="18882" y="21513"/>
                </a:lnTo>
                <a:lnTo>
                  <a:pt x="18910" y="20256"/>
                </a:lnTo>
                <a:lnTo>
                  <a:pt x="20134" y="20256"/>
                </a:lnTo>
                <a:lnTo>
                  <a:pt x="19875" y="19316"/>
                </a:lnTo>
                <a:lnTo>
                  <a:pt x="17941" y="18453"/>
                </a:lnTo>
                <a:lnTo>
                  <a:pt x="17132" y="17741"/>
                </a:lnTo>
                <a:lnTo>
                  <a:pt x="9728" y="16954"/>
                </a:lnTo>
                <a:lnTo>
                  <a:pt x="6972" y="11950"/>
                </a:lnTo>
                <a:lnTo>
                  <a:pt x="7028" y="7404"/>
                </a:lnTo>
                <a:lnTo>
                  <a:pt x="7134" y="7023"/>
                </a:lnTo>
                <a:lnTo>
                  <a:pt x="7258" y="6718"/>
                </a:lnTo>
                <a:lnTo>
                  <a:pt x="8254" y="5613"/>
                </a:lnTo>
                <a:lnTo>
                  <a:pt x="8902" y="5486"/>
                </a:lnTo>
                <a:lnTo>
                  <a:pt x="11452" y="5486"/>
                </a:lnTo>
                <a:lnTo>
                  <a:pt x="10680" y="5143"/>
                </a:lnTo>
                <a:lnTo>
                  <a:pt x="9651" y="4838"/>
                </a:lnTo>
                <a:lnTo>
                  <a:pt x="9321" y="4787"/>
                </a:lnTo>
                <a:close/>
              </a:path>
              <a:path w="85725" h="36195">
                <a:moveTo>
                  <a:pt x="14348" y="850"/>
                </a:moveTo>
                <a:lnTo>
                  <a:pt x="11582" y="850"/>
                </a:lnTo>
                <a:lnTo>
                  <a:pt x="19187" y="3325"/>
                </a:lnTo>
                <a:lnTo>
                  <a:pt x="26008" y="8782"/>
                </a:lnTo>
                <a:lnTo>
                  <a:pt x="30940" y="14266"/>
                </a:lnTo>
                <a:lnTo>
                  <a:pt x="32931" y="16903"/>
                </a:lnTo>
                <a:lnTo>
                  <a:pt x="36885" y="18922"/>
                </a:lnTo>
                <a:lnTo>
                  <a:pt x="42673" y="20358"/>
                </a:lnTo>
                <a:lnTo>
                  <a:pt x="50341" y="21224"/>
                </a:lnTo>
                <a:lnTo>
                  <a:pt x="59855" y="21513"/>
                </a:lnTo>
                <a:lnTo>
                  <a:pt x="69430" y="21513"/>
                </a:lnTo>
                <a:lnTo>
                  <a:pt x="78028" y="20713"/>
                </a:lnTo>
                <a:lnTo>
                  <a:pt x="80234" y="20688"/>
                </a:lnTo>
                <a:lnTo>
                  <a:pt x="59855" y="20650"/>
                </a:lnTo>
                <a:lnTo>
                  <a:pt x="50497" y="20358"/>
                </a:lnTo>
                <a:lnTo>
                  <a:pt x="43070" y="19537"/>
                </a:lnTo>
                <a:lnTo>
                  <a:pt x="37357" y="18169"/>
                </a:lnTo>
                <a:lnTo>
                  <a:pt x="33553" y="16281"/>
                </a:lnTo>
                <a:lnTo>
                  <a:pt x="31207" y="13195"/>
                </a:lnTo>
                <a:lnTo>
                  <a:pt x="26163" y="7683"/>
                </a:lnTo>
                <a:lnTo>
                  <a:pt x="19296" y="2372"/>
                </a:lnTo>
                <a:lnTo>
                  <a:pt x="14348" y="850"/>
                </a:lnTo>
                <a:close/>
              </a:path>
              <a:path w="85725" h="36195">
                <a:moveTo>
                  <a:pt x="78088" y="20713"/>
                </a:moveTo>
                <a:close/>
              </a:path>
              <a:path w="85725" h="36195">
                <a:moveTo>
                  <a:pt x="79628" y="19824"/>
                </a:moveTo>
                <a:lnTo>
                  <a:pt x="77889" y="19837"/>
                </a:lnTo>
                <a:lnTo>
                  <a:pt x="68922" y="20650"/>
                </a:lnTo>
                <a:lnTo>
                  <a:pt x="80207" y="20650"/>
                </a:lnTo>
                <a:lnTo>
                  <a:pt x="79628" y="19824"/>
                </a:lnTo>
                <a:close/>
              </a:path>
              <a:path w="85725" h="36195">
                <a:moveTo>
                  <a:pt x="11452" y="5486"/>
                </a:moveTo>
                <a:lnTo>
                  <a:pt x="8902" y="5486"/>
                </a:lnTo>
                <a:lnTo>
                  <a:pt x="9944" y="5803"/>
                </a:lnTo>
                <a:lnTo>
                  <a:pt x="10413" y="5968"/>
                </a:lnTo>
                <a:lnTo>
                  <a:pt x="10680" y="6095"/>
                </a:lnTo>
                <a:lnTo>
                  <a:pt x="11341" y="6375"/>
                </a:lnTo>
                <a:lnTo>
                  <a:pt x="14579" y="8115"/>
                </a:lnTo>
                <a:lnTo>
                  <a:pt x="15620" y="8585"/>
                </a:lnTo>
                <a:lnTo>
                  <a:pt x="17297" y="9296"/>
                </a:lnTo>
                <a:lnTo>
                  <a:pt x="23850" y="11353"/>
                </a:lnTo>
                <a:lnTo>
                  <a:pt x="28676" y="13982"/>
                </a:lnTo>
                <a:lnTo>
                  <a:pt x="28943" y="13906"/>
                </a:lnTo>
                <a:lnTo>
                  <a:pt x="29095" y="13627"/>
                </a:lnTo>
                <a:lnTo>
                  <a:pt x="29032" y="13195"/>
                </a:lnTo>
                <a:lnTo>
                  <a:pt x="24193" y="10540"/>
                </a:lnTo>
                <a:lnTo>
                  <a:pt x="16408" y="8115"/>
                </a:lnTo>
                <a:lnTo>
                  <a:pt x="11709" y="5600"/>
                </a:lnTo>
                <a:lnTo>
                  <a:pt x="11452" y="5486"/>
                </a:lnTo>
                <a:close/>
              </a:path>
            </a:pathLst>
          </a:custGeom>
          <a:solidFill>
            <a:srgbClr val="FAB459">
              <a:alpha val="79998"/>
            </a:srgbClr>
          </a:solidFill>
        </p:spPr>
        <p:txBody>
          <a:bodyPr wrap="square" lIns="0" tIns="0" rIns="0" bIns="0" rtlCol="0"/>
          <a:lstStyle/>
          <a:p>
            <a:endParaRPr/>
          </a:p>
        </p:txBody>
      </p:sp>
      <p:sp>
        <p:nvSpPr>
          <p:cNvPr id="240" name="object 240"/>
          <p:cNvSpPr/>
          <p:nvPr/>
        </p:nvSpPr>
        <p:spPr>
          <a:xfrm>
            <a:off x="1674354" y="3893235"/>
            <a:ext cx="86995" cy="39370"/>
          </a:xfrm>
          <a:custGeom>
            <a:avLst/>
            <a:gdLst/>
            <a:ahLst/>
            <a:cxnLst/>
            <a:rect l="l" t="t" r="r" b="b"/>
            <a:pathLst>
              <a:path w="86994" h="39370">
                <a:moveTo>
                  <a:pt x="35207" y="33693"/>
                </a:moveTo>
                <a:lnTo>
                  <a:pt x="24053" y="33693"/>
                </a:lnTo>
                <a:lnTo>
                  <a:pt x="32105" y="39192"/>
                </a:lnTo>
                <a:lnTo>
                  <a:pt x="35207" y="33693"/>
                </a:lnTo>
                <a:close/>
              </a:path>
              <a:path w="86994" h="39370">
                <a:moveTo>
                  <a:pt x="7644" y="1169"/>
                </a:moveTo>
                <a:lnTo>
                  <a:pt x="50" y="2755"/>
                </a:lnTo>
                <a:lnTo>
                  <a:pt x="3098" y="13588"/>
                </a:lnTo>
                <a:lnTo>
                  <a:pt x="0" y="16687"/>
                </a:lnTo>
                <a:lnTo>
                  <a:pt x="3708" y="22034"/>
                </a:lnTo>
                <a:lnTo>
                  <a:pt x="2273" y="26708"/>
                </a:lnTo>
                <a:lnTo>
                  <a:pt x="8331" y="30124"/>
                </a:lnTo>
                <a:lnTo>
                  <a:pt x="7620" y="31788"/>
                </a:lnTo>
                <a:lnTo>
                  <a:pt x="16967" y="37998"/>
                </a:lnTo>
                <a:lnTo>
                  <a:pt x="23177" y="38011"/>
                </a:lnTo>
                <a:lnTo>
                  <a:pt x="23685" y="35509"/>
                </a:lnTo>
                <a:lnTo>
                  <a:pt x="14757" y="35483"/>
                </a:lnTo>
                <a:lnTo>
                  <a:pt x="12331" y="33515"/>
                </a:lnTo>
                <a:lnTo>
                  <a:pt x="18471" y="33515"/>
                </a:lnTo>
                <a:lnTo>
                  <a:pt x="21225" y="32207"/>
                </a:lnTo>
                <a:lnTo>
                  <a:pt x="17741" y="32207"/>
                </a:lnTo>
                <a:lnTo>
                  <a:pt x="12390" y="30784"/>
                </a:lnTo>
                <a:lnTo>
                  <a:pt x="10604" y="30784"/>
                </a:lnTo>
                <a:lnTo>
                  <a:pt x="10031" y="30157"/>
                </a:lnTo>
                <a:lnTo>
                  <a:pt x="7086" y="29375"/>
                </a:lnTo>
                <a:lnTo>
                  <a:pt x="3543" y="24193"/>
                </a:lnTo>
                <a:lnTo>
                  <a:pt x="6306" y="24193"/>
                </a:lnTo>
                <a:lnTo>
                  <a:pt x="4953" y="23583"/>
                </a:lnTo>
                <a:lnTo>
                  <a:pt x="2971" y="17208"/>
                </a:lnTo>
                <a:lnTo>
                  <a:pt x="5816" y="17208"/>
                </a:lnTo>
                <a:lnTo>
                  <a:pt x="4343" y="13893"/>
                </a:lnTo>
                <a:lnTo>
                  <a:pt x="3898" y="10388"/>
                </a:lnTo>
                <a:lnTo>
                  <a:pt x="4775" y="10375"/>
                </a:lnTo>
                <a:lnTo>
                  <a:pt x="8490" y="10375"/>
                </a:lnTo>
                <a:lnTo>
                  <a:pt x="8013" y="8458"/>
                </a:lnTo>
                <a:lnTo>
                  <a:pt x="11391" y="6540"/>
                </a:lnTo>
                <a:lnTo>
                  <a:pt x="16913" y="6540"/>
                </a:lnTo>
                <a:lnTo>
                  <a:pt x="12877" y="4381"/>
                </a:lnTo>
                <a:lnTo>
                  <a:pt x="5118" y="2959"/>
                </a:lnTo>
                <a:lnTo>
                  <a:pt x="7644" y="1169"/>
                </a:lnTo>
                <a:close/>
              </a:path>
              <a:path w="86994" h="39370">
                <a:moveTo>
                  <a:pt x="56227" y="30657"/>
                </a:moveTo>
                <a:lnTo>
                  <a:pt x="36918" y="30657"/>
                </a:lnTo>
                <a:lnTo>
                  <a:pt x="54802" y="34465"/>
                </a:lnTo>
                <a:lnTo>
                  <a:pt x="65451" y="35972"/>
                </a:lnTo>
                <a:lnTo>
                  <a:pt x="73082" y="35394"/>
                </a:lnTo>
                <a:lnTo>
                  <a:pt x="81915" y="32943"/>
                </a:lnTo>
                <a:lnTo>
                  <a:pt x="85431" y="32943"/>
                </a:lnTo>
                <a:lnTo>
                  <a:pt x="84936" y="31597"/>
                </a:lnTo>
                <a:lnTo>
                  <a:pt x="56019" y="31597"/>
                </a:lnTo>
                <a:lnTo>
                  <a:pt x="56227" y="30657"/>
                </a:lnTo>
                <a:close/>
              </a:path>
              <a:path w="86994" h="39370">
                <a:moveTo>
                  <a:pt x="85431" y="32943"/>
                </a:moveTo>
                <a:lnTo>
                  <a:pt x="81915" y="32943"/>
                </a:lnTo>
                <a:lnTo>
                  <a:pt x="86448" y="35712"/>
                </a:lnTo>
                <a:lnTo>
                  <a:pt x="85431" y="32943"/>
                </a:lnTo>
                <a:close/>
              </a:path>
              <a:path w="86994" h="39370">
                <a:moveTo>
                  <a:pt x="36231" y="31876"/>
                </a:moveTo>
                <a:lnTo>
                  <a:pt x="21920" y="31876"/>
                </a:lnTo>
                <a:lnTo>
                  <a:pt x="22199" y="35509"/>
                </a:lnTo>
                <a:lnTo>
                  <a:pt x="23685" y="35509"/>
                </a:lnTo>
                <a:lnTo>
                  <a:pt x="24053" y="33693"/>
                </a:lnTo>
                <a:lnTo>
                  <a:pt x="35207" y="33693"/>
                </a:lnTo>
                <a:lnTo>
                  <a:pt x="36231" y="31876"/>
                </a:lnTo>
                <a:close/>
              </a:path>
              <a:path w="86994" h="39370">
                <a:moveTo>
                  <a:pt x="18471" y="33515"/>
                </a:moveTo>
                <a:lnTo>
                  <a:pt x="12331" y="33515"/>
                </a:lnTo>
                <a:lnTo>
                  <a:pt x="13817" y="33629"/>
                </a:lnTo>
                <a:lnTo>
                  <a:pt x="17081" y="34175"/>
                </a:lnTo>
                <a:lnTo>
                  <a:pt x="18471" y="33515"/>
                </a:lnTo>
                <a:close/>
              </a:path>
              <a:path w="86994" h="39370">
                <a:moveTo>
                  <a:pt x="26255" y="28917"/>
                </a:moveTo>
                <a:lnTo>
                  <a:pt x="19926" y="28917"/>
                </a:lnTo>
                <a:lnTo>
                  <a:pt x="17741" y="32207"/>
                </a:lnTo>
                <a:lnTo>
                  <a:pt x="21225" y="32207"/>
                </a:lnTo>
                <a:lnTo>
                  <a:pt x="21920" y="31876"/>
                </a:lnTo>
                <a:lnTo>
                  <a:pt x="36231" y="31876"/>
                </a:lnTo>
                <a:lnTo>
                  <a:pt x="36618" y="31191"/>
                </a:lnTo>
                <a:lnTo>
                  <a:pt x="30327" y="31191"/>
                </a:lnTo>
                <a:lnTo>
                  <a:pt x="26911" y="30162"/>
                </a:lnTo>
                <a:lnTo>
                  <a:pt x="26255" y="28917"/>
                </a:lnTo>
                <a:close/>
              </a:path>
              <a:path w="86994" h="39370">
                <a:moveTo>
                  <a:pt x="81141" y="22593"/>
                </a:moveTo>
                <a:lnTo>
                  <a:pt x="66090" y="22593"/>
                </a:lnTo>
                <a:lnTo>
                  <a:pt x="77482" y="22948"/>
                </a:lnTo>
                <a:lnTo>
                  <a:pt x="80835" y="27673"/>
                </a:lnTo>
                <a:lnTo>
                  <a:pt x="81229" y="29222"/>
                </a:lnTo>
                <a:lnTo>
                  <a:pt x="72948" y="30568"/>
                </a:lnTo>
                <a:lnTo>
                  <a:pt x="56019" y="31597"/>
                </a:lnTo>
                <a:lnTo>
                  <a:pt x="84936" y="31597"/>
                </a:lnTo>
                <a:lnTo>
                  <a:pt x="83941" y="28917"/>
                </a:lnTo>
                <a:lnTo>
                  <a:pt x="81141" y="22593"/>
                </a:lnTo>
                <a:close/>
              </a:path>
              <a:path w="86994" h="39370">
                <a:moveTo>
                  <a:pt x="16913" y="6540"/>
                </a:moveTo>
                <a:lnTo>
                  <a:pt x="11391" y="6540"/>
                </a:lnTo>
                <a:lnTo>
                  <a:pt x="13728" y="9651"/>
                </a:lnTo>
                <a:lnTo>
                  <a:pt x="21463" y="11429"/>
                </a:lnTo>
                <a:lnTo>
                  <a:pt x="25057" y="12877"/>
                </a:lnTo>
                <a:lnTo>
                  <a:pt x="31762" y="17957"/>
                </a:lnTo>
                <a:lnTo>
                  <a:pt x="36017" y="23748"/>
                </a:lnTo>
                <a:lnTo>
                  <a:pt x="30327" y="31191"/>
                </a:lnTo>
                <a:lnTo>
                  <a:pt x="36618" y="31191"/>
                </a:lnTo>
                <a:lnTo>
                  <a:pt x="36918" y="30657"/>
                </a:lnTo>
                <a:lnTo>
                  <a:pt x="56227" y="30657"/>
                </a:lnTo>
                <a:lnTo>
                  <a:pt x="56314" y="30264"/>
                </a:lnTo>
                <a:lnTo>
                  <a:pt x="53060" y="30264"/>
                </a:lnTo>
                <a:lnTo>
                  <a:pt x="39116" y="27228"/>
                </a:lnTo>
                <a:lnTo>
                  <a:pt x="39000" y="24193"/>
                </a:lnTo>
                <a:lnTo>
                  <a:pt x="38915" y="23152"/>
                </a:lnTo>
                <a:lnTo>
                  <a:pt x="37477" y="20853"/>
                </a:lnTo>
                <a:lnTo>
                  <a:pt x="39564" y="20853"/>
                </a:lnTo>
                <a:lnTo>
                  <a:pt x="39039" y="20716"/>
                </a:lnTo>
                <a:lnTo>
                  <a:pt x="33239" y="16687"/>
                </a:lnTo>
                <a:lnTo>
                  <a:pt x="29032" y="10604"/>
                </a:lnTo>
                <a:lnTo>
                  <a:pt x="28098" y="9829"/>
                </a:lnTo>
                <a:lnTo>
                  <a:pt x="23063" y="9829"/>
                </a:lnTo>
                <a:lnTo>
                  <a:pt x="16913" y="6540"/>
                </a:lnTo>
                <a:close/>
              </a:path>
              <a:path w="86994" h="39370">
                <a:moveTo>
                  <a:pt x="10031" y="30157"/>
                </a:moveTo>
                <a:lnTo>
                  <a:pt x="10604" y="30784"/>
                </a:lnTo>
                <a:lnTo>
                  <a:pt x="11622" y="30580"/>
                </a:lnTo>
                <a:lnTo>
                  <a:pt x="10031" y="30157"/>
                </a:lnTo>
                <a:close/>
              </a:path>
              <a:path w="86994" h="39370">
                <a:moveTo>
                  <a:pt x="11622" y="30580"/>
                </a:moveTo>
                <a:lnTo>
                  <a:pt x="10604" y="30784"/>
                </a:lnTo>
                <a:lnTo>
                  <a:pt x="12390" y="30784"/>
                </a:lnTo>
                <a:lnTo>
                  <a:pt x="11622" y="30580"/>
                </a:lnTo>
                <a:close/>
              </a:path>
              <a:path w="86994" h="39370">
                <a:moveTo>
                  <a:pt x="6306" y="24193"/>
                </a:moveTo>
                <a:lnTo>
                  <a:pt x="3543" y="24193"/>
                </a:lnTo>
                <a:lnTo>
                  <a:pt x="6438" y="26225"/>
                </a:lnTo>
                <a:lnTo>
                  <a:pt x="10049" y="30162"/>
                </a:lnTo>
                <a:lnTo>
                  <a:pt x="11622" y="30580"/>
                </a:lnTo>
                <a:lnTo>
                  <a:pt x="19926" y="28917"/>
                </a:lnTo>
                <a:lnTo>
                  <a:pt x="26255" y="28917"/>
                </a:lnTo>
                <a:lnTo>
                  <a:pt x="26007" y="28447"/>
                </a:lnTo>
                <a:lnTo>
                  <a:pt x="15697" y="28447"/>
                </a:lnTo>
                <a:lnTo>
                  <a:pt x="6306" y="24193"/>
                </a:lnTo>
                <a:close/>
              </a:path>
              <a:path w="86994" h="39370">
                <a:moveTo>
                  <a:pt x="56403" y="29863"/>
                </a:moveTo>
                <a:lnTo>
                  <a:pt x="53060" y="30264"/>
                </a:lnTo>
                <a:lnTo>
                  <a:pt x="56314" y="30264"/>
                </a:lnTo>
                <a:lnTo>
                  <a:pt x="56403" y="29863"/>
                </a:lnTo>
                <a:close/>
              </a:path>
              <a:path w="86994" h="39370">
                <a:moveTo>
                  <a:pt x="56568" y="29119"/>
                </a:moveTo>
                <a:lnTo>
                  <a:pt x="56403" y="29863"/>
                </a:lnTo>
                <a:lnTo>
                  <a:pt x="56769" y="29819"/>
                </a:lnTo>
                <a:lnTo>
                  <a:pt x="56568" y="29119"/>
                </a:lnTo>
                <a:close/>
              </a:path>
              <a:path w="86994" h="39370">
                <a:moveTo>
                  <a:pt x="79629" y="19176"/>
                </a:moveTo>
                <a:lnTo>
                  <a:pt x="77914" y="20408"/>
                </a:lnTo>
                <a:lnTo>
                  <a:pt x="57185" y="22222"/>
                </a:lnTo>
                <a:lnTo>
                  <a:pt x="54604" y="22271"/>
                </a:lnTo>
                <a:lnTo>
                  <a:pt x="56568" y="29119"/>
                </a:lnTo>
                <a:lnTo>
                  <a:pt x="57835" y="23393"/>
                </a:lnTo>
                <a:lnTo>
                  <a:pt x="66090" y="22593"/>
                </a:lnTo>
                <a:lnTo>
                  <a:pt x="81141" y="22593"/>
                </a:lnTo>
                <a:lnTo>
                  <a:pt x="79629" y="19176"/>
                </a:lnTo>
                <a:close/>
              </a:path>
              <a:path w="86994" h="39370">
                <a:moveTo>
                  <a:pt x="23858" y="24371"/>
                </a:moveTo>
                <a:lnTo>
                  <a:pt x="19354" y="24371"/>
                </a:lnTo>
                <a:lnTo>
                  <a:pt x="15697" y="28447"/>
                </a:lnTo>
                <a:lnTo>
                  <a:pt x="26007" y="28447"/>
                </a:lnTo>
                <a:lnTo>
                  <a:pt x="23858" y="24371"/>
                </a:lnTo>
                <a:close/>
              </a:path>
              <a:path w="86994" h="39370">
                <a:moveTo>
                  <a:pt x="5816" y="17208"/>
                </a:moveTo>
                <a:lnTo>
                  <a:pt x="2971" y="17208"/>
                </a:lnTo>
                <a:lnTo>
                  <a:pt x="5410" y="19964"/>
                </a:lnTo>
                <a:lnTo>
                  <a:pt x="8293" y="24993"/>
                </a:lnTo>
                <a:lnTo>
                  <a:pt x="19354" y="24371"/>
                </a:lnTo>
                <a:lnTo>
                  <a:pt x="23858" y="24371"/>
                </a:lnTo>
                <a:lnTo>
                  <a:pt x="23215" y="23152"/>
                </a:lnTo>
                <a:lnTo>
                  <a:pt x="14528" y="23152"/>
                </a:lnTo>
                <a:lnTo>
                  <a:pt x="6629" y="19037"/>
                </a:lnTo>
                <a:lnTo>
                  <a:pt x="5816" y="17208"/>
                </a:lnTo>
                <a:close/>
              </a:path>
              <a:path w="86994" h="39370">
                <a:moveTo>
                  <a:pt x="8490" y="10375"/>
                </a:moveTo>
                <a:lnTo>
                  <a:pt x="4775" y="10375"/>
                </a:lnTo>
                <a:lnTo>
                  <a:pt x="5905" y="12191"/>
                </a:lnTo>
                <a:lnTo>
                  <a:pt x="7810" y="17475"/>
                </a:lnTo>
                <a:lnTo>
                  <a:pt x="17145" y="19710"/>
                </a:lnTo>
                <a:lnTo>
                  <a:pt x="14528" y="23152"/>
                </a:lnTo>
                <a:lnTo>
                  <a:pt x="23215" y="23152"/>
                </a:lnTo>
                <a:lnTo>
                  <a:pt x="21005" y="18961"/>
                </a:lnTo>
                <a:lnTo>
                  <a:pt x="22834" y="16725"/>
                </a:lnTo>
                <a:lnTo>
                  <a:pt x="9283" y="13563"/>
                </a:lnTo>
                <a:lnTo>
                  <a:pt x="8490" y="10375"/>
                </a:lnTo>
                <a:close/>
              </a:path>
              <a:path w="86994" h="39370">
                <a:moveTo>
                  <a:pt x="39685" y="20885"/>
                </a:moveTo>
                <a:lnTo>
                  <a:pt x="45623" y="22440"/>
                </a:lnTo>
                <a:lnTo>
                  <a:pt x="54604" y="22271"/>
                </a:lnTo>
                <a:lnTo>
                  <a:pt x="54267" y="21094"/>
                </a:lnTo>
                <a:lnTo>
                  <a:pt x="39685" y="20885"/>
                </a:lnTo>
                <a:close/>
              </a:path>
              <a:path w="86994" h="39370">
                <a:moveTo>
                  <a:pt x="39564" y="20853"/>
                </a:moveTo>
                <a:lnTo>
                  <a:pt x="37477" y="20853"/>
                </a:lnTo>
                <a:lnTo>
                  <a:pt x="39685" y="20885"/>
                </a:lnTo>
                <a:close/>
              </a:path>
              <a:path w="86994" h="39370">
                <a:moveTo>
                  <a:pt x="23355" y="5892"/>
                </a:moveTo>
                <a:lnTo>
                  <a:pt x="25171" y="7632"/>
                </a:lnTo>
                <a:lnTo>
                  <a:pt x="23063" y="9829"/>
                </a:lnTo>
                <a:lnTo>
                  <a:pt x="28098" y="9829"/>
                </a:lnTo>
                <a:lnTo>
                  <a:pt x="23355" y="5892"/>
                </a:lnTo>
                <a:close/>
              </a:path>
              <a:path w="86994" h="39370">
                <a:moveTo>
                  <a:pt x="9296" y="0"/>
                </a:moveTo>
                <a:lnTo>
                  <a:pt x="7644" y="1169"/>
                </a:lnTo>
                <a:lnTo>
                  <a:pt x="9017" y="876"/>
                </a:lnTo>
                <a:lnTo>
                  <a:pt x="10706" y="393"/>
                </a:lnTo>
                <a:lnTo>
                  <a:pt x="11555" y="393"/>
                </a:lnTo>
                <a:lnTo>
                  <a:pt x="9296" y="0"/>
                </a:lnTo>
                <a:close/>
              </a:path>
              <a:path w="86994" h="39370">
                <a:moveTo>
                  <a:pt x="11719" y="422"/>
                </a:moveTo>
                <a:lnTo>
                  <a:pt x="14325" y="876"/>
                </a:lnTo>
                <a:lnTo>
                  <a:pt x="12509" y="444"/>
                </a:lnTo>
                <a:lnTo>
                  <a:pt x="11719" y="422"/>
                </a:lnTo>
                <a:close/>
              </a:path>
              <a:path w="86994" h="39370">
                <a:moveTo>
                  <a:pt x="11555" y="393"/>
                </a:moveTo>
                <a:lnTo>
                  <a:pt x="10706" y="393"/>
                </a:lnTo>
                <a:lnTo>
                  <a:pt x="11719" y="422"/>
                </a:lnTo>
                <a:lnTo>
                  <a:pt x="11555" y="393"/>
                </a:lnTo>
                <a:close/>
              </a:path>
            </a:pathLst>
          </a:custGeom>
          <a:solidFill>
            <a:srgbClr val="FFCB7C">
              <a:alpha val="56799"/>
            </a:srgbClr>
          </a:solidFill>
        </p:spPr>
        <p:txBody>
          <a:bodyPr wrap="square" lIns="0" tIns="0" rIns="0" bIns="0" rtlCol="0"/>
          <a:lstStyle/>
          <a:p>
            <a:endParaRPr/>
          </a:p>
        </p:txBody>
      </p:sp>
      <p:sp>
        <p:nvSpPr>
          <p:cNvPr id="241" name="object 241"/>
          <p:cNvSpPr/>
          <p:nvPr/>
        </p:nvSpPr>
        <p:spPr>
          <a:xfrm>
            <a:off x="1674357" y="3893348"/>
            <a:ext cx="85725" cy="36195"/>
          </a:xfrm>
          <a:custGeom>
            <a:avLst/>
            <a:gdLst/>
            <a:ahLst/>
            <a:cxnLst/>
            <a:rect l="l" t="t" r="r" b="b"/>
            <a:pathLst>
              <a:path w="85725" h="36195">
                <a:moveTo>
                  <a:pt x="23639" y="30098"/>
                </a:moveTo>
                <a:lnTo>
                  <a:pt x="20789" y="30098"/>
                </a:lnTo>
                <a:lnTo>
                  <a:pt x="21577" y="30264"/>
                </a:lnTo>
                <a:lnTo>
                  <a:pt x="23431" y="30911"/>
                </a:lnTo>
                <a:lnTo>
                  <a:pt x="23574" y="32905"/>
                </a:lnTo>
                <a:lnTo>
                  <a:pt x="23698" y="33858"/>
                </a:lnTo>
                <a:lnTo>
                  <a:pt x="26504" y="35763"/>
                </a:lnTo>
                <a:lnTo>
                  <a:pt x="32778" y="35763"/>
                </a:lnTo>
                <a:lnTo>
                  <a:pt x="34128" y="34899"/>
                </a:lnTo>
                <a:lnTo>
                  <a:pt x="27216" y="34899"/>
                </a:lnTo>
                <a:lnTo>
                  <a:pt x="24505" y="33362"/>
                </a:lnTo>
                <a:lnTo>
                  <a:pt x="24405" y="32791"/>
                </a:lnTo>
                <a:lnTo>
                  <a:pt x="24199" y="30731"/>
                </a:lnTo>
                <a:lnTo>
                  <a:pt x="24086" y="30264"/>
                </a:lnTo>
                <a:lnTo>
                  <a:pt x="23639" y="30098"/>
                </a:lnTo>
                <a:close/>
              </a:path>
              <a:path w="85725" h="36195">
                <a:moveTo>
                  <a:pt x="36829" y="30086"/>
                </a:moveTo>
                <a:lnTo>
                  <a:pt x="36639" y="30175"/>
                </a:lnTo>
                <a:lnTo>
                  <a:pt x="34858" y="33323"/>
                </a:lnTo>
                <a:lnTo>
                  <a:pt x="32537" y="34899"/>
                </a:lnTo>
                <a:lnTo>
                  <a:pt x="34128" y="34899"/>
                </a:lnTo>
                <a:lnTo>
                  <a:pt x="35280" y="34162"/>
                </a:lnTo>
                <a:lnTo>
                  <a:pt x="37122" y="31026"/>
                </a:lnTo>
                <a:lnTo>
                  <a:pt x="41737" y="31026"/>
                </a:lnTo>
                <a:lnTo>
                  <a:pt x="40024" y="30731"/>
                </a:lnTo>
                <a:lnTo>
                  <a:pt x="36829" y="30086"/>
                </a:lnTo>
                <a:close/>
              </a:path>
              <a:path w="85725" h="36195">
                <a:moveTo>
                  <a:pt x="41737" y="31026"/>
                </a:moveTo>
                <a:lnTo>
                  <a:pt x="37122" y="31026"/>
                </a:lnTo>
                <a:lnTo>
                  <a:pt x="41206" y="31818"/>
                </a:lnTo>
                <a:lnTo>
                  <a:pt x="48853" y="33078"/>
                </a:lnTo>
                <a:lnTo>
                  <a:pt x="58581" y="34246"/>
                </a:lnTo>
                <a:lnTo>
                  <a:pt x="68910" y="34759"/>
                </a:lnTo>
                <a:lnTo>
                  <a:pt x="74218" y="34759"/>
                </a:lnTo>
                <a:lnTo>
                  <a:pt x="78637" y="34246"/>
                </a:lnTo>
                <a:lnTo>
                  <a:pt x="79786" y="33908"/>
                </a:lnTo>
                <a:lnTo>
                  <a:pt x="68910" y="33908"/>
                </a:lnTo>
                <a:lnTo>
                  <a:pt x="57835" y="33323"/>
                </a:lnTo>
                <a:lnTo>
                  <a:pt x="47586" y="32030"/>
                </a:lnTo>
                <a:lnTo>
                  <a:pt x="41737" y="31026"/>
                </a:lnTo>
                <a:close/>
              </a:path>
              <a:path w="85725" h="36195">
                <a:moveTo>
                  <a:pt x="83519" y="33299"/>
                </a:moveTo>
                <a:lnTo>
                  <a:pt x="81864" y="33299"/>
                </a:lnTo>
                <a:lnTo>
                  <a:pt x="83299" y="34124"/>
                </a:lnTo>
                <a:lnTo>
                  <a:pt x="84264" y="34124"/>
                </a:lnTo>
                <a:lnTo>
                  <a:pt x="84747" y="33426"/>
                </a:lnTo>
                <a:lnTo>
                  <a:pt x="83731" y="33426"/>
                </a:lnTo>
                <a:lnTo>
                  <a:pt x="83519" y="33299"/>
                </a:lnTo>
                <a:close/>
              </a:path>
              <a:path w="85725" h="36195">
                <a:moveTo>
                  <a:pt x="81902" y="32384"/>
                </a:moveTo>
                <a:lnTo>
                  <a:pt x="78562" y="33413"/>
                </a:lnTo>
                <a:lnTo>
                  <a:pt x="74231" y="33908"/>
                </a:lnTo>
                <a:lnTo>
                  <a:pt x="79786" y="33908"/>
                </a:lnTo>
                <a:lnTo>
                  <a:pt x="81864" y="33299"/>
                </a:lnTo>
                <a:lnTo>
                  <a:pt x="83519" y="33299"/>
                </a:lnTo>
                <a:lnTo>
                  <a:pt x="82041" y="32410"/>
                </a:lnTo>
                <a:lnTo>
                  <a:pt x="81902" y="32384"/>
                </a:lnTo>
                <a:close/>
              </a:path>
              <a:path w="85725" h="36195">
                <a:moveTo>
                  <a:pt x="80234" y="20688"/>
                </a:moveTo>
                <a:lnTo>
                  <a:pt x="78308" y="20688"/>
                </a:lnTo>
                <a:lnTo>
                  <a:pt x="79971" y="20916"/>
                </a:lnTo>
                <a:lnTo>
                  <a:pt x="83591" y="29082"/>
                </a:lnTo>
                <a:lnTo>
                  <a:pt x="84022" y="30264"/>
                </a:lnTo>
                <a:lnTo>
                  <a:pt x="84373" y="31818"/>
                </a:lnTo>
                <a:lnTo>
                  <a:pt x="84399" y="32410"/>
                </a:lnTo>
                <a:lnTo>
                  <a:pt x="83731" y="33426"/>
                </a:lnTo>
                <a:lnTo>
                  <a:pt x="84747" y="33426"/>
                </a:lnTo>
                <a:lnTo>
                  <a:pt x="85527" y="32296"/>
                </a:lnTo>
                <a:lnTo>
                  <a:pt x="85467" y="31818"/>
                </a:lnTo>
                <a:lnTo>
                  <a:pt x="84340" y="28651"/>
                </a:lnTo>
                <a:lnTo>
                  <a:pt x="81800" y="22923"/>
                </a:lnTo>
                <a:lnTo>
                  <a:pt x="80234" y="20688"/>
                </a:lnTo>
                <a:close/>
              </a:path>
              <a:path w="85725" h="36195">
                <a:moveTo>
                  <a:pt x="11582" y="0"/>
                </a:moveTo>
                <a:lnTo>
                  <a:pt x="10629" y="0"/>
                </a:lnTo>
                <a:lnTo>
                  <a:pt x="9690" y="126"/>
                </a:lnTo>
                <a:lnTo>
                  <a:pt x="8839" y="368"/>
                </a:lnTo>
                <a:lnTo>
                  <a:pt x="5257" y="1155"/>
                </a:lnTo>
                <a:lnTo>
                  <a:pt x="1866" y="6718"/>
                </a:lnTo>
                <a:lnTo>
                  <a:pt x="1794" y="7683"/>
                </a:lnTo>
                <a:lnTo>
                  <a:pt x="1672" y="9880"/>
                </a:lnTo>
                <a:lnTo>
                  <a:pt x="2616" y="13360"/>
                </a:lnTo>
                <a:lnTo>
                  <a:pt x="1981" y="14147"/>
                </a:lnTo>
                <a:lnTo>
                  <a:pt x="0" y="17208"/>
                </a:lnTo>
                <a:lnTo>
                  <a:pt x="3113" y="21805"/>
                </a:lnTo>
                <a:lnTo>
                  <a:pt x="3201" y="22237"/>
                </a:lnTo>
                <a:lnTo>
                  <a:pt x="3098" y="22707"/>
                </a:lnTo>
                <a:lnTo>
                  <a:pt x="3006" y="23266"/>
                </a:lnTo>
                <a:lnTo>
                  <a:pt x="2768" y="25476"/>
                </a:lnTo>
                <a:lnTo>
                  <a:pt x="2690" y="27304"/>
                </a:lnTo>
                <a:lnTo>
                  <a:pt x="8077" y="30352"/>
                </a:lnTo>
                <a:lnTo>
                  <a:pt x="11785" y="32956"/>
                </a:lnTo>
                <a:lnTo>
                  <a:pt x="16560" y="32956"/>
                </a:lnTo>
                <a:lnTo>
                  <a:pt x="17475" y="32791"/>
                </a:lnTo>
                <a:lnTo>
                  <a:pt x="19319" y="32092"/>
                </a:lnTo>
                <a:lnTo>
                  <a:pt x="12064" y="32092"/>
                </a:lnTo>
                <a:lnTo>
                  <a:pt x="8610" y="29679"/>
                </a:lnTo>
                <a:lnTo>
                  <a:pt x="4432" y="27304"/>
                </a:lnTo>
                <a:lnTo>
                  <a:pt x="3924" y="24472"/>
                </a:lnTo>
                <a:lnTo>
                  <a:pt x="3987" y="22999"/>
                </a:lnTo>
                <a:lnTo>
                  <a:pt x="4968" y="22999"/>
                </a:lnTo>
                <a:lnTo>
                  <a:pt x="1627" y="18169"/>
                </a:lnTo>
                <a:lnTo>
                  <a:pt x="1576" y="17741"/>
                </a:lnTo>
                <a:lnTo>
                  <a:pt x="2298" y="15493"/>
                </a:lnTo>
                <a:lnTo>
                  <a:pt x="2946" y="14389"/>
                </a:lnTo>
                <a:lnTo>
                  <a:pt x="3846" y="14389"/>
                </a:lnTo>
                <a:lnTo>
                  <a:pt x="3670" y="13906"/>
                </a:lnTo>
                <a:lnTo>
                  <a:pt x="2527" y="9880"/>
                </a:lnTo>
                <a:lnTo>
                  <a:pt x="2705" y="7023"/>
                </a:lnTo>
                <a:lnTo>
                  <a:pt x="5778" y="1930"/>
                </a:lnTo>
                <a:lnTo>
                  <a:pt x="8978" y="1219"/>
                </a:lnTo>
                <a:lnTo>
                  <a:pt x="9855" y="965"/>
                </a:lnTo>
                <a:lnTo>
                  <a:pt x="10706" y="850"/>
                </a:lnTo>
                <a:lnTo>
                  <a:pt x="14348" y="850"/>
                </a:lnTo>
                <a:lnTo>
                  <a:pt x="11582" y="0"/>
                </a:lnTo>
                <a:close/>
              </a:path>
              <a:path w="85725" h="36195">
                <a:moveTo>
                  <a:pt x="20598" y="26974"/>
                </a:moveTo>
                <a:lnTo>
                  <a:pt x="19583" y="26974"/>
                </a:lnTo>
                <a:lnTo>
                  <a:pt x="19788" y="27419"/>
                </a:lnTo>
                <a:lnTo>
                  <a:pt x="19900" y="27724"/>
                </a:lnTo>
                <a:lnTo>
                  <a:pt x="20003" y="28155"/>
                </a:lnTo>
                <a:lnTo>
                  <a:pt x="20099" y="29260"/>
                </a:lnTo>
                <a:lnTo>
                  <a:pt x="19875" y="30492"/>
                </a:lnTo>
                <a:lnTo>
                  <a:pt x="19176" y="31229"/>
                </a:lnTo>
                <a:lnTo>
                  <a:pt x="17271" y="31965"/>
                </a:lnTo>
                <a:lnTo>
                  <a:pt x="16459" y="32092"/>
                </a:lnTo>
                <a:lnTo>
                  <a:pt x="19319" y="32092"/>
                </a:lnTo>
                <a:lnTo>
                  <a:pt x="19634" y="31965"/>
                </a:lnTo>
                <a:lnTo>
                  <a:pt x="20394" y="31229"/>
                </a:lnTo>
                <a:lnTo>
                  <a:pt x="20502" y="31026"/>
                </a:lnTo>
                <a:lnTo>
                  <a:pt x="20789" y="30098"/>
                </a:lnTo>
                <a:lnTo>
                  <a:pt x="23639" y="30098"/>
                </a:lnTo>
                <a:lnTo>
                  <a:pt x="23330" y="29984"/>
                </a:lnTo>
                <a:lnTo>
                  <a:pt x="22885" y="29959"/>
                </a:lnTo>
                <a:lnTo>
                  <a:pt x="22733" y="29764"/>
                </a:lnTo>
                <a:lnTo>
                  <a:pt x="21920" y="29463"/>
                </a:lnTo>
                <a:lnTo>
                  <a:pt x="20942" y="29260"/>
                </a:lnTo>
                <a:lnTo>
                  <a:pt x="21043" y="27724"/>
                </a:lnTo>
                <a:lnTo>
                  <a:pt x="20598" y="26974"/>
                </a:lnTo>
                <a:close/>
              </a:path>
              <a:path w="85725" h="36195">
                <a:moveTo>
                  <a:pt x="22733" y="29764"/>
                </a:moveTo>
                <a:lnTo>
                  <a:pt x="22885" y="29959"/>
                </a:lnTo>
                <a:lnTo>
                  <a:pt x="23152" y="29984"/>
                </a:lnTo>
                <a:lnTo>
                  <a:pt x="22733" y="29764"/>
                </a:lnTo>
                <a:close/>
              </a:path>
              <a:path w="85725" h="36195">
                <a:moveTo>
                  <a:pt x="23211" y="29940"/>
                </a:moveTo>
                <a:close/>
              </a:path>
              <a:path w="85725" h="36195">
                <a:moveTo>
                  <a:pt x="20134" y="20256"/>
                </a:moveTo>
                <a:lnTo>
                  <a:pt x="18910" y="20256"/>
                </a:lnTo>
                <a:lnTo>
                  <a:pt x="19202" y="20612"/>
                </a:lnTo>
                <a:lnTo>
                  <a:pt x="19469" y="21107"/>
                </a:lnTo>
                <a:lnTo>
                  <a:pt x="19744" y="22123"/>
                </a:lnTo>
                <a:lnTo>
                  <a:pt x="20629" y="26974"/>
                </a:lnTo>
                <a:lnTo>
                  <a:pt x="20711" y="27165"/>
                </a:lnTo>
                <a:lnTo>
                  <a:pt x="22745" y="29768"/>
                </a:lnTo>
                <a:lnTo>
                  <a:pt x="23211" y="29940"/>
                </a:lnTo>
                <a:lnTo>
                  <a:pt x="23444" y="29768"/>
                </a:lnTo>
                <a:lnTo>
                  <a:pt x="23442" y="29260"/>
                </a:lnTo>
                <a:lnTo>
                  <a:pt x="21462" y="26720"/>
                </a:lnTo>
                <a:lnTo>
                  <a:pt x="20650" y="22123"/>
                </a:lnTo>
                <a:lnTo>
                  <a:pt x="20134" y="20256"/>
                </a:lnTo>
                <a:close/>
              </a:path>
              <a:path w="85725" h="36195">
                <a:moveTo>
                  <a:pt x="4968" y="22999"/>
                </a:moveTo>
                <a:lnTo>
                  <a:pt x="3987" y="22999"/>
                </a:lnTo>
                <a:lnTo>
                  <a:pt x="5178" y="24472"/>
                </a:lnTo>
                <a:lnTo>
                  <a:pt x="14008" y="28854"/>
                </a:lnTo>
                <a:lnTo>
                  <a:pt x="17284" y="28854"/>
                </a:lnTo>
                <a:lnTo>
                  <a:pt x="18897" y="28155"/>
                </a:lnTo>
                <a:lnTo>
                  <a:pt x="18986" y="28003"/>
                </a:lnTo>
                <a:lnTo>
                  <a:pt x="14084" y="28003"/>
                </a:lnTo>
                <a:lnTo>
                  <a:pt x="12890" y="27812"/>
                </a:lnTo>
                <a:lnTo>
                  <a:pt x="7073" y="26009"/>
                </a:lnTo>
                <a:lnTo>
                  <a:pt x="4968" y="22999"/>
                </a:lnTo>
                <a:close/>
              </a:path>
              <a:path w="85725" h="36195">
                <a:moveTo>
                  <a:pt x="19253" y="22961"/>
                </a:moveTo>
                <a:lnTo>
                  <a:pt x="17945" y="22961"/>
                </a:lnTo>
                <a:lnTo>
                  <a:pt x="18326" y="23266"/>
                </a:lnTo>
                <a:lnTo>
                  <a:pt x="18910" y="23850"/>
                </a:lnTo>
                <a:lnTo>
                  <a:pt x="19024" y="27089"/>
                </a:lnTo>
                <a:lnTo>
                  <a:pt x="17487" y="28003"/>
                </a:lnTo>
                <a:lnTo>
                  <a:pt x="18986" y="28003"/>
                </a:lnTo>
                <a:lnTo>
                  <a:pt x="19583" y="26974"/>
                </a:lnTo>
                <a:lnTo>
                  <a:pt x="20598" y="26974"/>
                </a:lnTo>
                <a:lnTo>
                  <a:pt x="20091" y="26123"/>
                </a:lnTo>
                <a:lnTo>
                  <a:pt x="19926" y="26047"/>
                </a:lnTo>
                <a:lnTo>
                  <a:pt x="19964" y="23710"/>
                </a:lnTo>
                <a:lnTo>
                  <a:pt x="19253" y="22961"/>
                </a:lnTo>
                <a:close/>
              </a:path>
              <a:path w="85725" h="36195">
                <a:moveTo>
                  <a:pt x="3846" y="14389"/>
                </a:moveTo>
                <a:lnTo>
                  <a:pt x="2946" y="14389"/>
                </a:lnTo>
                <a:lnTo>
                  <a:pt x="4368" y="18300"/>
                </a:lnTo>
                <a:lnTo>
                  <a:pt x="7289" y="21678"/>
                </a:lnTo>
                <a:lnTo>
                  <a:pt x="9499" y="22999"/>
                </a:lnTo>
                <a:lnTo>
                  <a:pt x="11074" y="23901"/>
                </a:lnTo>
                <a:lnTo>
                  <a:pt x="12649" y="24371"/>
                </a:lnTo>
                <a:lnTo>
                  <a:pt x="15646" y="24371"/>
                </a:lnTo>
                <a:lnTo>
                  <a:pt x="17030" y="23850"/>
                </a:lnTo>
                <a:lnTo>
                  <a:pt x="17370" y="23520"/>
                </a:lnTo>
                <a:lnTo>
                  <a:pt x="12826" y="23520"/>
                </a:lnTo>
                <a:lnTo>
                  <a:pt x="11394" y="23075"/>
                </a:lnTo>
                <a:lnTo>
                  <a:pt x="10068" y="22326"/>
                </a:lnTo>
                <a:lnTo>
                  <a:pt x="9918" y="22237"/>
                </a:lnTo>
                <a:lnTo>
                  <a:pt x="8282" y="21224"/>
                </a:lnTo>
                <a:lnTo>
                  <a:pt x="5664" y="18630"/>
                </a:lnTo>
                <a:lnTo>
                  <a:pt x="3846" y="14389"/>
                </a:lnTo>
                <a:close/>
              </a:path>
              <a:path w="85725" h="36195">
                <a:moveTo>
                  <a:pt x="9321" y="4787"/>
                </a:moveTo>
                <a:lnTo>
                  <a:pt x="8216" y="4787"/>
                </a:lnTo>
                <a:lnTo>
                  <a:pt x="7556" y="5079"/>
                </a:lnTo>
                <a:lnTo>
                  <a:pt x="6426" y="6375"/>
                </a:lnTo>
                <a:lnTo>
                  <a:pt x="6226" y="7023"/>
                </a:lnTo>
                <a:lnTo>
                  <a:pt x="6108" y="12268"/>
                </a:lnTo>
                <a:lnTo>
                  <a:pt x="9118" y="17741"/>
                </a:lnTo>
                <a:lnTo>
                  <a:pt x="15798" y="18453"/>
                </a:lnTo>
                <a:lnTo>
                  <a:pt x="16459" y="18541"/>
                </a:lnTo>
                <a:lnTo>
                  <a:pt x="17157" y="18922"/>
                </a:lnTo>
                <a:lnTo>
                  <a:pt x="17310" y="19037"/>
                </a:lnTo>
                <a:lnTo>
                  <a:pt x="17868" y="19570"/>
                </a:lnTo>
                <a:lnTo>
                  <a:pt x="17990" y="21513"/>
                </a:lnTo>
                <a:lnTo>
                  <a:pt x="17818" y="21869"/>
                </a:lnTo>
                <a:lnTo>
                  <a:pt x="16687" y="22999"/>
                </a:lnTo>
                <a:lnTo>
                  <a:pt x="15430" y="23520"/>
                </a:lnTo>
                <a:lnTo>
                  <a:pt x="17370" y="23520"/>
                </a:lnTo>
                <a:lnTo>
                  <a:pt x="17945" y="22961"/>
                </a:lnTo>
                <a:lnTo>
                  <a:pt x="19253" y="22961"/>
                </a:lnTo>
                <a:lnTo>
                  <a:pt x="19011" y="22707"/>
                </a:lnTo>
                <a:lnTo>
                  <a:pt x="18538" y="22326"/>
                </a:lnTo>
                <a:lnTo>
                  <a:pt x="18595" y="22123"/>
                </a:lnTo>
                <a:lnTo>
                  <a:pt x="18763" y="21856"/>
                </a:lnTo>
                <a:lnTo>
                  <a:pt x="18882" y="21513"/>
                </a:lnTo>
                <a:lnTo>
                  <a:pt x="18910" y="20256"/>
                </a:lnTo>
                <a:lnTo>
                  <a:pt x="20134" y="20256"/>
                </a:lnTo>
                <a:lnTo>
                  <a:pt x="19875" y="19316"/>
                </a:lnTo>
                <a:lnTo>
                  <a:pt x="17941" y="18453"/>
                </a:lnTo>
                <a:lnTo>
                  <a:pt x="17132" y="17741"/>
                </a:lnTo>
                <a:lnTo>
                  <a:pt x="9728" y="16954"/>
                </a:lnTo>
                <a:lnTo>
                  <a:pt x="6972" y="11950"/>
                </a:lnTo>
                <a:lnTo>
                  <a:pt x="7028" y="7404"/>
                </a:lnTo>
                <a:lnTo>
                  <a:pt x="7134" y="7023"/>
                </a:lnTo>
                <a:lnTo>
                  <a:pt x="7258" y="6718"/>
                </a:lnTo>
                <a:lnTo>
                  <a:pt x="8254" y="5613"/>
                </a:lnTo>
                <a:lnTo>
                  <a:pt x="8902" y="5486"/>
                </a:lnTo>
                <a:lnTo>
                  <a:pt x="11452" y="5486"/>
                </a:lnTo>
                <a:lnTo>
                  <a:pt x="10680" y="5143"/>
                </a:lnTo>
                <a:lnTo>
                  <a:pt x="9651" y="4838"/>
                </a:lnTo>
                <a:lnTo>
                  <a:pt x="9321" y="4787"/>
                </a:lnTo>
                <a:close/>
              </a:path>
              <a:path w="85725" h="36195">
                <a:moveTo>
                  <a:pt x="14348" y="850"/>
                </a:moveTo>
                <a:lnTo>
                  <a:pt x="11582" y="850"/>
                </a:lnTo>
                <a:lnTo>
                  <a:pt x="19187" y="3325"/>
                </a:lnTo>
                <a:lnTo>
                  <a:pt x="26008" y="8782"/>
                </a:lnTo>
                <a:lnTo>
                  <a:pt x="30940" y="14266"/>
                </a:lnTo>
                <a:lnTo>
                  <a:pt x="32931" y="16903"/>
                </a:lnTo>
                <a:lnTo>
                  <a:pt x="36885" y="18922"/>
                </a:lnTo>
                <a:lnTo>
                  <a:pt x="42673" y="20358"/>
                </a:lnTo>
                <a:lnTo>
                  <a:pt x="50341" y="21224"/>
                </a:lnTo>
                <a:lnTo>
                  <a:pt x="59855" y="21513"/>
                </a:lnTo>
                <a:lnTo>
                  <a:pt x="69430" y="21513"/>
                </a:lnTo>
                <a:lnTo>
                  <a:pt x="78028" y="20713"/>
                </a:lnTo>
                <a:lnTo>
                  <a:pt x="80234" y="20688"/>
                </a:lnTo>
                <a:lnTo>
                  <a:pt x="59855" y="20650"/>
                </a:lnTo>
                <a:lnTo>
                  <a:pt x="50497" y="20358"/>
                </a:lnTo>
                <a:lnTo>
                  <a:pt x="43070" y="19537"/>
                </a:lnTo>
                <a:lnTo>
                  <a:pt x="37357" y="18169"/>
                </a:lnTo>
                <a:lnTo>
                  <a:pt x="33553" y="16281"/>
                </a:lnTo>
                <a:lnTo>
                  <a:pt x="31207" y="13195"/>
                </a:lnTo>
                <a:lnTo>
                  <a:pt x="26163" y="7683"/>
                </a:lnTo>
                <a:lnTo>
                  <a:pt x="19296" y="2372"/>
                </a:lnTo>
                <a:lnTo>
                  <a:pt x="14348" y="850"/>
                </a:lnTo>
                <a:close/>
              </a:path>
              <a:path w="85725" h="36195">
                <a:moveTo>
                  <a:pt x="78088" y="20713"/>
                </a:moveTo>
                <a:close/>
              </a:path>
              <a:path w="85725" h="36195">
                <a:moveTo>
                  <a:pt x="79628" y="19824"/>
                </a:moveTo>
                <a:lnTo>
                  <a:pt x="77889" y="19837"/>
                </a:lnTo>
                <a:lnTo>
                  <a:pt x="68922" y="20650"/>
                </a:lnTo>
                <a:lnTo>
                  <a:pt x="80207" y="20650"/>
                </a:lnTo>
                <a:lnTo>
                  <a:pt x="79628" y="19824"/>
                </a:lnTo>
                <a:close/>
              </a:path>
              <a:path w="85725" h="36195">
                <a:moveTo>
                  <a:pt x="11452" y="5486"/>
                </a:moveTo>
                <a:lnTo>
                  <a:pt x="8902" y="5486"/>
                </a:lnTo>
                <a:lnTo>
                  <a:pt x="9944" y="5803"/>
                </a:lnTo>
                <a:lnTo>
                  <a:pt x="10413" y="5968"/>
                </a:lnTo>
                <a:lnTo>
                  <a:pt x="10680" y="6095"/>
                </a:lnTo>
                <a:lnTo>
                  <a:pt x="11341" y="6375"/>
                </a:lnTo>
                <a:lnTo>
                  <a:pt x="14579" y="8115"/>
                </a:lnTo>
                <a:lnTo>
                  <a:pt x="15620" y="8585"/>
                </a:lnTo>
                <a:lnTo>
                  <a:pt x="17297" y="9296"/>
                </a:lnTo>
                <a:lnTo>
                  <a:pt x="23850" y="11353"/>
                </a:lnTo>
                <a:lnTo>
                  <a:pt x="28676" y="13982"/>
                </a:lnTo>
                <a:lnTo>
                  <a:pt x="28943" y="13906"/>
                </a:lnTo>
                <a:lnTo>
                  <a:pt x="29095" y="13627"/>
                </a:lnTo>
                <a:lnTo>
                  <a:pt x="29032" y="13195"/>
                </a:lnTo>
                <a:lnTo>
                  <a:pt x="24193" y="10540"/>
                </a:lnTo>
                <a:lnTo>
                  <a:pt x="16408" y="8115"/>
                </a:lnTo>
                <a:lnTo>
                  <a:pt x="11709" y="5600"/>
                </a:lnTo>
                <a:lnTo>
                  <a:pt x="11452" y="5486"/>
                </a:lnTo>
                <a:close/>
              </a:path>
            </a:pathLst>
          </a:custGeom>
          <a:solidFill>
            <a:srgbClr val="FAB459">
              <a:alpha val="79998"/>
            </a:srgbClr>
          </a:solidFill>
        </p:spPr>
        <p:txBody>
          <a:bodyPr wrap="square" lIns="0" tIns="0" rIns="0" bIns="0" rtlCol="0"/>
          <a:lstStyle/>
          <a:p>
            <a:endParaRPr/>
          </a:p>
        </p:txBody>
      </p:sp>
      <p:sp>
        <p:nvSpPr>
          <p:cNvPr id="242" name="object 242"/>
          <p:cNvSpPr/>
          <p:nvPr/>
        </p:nvSpPr>
        <p:spPr>
          <a:xfrm>
            <a:off x="1709806" y="3915680"/>
            <a:ext cx="3810" cy="9525"/>
          </a:xfrm>
          <a:custGeom>
            <a:avLst/>
            <a:gdLst/>
            <a:ahLst/>
            <a:cxnLst/>
            <a:rect l="l" t="t" r="r" b="b"/>
            <a:pathLst>
              <a:path w="3810" h="9525">
                <a:moveTo>
                  <a:pt x="457" y="0"/>
                </a:moveTo>
                <a:lnTo>
                  <a:pt x="63" y="254"/>
                </a:lnTo>
                <a:lnTo>
                  <a:pt x="0" y="520"/>
                </a:lnTo>
                <a:lnTo>
                  <a:pt x="139" y="711"/>
                </a:lnTo>
                <a:lnTo>
                  <a:pt x="2336" y="4203"/>
                </a:lnTo>
                <a:lnTo>
                  <a:pt x="584" y="8953"/>
                </a:lnTo>
                <a:lnTo>
                  <a:pt x="698" y="9182"/>
                </a:lnTo>
                <a:lnTo>
                  <a:pt x="914" y="9271"/>
                </a:lnTo>
                <a:lnTo>
                  <a:pt x="1066" y="9296"/>
                </a:lnTo>
                <a:lnTo>
                  <a:pt x="1244" y="9296"/>
                </a:lnTo>
                <a:lnTo>
                  <a:pt x="1397" y="9182"/>
                </a:lnTo>
                <a:lnTo>
                  <a:pt x="1501" y="8953"/>
                </a:lnTo>
                <a:lnTo>
                  <a:pt x="3302" y="4076"/>
                </a:lnTo>
                <a:lnTo>
                  <a:pt x="723" y="50"/>
                </a:lnTo>
                <a:lnTo>
                  <a:pt x="457" y="0"/>
                </a:lnTo>
                <a:close/>
              </a:path>
            </a:pathLst>
          </a:custGeom>
          <a:solidFill>
            <a:srgbClr val="FAB459">
              <a:alpha val="79998"/>
            </a:srgbClr>
          </a:solidFill>
        </p:spPr>
        <p:txBody>
          <a:bodyPr wrap="square" lIns="0" tIns="0" rIns="0" bIns="0" rtlCol="0"/>
          <a:lstStyle/>
          <a:p>
            <a:endParaRPr/>
          </a:p>
        </p:txBody>
      </p:sp>
      <p:sp>
        <p:nvSpPr>
          <p:cNvPr id="243" name="object 243"/>
          <p:cNvSpPr/>
          <p:nvPr/>
        </p:nvSpPr>
        <p:spPr>
          <a:xfrm>
            <a:off x="1731998" y="3919884"/>
            <a:ext cx="1270" cy="5715"/>
          </a:xfrm>
          <a:custGeom>
            <a:avLst/>
            <a:gdLst/>
            <a:ahLst/>
            <a:cxnLst/>
            <a:rect l="l" t="t" r="r" b="b"/>
            <a:pathLst>
              <a:path w="1269" h="5714">
                <a:moveTo>
                  <a:pt x="355" y="0"/>
                </a:moveTo>
                <a:lnTo>
                  <a:pt x="63" y="139"/>
                </a:lnTo>
                <a:lnTo>
                  <a:pt x="0" y="292"/>
                </a:lnTo>
                <a:lnTo>
                  <a:pt x="633" y="1841"/>
                </a:lnTo>
                <a:lnTo>
                  <a:pt x="622" y="5207"/>
                </a:lnTo>
                <a:lnTo>
                  <a:pt x="800" y="5219"/>
                </a:lnTo>
                <a:lnTo>
                  <a:pt x="952" y="5219"/>
                </a:lnTo>
                <a:lnTo>
                  <a:pt x="1069" y="5067"/>
                </a:lnTo>
                <a:lnTo>
                  <a:pt x="1269" y="1841"/>
                </a:lnTo>
                <a:lnTo>
                  <a:pt x="533" y="76"/>
                </a:lnTo>
                <a:lnTo>
                  <a:pt x="355" y="0"/>
                </a:lnTo>
                <a:close/>
              </a:path>
            </a:pathLst>
          </a:custGeom>
          <a:solidFill>
            <a:srgbClr val="FAB459">
              <a:alpha val="79998"/>
            </a:srgbClr>
          </a:solidFill>
        </p:spPr>
        <p:txBody>
          <a:bodyPr wrap="square" lIns="0" tIns="0" rIns="0" bIns="0" rtlCol="0"/>
          <a:lstStyle/>
          <a:p>
            <a:endParaRPr/>
          </a:p>
        </p:txBody>
      </p:sp>
      <p:sp>
        <p:nvSpPr>
          <p:cNvPr id="244" name="object 244"/>
          <p:cNvSpPr/>
          <p:nvPr/>
        </p:nvSpPr>
        <p:spPr>
          <a:xfrm>
            <a:off x="1869377" y="3857762"/>
            <a:ext cx="13970" cy="15875"/>
          </a:xfrm>
          <a:custGeom>
            <a:avLst/>
            <a:gdLst/>
            <a:ahLst/>
            <a:cxnLst/>
            <a:rect l="l" t="t" r="r" b="b"/>
            <a:pathLst>
              <a:path w="13969" h="15875">
                <a:moveTo>
                  <a:pt x="2425" y="7467"/>
                </a:moveTo>
                <a:lnTo>
                  <a:pt x="0" y="9740"/>
                </a:lnTo>
                <a:lnTo>
                  <a:pt x="2222" y="12814"/>
                </a:lnTo>
                <a:lnTo>
                  <a:pt x="5651" y="15557"/>
                </a:lnTo>
                <a:lnTo>
                  <a:pt x="10413" y="11582"/>
                </a:lnTo>
                <a:lnTo>
                  <a:pt x="11363" y="8407"/>
                </a:lnTo>
                <a:lnTo>
                  <a:pt x="4241" y="8407"/>
                </a:lnTo>
                <a:lnTo>
                  <a:pt x="3162" y="8077"/>
                </a:lnTo>
                <a:lnTo>
                  <a:pt x="2425" y="7467"/>
                </a:lnTo>
                <a:close/>
              </a:path>
              <a:path w="13969" h="15875">
                <a:moveTo>
                  <a:pt x="12001" y="0"/>
                </a:moveTo>
                <a:lnTo>
                  <a:pt x="10325" y="6324"/>
                </a:lnTo>
                <a:lnTo>
                  <a:pt x="4241" y="8407"/>
                </a:lnTo>
                <a:lnTo>
                  <a:pt x="11363" y="8407"/>
                </a:lnTo>
                <a:lnTo>
                  <a:pt x="13627" y="838"/>
                </a:lnTo>
                <a:lnTo>
                  <a:pt x="12001" y="0"/>
                </a:lnTo>
                <a:close/>
              </a:path>
            </a:pathLst>
          </a:custGeom>
          <a:solidFill>
            <a:srgbClr val="FFDE96">
              <a:alpha val="79998"/>
            </a:srgbClr>
          </a:solidFill>
        </p:spPr>
        <p:txBody>
          <a:bodyPr wrap="square" lIns="0" tIns="0" rIns="0" bIns="0" rtlCol="0"/>
          <a:lstStyle/>
          <a:p>
            <a:endParaRPr/>
          </a:p>
        </p:txBody>
      </p:sp>
      <p:sp>
        <p:nvSpPr>
          <p:cNvPr id="245" name="object 245"/>
          <p:cNvSpPr/>
          <p:nvPr/>
        </p:nvSpPr>
        <p:spPr>
          <a:xfrm>
            <a:off x="1869323" y="3857325"/>
            <a:ext cx="14604" cy="14604"/>
          </a:xfrm>
          <a:custGeom>
            <a:avLst/>
            <a:gdLst/>
            <a:ahLst/>
            <a:cxnLst/>
            <a:rect l="l" t="t" r="r" b="b"/>
            <a:pathLst>
              <a:path w="14605" h="14604">
                <a:moveTo>
                  <a:pt x="2590" y="7429"/>
                </a:moveTo>
                <a:lnTo>
                  <a:pt x="2323" y="7442"/>
                </a:lnTo>
                <a:lnTo>
                  <a:pt x="1250" y="8470"/>
                </a:lnTo>
                <a:lnTo>
                  <a:pt x="0" y="10845"/>
                </a:lnTo>
                <a:lnTo>
                  <a:pt x="1885" y="13449"/>
                </a:lnTo>
                <a:lnTo>
                  <a:pt x="2006" y="13576"/>
                </a:lnTo>
                <a:lnTo>
                  <a:pt x="2819" y="14249"/>
                </a:lnTo>
                <a:lnTo>
                  <a:pt x="3733" y="14566"/>
                </a:lnTo>
                <a:lnTo>
                  <a:pt x="7823" y="14566"/>
                </a:lnTo>
                <a:lnTo>
                  <a:pt x="8670" y="13716"/>
                </a:lnTo>
                <a:lnTo>
                  <a:pt x="3949" y="13716"/>
                </a:lnTo>
                <a:lnTo>
                  <a:pt x="3238" y="13449"/>
                </a:lnTo>
                <a:lnTo>
                  <a:pt x="2578" y="12941"/>
                </a:lnTo>
                <a:lnTo>
                  <a:pt x="1054" y="10795"/>
                </a:lnTo>
                <a:lnTo>
                  <a:pt x="2064" y="9080"/>
                </a:lnTo>
                <a:lnTo>
                  <a:pt x="2540" y="8470"/>
                </a:lnTo>
                <a:lnTo>
                  <a:pt x="6729" y="8458"/>
                </a:lnTo>
                <a:lnTo>
                  <a:pt x="7175" y="8305"/>
                </a:lnTo>
                <a:lnTo>
                  <a:pt x="4508" y="8305"/>
                </a:lnTo>
                <a:lnTo>
                  <a:pt x="3505" y="8204"/>
                </a:lnTo>
                <a:lnTo>
                  <a:pt x="2590" y="7429"/>
                </a:lnTo>
                <a:close/>
              </a:path>
              <a:path w="14605" h="14604">
                <a:moveTo>
                  <a:pt x="14087" y="1422"/>
                </a:moveTo>
                <a:lnTo>
                  <a:pt x="12192" y="1422"/>
                </a:lnTo>
                <a:lnTo>
                  <a:pt x="12407" y="2146"/>
                </a:lnTo>
                <a:lnTo>
                  <a:pt x="12534" y="3619"/>
                </a:lnTo>
                <a:lnTo>
                  <a:pt x="10464" y="10553"/>
                </a:lnTo>
                <a:lnTo>
                  <a:pt x="7416" y="13716"/>
                </a:lnTo>
                <a:lnTo>
                  <a:pt x="8670" y="13716"/>
                </a:lnTo>
                <a:lnTo>
                  <a:pt x="11163" y="11214"/>
                </a:lnTo>
                <a:lnTo>
                  <a:pt x="14087" y="1422"/>
                </a:lnTo>
                <a:close/>
              </a:path>
              <a:path w="14605" h="14604">
                <a:moveTo>
                  <a:pt x="6692" y="8470"/>
                </a:moveTo>
                <a:lnTo>
                  <a:pt x="2540" y="8470"/>
                </a:lnTo>
                <a:lnTo>
                  <a:pt x="3479" y="9080"/>
                </a:lnTo>
                <a:lnTo>
                  <a:pt x="4648" y="9169"/>
                </a:lnTo>
                <a:lnTo>
                  <a:pt x="6692" y="8470"/>
                </a:lnTo>
                <a:close/>
              </a:path>
              <a:path w="14605" h="14604">
                <a:moveTo>
                  <a:pt x="12128" y="0"/>
                </a:moveTo>
                <a:lnTo>
                  <a:pt x="12001" y="0"/>
                </a:lnTo>
                <a:lnTo>
                  <a:pt x="11760" y="88"/>
                </a:lnTo>
                <a:lnTo>
                  <a:pt x="9969" y="6438"/>
                </a:lnTo>
                <a:lnTo>
                  <a:pt x="5715" y="7912"/>
                </a:lnTo>
                <a:lnTo>
                  <a:pt x="4508" y="8305"/>
                </a:lnTo>
                <a:lnTo>
                  <a:pt x="7175" y="8305"/>
                </a:lnTo>
                <a:lnTo>
                  <a:pt x="9708" y="7429"/>
                </a:lnTo>
                <a:lnTo>
                  <a:pt x="11544" y="3263"/>
                </a:lnTo>
                <a:lnTo>
                  <a:pt x="12192" y="1422"/>
                </a:lnTo>
                <a:lnTo>
                  <a:pt x="14087" y="1422"/>
                </a:lnTo>
                <a:lnTo>
                  <a:pt x="14147" y="1219"/>
                </a:lnTo>
                <a:lnTo>
                  <a:pt x="12446" y="152"/>
                </a:lnTo>
                <a:lnTo>
                  <a:pt x="12128" y="0"/>
                </a:lnTo>
                <a:close/>
              </a:path>
            </a:pathLst>
          </a:custGeom>
          <a:solidFill>
            <a:srgbClr val="FAB459">
              <a:alpha val="79998"/>
            </a:srgbClr>
          </a:solidFill>
        </p:spPr>
        <p:txBody>
          <a:bodyPr wrap="square" lIns="0" tIns="0" rIns="0" bIns="0" rtlCol="0"/>
          <a:lstStyle/>
          <a:p>
            <a:endParaRPr/>
          </a:p>
        </p:txBody>
      </p:sp>
      <p:sp>
        <p:nvSpPr>
          <p:cNvPr id="246" name="object 246"/>
          <p:cNvSpPr/>
          <p:nvPr/>
        </p:nvSpPr>
        <p:spPr>
          <a:xfrm>
            <a:off x="1818180" y="3831446"/>
            <a:ext cx="66040" cy="74930"/>
          </a:xfrm>
          <a:custGeom>
            <a:avLst/>
            <a:gdLst/>
            <a:ahLst/>
            <a:cxnLst/>
            <a:rect l="l" t="t" r="r" b="b"/>
            <a:pathLst>
              <a:path w="66039" h="74929">
                <a:moveTo>
                  <a:pt x="52069" y="0"/>
                </a:moveTo>
                <a:lnTo>
                  <a:pt x="35379" y="29591"/>
                </a:lnTo>
                <a:lnTo>
                  <a:pt x="35483" y="31940"/>
                </a:lnTo>
                <a:lnTo>
                  <a:pt x="29216" y="40652"/>
                </a:lnTo>
                <a:lnTo>
                  <a:pt x="17856" y="48898"/>
                </a:lnTo>
                <a:lnTo>
                  <a:pt x="6962" y="55043"/>
                </a:lnTo>
                <a:lnTo>
                  <a:pt x="2095" y="57454"/>
                </a:lnTo>
                <a:lnTo>
                  <a:pt x="0" y="57594"/>
                </a:lnTo>
                <a:lnTo>
                  <a:pt x="2959" y="67983"/>
                </a:lnTo>
                <a:lnTo>
                  <a:pt x="5333" y="74676"/>
                </a:lnTo>
                <a:lnTo>
                  <a:pt x="7035" y="69634"/>
                </a:lnTo>
                <a:lnTo>
                  <a:pt x="18316" y="63321"/>
                </a:lnTo>
                <a:lnTo>
                  <a:pt x="29642" y="55043"/>
                </a:lnTo>
                <a:lnTo>
                  <a:pt x="38143" y="48034"/>
                </a:lnTo>
                <a:lnTo>
                  <a:pt x="41579" y="45008"/>
                </a:lnTo>
                <a:lnTo>
                  <a:pt x="51737" y="45008"/>
                </a:lnTo>
                <a:lnTo>
                  <a:pt x="53416" y="39128"/>
                </a:lnTo>
                <a:lnTo>
                  <a:pt x="51193" y="36055"/>
                </a:lnTo>
                <a:lnTo>
                  <a:pt x="51925" y="35369"/>
                </a:lnTo>
                <a:lnTo>
                  <a:pt x="51549" y="35369"/>
                </a:lnTo>
                <a:lnTo>
                  <a:pt x="51427" y="31877"/>
                </a:lnTo>
                <a:lnTo>
                  <a:pt x="51340" y="30937"/>
                </a:lnTo>
                <a:lnTo>
                  <a:pt x="49834" y="29591"/>
                </a:lnTo>
                <a:lnTo>
                  <a:pt x="48488" y="26631"/>
                </a:lnTo>
                <a:lnTo>
                  <a:pt x="37007" y="26631"/>
                </a:lnTo>
                <a:lnTo>
                  <a:pt x="38912" y="21767"/>
                </a:lnTo>
                <a:lnTo>
                  <a:pt x="45389" y="11747"/>
                </a:lnTo>
                <a:lnTo>
                  <a:pt x="45389" y="6718"/>
                </a:lnTo>
                <a:lnTo>
                  <a:pt x="55071" y="6718"/>
                </a:lnTo>
                <a:lnTo>
                  <a:pt x="52069" y="0"/>
                </a:lnTo>
                <a:close/>
              </a:path>
              <a:path w="66039" h="74929">
                <a:moveTo>
                  <a:pt x="51737" y="45008"/>
                </a:moveTo>
                <a:lnTo>
                  <a:pt x="41579" y="45008"/>
                </a:lnTo>
                <a:lnTo>
                  <a:pt x="50736" y="48514"/>
                </a:lnTo>
                <a:lnTo>
                  <a:pt x="51737" y="45008"/>
                </a:lnTo>
                <a:close/>
              </a:path>
              <a:path w="66039" h="74929">
                <a:moveTo>
                  <a:pt x="48837" y="23784"/>
                </a:moveTo>
                <a:lnTo>
                  <a:pt x="47840" y="25209"/>
                </a:lnTo>
                <a:lnTo>
                  <a:pt x="49834" y="29591"/>
                </a:lnTo>
                <a:lnTo>
                  <a:pt x="51340" y="30937"/>
                </a:lnTo>
                <a:lnTo>
                  <a:pt x="51427" y="31877"/>
                </a:lnTo>
                <a:lnTo>
                  <a:pt x="51549" y="35369"/>
                </a:lnTo>
                <a:lnTo>
                  <a:pt x="51925" y="35369"/>
                </a:lnTo>
                <a:lnTo>
                  <a:pt x="53619" y="33782"/>
                </a:lnTo>
                <a:lnTo>
                  <a:pt x="52400" y="32766"/>
                </a:lnTo>
                <a:lnTo>
                  <a:pt x="52133" y="30937"/>
                </a:lnTo>
                <a:lnTo>
                  <a:pt x="52549" y="30937"/>
                </a:lnTo>
                <a:lnTo>
                  <a:pt x="50266" y="28460"/>
                </a:lnTo>
                <a:lnTo>
                  <a:pt x="50715" y="27305"/>
                </a:lnTo>
                <a:lnTo>
                  <a:pt x="48869" y="25006"/>
                </a:lnTo>
                <a:lnTo>
                  <a:pt x="48837" y="23784"/>
                </a:lnTo>
                <a:close/>
              </a:path>
              <a:path w="66039" h="74929">
                <a:moveTo>
                  <a:pt x="52549" y="30937"/>
                </a:moveTo>
                <a:lnTo>
                  <a:pt x="52133" y="30937"/>
                </a:lnTo>
                <a:lnTo>
                  <a:pt x="52400" y="32766"/>
                </a:lnTo>
                <a:lnTo>
                  <a:pt x="54355" y="34391"/>
                </a:lnTo>
                <a:lnTo>
                  <a:pt x="55435" y="34721"/>
                </a:lnTo>
                <a:lnTo>
                  <a:pt x="61531" y="32639"/>
                </a:lnTo>
                <a:lnTo>
                  <a:pt x="61731" y="31877"/>
                </a:lnTo>
                <a:lnTo>
                  <a:pt x="53416" y="31877"/>
                </a:lnTo>
                <a:lnTo>
                  <a:pt x="52549" y="30937"/>
                </a:lnTo>
                <a:close/>
              </a:path>
              <a:path w="66039" h="74929">
                <a:moveTo>
                  <a:pt x="56667" y="10261"/>
                </a:moveTo>
                <a:lnTo>
                  <a:pt x="58419" y="14439"/>
                </a:lnTo>
                <a:lnTo>
                  <a:pt x="58216" y="19227"/>
                </a:lnTo>
                <a:lnTo>
                  <a:pt x="55511" y="26873"/>
                </a:lnTo>
                <a:lnTo>
                  <a:pt x="50939" y="27584"/>
                </a:lnTo>
                <a:lnTo>
                  <a:pt x="50607" y="27584"/>
                </a:lnTo>
                <a:lnTo>
                  <a:pt x="50266" y="28460"/>
                </a:lnTo>
                <a:lnTo>
                  <a:pt x="53416" y="31877"/>
                </a:lnTo>
                <a:lnTo>
                  <a:pt x="56705" y="30734"/>
                </a:lnTo>
                <a:lnTo>
                  <a:pt x="58792" y="27584"/>
                </a:lnTo>
                <a:lnTo>
                  <a:pt x="50939" y="27584"/>
                </a:lnTo>
                <a:lnTo>
                  <a:pt x="50715" y="27305"/>
                </a:lnTo>
                <a:lnTo>
                  <a:pt x="58976" y="27305"/>
                </a:lnTo>
                <a:lnTo>
                  <a:pt x="62031" y="22694"/>
                </a:lnTo>
                <a:lnTo>
                  <a:pt x="62063" y="21767"/>
                </a:lnTo>
                <a:lnTo>
                  <a:pt x="61594" y="17145"/>
                </a:lnTo>
                <a:lnTo>
                  <a:pt x="61023" y="10655"/>
                </a:lnTo>
                <a:lnTo>
                  <a:pt x="56667" y="10261"/>
                </a:lnTo>
                <a:close/>
              </a:path>
              <a:path w="66039" h="74929">
                <a:moveTo>
                  <a:pt x="61594" y="17145"/>
                </a:moveTo>
                <a:lnTo>
                  <a:pt x="62063" y="21767"/>
                </a:lnTo>
                <a:lnTo>
                  <a:pt x="62031" y="22694"/>
                </a:lnTo>
                <a:lnTo>
                  <a:pt x="56705" y="30734"/>
                </a:lnTo>
                <a:lnTo>
                  <a:pt x="53416" y="31877"/>
                </a:lnTo>
                <a:lnTo>
                  <a:pt x="61731" y="31877"/>
                </a:lnTo>
                <a:lnTo>
                  <a:pt x="63195" y="26314"/>
                </a:lnTo>
                <a:lnTo>
                  <a:pt x="65671" y="19824"/>
                </a:lnTo>
                <a:lnTo>
                  <a:pt x="61594" y="17145"/>
                </a:lnTo>
                <a:close/>
              </a:path>
              <a:path w="66039" h="74929">
                <a:moveTo>
                  <a:pt x="55597" y="26631"/>
                </a:moveTo>
                <a:lnTo>
                  <a:pt x="50977" y="26631"/>
                </a:lnTo>
                <a:lnTo>
                  <a:pt x="50715" y="27305"/>
                </a:lnTo>
                <a:lnTo>
                  <a:pt x="50939" y="27584"/>
                </a:lnTo>
                <a:lnTo>
                  <a:pt x="55511" y="26873"/>
                </a:lnTo>
                <a:lnTo>
                  <a:pt x="55597" y="26631"/>
                </a:lnTo>
                <a:close/>
              </a:path>
              <a:path w="66039" h="74929">
                <a:moveTo>
                  <a:pt x="55071" y="6718"/>
                </a:moveTo>
                <a:lnTo>
                  <a:pt x="45389" y="6718"/>
                </a:lnTo>
                <a:lnTo>
                  <a:pt x="51879" y="7747"/>
                </a:lnTo>
                <a:lnTo>
                  <a:pt x="55702" y="15836"/>
                </a:lnTo>
                <a:lnTo>
                  <a:pt x="49783" y="21894"/>
                </a:lnTo>
                <a:lnTo>
                  <a:pt x="48971" y="22694"/>
                </a:lnTo>
                <a:lnTo>
                  <a:pt x="48869" y="25006"/>
                </a:lnTo>
                <a:lnTo>
                  <a:pt x="50715" y="27305"/>
                </a:lnTo>
                <a:lnTo>
                  <a:pt x="50977" y="26631"/>
                </a:lnTo>
                <a:lnTo>
                  <a:pt x="55597" y="26631"/>
                </a:lnTo>
                <a:lnTo>
                  <a:pt x="58216" y="19227"/>
                </a:lnTo>
                <a:lnTo>
                  <a:pt x="58419" y="14439"/>
                </a:lnTo>
                <a:lnTo>
                  <a:pt x="56654" y="10261"/>
                </a:lnTo>
                <a:lnTo>
                  <a:pt x="55071" y="6718"/>
                </a:lnTo>
                <a:close/>
              </a:path>
              <a:path w="66039" h="74929">
                <a:moveTo>
                  <a:pt x="45389" y="6718"/>
                </a:moveTo>
                <a:lnTo>
                  <a:pt x="45389" y="11747"/>
                </a:lnTo>
                <a:lnTo>
                  <a:pt x="38912" y="21767"/>
                </a:lnTo>
                <a:lnTo>
                  <a:pt x="37007" y="26631"/>
                </a:lnTo>
                <a:lnTo>
                  <a:pt x="48488" y="26631"/>
                </a:lnTo>
                <a:lnTo>
                  <a:pt x="47840" y="25209"/>
                </a:lnTo>
                <a:lnTo>
                  <a:pt x="48838" y="23774"/>
                </a:lnTo>
                <a:lnTo>
                  <a:pt x="48971" y="22694"/>
                </a:lnTo>
                <a:lnTo>
                  <a:pt x="49908" y="21767"/>
                </a:lnTo>
                <a:lnTo>
                  <a:pt x="55702" y="15836"/>
                </a:lnTo>
                <a:lnTo>
                  <a:pt x="51879" y="7747"/>
                </a:lnTo>
                <a:lnTo>
                  <a:pt x="45389" y="6718"/>
                </a:lnTo>
                <a:close/>
              </a:path>
            </a:pathLst>
          </a:custGeom>
          <a:solidFill>
            <a:srgbClr val="FFDE96">
              <a:alpha val="79998"/>
            </a:srgbClr>
          </a:solidFill>
        </p:spPr>
        <p:txBody>
          <a:bodyPr wrap="square" lIns="0" tIns="0" rIns="0" bIns="0" rtlCol="0"/>
          <a:lstStyle/>
          <a:p>
            <a:endParaRPr/>
          </a:p>
        </p:txBody>
      </p:sp>
      <p:sp>
        <p:nvSpPr>
          <p:cNvPr id="247" name="object 247"/>
          <p:cNvSpPr/>
          <p:nvPr/>
        </p:nvSpPr>
        <p:spPr>
          <a:xfrm>
            <a:off x="1818703" y="3834382"/>
            <a:ext cx="65405" cy="69215"/>
          </a:xfrm>
          <a:custGeom>
            <a:avLst/>
            <a:gdLst/>
            <a:ahLst/>
            <a:cxnLst/>
            <a:rect l="l" t="t" r="r" b="b"/>
            <a:pathLst>
              <a:path w="65405" h="69214">
                <a:moveTo>
                  <a:pt x="50074" y="0"/>
                </a:moveTo>
                <a:lnTo>
                  <a:pt x="45096" y="0"/>
                </a:lnTo>
                <a:lnTo>
                  <a:pt x="43407" y="889"/>
                </a:lnTo>
                <a:lnTo>
                  <a:pt x="34434" y="29083"/>
                </a:lnTo>
                <a:lnTo>
                  <a:pt x="28460" y="37338"/>
                </a:lnTo>
                <a:lnTo>
                  <a:pt x="17537" y="45312"/>
                </a:lnTo>
                <a:lnTo>
                  <a:pt x="6803" y="51419"/>
                </a:lnTo>
                <a:lnTo>
                  <a:pt x="1433" y="54102"/>
                </a:lnTo>
                <a:lnTo>
                  <a:pt x="1078" y="54229"/>
                </a:lnTo>
                <a:lnTo>
                  <a:pt x="0" y="55791"/>
                </a:lnTo>
                <a:lnTo>
                  <a:pt x="392" y="59448"/>
                </a:lnTo>
                <a:lnTo>
                  <a:pt x="2017" y="65189"/>
                </a:lnTo>
                <a:lnTo>
                  <a:pt x="3453" y="68999"/>
                </a:lnTo>
                <a:lnTo>
                  <a:pt x="5764" y="68999"/>
                </a:lnTo>
                <a:lnTo>
                  <a:pt x="6374" y="68364"/>
                </a:lnTo>
                <a:lnTo>
                  <a:pt x="6454" y="68148"/>
                </a:lnTo>
                <a:lnTo>
                  <a:pt x="4316" y="68148"/>
                </a:lnTo>
                <a:lnTo>
                  <a:pt x="3300" y="66217"/>
                </a:lnTo>
                <a:lnTo>
                  <a:pt x="2843" y="64922"/>
                </a:lnTo>
                <a:lnTo>
                  <a:pt x="239" y="55791"/>
                </a:lnTo>
                <a:lnTo>
                  <a:pt x="1649" y="54940"/>
                </a:lnTo>
                <a:lnTo>
                  <a:pt x="7189" y="52205"/>
                </a:lnTo>
                <a:lnTo>
                  <a:pt x="18102" y="46007"/>
                </a:lnTo>
                <a:lnTo>
                  <a:pt x="29243" y="37801"/>
                </a:lnTo>
                <a:lnTo>
                  <a:pt x="35368" y="29083"/>
                </a:lnTo>
                <a:lnTo>
                  <a:pt x="35264" y="26174"/>
                </a:lnTo>
                <a:lnTo>
                  <a:pt x="35367" y="22656"/>
                </a:lnTo>
                <a:lnTo>
                  <a:pt x="35682" y="16941"/>
                </a:lnTo>
                <a:lnTo>
                  <a:pt x="38077" y="7831"/>
                </a:lnTo>
                <a:lnTo>
                  <a:pt x="43750" y="1689"/>
                </a:lnTo>
                <a:lnTo>
                  <a:pt x="45324" y="863"/>
                </a:lnTo>
                <a:lnTo>
                  <a:pt x="52719" y="863"/>
                </a:lnTo>
                <a:lnTo>
                  <a:pt x="50074" y="0"/>
                </a:lnTo>
                <a:close/>
              </a:path>
              <a:path w="65405" h="69214">
                <a:moveTo>
                  <a:pt x="41070" y="41617"/>
                </a:moveTo>
                <a:lnTo>
                  <a:pt x="40892" y="41656"/>
                </a:lnTo>
                <a:lnTo>
                  <a:pt x="37229" y="44870"/>
                </a:lnTo>
                <a:lnTo>
                  <a:pt x="28619" y="51950"/>
                </a:lnTo>
                <a:lnTo>
                  <a:pt x="17478" y="60072"/>
                </a:lnTo>
                <a:lnTo>
                  <a:pt x="6234" y="66357"/>
                </a:lnTo>
                <a:lnTo>
                  <a:pt x="5624" y="67995"/>
                </a:lnTo>
                <a:lnTo>
                  <a:pt x="5192" y="68148"/>
                </a:lnTo>
                <a:lnTo>
                  <a:pt x="6454" y="68148"/>
                </a:lnTo>
                <a:lnTo>
                  <a:pt x="6869" y="67030"/>
                </a:lnTo>
                <a:lnTo>
                  <a:pt x="17456" y="61122"/>
                </a:lnTo>
                <a:lnTo>
                  <a:pt x="28127" y="53428"/>
                </a:lnTo>
                <a:lnTo>
                  <a:pt x="36739" y="46420"/>
                </a:lnTo>
                <a:lnTo>
                  <a:pt x="41146" y="42570"/>
                </a:lnTo>
                <a:lnTo>
                  <a:pt x="51456" y="42570"/>
                </a:lnTo>
                <a:lnTo>
                  <a:pt x="51497" y="42430"/>
                </a:lnTo>
                <a:lnTo>
                  <a:pt x="43762" y="42430"/>
                </a:lnTo>
                <a:lnTo>
                  <a:pt x="42518" y="42176"/>
                </a:lnTo>
                <a:lnTo>
                  <a:pt x="41070" y="41617"/>
                </a:lnTo>
                <a:close/>
              </a:path>
              <a:path w="65405" h="69214">
                <a:moveTo>
                  <a:pt x="51456" y="42570"/>
                </a:moveTo>
                <a:lnTo>
                  <a:pt x="41146" y="42570"/>
                </a:lnTo>
                <a:lnTo>
                  <a:pt x="42467" y="43040"/>
                </a:lnTo>
                <a:lnTo>
                  <a:pt x="43737" y="43294"/>
                </a:lnTo>
                <a:lnTo>
                  <a:pt x="51243" y="43294"/>
                </a:lnTo>
                <a:lnTo>
                  <a:pt x="51456" y="42570"/>
                </a:lnTo>
                <a:close/>
              </a:path>
              <a:path w="65405" h="69214">
                <a:moveTo>
                  <a:pt x="49366" y="22656"/>
                </a:moveTo>
                <a:lnTo>
                  <a:pt x="48296" y="22656"/>
                </a:lnTo>
                <a:lnTo>
                  <a:pt x="48372" y="22783"/>
                </a:lnTo>
                <a:lnTo>
                  <a:pt x="48931" y="23469"/>
                </a:lnTo>
                <a:lnTo>
                  <a:pt x="49401" y="23774"/>
                </a:lnTo>
                <a:lnTo>
                  <a:pt x="49947" y="23952"/>
                </a:lnTo>
                <a:lnTo>
                  <a:pt x="49878" y="25539"/>
                </a:lnTo>
                <a:lnTo>
                  <a:pt x="50062" y="26492"/>
                </a:lnTo>
                <a:lnTo>
                  <a:pt x="51078" y="27597"/>
                </a:lnTo>
                <a:lnTo>
                  <a:pt x="51509" y="29806"/>
                </a:lnTo>
                <a:lnTo>
                  <a:pt x="52487" y="30873"/>
                </a:lnTo>
                <a:lnTo>
                  <a:pt x="51715" y="31851"/>
                </a:lnTo>
                <a:lnTo>
                  <a:pt x="51469" y="32423"/>
                </a:lnTo>
                <a:lnTo>
                  <a:pt x="51424" y="32689"/>
                </a:lnTo>
                <a:lnTo>
                  <a:pt x="51313" y="32817"/>
                </a:lnTo>
                <a:lnTo>
                  <a:pt x="50862" y="33959"/>
                </a:lnTo>
                <a:lnTo>
                  <a:pt x="52411" y="36258"/>
                </a:lnTo>
                <a:lnTo>
                  <a:pt x="52055" y="37338"/>
                </a:lnTo>
                <a:lnTo>
                  <a:pt x="50100" y="42430"/>
                </a:lnTo>
                <a:lnTo>
                  <a:pt x="51497" y="42430"/>
                </a:lnTo>
                <a:lnTo>
                  <a:pt x="53316" y="36258"/>
                </a:lnTo>
                <a:lnTo>
                  <a:pt x="53313" y="36042"/>
                </a:lnTo>
                <a:lnTo>
                  <a:pt x="51662" y="33756"/>
                </a:lnTo>
                <a:lnTo>
                  <a:pt x="52652" y="32054"/>
                </a:lnTo>
                <a:lnTo>
                  <a:pt x="53160" y="31432"/>
                </a:lnTo>
                <a:lnTo>
                  <a:pt x="57268" y="31432"/>
                </a:lnTo>
                <a:lnTo>
                  <a:pt x="58270" y="31089"/>
                </a:lnTo>
                <a:lnTo>
                  <a:pt x="54380" y="31089"/>
                </a:lnTo>
                <a:lnTo>
                  <a:pt x="53833" y="30899"/>
                </a:lnTo>
                <a:lnTo>
                  <a:pt x="52589" y="29857"/>
                </a:lnTo>
                <a:lnTo>
                  <a:pt x="52233" y="28790"/>
                </a:lnTo>
                <a:lnTo>
                  <a:pt x="52094" y="28257"/>
                </a:lnTo>
                <a:lnTo>
                  <a:pt x="55319" y="28257"/>
                </a:lnTo>
                <a:lnTo>
                  <a:pt x="56249" y="27584"/>
                </a:lnTo>
                <a:lnTo>
                  <a:pt x="52486" y="27571"/>
                </a:lnTo>
                <a:lnTo>
                  <a:pt x="52030" y="27355"/>
                </a:lnTo>
                <a:lnTo>
                  <a:pt x="51027" y="26276"/>
                </a:lnTo>
                <a:lnTo>
                  <a:pt x="50722" y="25539"/>
                </a:lnTo>
                <a:lnTo>
                  <a:pt x="50785" y="24117"/>
                </a:lnTo>
                <a:lnTo>
                  <a:pt x="53096" y="24117"/>
                </a:lnTo>
                <a:lnTo>
                  <a:pt x="54750" y="23279"/>
                </a:lnTo>
                <a:lnTo>
                  <a:pt x="50328" y="23279"/>
                </a:lnTo>
                <a:lnTo>
                  <a:pt x="49630" y="22987"/>
                </a:lnTo>
                <a:lnTo>
                  <a:pt x="49366" y="22656"/>
                </a:lnTo>
                <a:close/>
              </a:path>
              <a:path w="65405" h="69214">
                <a:moveTo>
                  <a:pt x="50542" y="4470"/>
                </a:moveTo>
                <a:lnTo>
                  <a:pt x="46404" y="4470"/>
                </a:lnTo>
                <a:lnTo>
                  <a:pt x="49833" y="5003"/>
                </a:lnTo>
                <a:lnTo>
                  <a:pt x="51738" y="7831"/>
                </a:lnTo>
                <a:lnTo>
                  <a:pt x="51824" y="13970"/>
                </a:lnTo>
                <a:lnTo>
                  <a:pt x="51408" y="16154"/>
                </a:lnTo>
                <a:lnTo>
                  <a:pt x="48093" y="19532"/>
                </a:lnTo>
                <a:lnTo>
                  <a:pt x="47890" y="20713"/>
                </a:lnTo>
                <a:lnTo>
                  <a:pt x="47674" y="21056"/>
                </a:lnTo>
                <a:lnTo>
                  <a:pt x="47487" y="21628"/>
                </a:lnTo>
                <a:lnTo>
                  <a:pt x="47494" y="23469"/>
                </a:lnTo>
                <a:lnTo>
                  <a:pt x="47581" y="23876"/>
                </a:lnTo>
                <a:lnTo>
                  <a:pt x="48200" y="25242"/>
                </a:lnTo>
                <a:lnTo>
                  <a:pt x="50493" y="29273"/>
                </a:lnTo>
                <a:lnTo>
                  <a:pt x="50608" y="32689"/>
                </a:lnTo>
                <a:lnTo>
                  <a:pt x="50798" y="32867"/>
                </a:lnTo>
                <a:lnTo>
                  <a:pt x="51281" y="32854"/>
                </a:lnTo>
                <a:lnTo>
                  <a:pt x="51373" y="32664"/>
                </a:lnTo>
                <a:lnTo>
                  <a:pt x="51308" y="28956"/>
                </a:lnTo>
                <a:lnTo>
                  <a:pt x="48944" y="24815"/>
                </a:lnTo>
                <a:lnTo>
                  <a:pt x="48524" y="23876"/>
                </a:lnTo>
                <a:lnTo>
                  <a:pt x="48400" y="23495"/>
                </a:lnTo>
                <a:lnTo>
                  <a:pt x="48296" y="22656"/>
                </a:lnTo>
                <a:lnTo>
                  <a:pt x="49366" y="22656"/>
                </a:lnTo>
                <a:lnTo>
                  <a:pt x="48880" y="22047"/>
                </a:lnTo>
                <a:lnTo>
                  <a:pt x="48774" y="21755"/>
                </a:lnTo>
                <a:lnTo>
                  <a:pt x="48855" y="19977"/>
                </a:lnTo>
                <a:lnTo>
                  <a:pt x="52233" y="16535"/>
                </a:lnTo>
                <a:lnTo>
                  <a:pt x="52728" y="13970"/>
                </a:lnTo>
                <a:lnTo>
                  <a:pt x="52783" y="7493"/>
                </a:lnTo>
                <a:lnTo>
                  <a:pt x="50542" y="4470"/>
                </a:lnTo>
                <a:close/>
              </a:path>
              <a:path w="65405" h="69214">
                <a:moveTo>
                  <a:pt x="51446" y="32481"/>
                </a:moveTo>
                <a:lnTo>
                  <a:pt x="51313" y="32817"/>
                </a:lnTo>
                <a:lnTo>
                  <a:pt x="51424" y="32689"/>
                </a:lnTo>
                <a:lnTo>
                  <a:pt x="51446" y="32481"/>
                </a:lnTo>
                <a:close/>
              </a:path>
              <a:path w="65405" h="69214">
                <a:moveTo>
                  <a:pt x="57268" y="31432"/>
                </a:moveTo>
                <a:lnTo>
                  <a:pt x="53160" y="31432"/>
                </a:lnTo>
                <a:lnTo>
                  <a:pt x="53694" y="31775"/>
                </a:lnTo>
                <a:lnTo>
                  <a:pt x="54316" y="31953"/>
                </a:lnTo>
                <a:lnTo>
                  <a:pt x="55497" y="31953"/>
                </a:lnTo>
                <a:lnTo>
                  <a:pt x="56043" y="31851"/>
                </a:lnTo>
                <a:lnTo>
                  <a:pt x="57268" y="31432"/>
                </a:lnTo>
                <a:close/>
              </a:path>
              <a:path w="65405" h="69214">
                <a:moveTo>
                  <a:pt x="62897" y="15227"/>
                </a:moveTo>
                <a:lnTo>
                  <a:pt x="61542" y="15227"/>
                </a:lnTo>
                <a:lnTo>
                  <a:pt x="62508" y="16332"/>
                </a:lnTo>
                <a:lnTo>
                  <a:pt x="63930" y="18884"/>
                </a:lnTo>
                <a:lnTo>
                  <a:pt x="62300" y="23190"/>
                </a:lnTo>
                <a:lnTo>
                  <a:pt x="60603" y="29375"/>
                </a:lnTo>
                <a:lnTo>
                  <a:pt x="55853" y="31000"/>
                </a:lnTo>
                <a:lnTo>
                  <a:pt x="55396" y="31089"/>
                </a:lnTo>
                <a:lnTo>
                  <a:pt x="58270" y="31089"/>
                </a:lnTo>
                <a:lnTo>
                  <a:pt x="61314" y="30048"/>
                </a:lnTo>
                <a:lnTo>
                  <a:pt x="63065" y="23583"/>
                </a:lnTo>
                <a:lnTo>
                  <a:pt x="65340" y="17589"/>
                </a:lnTo>
                <a:lnTo>
                  <a:pt x="62897" y="15227"/>
                </a:lnTo>
                <a:close/>
              </a:path>
              <a:path w="65405" h="69214">
                <a:moveTo>
                  <a:pt x="55319" y="28257"/>
                </a:moveTo>
                <a:lnTo>
                  <a:pt x="52094" y="28257"/>
                </a:lnTo>
                <a:lnTo>
                  <a:pt x="52411" y="28371"/>
                </a:lnTo>
                <a:lnTo>
                  <a:pt x="52754" y="28422"/>
                </a:lnTo>
                <a:lnTo>
                  <a:pt x="55091" y="28422"/>
                </a:lnTo>
                <a:lnTo>
                  <a:pt x="55319" y="28257"/>
                </a:lnTo>
                <a:close/>
              </a:path>
              <a:path w="65405" h="69214">
                <a:moveTo>
                  <a:pt x="59827" y="7937"/>
                </a:moveTo>
                <a:lnTo>
                  <a:pt x="56843" y="7937"/>
                </a:lnTo>
                <a:lnTo>
                  <a:pt x="58024" y="8369"/>
                </a:lnTo>
                <a:lnTo>
                  <a:pt x="60247" y="9779"/>
                </a:lnTo>
                <a:lnTo>
                  <a:pt x="60450" y="12090"/>
                </a:lnTo>
                <a:lnTo>
                  <a:pt x="60567" y="18580"/>
                </a:lnTo>
                <a:lnTo>
                  <a:pt x="60454" y="19977"/>
                </a:lnTo>
                <a:lnTo>
                  <a:pt x="52513" y="27584"/>
                </a:lnTo>
                <a:lnTo>
                  <a:pt x="56249" y="27584"/>
                </a:lnTo>
                <a:lnTo>
                  <a:pt x="61542" y="15227"/>
                </a:lnTo>
                <a:lnTo>
                  <a:pt x="62897" y="15227"/>
                </a:lnTo>
                <a:lnTo>
                  <a:pt x="62266" y="14617"/>
                </a:lnTo>
                <a:lnTo>
                  <a:pt x="61466" y="13995"/>
                </a:lnTo>
                <a:lnTo>
                  <a:pt x="60895" y="8280"/>
                </a:lnTo>
                <a:lnTo>
                  <a:pt x="59827" y="7937"/>
                </a:lnTo>
                <a:close/>
              </a:path>
              <a:path w="65405" h="69214">
                <a:moveTo>
                  <a:pt x="45667" y="3835"/>
                </a:moveTo>
                <a:lnTo>
                  <a:pt x="42480" y="11709"/>
                </a:lnTo>
                <a:lnTo>
                  <a:pt x="38035" y="18580"/>
                </a:lnTo>
                <a:lnTo>
                  <a:pt x="36212" y="23190"/>
                </a:lnTo>
                <a:lnTo>
                  <a:pt x="36155" y="24041"/>
                </a:lnTo>
                <a:lnTo>
                  <a:pt x="36536" y="24180"/>
                </a:lnTo>
                <a:lnTo>
                  <a:pt x="36695" y="24117"/>
                </a:lnTo>
                <a:lnTo>
                  <a:pt x="38809" y="18973"/>
                </a:lnTo>
                <a:lnTo>
                  <a:pt x="43242" y="12090"/>
                </a:lnTo>
                <a:lnTo>
                  <a:pt x="45794" y="5829"/>
                </a:lnTo>
                <a:lnTo>
                  <a:pt x="46404" y="4470"/>
                </a:lnTo>
                <a:lnTo>
                  <a:pt x="50542" y="4470"/>
                </a:lnTo>
                <a:lnTo>
                  <a:pt x="50354" y="4216"/>
                </a:lnTo>
                <a:lnTo>
                  <a:pt x="48182" y="3873"/>
                </a:lnTo>
                <a:lnTo>
                  <a:pt x="45667" y="3835"/>
                </a:lnTo>
                <a:close/>
              </a:path>
              <a:path w="65405" h="69214">
                <a:moveTo>
                  <a:pt x="53096" y="24117"/>
                </a:moveTo>
                <a:lnTo>
                  <a:pt x="50900" y="24117"/>
                </a:lnTo>
                <a:lnTo>
                  <a:pt x="53071" y="24130"/>
                </a:lnTo>
                <a:close/>
              </a:path>
              <a:path w="65405" h="69214">
                <a:moveTo>
                  <a:pt x="52719" y="863"/>
                </a:moveTo>
                <a:lnTo>
                  <a:pt x="49858" y="863"/>
                </a:lnTo>
                <a:lnTo>
                  <a:pt x="53300" y="2006"/>
                </a:lnTo>
                <a:lnTo>
                  <a:pt x="56105" y="8369"/>
                </a:lnTo>
                <a:lnTo>
                  <a:pt x="56589" y="9525"/>
                </a:lnTo>
                <a:lnTo>
                  <a:pt x="57026" y="11709"/>
                </a:lnTo>
                <a:lnTo>
                  <a:pt x="57012" y="16332"/>
                </a:lnTo>
                <a:lnTo>
                  <a:pt x="56887" y="17195"/>
                </a:lnTo>
                <a:lnTo>
                  <a:pt x="56786" y="17602"/>
                </a:lnTo>
                <a:lnTo>
                  <a:pt x="55154" y="22034"/>
                </a:lnTo>
                <a:lnTo>
                  <a:pt x="52779" y="23279"/>
                </a:lnTo>
                <a:lnTo>
                  <a:pt x="54750" y="23279"/>
                </a:lnTo>
                <a:lnTo>
                  <a:pt x="55853" y="22720"/>
                </a:lnTo>
                <a:lnTo>
                  <a:pt x="57694" y="17602"/>
                </a:lnTo>
                <a:lnTo>
                  <a:pt x="57913" y="16084"/>
                </a:lnTo>
                <a:lnTo>
                  <a:pt x="57824" y="11709"/>
                </a:lnTo>
                <a:lnTo>
                  <a:pt x="57707" y="10375"/>
                </a:lnTo>
                <a:lnTo>
                  <a:pt x="56843" y="7937"/>
                </a:lnTo>
                <a:lnTo>
                  <a:pt x="59827" y="7937"/>
                </a:lnTo>
                <a:lnTo>
                  <a:pt x="57415" y="7162"/>
                </a:lnTo>
                <a:lnTo>
                  <a:pt x="56424" y="6946"/>
                </a:lnTo>
                <a:lnTo>
                  <a:pt x="53808" y="1219"/>
                </a:lnTo>
                <a:lnTo>
                  <a:pt x="52719" y="863"/>
                </a:lnTo>
                <a:close/>
              </a:path>
            </a:pathLst>
          </a:custGeom>
          <a:solidFill>
            <a:srgbClr val="FAB459">
              <a:alpha val="79998"/>
            </a:srgbClr>
          </a:solidFill>
        </p:spPr>
        <p:txBody>
          <a:bodyPr wrap="square" lIns="0" tIns="0" rIns="0" bIns="0" rtlCol="0"/>
          <a:lstStyle/>
          <a:p>
            <a:endParaRPr/>
          </a:p>
        </p:txBody>
      </p:sp>
      <p:sp>
        <p:nvSpPr>
          <p:cNvPr id="248" name="object 248"/>
          <p:cNvSpPr/>
          <p:nvPr/>
        </p:nvSpPr>
        <p:spPr>
          <a:xfrm>
            <a:off x="1819554" y="3834828"/>
            <a:ext cx="62865" cy="68580"/>
          </a:xfrm>
          <a:custGeom>
            <a:avLst/>
            <a:gdLst/>
            <a:ahLst/>
            <a:cxnLst/>
            <a:rect l="l" t="t" r="r" b="b"/>
            <a:pathLst>
              <a:path w="62864" h="68579">
                <a:moveTo>
                  <a:pt x="34787" y="13926"/>
                </a:moveTo>
                <a:lnTo>
                  <a:pt x="33576" y="20391"/>
                </a:lnTo>
                <a:lnTo>
                  <a:pt x="33462" y="21546"/>
                </a:lnTo>
                <a:lnTo>
                  <a:pt x="34092" y="28570"/>
                </a:lnTo>
                <a:lnTo>
                  <a:pt x="27842" y="37269"/>
                </a:lnTo>
                <a:lnTo>
                  <a:pt x="16485" y="45515"/>
                </a:lnTo>
                <a:lnTo>
                  <a:pt x="5593" y="51660"/>
                </a:lnTo>
                <a:lnTo>
                  <a:pt x="726" y="54071"/>
                </a:lnTo>
                <a:lnTo>
                  <a:pt x="0" y="54124"/>
                </a:lnTo>
                <a:lnTo>
                  <a:pt x="0" y="59045"/>
                </a:lnTo>
                <a:lnTo>
                  <a:pt x="1577" y="64599"/>
                </a:lnTo>
                <a:lnTo>
                  <a:pt x="2829" y="68122"/>
                </a:lnTo>
                <a:lnTo>
                  <a:pt x="5028" y="68122"/>
                </a:lnTo>
                <a:lnTo>
                  <a:pt x="5666" y="66250"/>
                </a:lnTo>
                <a:lnTo>
                  <a:pt x="10090" y="63774"/>
                </a:lnTo>
                <a:lnTo>
                  <a:pt x="5285" y="63774"/>
                </a:lnTo>
                <a:lnTo>
                  <a:pt x="3139" y="61513"/>
                </a:lnTo>
                <a:lnTo>
                  <a:pt x="2682" y="55748"/>
                </a:lnTo>
                <a:lnTo>
                  <a:pt x="13299" y="49664"/>
                </a:lnTo>
                <a:lnTo>
                  <a:pt x="16728" y="47340"/>
                </a:lnTo>
                <a:lnTo>
                  <a:pt x="19538" y="47217"/>
                </a:lnTo>
                <a:lnTo>
                  <a:pt x="33660" y="47217"/>
                </a:lnTo>
                <a:lnTo>
                  <a:pt x="34736" y="46329"/>
                </a:lnTo>
                <a:lnTo>
                  <a:pt x="25588" y="46329"/>
                </a:lnTo>
                <a:lnTo>
                  <a:pt x="22972" y="45130"/>
                </a:lnTo>
                <a:lnTo>
                  <a:pt x="23006" y="44651"/>
                </a:lnTo>
                <a:lnTo>
                  <a:pt x="23408" y="43009"/>
                </a:lnTo>
                <a:lnTo>
                  <a:pt x="26659" y="40444"/>
                </a:lnTo>
                <a:lnTo>
                  <a:pt x="33911" y="33015"/>
                </a:lnTo>
                <a:lnTo>
                  <a:pt x="36312" y="33015"/>
                </a:lnTo>
                <a:lnTo>
                  <a:pt x="36080" y="29154"/>
                </a:lnTo>
                <a:lnTo>
                  <a:pt x="36154" y="28100"/>
                </a:lnTo>
                <a:lnTo>
                  <a:pt x="37950" y="20391"/>
                </a:lnTo>
                <a:lnTo>
                  <a:pt x="39810" y="16962"/>
                </a:lnTo>
                <a:lnTo>
                  <a:pt x="39955" y="16771"/>
                </a:lnTo>
                <a:lnTo>
                  <a:pt x="37531" y="16771"/>
                </a:lnTo>
                <a:lnTo>
                  <a:pt x="34495" y="16428"/>
                </a:lnTo>
                <a:lnTo>
                  <a:pt x="34787" y="13965"/>
                </a:lnTo>
                <a:close/>
              </a:path>
              <a:path w="62864" h="68579">
                <a:moveTo>
                  <a:pt x="33660" y="47217"/>
                </a:moveTo>
                <a:lnTo>
                  <a:pt x="19538" y="47217"/>
                </a:lnTo>
                <a:lnTo>
                  <a:pt x="21190" y="49866"/>
                </a:lnTo>
                <a:lnTo>
                  <a:pt x="19230" y="54589"/>
                </a:lnTo>
                <a:lnTo>
                  <a:pt x="11203" y="60688"/>
                </a:lnTo>
                <a:lnTo>
                  <a:pt x="5285" y="63774"/>
                </a:lnTo>
                <a:lnTo>
                  <a:pt x="10090" y="63774"/>
                </a:lnTo>
                <a:lnTo>
                  <a:pt x="16941" y="59938"/>
                </a:lnTo>
                <a:lnTo>
                  <a:pt x="28269" y="51660"/>
                </a:lnTo>
                <a:lnTo>
                  <a:pt x="33660" y="47217"/>
                </a:lnTo>
                <a:close/>
              </a:path>
              <a:path w="62864" h="68579">
                <a:moveTo>
                  <a:pt x="36312" y="33015"/>
                </a:moveTo>
                <a:lnTo>
                  <a:pt x="33911" y="33015"/>
                </a:lnTo>
                <a:lnTo>
                  <a:pt x="34285" y="35745"/>
                </a:lnTo>
                <a:lnTo>
                  <a:pt x="34391" y="35936"/>
                </a:lnTo>
                <a:lnTo>
                  <a:pt x="36769" y="39276"/>
                </a:lnTo>
                <a:lnTo>
                  <a:pt x="30529" y="44969"/>
                </a:lnTo>
                <a:lnTo>
                  <a:pt x="25588" y="46329"/>
                </a:lnTo>
                <a:lnTo>
                  <a:pt x="34736" y="46329"/>
                </a:lnTo>
                <a:lnTo>
                  <a:pt x="36772" y="44651"/>
                </a:lnTo>
                <a:lnTo>
                  <a:pt x="40210" y="41625"/>
                </a:lnTo>
                <a:lnTo>
                  <a:pt x="50363" y="41625"/>
                </a:lnTo>
                <a:lnTo>
                  <a:pt x="51442" y="37828"/>
                </a:lnTo>
                <a:lnTo>
                  <a:pt x="45608" y="37828"/>
                </a:lnTo>
                <a:lnTo>
                  <a:pt x="36476" y="35745"/>
                </a:lnTo>
                <a:lnTo>
                  <a:pt x="36312" y="33015"/>
                </a:lnTo>
                <a:close/>
              </a:path>
              <a:path w="62864" h="68579">
                <a:moveTo>
                  <a:pt x="50363" y="41625"/>
                </a:moveTo>
                <a:lnTo>
                  <a:pt x="40210" y="41625"/>
                </a:lnTo>
                <a:lnTo>
                  <a:pt x="49367" y="45130"/>
                </a:lnTo>
                <a:lnTo>
                  <a:pt x="50363" y="41625"/>
                </a:lnTo>
                <a:close/>
              </a:path>
              <a:path w="62864" h="68579">
                <a:moveTo>
                  <a:pt x="54500" y="35745"/>
                </a:moveTo>
                <a:lnTo>
                  <a:pt x="52034" y="35745"/>
                </a:lnTo>
                <a:lnTo>
                  <a:pt x="55463" y="38501"/>
                </a:lnTo>
                <a:lnTo>
                  <a:pt x="58535" y="35936"/>
                </a:lnTo>
                <a:lnTo>
                  <a:pt x="54637" y="35936"/>
                </a:lnTo>
                <a:lnTo>
                  <a:pt x="54500" y="35745"/>
                </a:lnTo>
                <a:close/>
              </a:path>
              <a:path w="62864" h="68579">
                <a:moveTo>
                  <a:pt x="52027" y="6078"/>
                </a:moveTo>
                <a:lnTo>
                  <a:pt x="48224" y="6078"/>
                </a:lnTo>
                <a:lnTo>
                  <a:pt x="50510" y="10815"/>
                </a:lnTo>
                <a:lnTo>
                  <a:pt x="42115" y="21915"/>
                </a:lnTo>
                <a:lnTo>
                  <a:pt x="44960" y="22474"/>
                </a:lnTo>
                <a:lnTo>
                  <a:pt x="47576" y="34856"/>
                </a:lnTo>
                <a:lnTo>
                  <a:pt x="45608" y="37828"/>
                </a:lnTo>
                <a:lnTo>
                  <a:pt x="51442" y="37828"/>
                </a:lnTo>
                <a:lnTo>
                  <a:pt x="52034" y="35745"/>
                </a:lnTo>
                <a:lnTo>
                  <a:pt x="54500" y="35745"/>
                </a:lnTo>
                <a:lnTo>
                  <a:pt x="52517" y="32989"/>
                </a:lnTo>
                <a:lnTo>
                  <a:pt x="57698" y="31656"/>
                </a:lnTo>
                <a:lnTo>
                  <a:pt x="58652" y="30551"/>
                </a:lnTo>
                <a:lnTo>
                  <a:pt x="55946" y="30551"/>
                </a:lnTo>
                <a:lnTo>
                  <a:pt x="52148" y="29433"/>
                </a:lnTo>
                <a:lnTo>
                  <a:pt x="57829" y="26360"/>
                </a:lnTo>
                <a:lnTo>
                  <a:pt x="55095" y="26360"/>
                </a:lnTo>
                <a:lnTo>
                  <a:pt x="49684" y="25560"/>
                </a:lnTo>
                <a:lnTo>
                  <a:pt x="55093" y="21546"/>
                </a:lnTo>
                <a:lnTo>
                  <a:pt x="52618" y="21546"/>
                </a:lnTo>
                <a:lnTo>
                  <a:pt x="48402" y="20569"/>
                </a:lnTo>
                <a:lnTo>
                  <a:pt x="54129" y="12885"/>
                </a:lnTo>
                <a:lnTo>
                  <a:pt x="52237" y="7602"/>
                </a:lnTo>
                <a:lnTo>
                  <a:pt x="52027" y="6078"/>
                </a:lnTo>
                <a:close/>
              </a:path>
              <a:path w="62864" h="68579">
                <a:moveTo>
                  <a:pt x="62153" y="28100"/>
                </a:moveTo>
                <a:lnTo>
                  <a:pt x="60937" y="28100"/>
                </a:lnTo>
                <a:lnTo>
                  <a:pt x="60340" y="31173"/>
                </a:lnTo>
                <a:lnTo>
                  <a:pt x="54637" y="35936"/>
                </a:lnTo>
                <a:lnTo>
                  <a:pt x="58535" y="35936"/>
                </a:lnTo>
                <a:lnTo>
                  <a:pt x="60238" y="34513"/>
                </a:lnTo>
                <a:lnTo>
                  <a:pt x="62153" y="28100"/>
                </a:lnTo>
                <a:close/>
              </a:path>
              <a:path w="62864" h="68579">
                <a:moveTo>
                  <a:pt x="62577" y="15311"/>
                </a:moveTo>
                <a:lnTo>
                  <a:pt x="61724" y="15311"/>
                </a:lnTo>
                <a:lnTo>
                  <a:pt x="62308" y="21572"/>
                </a:lnTo>
                <a:lnTo>
                  <a:pt x="60545" y="24058"/>
                </a:lnTo>
                <a:lnTo>
                  <a:pt x="60505" y="24912"/>
                </a:lnTo>
                <a:lnTo>
                  <a:pt x="59588" y="25408"/>
                </a:lnTo>
                <a:lnTo>
                  <a:pt x="55946" y="30551"/>
                </a:lnTo>
                <a:lnTo>
                  <a:pt x="58652" y="30551"/>
                </a:lnTo>
                <a:lnTo>
                  <a:pt x="59857" y="29154"/>
                </a:lnTo>
                <a:lnTo>
                  <a:pt x="60937" y="28100"/>
                </a:lnTo>
                <a:lnTo>
                  <a:pt x="62153" y="28100"/>
                </a:lnTo>
                <a:lnTo>
                  <a:pt x="62623" y="26527"/>
                </a:lnTo>
                <a:lnTo>
                  <a:pt x="62623" y="23342"/>
                </a:lnTo>
                <a:lnTo>
                  <a:pt x="61826" y="22931"/>
                </a:lnTo>
                <a:lnTo>
                  <a:pt x="62623" y="20841"/>
                </a:lnTo>
                <a:lnTo>
                  <a:pt x="62577" y="15311"/>
                </a:lnTo>
                <a:close/>
              </a:path>
              <a:path w="62864" h="68579">
                <a:moveTo>
                  <a:pt x="59843" y="9570"/>
                </a:moveTo>
                <a:lnTo>
                  <a:pt x="57698" y="9570"/>
                </a:lnTo>
                <a:lnTo>
                  <a:pt x="60238" y="15755"/>
                </a:lnTo>
                <a:lnTo>
                  <a:pt x="55095" y="26360"/>
                </a:lnTo>
                <a:lnTo>
                  <a:pt x="57829" y="26360"/>
                </a:lnTo>
                <a:lnTo>
                  <a:pt x="59588" y="25408"/>
                </a:lnTo>
                <a:lnTo>
                  <a:pt x="60545" y="24058"/>
                </a:lnTo>
                <a:lnTo>
                  <a:pt x="60797" y="18740"/>
                </a:lnTo>
                <a:lnTo>
                  <a:pt x="61724" y="15311"/>
                </a:lnTo>
                <a:lnTo>
                  <a:pt x="62577" y="15311"/>
                </a:lnTo>
                <a:lnTo>
                  <a:pt x="60213" y="13761"/>
                </a:lnTo>
                <a:lnTo>
                  <a:pt x="59843" y="9570"/>
                </a:lnTo>
                <a:close/>
              </a:path>
              <a:path w="62864" h="68579">
                <a:moveTo>
                  <a:pt x="60545" y="24058"/>
                </a:moveTo>
                <a:lnTo>
                  <a:pt x="59588" y="25408"/>
                </a:lnTo>
                <a:lnTo>
                  <a:pt x="60505" y="24912"/>
                </a:lnTo>
                <a:lnTo>
                  <a:pt x="60545" y="24058"/>
                </a:lnTo>
                <a:close/>
              </a:path>
              <a:path w="62864" h="68579">
                <a:moveTo>
                  <a:pt x="54426" y="4935"/>
                </a:moveTo>
                <a:lnTo>
                  <a:pt x="52618" y="4935"/>
                </a:lnTo>
                <a:lnTo>
                  <a:pt x="54523" y="7919"/>
                </a:lnTo>
                <a:lnTo>
                  <a:pt x="56047" y="13330"/>
                </a:lnTo>
                <a:lnTo>
                  <a:pt x="52618" y="21546"/>
                </a:lnTo>
                <a:lnTo>
                  <a:pt x="55093" y="21546"/>
                </a:lnTo>
                <a:lnTo>
                  <a:pt x="58587" y="18968"/>
                </a:lnTo>
                <a:lnTo>
                  <a:pt x="57696" y="13965"/>
                </a:lnTo>
                <a:lnTo>
                  <a:pt x="57698" y="9570"/>
                </a:lnTo>
                <a:lnTo>
                  <a:pt x="59843" y="9570"/>
                </a:lnTo>
                <a:lnTo>
                  <a:pt x="59641" y="7284"/>
                </a:lnTo>
                <a:lnTo>
                  <a:pt x="55298" y="6878"/>
                </a:lnTo>
                <a:lnTo>
                  <a:pt x="54426" y="4935"/>
                </a:lnTo>
                <a:close/>
              </a:path>
              <a:path w="62864" h="68579">
                <a:moveTo>
                  <a:pt x="52212" y="0"/>
                </a:moveTo>
                <a:lnTo>
                  <a:pt x="46924" y="0"/>
                </a:lnTo>
                <a:lnTo>
                  <a:pt x="41869" y="6078"/>
                </a:lnTo>
                <a:lnTo>
                  <a:pt x="37531" y="16771"/>
                </a:lnTo>
                <a:lnTo>
                  <a:pt x="39955" y="16771"/>
                </a:lnTo>
                <a:lnTo>
                  <a:pt x="44476" y="10815"/>
                </a:lnTo>
                <a:lnTo>
                  <a:pt x="44401" y="6789"/>
                </a:lnTo>
                <a:lnTo>
                  <a:pt x="48224" y="6078"/>
                </a:lnTo>
                <a:lnTo>
                  <a:pt x="52027" y="6078"/>
                </a:lnTo>
                <a:lnTo>
                  <a:pt x="51945" y="5481"/>
                </a:lnTo>
                <a:lnTo>
                  <a:pt x="52618" y="4935"/>
                </a:lnTo>
                <a:lnTo>
                  <a:pt x="54426" y="4935"/>
                </a:lnTo>
                <a:lnTo>
                  <a:pt x="52212" y="0"/>
                </a:lnTo>
                <a:close/>
              </a:path>
              <a:path w="62864" h="68579">
                <a:moveTo>
                  <a:pt x="40227" y="2279"/>
                </a:moveTo>
                <a:lnTo>
                  <a:pt x="39639" y="2801"/>
                </a:lnTo>
                <a:lnTo>
                  <a:pt x="38534" y="4287"/>
                </a:lnTo>
                <a:lnTo>
                  <a:pt x="40227" y="2279"/>
                </a:lnTo>
                <a:close/>
              </a:path>
              <a:path w="62864" h="68579">
                <a:moveTo>
                  <a:pt x="43882" y="237"/>
                </a:moveTo>
                <a:lnTo>
                  <a:pt x="41810" y="401"/>
                </a:lnTo>
                <a:lnTo>
                  <a:pt x="40227" y="2279"/>
                </a:lnTo>
                <a:lnTo>
                  <a:pt x="40998" y="1595"/>
                </a:lnTo>
                <a:lnTo>
                  <a:pt x="42687" y="871"/>
                </a:lnTo>
                <a:lnTo>
                  <a:pt x="43882" y="237"/>
                </a:lnTo>
                <a:close/>
              </a:path>
              <a:path w="62864" h="68579">
                <a:moveTo>
                  <a:pt x="46866" y="0"/>
                </a:moveTo>
                <a:lnTo>
                  <a:pt x="44328" y="0"/>
                </a:lnTo>
                <a:lnTo>
                  <a:pt x="43882" y="237"/>
                </a:lnTo>
                <a:lnTo>
                  <a:pt x="46866" y="0"/>
                </a:lnTo>
                <a:close/>
              </a:path>
            </a:pathLst>
          </a:custGeom>
          <a:solidFill>
            <a:srgbClr val="FFCB7C">
              <a:alpha val="56799"/>
            </a:srgbClr>
          </a:solidFill>
        </p:spPr>
        <p:txBody>
          <a:bodyPr wrap="square" lIns="0" tIns="0" rIns="0" bIns="0" rtlCol="0"/>
          <a:lstStyle/>
          <a:p>
            <a:endParaRPr/>
          </a:p>
        </p:txBody>
      </p:sp>
      <p:sp>
        <p:nvSpPr>
          <p:cNvPr id="249" name="object 249"/>
          <p:cNvSpPr/>
          <p:nvPr/>
        </p:nvSpPr>
        <p:spPr>
          <a:xfrm>
            <a:off x="1818703" y="3834382"/>
            <a:ext cx="65405" cy="69215"/>
          </a:xfrm>
          <a:custGeom>
            <a:avLst/>
            <a:gdLst/>
            <a:ahLst/>
            <a:cxnLst/>
            <a:rect l="l" t="t" r="r" b="b"/>
            <a:pathLst>
              <a:path w="65405" h="69214">
                <a:moveTo>
                  <a:pt x="50074" y="0"/>
                </a:moveTo>
                <a:lnTo>
                  <a:pt x="45096" y="0"/>
                </a:lnTo>
                <a:lnTo>
                  <a:pt x="43407" y="889"/>
                </a:lnTo>
                <a:lnTo>
                  <a:pt x="34434" y="29083"/>
                </a:lnTo>
                <a:lnTo>
                  <a:pt x="28460" y="37338"/>
                </a:lnTo>
                <a:lnTo>
                  <a:pt x="17537" y="45312"/>
                </a:lnTo>
                <a:lnTo>
                  <a:pt x="6803" y="51419"/>
                </a:lnTo>
                <a:lnTo>
                  <a:pt x="1433" y="54102"/>
                </a:lnTo>
                <a:lnTo>
                  <a:pt x="1078" y="54229"/>
                </a:lnTo>
                <a:lnTo>
                  <a:pt x="0" y="55791"/>
                </a:lnTo>
                <a:lnTo>
                  <a:pt x="392" y="59448"/>
                </a:lnTo>
                <a:lnTo>
                  <a:pt x="2017" y="65189"/>
                </a:lnTo>
                <a:lnTo>
                  <a:pt x="3453" y="68999"/>
                </a:lnTo>
                <a:lnTo>
                  <a:pt x="5764" y="68999"/>
                </a:lnTo>
                <a:lnTo>
                  <a:pt x="6374" y="68364"/>
                </a:lnTo>
                <a:lnTo>
                  <a:pt x="6454" y="68148"/>
                </a:lnTo>
                <a:lnTo>
                  <a:pt x="4316" y="68148"/>
                </a:lnTo>
                <a:lnTo>
                  <a:pt x="3300" y="66217"/>
                </a:lnTo>
                <a:lnTo>
                  <a:pt x="2843" y="64922"/>
                </a:lnTo>
                <a:lnTo>
                  <a:pt x="239" y="55791"/>
                </a:lnTo>
                <a:lnTo>
                  <a:pt x="1649" y="54940"/>
                </a:lnTo>
                <a:lnTo>
                  <a:pt x="7189" y="52205"/>
                </a:lnTo>
                <a:lnTo>
                  <a:pt x="18102" y="46007"/>
                </a:lnTo>
                <a:lnTo>
                  <a:pt x="29243" y="37801"/>
                </a:lnTo>
                <a:lnTo>
                  <a:pt x="35368" y="29083"/>
                </a:lnTo>
                <a:lnTo>
                  <a:pt x="35264" y="26174"/>
                </a:lnTo>
                <a:lnTo>
                  <a:pt x="35367" y="22656"/>
                </a:lnTo>
                <a:lnTo>
                  <a:pt x="35682" y="16941"/>
                </a:lnTo>
                <a:lnTo>
                  <a:pt x="38077" y="7831"/>
                </a:lnTo>
                <a:lnTo>
                  <a:pt x="43750" y="1689"/>
                </a:lnTo>
                <a:lnTo>
                  <a:pt x="45324" y="863"/>
                </a:lnTo>
                <a:lnTo>
                  <a:pt x="52719" y="863"/>
                </a:lnTo>
                <a:lnTo>
                  <a:pt x="50074" y="0"/>
                </a:lnTo>
                <a:close/>
              </a:path>
              <a:path w="65405" h="69214">
                <a:moveTo>
                  <a:pt x="41070" y="41617"/>
                </a:moveTo>
                <a:lnTo>
                  <a:pt x="40892" y="41656"/>
                </a:lnTo>
                <a:lnTo>
                  <a:pt x="37229" y="44870"/>
                </a:lnTo>
                <a:lnTo>
                  <a:pt x="28619" y="51950"/>
                </a:lnTo>
                <a:lnTo>
                  <a:pt x="17478" y="60072"/>
                </a:lnTo>
                <a:lnTo>
                  <a:pt x="6234" y="66357"/>
                </a:lnTo>
                <a:lnTo>
                  <a:pt x="5624" y="67995"/>
                </a:lnTo>
                <a:lnTo>
                  <a:pt x="5192" y="68148"/>
                </a:lnTo>
                <a:lnTo>
                  <a:pt x="6454" y="68148"/>
                </a:lnTo>
                <a:lnTo>
                  <a:pt x="6869" y="67030"/>
                </a:lnTo>
                <a:lnTo>
                  <a:pt x="17456" y="61122"/>
                </a:lnTo>
                <a:lnTo>
                  <a:pt x="28127" y="53428"/>
                </a:lnTo>
                <a:lnTo>
                  <a:pt x="36739" y="46420"/>
                </a:lnTo>
                <a:lnTo>
                  <a:pt x="41146" y="42570"/>
                </a:lnTo>
                <a:lnTo>
                  <a:pt x="51456" y="42570"/>
                </a:lnTo>
                <a:lnTo>
                  <a:pt x="51497" y="42430"/>
                </a:lnTo>
                <a:lnTo>
                  <a:pt x="43762" y="42430"/>
                </a:lnTo>
                <a:lnTo>
                  <a:pt x="42518" y="42176"/>
                </a:lnTo>
                <a:lnTo>
                  <a:pt x="41070" y="41617"/>
                </a:lnTo>
                <a:close/>
              </a:path>
              <a:path w="65405" h="69214">
                <a:moveTo>
                  <a:pt x="51456" y="42570"/>
                </a:moveTo>
                <a:lnTo>
                  <a:pt x="41146" y="42570"/>
                </a:lnTo>
                <a:lnTo>
                  <a:pt x="42467" y="43040"/>
                </a:lnTo>
                <a:lnTo>
                  <a:pt x="43737" y="43294"/>
                </a:lnTo>
                <a:lnTo>
                  <a:pt x="51243" y="43294"/>
                </a:lnTo>
                <a:lnTo>
                  <a:pt x="51456" y="42570"/>
                </a:lnTo>
                <a:close/>
              </a:path>
              <a:path w="65405" h="69214">
                <a:moveTo>
                  <a:pt x="49366" y="22656"/>
                </a:moveTo>
                <a:lnTo>
                  <a:pt x="48296" y="22656"/>
                </a:lnTo>
                <a:lnTo>
                  <a:pt x="48372" y="22783"/>
                </a:lnTo>
                <a:lnTo>
                  <a:pt x="48931" y="23469"/>
                </a:lnTo>
                <a:lnTo>
                  <a:pt x="49401" y="23774"/>
                </a:lnTo>
                <a:lnTo>
                  <a:pt x="49947" y="23952"/>
                </a:lnTo>
                <a:lnTo>
                  <a:pt x="49878" y="25539"/>
                </a:lnTo>
                <a:lnTo>
                  <a:pt x="50062" y="26492"/>
                </a:lnTo>
                <a:lnTo>
                  <a:pt x="51078" y="27597"/>
                </a:lnTo>
                <a:lnTo>
                  <a:pt x="51509" y="29806"/>
                </a:lnTo>
                <a:lnTo>
                  <a:pt x="52487" y="30873"/>
                </a:lnTo>
                <a:lnTo>
                  <a:pt x="51715" y="31851"/>
                </a:lnTo>
                <a:lnTo>
                  <a:pt x="51469" y="32423"/>
                </a:lnTo>
                <a:lnTo>
                  <a:pt x="51424" y="32689"/>
                </a:lnTo>
                <a:lnTo>
                  <a:pt x="51313" y="32817"/>
                </a:lnTo>
                <a:lnTo>
                  <a:pt x="50862" y="33959"/>
                </a:lnTo>
                <a:lnTo>
                  <a:pt x="52411" y="36258"/>
                </a:lnTo>
                <a:lnTo>
                  <a:pt x="52055" y="37338"/>
                </a:lnTo>
                <a:lnTo>
                  <a:pt x="50100" y="42430"/>
                </a:lnTo>
                <a:lnTo>
                  <a:pt x="51497" y="42430"/>
                </a:lnTo>
                <a:lnTo>
                  <a:pt x="53316" y="36258"/>
                </a:lnTo>
                <a:lnTo>
                  <a:pt x="53313" y="36042"/>
                </a:lnTo>
                <a:lnTo>
                  <a:pt x="51662" y="33756"/>
                </a:lnTo>
                <a:lnTo>
                  <a:pt x="52652" y="32054"/>
                </a:lnTo>
                <a:lnTo>
                  <a:pt x="53160" y="31432"/>
                </a:lnTo>
                <a:lnTo>
                  <a:pt x="57268" y="31432"/>
                </a:lnTo>
                <a:lnTo>
                  <a:pt x="58270" y="31089"/>
                </a:lnTo>
                <a:lnTo>
                  <a:pt x="54380" y="31089"/>
                </a:lnTo>
                <a:lnTo>
                  <a:pt x="53833" y="30899"/>
                </a:lnTo>
                <a:lnTo>
                  <a:pt x="52589" y="29857"/>
                </a:lnTo>
                <a:lnTo>
                  <a:pt x="52233" y="28790"/>
                </a:lnTo>
                <a:lnTo>
                  <a:pt x="52094" y="28257"/>
                </a:lnTo>
                <a:lnTo>
                  <a:pt x="55319" y="28257"/>
                </a:lnTo>
                <a:lnTo>
                  <a:pt x="56249" y="27584"/>
                </a:lnTo>
                <a:lnTo>
                  <a:pt x="52486" y="27571"/>
                </a:lnTo>
                <a:lnTo>
                  <a:pt x="52030" y="27355"/>
                </a:lnTo>
                <a:lnTo>
                  <a:pt x="51027" y="26276"/>
                </a:lnTo>
                <a:lnTo>
                  <a:pt x="50722" y="25539"/>
                </a:lnTo>
                <a:lnTo>
                  <a:pt x="50785" y="24117"/>
                </a:lnTo>
                <a:lnTo>
                  <a:pt x="53096" y="24117"/>
                </a:lnTo>
                <a:lnTo>
                  <a:pt x="54750" y="23279"/>
                </a:lnTo>
                <a:lnTo>
                  <a:pt x="50328" y="23279"/>
                </a:lnTo>
                <a:lnTo>
                  <a:pt x="49630" y="22987"/>
                </a:lnTo>
                <a:lnTo>
                  <a:pt x="49366" y="22656"/>
                </a:lnTo>
                <a:close/>
              </a:path>
              <a:path w="65405" h="69214">
                <a:moveTo>
                  <a:pt x="50542" y="4470"/>
                </a:moveTo>
                <a:lnTo>
                  <a:pt x="46404" y="4470"/>
                </a:lnTo>
                <a:lnTo>
                  <a:pt x="49833" y="5003"/>
                </a:lnTo>
                <a:lnTo>
                  <a:pt x="51738" y="7831"/>
                </a:lnTo>
                <a:lnTo>
                  <a:pt x="51824" y="13970"/>
                </a:lnTo>
                <a:lnTo>
                  <a:pt x="51408" y="16154"/>
                </a:lnTo>
                <a:lnTo>
                  <a:pt x="48093" y="19532"/>
                </a:lnTo>
                <a:lnTo>
                  <a:pt x="47890" y="20713"/>
                </a:lnTo>
                <a:lnTo>
                  <a:pt x="47674" y="21056"/>
                </a:lnTo>
                <a:lnTo>
                  <a:pt x="47487" y="21628"/>
                </a:lnTo>
                <a:lnTo>
                  <a:pt x="47494" y="23469"/>
                </a:lnTo>
                <a:lnTo>
                  <a:pt x="47581" y="23876"/>
                </a:lnTo>
                <a:lnTo>
                  <a:pt x="48200" y="25242"/>
                </a:lnTo>
                <a:lnTo>
                  <a:pt x="50493" y="29273"/>
                </a:lnTo>
                <a:lnTo>
                  <a:pt x="50608" y="32689"/>
                </a:lnTo>
                <a:lnTo>
                  <a:pt x="50798" y="32867"/>
                </a:lnTo>
                <a:lnTo>
                  <a:pt x="51281" y="32854"/>
                </a:lnTo>
                <a:lnTo>
                  <a:pt x="51373" y="32664"/>
                </a:lnTo>
                <a:lnTo>
                  <a:pt x="51308" y="28956"/>
                </a:lnTo>
                <a:lnTo>
                  <a:pt x="48944" y="24815"/>
                </a:lnTo>
                <a:lnTo>
                  <a:pt x="48524" y="23876"/>
                </a:lnTo>
                <a:lnTo>
                  <a:pt x="48400" y="23495"/>
                </a:lnTo>
                <a:lnTo>
                  <a:pt x="48296" y="22656"/>
                </a:lnTo>
                <a:lnTo>
                  <a:pt x="49366" y="22656"/>
                </a:lnTo>
                <a:lnTo>
                  <a:pt x="48880" y="22047"/>
                </a:lnTo>
                <a:lnTo>
                  <a:pt x="48774" y="21755"/>
                </a:lnTo>
                <a:lnTo>
                  <a:pt x="48855" y="19977"/>
                </a:lnTo>
                <a:lnTo>
                  <a:pt x="52233" y="16535"/>
                </a:lnTo>
                <a:lnTo>
                  <a:pt x="52728" y="13970"/>
                </a:lnTo>
                <a:lnTo>
                  <a:pt x="52783" y="7493"/>
                </a:lnTo>
                <a:lnTo>
                  <a:pt x="50542" y="4470"/>
                </a:lnTo>
                <a:close/>
              </a:path>
              <a:path w="65405" h="69214">
                <a:moveTo>
                  <a:pt x="51446" y="32481"/>
                </a:moveTo>
                <a:lnTo>
                  <a:pt x="51313" y="32817"/>
                </a:lnTo>
                <a:lnTo>
                  <a:pt x="51424" y="32689"/>
                </a:lnTo>
                <a:lnTo>
                  <a:pt x="51446" y="32481"/>
                </a:lnTo>
                <a:close/>
              </a:path>
              <a:path w="65405" h="69214">
                <a:moveTo>
                  <a:pt x="57268" y="31432"/>
                </a:moveTo>
                <a:lnTo>
                  <a:pt x="53160" y="31432"/>
                </a:lnTo>
                <a:lnTo>
                  <a:pt x="53694" y="31775"/>
                </a:lnTo>
                <a:lnTo>
                  <a:pt x="54316" y="31953"/>
                </a:lnTo>
                <a:lnTo>
                  <a:pt x="55497" y="31953"/>
                </a:lnTo>
                <a:lnTo>
                  <a:pt x="56043" y="31851"/>
                </a:lnTo>
                <a:lnTo>
                  <a:pt x="57268" y="31432"/>
                </a:lnTo>
                <a:close/>
              </a:path>
              <a:path w="65405" h="69214">
                <a:moveTo>
                  <a:pt x="62897" y="15227"/>
                </a:moveTo>
                <a:lnTo>
                  <a:pt x="61542" y="15227"/>
                </a:lnTo>
                <a:lnTo>
                  <a:pt x="62508" y="16332"/>
                </a:lnTo>
                <a:lnTo>
                  <a:pt x="63930" y="18884"/>
                </a:lnTo>
                <a:lnTo>
                  <a:pt x="62300" y="23190"/>
                </a:lnTo>
                <a:lnTo>
                  <a:pt x="60603" y="29375"/>
                </a:lnTo>
                <a:lnTo>
                  <a:pt x="55853" y="31000"/>
                </a:lnTo>
                <a:lnTo>
                  <a:pt x="55396" y="31089"/>
                </a:lnTo>
                <a:lnTo>
                  <a:pt x="58270" y="31089"/>
                </a:lnTo>
                <a:lnTo>
                  <a:pt x="61314" y="30048"/>
                </a:lnTo>
                <a:lnTo>
                  <a:pt x="63065" y="23583"/>
                </a:lnTo>
                <a:lnTo>
                  <a:pt x="65340" y="17589"/>
                </a:lnTo>
                <a:lnTo>
                  <a:pt x="62897" y="15227"/>
                </a:lnTo>
                <a:close/>
              </a:path>
              <a:path w="65405" h="69214">
                <a:moveTo>
                  <a:pt x="55319" y="28257"/>
                </a:moveTo>
                <a:lnTo>
                  <a:pt x="52094" y="28257"/>
                </a:lnTo>
                <a:lnTo>
                  <a:pt x="52411" y="28371"/>
                </a:lnTo>
                <a:lnTo>
                  <a:pt x="52754" y="28422"/>
                </a:lnTo>
                <a:lnTo>
                  <a:pt x="55091" y="28422"/>
                </a:lnTo>
                <a:lnTo>
                  <a:pt x="55319" y="28257"/>
                </a:lnTo>
                <a:close/>
              </a:path>
              <a:path w="65405" h="69214">
                <a:moveTo>
                  <a:pt x="59827" y="7937"/>
                </a:moveTo>
                <a:lnTo>
                  <a:pt x="56843" y="7937"/>
                </a:lnTo>
                <a:lnTo>
                  <a:pt x="58024" y="8369"/>
                </a:lnTo>
                <a:lnTo>
                  <a:pt x="60247" y="9779"/>
                </a:lnTo>
                <a:lnTo>
                  <a:pt x="60450" y="12090"/>
                </a:lnTo>
                <a:lnTo>
                  <a:pt x="60567" y="18580"/>
                </a:lnTo>
                <a:lnTo>
                  <a:pt x="60454" y="19977"/>
                </a:lnTo>
                <a:lnTo>
                  <a:pt x="52513" y="27584"/>
                </a:lnTo>
                <a:lnTo>
                  <a:pt x="56249" y="27584"/>
                </a:lnTo>
                <a:lnTo>
                  <a:pt x="61542" y="15227"/>
                </a:lnTo>
                <a:lnTo>
                  <a:pt x="62897" y="15227"/>
                </a:lnTo>
                <a:lnTo>
                  <a:pt x="62266" y="14617"/>
                </a:lnTo>
                <a:lnTo>
                  <a:pt x="61466" y="13995"/>
                </a:lnTo>
                <a:lnTo>
                  <a:pt x="60895" y="8280"/>
                </a:lnTo>
                <a:lnTo>
                  <a:pt x="59827" y="7937"/>
                </a:lnTo>
                <a:close/>
              </a:path>
              <a:path w="65405" h="69214">
                <a:moveTo>
                  <a:pt x="45667" y="3835"/>
                </a:moveTo>
                <a:lnTo>
                  <a:pt x="42480" y="11709"/>
                </a:lnTo>
                <a:lnTo>
                  <a:pt x="38035" y="18580"/>
                </a:lnTo>
                <a:lnTo>
                  <a:pt x="36212" y="23190"/>
                </a:lnTo>
                <a:lnTo>
                  <a:pt x="36155" y="24041"/>
                </a:lnTo>
                <a:lnTo>
                  <a:pt x="36536" y="24180"/>
                </a:lnTo>
                <a:lnTo>
                  <a:pt x="36695" y="24117"/>
                </a:lnTo>
                <a:lnTo>
                  <a:pt x="38809" y="18973"/>
                </a:lnTo>
                <a:lnTo>
                  <a:pt x="43242" y="12090"/>
                </a:lnTo>
                <a:lnTo>
                  <a:pt x="45794" y="5829"/>
                </a:lnTo>
                <a:lnTo>
                  <a:pt x="46404" y="4470"/>
                </a:lnTo>
                <a:lnTo>
                  <a:pt x="50542" y="4470"/>
                </a:lnTo>
                <a:lnTo>
                  <a:pt x="50354" y="4216"/>
                </a:lnTo>
                <a:lnTo>
                  <a:pt x="48182" y="3873"/>
                </a:lnTo>
                <a:lnTo>
                  <a:pt x="45667" y="3835"/>
                </a:lnTo>
                <a:close/>
              </a:path>
              <a:path w="65405" h="69214">
                <a:moveTo>
                  <a:pt x="53096" y="24117"/>
                </a:moveTo>
                <a:lnTo>
                  <a:pt x="50900" y="24117"/>
                </a:lnTo>
                <a:lnTo>
                  <a:pt x="53071" y="24130"/>
                </a:lnTo>
                <a:close/>
              </a:path>
              <a:path w="65405" h="69214">
                <a:moveTo>
                  <a:pt x="52719" y="863"/>
                </a:moveTo>
                <a:lnTo>
                  <a:pt x="49858" y="863"/>
                </a:lnTo>
                <a:lnTo>
                  <a:pt x="53300" y="2006"/>
                </a:lnTo>
                <a:lnTo>
                  <a:pt x="56105" y="8369"/>
                </a:lnTo>
                <a:lnTo>
                  <a:pt x="56589" y="9525"/>
                </a:lnTo>
                <a:lnTo>
                  <a:pt x="57026" y="11709"/>
                </a:lnTo>
                <a:lnTo>
                  <a:pt x="57012" y="16332"/>
                </a:lnTo>
                <a:lnTo>
                  <a:pt x="56887" y="17195"/>
                </a:lnTo>
                <a:lnTo>
                  <a:pt x="56786" y="17602"/>
                </a:lnTo>
                <a:lnTo>
                  <a:pt x="55154" y="22034"/>
                </a:lnTo>
                <a:lnTo>
                  <a:pt x="52779" y="23279"/>
                </a:lnTo>
                <a:lnTo>
                  <a:pt x="54750" y="23279"/>
                </a:lnTo>
                <a:lnTo>
                  <a:pt x="55853" y="22720"/>
                </a:lnTo>
                <a:lnTo>
                  <a:pt x="57694" y="17602"/>
                </a:lnTo>
                <a:lnTo>
                  <a:pt x="57913" y="16084"/>
                </a:lnTo>
                <a:lnTo>
                  <a:pt x="57824" y="11709"/>
                </a:lnTo>
                <a:lnTo>
                  <a:pt x="57707" y="10375"/>
                </a:lnTo>
                <a:lnTo>
                  <a:pt x="56843" y="7937"/>
                </a:lnTo>
                <a:lnTo>
                  <a:pt x="59827" y="7937"/>
                </a:lnTo>
                <a:lnTo>
                  <a:pt x="57415" y="7162"/>
                </a:lnTo>
                <a:lnTo>
                  <a:pt x="56424" y="6946"/>
                </a:lnTo>
                <a:lnTo>
                  <a:pt x="53808" y="1219"/>
                </a:lnTo>
                <a:lnTo>
                  <a:pt x="52719" y="863"/>
                </a:lnTo>
                <a:close/>
              </a:path>
            </a:pathLst>
          </a:custGeom>
          <a:solidFill>
            <a:srgbClr val="FAB459">
              <a:alpha val="79998"/>
            </a:srgbClr>
          </a:solidFill>
        </p:spPr>
        <p:txBody>
          <a:bodyPr wrap="square" lIns="0" tIns="0" rIns="0" bIns="0" rtlCol="0"/>
          <a:lstStyle/>
          <a:p>
            <a:endParaRPr/>
          </a:p>
        </p:txBody>
      </p:sp>
      <p:sp>
        <p:nvSpPr>
          <p:cNvPr id="250" name="object 250"/>
          <p:cNvSpPr/>
          <p:nvPr/>
        </p:nvSpPr>
        <p:spPr>
          <a:xfrm>
            <a:off x="1855111" y="3869444"/>
            <a:ext cx="6350" cy="8255"/>
          </a:xfrm>
          <a:custGeom>
            <a:avLst/>
            <a:gdLst/>
            <a:ahLst/>
            <a:cxnLst/>
            <a:rect l="l" t="t" r="r" b="b"/>
            <a:pathLst>
              <a:path w="6350" h="8254">
                <a:moveTo>
                  <a:pt x="635" y="0"/>
                </a:moveTo>
                <a:lnTo>
                  <a:pt x="152" y="63"/>
                </a:lnTo>
                <a:lnTo>
                  <a:pt x="0" y="266"/>
                </a:lnTo>
                <a:lnTo>
                  <a:pt x="584" y="5003"/>
                </a:lnTo>
                <a:lnTo>
                  <a:pt x="5156" y="7645"/>
                </a:lnTo>
                <a:lnTo>
                  <a:pt x="5372" y="7696"/>
                </a:lnTo>
                <a:lnTo>
                  <a:pt x="5511" y="7696"/>
                </a:lnTo>
                <a:lnTo>
                  <a:pt x="5664" y="7619"/>
                </a:lnTo>
                <a:lnTo>
                  <a:pt x="5854" y="7277"/>
                </a:lnTo>
                <a:lnTo>
                  <a:pt x="5791" y="7010"/>
                </a:lnTo>
                <a:lnTo>
                  <a:pt x="1409" y="4483"/>
                </a:lnTo>
                <a:lnTo>
                  <a:pt x="850" y="165"/>
                </a:lnTo>
                <a:lnTo>
                  <a:pt x="635" y="0"/>
                </a:lnTo>
                <a:close/>
              </a:path>
            </a:pathLst>
          </a:custGeom>
          <a:solidFill>
            <a:srgbClr val="FAB459">
              <a:alpha val="79998"/>
            </a:srgbClr>
          </a:solidFill>
        </p:spPr>
        <p:txBody>
          <a:bodyPr wrap="square" lIns="0" tIns="0" rIns="0" bIns="0" rtlCol="0"/>
          <a:lstStyle/>
          <a:p>
            <a:endParaRPr/>
          </a:p>
        </p:txBody>
      </p:sp>
      <p:sp>
        <p:nvSpPr>
          <p:cNvPr id="251" name="object 251"/>
          <p:cNvSpPr/>
          <p:nvPr/>
        </p:nvSpPr>
        <p:spPr>
          <a:xfrm>
            <a:off x="1839487" y="3880854"/>
            <a:ext cx="3810" cy="5080"/>
          </a:xfrm>
          <a:custGeom>
            <a:avLst/>
            <a:gdLst/>
            <a:ahLst/>
            <a:cxnLst/>
            <a:rect l="l" t="t" r="r" b="b"/>
            <a:pathLst>
              <a:path w="3810" h="5079">
                <a:moveTo>
                  <a:pt x="419" y="0"/>
                </a:moveTo>
                <a:lnTo>
                  <a:pt x="101" y="88"/>
                </a:lnTo>
                <a:lnTo>
                  <a:pt x="0" y="253"/>
                </a:lnTo>
                <a:lnTo>
                  <a:pt x="571" y="2082"/>
                </a:lnTo>
                <a:lnTo>
                  <a:pt x="2755" y="4419"/>
                </a:lnTo>
                <a:lnTo>
                  <a:pt x="2971" y="4457"/>
                </a:lnTo>
                <a:lnTo>
                  <a:pt x="3213" y="4267"/>
                </a:lnTo>
                <a:lnTo>
                  <a:pt x="3225" y="4089"/>
                </a:lnTo>
                <a:lnTo>
                  <a:pt x="1092" y="1816"/>
                </a:lnTo>
                <a:lnTo>
                  <a:pt x="558" y="88"/>
                </a:lnTo>
                <a:lnTo>
                  <a:pt x="419" y="0"/>
                </a:lnTo>
                <a:close/>
              </a:path>
            </a:pathLst>
          </a:custGeom>
          <a:solidFill>
            <a:srgbClr val="FAB459">
              <a:alpha val="79998"/>
            </a:srgbClr>
          </a:solidFill>
        </p:spPr>
        <p:txBody>
          <a:bodyPr wrap="square" lIns="0" tIns="0" rIns="0" bIns="0" rtlCol="0"/>
          <a:lstStyle/>
          <a:p>
            <a:endParaRPr/>
          </a:p>
        </p:txBody>
      </p:sp>
      <p:sp>
        <p:nvSpPr>
          <p:cNvPr id="252" name="object 252"/>
          <p:cNvSpPr/>
          <p:nvPr/>
        </p:nvSpPr>
        <p:spPr>
          <a:xfrm>
            <a:off x="1708289" y="4064647"/>
            <a:ext cx="1905" cy="10795"/>
          </a:xfrm>
          <a:custGeom>
            <a:avLst/>
            <a:gdLst/>
            <a:ahLst/>
            <a:cxnLst/>
            <a:rect l="l" t="t" r="r" b="b"/>
            <a:pathLst>
              <a:path w="1905" h="10795">
                <a:moveTo>
                  <a:pt x="0" y="0"/>
                </a:moveTo>
                <a:lnTo>
                  <a:pt x="965" y="6464"/>
                </a:lnTo>
                <a:lnTo>
                  <a:pt x="1701" y="10743"/>
                </a:lnTo>
                <a:lnTo>
                  <a:pt x="1701" y="3018"/>
                </a:lnTo>
                <a:lnTo>
                  <a:pt x="0" y="0"/>
                </a:lnTo>
                <a:close/>
              </a:path>
            </a:pathLst>
          </a:custGeom>
          <a:solidFill>
            <a:srgbClr val="4B3537">
              <a:alpha val="79998"/>
            </a:srgbClr>
          </a:solidFill>
        </p:spPr>
        <p:txBody>
          <a:bodyPr wrap="square" lIns="0" tIns="0" rIns="0" bIns="0" rtlCol="0"/>
          <a:lstStyle/>
          <a:p>
            <a:endParaRPr/>
          </a:p>
        </p:txBody>
      </p:sp>
      <p:sp>
        <p:nvSpPr>
          <p:cNvPr id="253" name="object 253"/>
          <p:cNvSpPr/>
          <p:nvPr/>
        </p:nvSpPr>
        <p:spPr>
          <a:xfrm>
            <a:off x="1709991" y="4067666"/>
            <a:ext cx="1905" cy="20955"/>
          </a:xfrm>
          <a:custGeom>
            <a:avLst/>
            <a:gdLst/>
            <a:ahLst/>
            <a:cxnLst/>
            <a:rect l="l" t="t" r="r" b="b"/>
            <a:pathLst>
              <a:path w="1905" h="20954">
                <a:moveTo>
                  <a:pt x="0" y="0"/>
                </a:moveTo>
                <a:lnTo>
                  <a:pt x="0" y="7724"/>
                </a:lnTo>
                <a:lnTo>
                  <a:pt x="1257" y="15028"/>
                </a:lnTo>
                <a:lnTo>
                  <a:pt x="1701" y="20720"/>
                </a:lnTo>
                <a:lnTo>
                  <a:pt x="1701" y="3018"/>
                </a:lnTo>
                <a:lnTo>
                  <a:pt x="0" y="0"/>
                </a:lnTo>
                <a:close/>
              </a:path>
            </a:pathLst>
          </a:custGeom>
          <a:solidFill>
            <a:srgbClr val="4C3638">
              <a:alpha val="79998"/>
            </a:srgbClr>
          </a:solidFill>
        </p:spPr>
        <p:txBody>
          <a:bodyPr wrap="square" lIns="0" tIns="0" rIns="0" bIns="0" rtlCol="0"/>
          <a:lstStyle/>
          <a:p>
            <a:endParaRPr/>
          </a:p>
        </p:txBody>
      </p:sp>
      <p:sp>
        <p:nvSpPr>
          <p:cNvPr id="254" name="object 254"/>
          <p:cNvSpPr/>
          <p:nvPr/>
        </p:nvSpPr>
        <p:spPr>
          <a:xfrm>
            <a:off x="1711693" y="4070684"/>
            <a:ext cx="1905" cy="23495"/>
          </a:xfrm>
          <a:custGeom>
            <a:avLst/>
            <a:gdLst/>
            <a:ahLst/>
            <a:cxnLst/>
            <a:rect l="l" t="t" r="r" b="b"/>
            <a:pathLst>
              <a:path w="1905" h="23495">
                <a:moveTo>
                  <a:pt x="0" y="0"/>
                </a:moveTo>
                <a:lnTo>
                  <a:pt x="38" y="19083"/>
                </a:lnTo>
                <a:lnTo>
                  <a:pt x="1701" y="22897"/>
                </a:lnTo>
                <a:lnTo>
                  <a:pt x="1701" y="3018"/>
                </a:lnTo>
                <a:lnTo>
                  <a:pt x="0" y="0"/>
                </a:lnTo>
                <a:close/>
              </a:path>
            </a:pathLst>
          </a:custGeom>
          <a:solidFill>
            <a:srgbClr val="4D373A">
              <a:alpha val="79998"/>
            </a:srgbClr>
          </a:solidFill>
        </p:spPr>
        <p:txBody>
          <a:bodyPr wrap="square" lIns="0" tIns="0" rIns="0" bIns="0" rtlCol="0"/>
          <a:lstStyle/>
          <a:p>
            <a:endParaRPr/>
          </a:p>
        </p:txBody>
      </p:sp>
      <p:sp>
        <p:nvSpPr>
          <p:cNvPr id="255" name="object 255"/>
          <p:cNvSpPr/>
          <p:nvPr/>
        </p:nvSpPr>
        <p:spPr>
          <a:xfrm>
            <a:off x="1713395" y="4073702"/>
            <a:ext cx="1905" cy="24130"/>
          </a:xfrm>
          <a:custGeom>
            <a:avLst/>
            <a:gdLst/>
            <a:ahLst/>
            <a:cxnLst/>
            <a:rect l="l" t="t" r="r" b="b"/>
            <a:pathLst>
              <a:path w="1905" h="24129">
                <a:moveTo>
                  <a:pt x="0" y="0"/>
                </a:moveTo>
                <a:lnTo>
                  <a:pt x="0" y="19878"/>
                </a:lnTo>
                <a:lnTo>
                  <a:pt x="1714" y="23808"/>
                </a:lnTo>
                <a:lnTo>
                  <a:pt x="1714" y="3040"/>
                </a:lnTo>
                <a:lnTo>
                  <a:pt x="0" y="0"/>
                </a:lnTo>
                <a:close/>
              </a:path>
            </a:pathLst>
          </a:custGeom>
          <a:solidFill>
            <a:srgbClr val="4E383B">
              <a:alpha val="79998"/>
            </a:srgbClr>
          </a:solidFill>
        </p:spPr>
        <p:txBody>
          <a:bodyPr wrap="square" lIns="0" tIns="0" rIns="0" bIns="0" rtlCol="0"/>
          <a:lstStyle/>
          <a:p>
            <a:endParaRPr/>
          </a:p>
        </p:txBody>
      </p:sp>
      <p:sp>
        <p:nvSpPr>
          <p:cNvPr id="256" name="object 256"/>
          <p:cNvSpPr/>
          <p:nvPr/>
        </p:nvSpPr>
        <p:spPr>
          <a:xfrm>
            <a:off x="1715109" y="4076743"/>
            <a:ext cx="1905" cy="24765"/>
          </a:xfrm>
          <a:custGeom>
            <a:avLst/>
            <a:gdLst/>
            <a:ahLst/>
            <a:cxnLst/>
            <a:rect l="l" t="t" r="r" b="b"/>
            <a:pathLst>
              <a:path w="1905" h="24764">
                <a:moveTo>
                  <a:pt x="0" y="0"/>
                </a:moveTo>
                <a:lnTo>
                  <a:pt x="0" y="20767"/>
                </a:lnTo>
                <a:lnTo>
                  <a:pt x="1701" y="24668"/>
                </a:lnTo>
                <a:lnTo>
                  <a:pt x="1701" y="3018"/>
                </a:lnTo>
                <a:lnTo>
                  <a:pt x="0" y="0"/>
                </a:lnTo>
                <a:close/>
              </a:path>
            </a:pathLst>
          </a:custGeom>
          <a:solidFill>
            <a:srgbClr val="4F393C">
              <a:alpha val="79998"/>
            </a:srgbClr>
          </a:solidFill>
        </p:spPr>
        <p:txBody>
          <a:bodyPr wrap="square" lIns="0" tIns="0" rIns="0" bIns="0" rtlCol="0"/>
          <a:lstStyle/>
          <a:p>
            <a:endParaRPr/>
          </a:p>
        </p:txBody>
      </p:sp>
      <p:sp>
        <p:nvSpPr>
          <p:cNvPr id="257" name="object 257"/>
          <p:cNvSpPr/>
          <p:nvPr/>
        </p:nvSpPr>
        <p:spPr>
          <a:xfrm>
            <a:off x="1716811" y="4079762"/>
            <a:ext cx="1905" cy="26034"/>
          </a:xfrm>
          <a:custGeom>
            <a:avLst/>
            <a:gdLst/>
            <a:ahLst/>
            <a:cxnLst/>
            <a:rect l="l" t="t" r="r" b="b"/>
            <a:pathLst>
              <a:path w="1905" h="26035">
                <a:moveTo>
                  <a:pt x="0" y="0"/>
                </a:moveTo>
                <a:lnTo>
                  <a:pt x="0" y="21649"/>
                </a:lnTo>
                <a:lnTo>
                  <a:pt x="1701" y="25550"/>
                </a:lnTo>
                <a:lnTo>
                  <a:pt x="1701" y="3018"/>
                </a:lnTo>
                <a:lnTo>
                  <a:pt x="0" y="0"/>
                </a:lnTo>
                <a:close/>
              </a:path>
            </a:pathLst>
          </a:custGeom>
          <a:solidFill>
            <a:srgbClr val="503B3D">
              <a:alpha val="79998"/>
            </a:srgbClr>
          </a:solidFill>
        </p:spPr>
        <p:txBody>
          <a:bodyPr wrap="square" lIns="0" tIns="0" rIns="0" bIns="0" rtlCol="0"/>
          <a:lstStyle/>
          <a:p>
            <a:endParaRPr/>
          </a:p>
        </p:txBody>
      </p:sp>
      <p:sp>
        <p:nvSpPr>
          <p:cNvPr id="258" name="object 258"/>
          <p:cNvSpPr/>
          <p:nvPr/>
        </p:nvSpPr>
        <p:spPr>
          <a:xfrm>
            <a:off x="1718525" y="4082803"/>
            <a:ext cx="1905" cy="26670"/>
          </a:xfrm>
          <a:custGeom>
            <a:avLst/>
            <a:gdLst/>
            <a:ahLst/>
            <a:cxnLst/>
            <a:rect l="l" t="t" r="r" b="b"/>
            <a:pathLst>
              <a:path w="1905" h="26670">
                <a:moveTo>
                  <a:pt x="0" y="0"/>
                </a:moveTo>
                <a:lnTo>
                  <a:pt x="0" y="22538"/>
                </a:lnTo>
                <a:lnTo>
                  <a:pt x="1701" y="26439"/>
                </a:lnTo>
                <a:lnTo>
                  <a:pt x="1588" y="2816"/>
                </a:lnTo>
                <a:lnTo>
                  <a:pt x="0" y="0"/>
                </a:lnTo>
                <a:close/>
              </a:path>
            </a:pathLst>
          </a:custGeom>
          <a:solidFill>
            <a:srgbClr val="513C3E">
              <a:alpha val="79998"/>
            </a:srgbClr>
          </a:solidFill>
        </p:spPr>
        <p:txBody>
          <a:bodyPr wrap="square" lIns="0" tIns="0" rIns="0" bIns="0" rtlCol="0"/>
          <a:lstStyle/>
          <a:p>
            <a:endParaRPr/>
          </a:p>
        </p:txBody>
      </p:sp>
      <p:sp>
        <p:nvSpPr>
          <p:cNvPr id="259" name="object 259"/>
          <p:cNvSpPr/>
          <p:nvPr/>
        </p:nvSpPr>
        <p:spPr>
          <a:xfrm>
            <a:off x="1720227" y="4085692"/>
            <a:ext cx="1905" cy="26670"/>
          </a:xfrm>
          <a:custGeom>
            <a:avLst/>
            <a:gdLst/>
            <a:ahLst/>
            <a:cxnLst/>
            <a:rect l="l" t="t" r="r" b="b"/>
            <a:pathLst>
              <a:path w="1905" h="26670">
                <a:moveTo>
                  <a:pt x="0" y="0"/>
                </a:moveTo>
                <a:lnTo>
                  <a:pt x="0" y="23550"/>
                </a:lnTo>
                <a:lnTo>
                  <a:pt x="1114" y="26105"/>
                </a:lnTo>
                <a:lnTo>
                  <a:pt x="1701" y="26506"/>
                </a:lnTo>
                <a:lnTo>
                  <a:pt x="1701" y="1085"/>
                </a:lnTo>
                <a:lnTo>
                  <a:pt x="0" y="0"/>
                </a:lnTo>
                <a:close/>
              </a:path>
            </a:pathLst>
          </a:custGeom>
          <a:solidFill>
            <a:srgbClr val="523D3F">
              <a:alpha val="79998"/>
            </a:srgbClr>
          </a:solidFill>
        </p:spPr>
        <p:txBody>
          <a:bodyPr wrap="square" lIns="0" tIns="0" rIns="0" bIns="0" rtlCol="0"/>
          <a:lstStyle/>
          <a:p>
            <a:endParaRPr/>
          </a:p>
        </p:txBody>
      </p:sp>
      <p:sp>
        <p:nvSpPr>
          <p:cNvPr id="260" name="object 260"/>
          <p:cNvSpPr/>
          <p:nvPr/>
        </p:nvSpPr>
        <p:spPr>
          <a:xfrm>
            <a:off x="1721929" y="4086778"/>
            <a:ext cx="1905" cy="26670"/>
          </a:xfrm>
          <a:custGeom>
            <a:avLst/>
            <a:gdLst/>
            <a:ahLst/>
            <a:cxnLst/>
            <a:rect l="l" t="t" r="r" b="b"/>
            <a:pathLst>
              <a:path w="1905" h="26670">
                <a:moveTo>
                  <a:pt x="0" y="0"/>
                </a:moveTo>
                <a:lnTo>
                  <a:pt x="0" y="25420"/>
                </a:lnTo>
                <a:lnTo>
                  <a:pt x="1701" y="26584"/>
                </a:lnTo>
                <a:lnTo>
                  <a:pt x="1701" y="1085"/>
                </a:lnTo>
                <a:lnTo>
                  <a:pt x="0" y="0"/>
                </a:lnTo>
                <a:close/>
              </a:path>
            </a:pathLst>
          </a:custGeom>
          <a:solidFill>
            <a:srgbClr val="533E40">
              <a:alpha val="79998"/>
            </a:srgbClr>
          </a:solidFill>
        </p:spPr>
        <p:txBody>
          <a:bodyPr wrap="square" lIns="0" tIns="0" rIns="0" bIns="0" rtlCol="0"/>
          <a:lstStyle/>
          <a:p>
            <a:endParaRPr/>
          </a:p>
        </p:txBody>
      </p:sp>
      <p:sp>
        <p:nvSpPr>
          <p:cNvPr id="261" name="object 261"/>
          <p:cNvSpPr/>
          <p:nvPr/>
        </p:nvSpPr>
        <p:spPr>
          <a:xfrm>
            <a:off x="1723618" y="4087855"/>
            <a:ext cx="1905" cy="26670"/>
          </a:xfrm>
          <a:custGeom>
            <a:avLst/>
            <a:gdLst/>
            <a:ahLst/>
            <a:cxnLst/>
            <a:rect l="l" t="t" r="r" b="b"/>
            <a:pathLst>
              <a:path w="1905" h="26670">
                <a:moveTo>
                  <a:pt x="0" y="0"/>
                </a:moveTo>
                <a:lnTo>
                  <a:pt x="0" y="25497"/>
                </a:lnTo>
                <a:lnTo>
                  <a:pt x="1714" y="26670"/>
                </a:lnTo>
                <a:lnTo>
                  <a:pt x="1714" y="1093"/>
                </a:lnTo>
                <a:lnTo>
                  <a:pt x="0" y="0"/>
                </a:lnTo>
                <a:close/>
              </a:path>
            </a:pathLst>
          </a:custGeom>
          <a:solidFill>
            <a:srgbClr val="543F41">
              <a:alpha val="79998"/>
            </a:srgbClr>
          </a:solidFill>
        </p:spPr>
        <p:txBody>
          <a:bodyPr wrap="square" lIns="0" tIns="0" rIns="0" bIns="0" rtlCol="0"/>
          <a:lstStyle/>
          <a:p>
            <a:endParaRPr/>
          </a:p>
        </p:txBody>
      </p:sp>
      <p:sp>
        <p:nvSpPr>
          <p:cNvPr id="262" name="object 262"/>
          <p:cNvSpPr/>
          <p:nvPr/>
        </p:nvSpPr>
        <p:spPr>
          <a:xfrm>
            <a:off x="1725345" y="4088957"/>
            <a:ext cx="1905" cy="27305"/>
          </a:xfrm>
          <a:custGeom>
            <a:avLst/>
            <a:gdLst/>
            <a:ahLst/>
            <a:cxnLst/>
            <a:rect l="l" t="t" r="r" b="b"/>
            <a:pathLst>
              <a:path w="1905" h="27304">
                <a:moveTo>
                  <a:pt x="0" y="0"/>
                </a:moveTo>
                <a:lnTo>
                  <a:pt x="0" y="25576"/>
                </a:lnTo>
                <a:lnTo>
                  <a:pt x="1701" y="26740"/>
                </a:lnTo>
                <a:lnTo>
                  <a:pt x="1701" y="1085"/>
                </a:lnTo>
                <a:lnTo>
                  <a:pt x="0" y="0"/>
                </a:lnTo>
                <a:close/>
              </a:path>
            </a:pathLst>
          </a:custGeom>
          <a:solidFill>
            <a:srgbClr val="554042">
              <a:alpha val="79998"/>
            </a:srgbClr>
          </a:solidFill>
        </p:spPr>
        <p:txBody>
          <a:bodyPr wrap="square" lIns="0" tIns="0" rIns="0" bIns="0" rtlCol="0"/>
          <a:lstStyle/>
          <a:p>
            <a:endParaRPr/>
          </a:p>
        </p:txBody>
      </p:sp>
      <p:sp>
        <p:nvSpPr>
          <p:cNvPr id="263" name="object 263"/>
          <p:cNvSpPr/>
          <p:nvPr/>
        </p:nvSpPr>
        <p:spPr>
          <a:xfrm>
            <a:off x="1727047" y="4090043"/>
            <a:ext cx="1905" cy="27305"/>
          </a:xfrm>
          <a:custGeom>
            <a:avLst/>
            <a:gdLst/>
            <a:ahLst/>
            <a:cxnLst/>
            <a:rect l="l" t="t" r="r" b="b"/>
            <a:pathLst>
              <a:path w="1905" h="27304">
                <a:moveTo>
                  <a:pt x="0" y="0"/>
                </a:moveTo>
                <a:lnTo>
                  <a:pt x="0" y="25654"/>
                </a:lnTo>
                <a:lnTo>
                  <a:pt x="1701" y="26817"/>
                </a:lnTo>
                <a:lnTo>
                  <a:pt x="1701" y="1085"/>
                </a:lnTo>
                <a:lnTo>
                  <a:pt x="0" y="0"/>
                </a:lnTo>
                <a:close/>
              </a:path>
            </a:pathLst>
          </a:custGeom>
          <a:solidFill>
            <a:srgbClr val="574143">
              <a:alpha val="79998"/>
            </a:srgbClr>
          </a:solidFill>
        </p:spPr>
        <p:txBody>
          <a:bodyPr wrap="square" lIns="0" tIns="0" rIns="0" bIns="0" rtlCol="0"/>
          <a:lstStyle/>
          <a:p>
            <a:endParaRPr/>
          </a:p>
        </p:txBody>
      </p:sp>
      <p:sp>
        <p:nvSpPr>
          <p:cNvPr id="264" name="object 264"/>
          <p:cNvSpPr/>
          <p:nvPr/>
        </p:nvSpPr>
        <p:spPr>
          <a:xfrm>
            <a:off x="1728749" y="4091129"/>
            <a:ext cx="1905" cy="27305"/>
          </a:xfrm>
          <a:custGeom>
            <a:avLst/>
            <a:gdLst/>
            <a:ahLst/>
            <a:cxnLst/>
            <a:rect l="l" t="t" r="r" b="b"/>
            <a:pathLst>
              <a:path w="1905" h="27304">
                <a:moveTo>
                  <a:pt x="0" y="0"/>
                </a:moveTo>
                <a:lnTo>
                  <a:pt x="0" y="25732"/>
                </a:lnTo>
                <a:lnTo>
                  <a:pt x="1714" y="26904"/>
                </a:lnTo>
                <a:lnTo>
                  <a:pt x="1714" y="1093"/>
                </a:lnTo>
                <a:lnTo>
                  <a:pt x="0" y="0"/>
                </a:lnTo>
                <a:close/>
              </a:path>
            </a:pathLst>
          </a:custGeom>
          <a:solidFill>
            <a:srgbClr val="584244">
              <a:alpha val="79998"/>
            </a:srgbClr>
          </a:solidFill>
        </p:spPr>
        <p:txBody>
          <a:bodyPr wrap="square" lIns="0" tIns="0" rIns="0" bIns="0" rtlCol="0"/>
          <a:lstStyle/>
          <a:p>
            <a:endParaRPr/>
          </a:p>
        </p:txBody>
      </p:sp>
      <p:sp>
        <p:nvSpPr>
          <p:cNvPr id="265" name="object 265"/>
          <p:cNvSpPr/>
          <p:nvPr/>
        </p:nvSpPr>
        <p:spPr>
          <a:xfrm>
            <a:off x="1730451" y="4092214"/>
            <a:ext cx="1905" cy="27305"/>
          </a:xfrm>
          <a:custGeom>
            <a:avLst/>
            <a:gdLst/>
            <a:ahLst/>
            <a:cxnLst/>
            <a:rect l="l" t="t" r="r" b="b"/>
            <a:pathLst>
              <a:path w="1905" h="27304">
                <a:moveTo>
                  <a:pt x="0" y="0"/>
                </a:moveTo>
                <a:lnTo>
                  <a:pt x="0" y="25809"/>
                </a:lnTo>
                <a:lnTo>
                  <a:pt x="1701" y="26973"/>
                </a:lnTo>
                <a:lnTo>
                  <a:pt x="1701" y="1085"/>
                </a:lnTo>
                <a:lnTo>
                  <a:pt x="0" y="0"/>
                </a:lnTo>
                <a:close/>
              </a:path>
            </a:pathLst>
          </a:custGeom>
          <a:solidFill>
            <a:srgbClr val="594345">
              <a:alpha val="79998"/>
            </a:srgbClr>
          </a:solidFill>
        </p:spPr>
        <p:txBody>
          <a:bodyPr wrap="square" lIns="0" tIns="0" rIns="0" bIns="0" rtlCol="0"/>
          <a:lstStyle/>
          <a:p>
            <a:endParaRPr/>
          </a:p>
        </p:txBody>
      </p:sp>
      <p:sp>
        <p:nvSpPr>
          <p:cNvPr id="266" name="object 266"/>
          <p:cNvSpPr/>
          <p:nvPr/>
        </p:nvSpPr>
        <p:spPr>
          <a:xfrm>
            <a:off x="1732165" y="4093309"/>
            <a:ext cx="1905" cy="27305"/>
          </a:xfrm>
          <a:custGeom>
            <a:avLst/>
            <a:gdLst/>
            <a:ahLst/>
            <a:cxnLst/>
            <a:rect l="l" t="t" r="r" b="b"/>
            <a:pathLst>
              <a:path w="1905" h="27304">
                <a:moveTo>
                  <a:pt x="0" y="0"/>
                </a:moveTo>
                <a:lnTo>
                  <a:pt x="0" y="25888"/>
                </a:lnTo>
                <a:lnTo>
                  <a:pt x="1701" y="27051"/>
                </a:lnTo>
                <a:lnTo>
                  <a:pt x="1701" y="1085"/>
                </a:lnTo>
                <a:lnTo>
                  <a:pt x="0" y="0"/>
                </a:lnTo>
                <a:close/>
              </a:path>
            </a:pathLst>
          </a:custGeom>
          <a:solidFill>
            <a:srgbClr val="594545">
              <a:alpha val="79998"/>
            </a:srgbClr>
          </a:solidFill>
        </p:spPr>
        <p:txBody>
          <a:bodyPr wrap="square" lIns="0" tIns="0" rIns="0" bIns="0" rtlCol="0"/>
          <a:lstStyle/>
          <a:p>
            <a:endParaRPr/>
          </a:p>
        </p:txBody>
      </p:sp>
      <p:sp>
        <p:nvSpPr>
          <p:cNvPr id="267" name="object 267"/>
          <p:cNvSpPr/>
          <p:nvPr/>
        </p:nvSpPr>
        <p:spPr>
          <a:xfrm>
            <a:off x="1733867" y="4094394"/>
            <a:ext cx="1905" cy="27305"/>
          </a:xfrm>
          <a:custGeom>
            <a:avLst/>
            <a:gdLst/>
            <a:ahLst/>
            <a:cxnLst/>
            <a:rect l="l" t="t" r="r" b="b"/>
            <a:pathLst>
              <a:path w="1905" h="27304">
                <a:moveTo>
                  <a:pt x="0" y="0"/>
                </a:moveTo>
                <a:lnTo>
                  <a:pt x="0" y="25965"/>
                </a:lnTo>
                <a:lnTo>
                  <a:pt x="1701" y="27129"/>
                </a:lnTo>
                <a:lnTo>
                  <a:pt x="1701" y="1085"/>
                </a:lnTo>
                <a:lnTo>
                  <a:pt x="0" y="0"/>
                </a:lnTo>
                <a:close/>
              </a:path>
            </a:pathLst>
          </a:custGeom>
          <a:solidFill>
            <a:srgbClr val="5A4646">
              <a:alpha val="79998"/>
            </a:srgbClr>
          </a:solidFill>
        </p:spPr>
        <p:txBody>
          <a:bodyPr wrap="square" lIns="0" tIns="0" rIns="0" bIns="0" rtlCol="0"/>
          <a:lstStyle/>
          <a:p>
            <a:endParaRPr/>
          </a:p>
        </p:txBody>
      </p:sp>
      <p:sp>
        <p:nvSpPr>
          <p:cNvPr id="268" name="object 268"/>
          <p:cNvSpPr/>
          <p:nvPr/>
        </p:nvSpPr>
        <p:spPr>
          <a:xfrm>
            <a:off x="1735569" y="4095480"/>
            <a:ext cx="1905" cy="27305"/>
          </a:xfrm>
          <a:custGeom>
            <a:avLst/>
            <a:gdLst/>
            <a:ahLst/>
            <a:cxnLst/>
            <a:rect l="l" t="t" r="r" b="b"/>
            <a:pathLst>
              <a:path w="1905" h="27304">
                <a:moveTo>
                  <a:pt x="0" y="0"/>
                </a:moveTo>
                <a:lnTo>
                  <a:pt x="0" y="26043"/>
                </a:lnTo>
                <a:lnTo>
                  <a:pt x="1714" y="27215"/>
                </a:lnTo>
                <a:lnTo>
                  <a:pt x="1714" y="1093"/>
                </a:lnTo>
                <a:lnTo>
                  <a:pt x="0" y="0"/>
                </a:lnTo>
                <a:close/>
              </a:path>
            </a:pathLst>
          </a:custGeom>
          <a:solidFill>
            <a:srgbClr val="5C4747">
              <a:alpha val="79998"/>
            </a:srgbClr>
          </a:solidFill>
        </p:spPr>
        <p:txBody>
          <a:bodyPr wrap="square" lIns="0" tIns="0" rIns="0" bIns="0" rtlCol="0"/>
          <a:lstStyle/>
          <a:p>
            <a:endParaRPr/>
          </a:p>
        </p:txBody>
      </p:sp>
      <p:sp>
        <p:nvSpPr>
          <p:cNvPr id="269" name="object 269"/>
          <p:cNvSpPr/>
          <p:nvPr/>
        </p:nvSpPr>
        <p:spPr>
          <a:xfrm>
            <a:off x="1737283" y="4096574"/>
            <a:ext cx="1905" cy="27305"/>
          </a:xfrm>
          <a:custGeom>
            <a:avLst/>
            <a:gdLst/>
            <a:ahLst/>
            <a:cxnLst/>
            <a:rect l="l" t="t" r="r" b="b"/>
            <a:pathLst>
              <a:path w="1905" h="27304">
                <a:moveTo>
                  <a:pt x="0" y="0"/>
                </a:moveTo>
                <a:lnTo>
                  <a:pt x="0" y="26121"/>
                </a:lnTo>
                <a:lnTo>
                  <a:pt x="1701" y="27284"/>
                </a:lnTo>
                <a:lnTo>
                  <a:pt x="1701" y="1085"/>
                </a:lnTo>
                <a:lnTo>
                  <a:pt x="0" y="0"/>
                </a:lnTo>
                <a:close/>
              </a:path>
            </a:pathLst>
          </a:custGeom>
          <a:solidFill>
            <a:srgbClr val="5D4949">
              <a:alpha val="79998"/>
            </a:srgbClr>
          </a:solidFill>
        </p:spPr>
        <p:txBody>
          <a:bodyPr wrap="square" lIns="0" tIns="0" rIns="0" bIns="0" rtlCol="0"/>
          <a:lstStyle/>
          <a:p>
            <a:endParaRPr/>
          </a:p>
        </p:txBody>
      </p:sp>
      <p:sp>
        <p:nvSpPr>
          <p:cNvPr id="270" name="object 270"/>
          <p:cNvSpPr/>
          <p:nvPr/>
        </p:nvSpPr>
        <p:spPr>
          <a:xfrm>
            <a:off x="1738972" y="4097651"/>
            <a:ext cx="1905" cy="27940"/>
          </a:xfrm>
          <a:custGeom>
            <a:avLst/>
            <a:gdLst/>
            <a:ahLst/>
            <a:cxnLst/>
            <a:rect l="l" t="t" r="r" b="b"/>
            <a:pathLst>
              <a:path w="1905" h="27939">
                <a:moveTo>
                  <a:pt x="0" y="0"/>
                </a:moveTo>
                <a:lnTo>
                  <a:pt x="0" y="26198"/>
                </a:lnTo>
                <a:lnTo>
                  <a:pt x="1714" y="27370"/>
                </a:lnTo>
                <a:lnTo>
                  <a:pt x="1714" y="1093"/>
                </a:lnTo>
                <a:lnTo>
                  <a:pt x="0" y="0"/>
                </a:lnTo>
                <a:close/>
              </a:path>
            </a:pathLst>
          </a:custGeom>
          <a:solidFill>
            <a:srgbClr val="5E4A4A">
              <a:alpha val="79998"/>
            </a:srgbClr>
          </a:solidFill>
        </p:spPr>
        <p:txBody>
          <a:bodyPr wrap="square" lIns="0" tIns="0" rIns="0" bIns="0" rtlCol="0"/>
          <a:lstStyle/>
          <a:p>
            <a:endParaRPr/>
          </a:p>
        </p:txBody>
      </p:sp>
      <p:sp>
        <p:nvSpPr>
          <p:cNvPr id="271" name="object 271"/>
          <p:cNvSpPr/>
          <p:nvPr/>
        </p:nvSpPr>
        <p:spPr>
          <a:xfrm>
            <a:off x="1740687" y="4098745"/>
            <a:ext cx="1905" cy="27940"/>
          </a:xfrm>
          <a:custGeom>
            <a:avLst/>
            <a:gdLst/>
            <a:ahLst/>
            <a:cxnLst/>
            <a:rect l="l" t="t" r="r" b="b"/>
            <a:pathLst>
              <a:path w="1905" h="27939">
                <a:moveTo>
                  <a:pt x="0" y="0"/>
                </a:moveTo>
                <a:lnTo>
                  <a:pt x="0" y="26276"/>
                </a:lnTo>
                <a:lnTo>
                  <a:pt x="1701" y="27440"/>
                </a:lnTo>
                <a:lnTo>
                  <a:pt x="1701" y="1085"/>
                </a:lnTo>
                <a:lnTo>
                  <a:pt x="0" y="0"/>
                </a:lnTo>
                <a:close/>
              </a:path>
            </a:pathLst>
          </a:custGeom>
          <a:solidFill>
            <a:srgbClr val="5F4B4B">
              <a:alpha val="79998"/>
            </a:srgbClr>
          </a:solidFill>
        </p:spPr>
        <p:txBody>
          <a:bodyPr wrap="square" lIns="0" tIns="0" rIns="0" bIns="0" rtlCol="0"/>
          <a:lstStyle/>
          <a:p>
            <a:endParaRPr/>
          </a:p>
        </p:txBody>
      </p:sp>
      <p:sp>
        <p:nvSpPr>
          <p:cNvPr id="272" name="object 272"/>
          <p:cNvSpPr/>
          <p:nvPr/>
        </p:nvSpPr>
        <p:spPr>
          <a:xfrm>
            <a:off x="1742389" y="4099831"/>
            <a:ext cx="1905" cy="27940"/>
          </a:xfrm>
          <a:custGeom>
            <a:avLst/>
            <a:gdLst/>
            <a:ahLst/>
            <a:cxnLst/>
            <a:rect l="l" t="t" r="r" b="b"/>
            <a:pathLst>
              <a:path w="1905" h="27939">
                <a:moveTo>
                  <a:pt x="0" y="0"/>
                </a:moveTo>
                <a:lnTo>
                  <a:pt x="0" y="26354"/>
                </a:lnTo>
                <a:lnTo>
                  <a:pt x="1714" y="27526"/>
                </a:lnTo>
                <a:lnTo>
                  <a:pt x="1714" y="1093"/>
                </a:lnTo>
                <a:lnTo>
                  <a:pt x="0" y="0"/>
                </a:lnTo>
                <a:close/>
              </a:path>
            </a:pathLst>
          </a:custGeom>
          <a:solidFill>
            <a:srgbClr val="604C4C">
              <a:alpha val="79998"/>
            </a:srgbClr>
          </a:solidFill>
        </p:spPr>
        <p:txBody>
          <a:bodyPr wrap="square" lIns="0" tIns="0" rIns="0" bIns="0" rtlCol="0"/>
          <a:lstStyle/>
          <a:p>
            <a:endParaRPr/>
          </a:p>
        </p:txBody>
      </p:sp>
      <p:sp>
        <p:nvSpPr>
          <p:cNvPr id="273" name="object 273"/>
          <p:cNvSpPr/>
          <p:nvPr/>
        </p:nvSpPr>
        <p:spPr>
          <a:xfrm>
            <a:off x="1744103" y="4100925"/>
            <a:ext cx="1905" cy="27940"/>
          </a:xfrm>
          <a:custGeom>
            <a:avLst/>
            <a:gdLst/>
            <a:ahLst/>
            <a:cxnLst/>
            <a:rect l="l" t="t" r="r" b="b"/>
            <a:pathLst>
              <a:path w="1905" h="27939">
                <a:moveTo>
                  <a:pt x="0" y="0"/>
                </a:moveTo>
                <a:lnTo>
                  <a:pt x="0" y="26432"/>
                </a:lnTo>
                <a:lnTo>
                  <a:pt x="1701" y="27596"/>
                </a:lnTo>
                <a:lnTo>
                  <a:pt x="1582" y="1009"/>
                </a:lnTo>
                <a:lnTo>
                  <a:pt x="0" y="0"/>
                </a:lnTo>
                <a:close/>
              </a:path>
            </a:pathLst>
          </a:custGeom>
          <a:solidFill>
            <a:srgbClr val="614D4D">
              <a:alpha val="79998"/>
            </a:srgbClr>
          </a:solidFill>
        </p:spPr>
        <p:txBody>
          <a:bodyPr wrap="square" lIns="0" tIns="0" rIns="0" bIns="0" rtlCol="0"/>
          <a:lstStyle/>
          <a:p>
            <a:endParaRPr/>
          </a:p>
        </p:txBody>
      </p:sp>
      <p:sp>
        <p:nvSpPr>
          <p:cNvPr id="274" name="object 274"/>
          <p:cNvSpPr/>
          <p:nvPr/>
        </p:nvSpPr>
        <p:spPr>
          <a:xfrm>
            <a:off x="1745805" y="4101968"/>
            <a:ext cx="1905" cy="27305"/>
          </a:xfrm>
          <a:custGeom>
            <a:avLst/>
            <a:gdLst/>
            <a:ahLst/>
            <a:cxnLst/>
            <a:rect l="l" t="t" r="r" b="b"/>
            <a:pathLst>
              <a:path w="1905" h="27304">
                <a:moveTo>
                  <a:pt x="0" y="0"/>
                </a:moveTo>
                <a:lnTo>
                  <a:pt x="57" y="26592"/>
                </a:lnTo>
                <a:lnTo>
                  <a:pt x="1701" y="27056"/>
                </a:lnTo>
                <a:lnTo>
                  <a:pt x="1701" y="479"/>
                </a:lnTo>
                <a:lnTo>
                  <a:pt x="0" y="0"/>
                </a:lnTo>
                <a:close/>
              </a:path>
            </a:pathLst>
          </a:custGeom>
          <a:solidFill>
            <a:srgbClr val="624E4E">
              <a:alpha val="79998"/>
            </a:srgbClr>
          </a:solidFill>
        </p:spPr>
        <p:txBody>
          <a:bodyPr wrap="square" lIns="0" tIns="0" rIns="0" bIns="0" rtlCol="0"/>
          <a:lstStyle/>
          <a:p>
            <a:endParaRPr/>
          </a:p>
        </p:txBody>
      </p:sp>
      <p:sp>
        <p:nvSpPr>
          <p:cNvPr id="275" name="object 275"/>
          <p:cNvSpPr/>
          <p:nvPr/>
        </p:nvSpPr>
        <p:spPr>
          <a:xfrm>
            <a:off x="1747520" y="4102451"/>
            <a:ext cx="1905" cy="27305"/>
          </a:xfrm>
          <a:custGeom>
            <a:avLst/>
            <a:gdLst/>
            <a:ahLst/>
            <a:cxnLst/>
            <a:rect l="l" t="t" r="r" b="b"/>
            <a:pathLst>
              <a:path w="1905" h="27304">
                <a:moveTo>
                  <a:pt x="1701" y="27058"/>
                </a:moveTo>
                <a:lnTo>
                  <a:pt x="0" y="26577"/>
                </a:lnTo>
                <a:lnTo>
                  <a:pt x="0" y="0"/>
                </a:lnTo>
                <a:lnTo>
                  <a:pt x="1701" y="479"/>
                </a:lnTo>
                <a:lnTo>
                  <a:pt x="1701" y="27058"/>
                </a:lnTo>
                <a:close/>
              </a:path>
            </a:pathLst>
          </a:custGeom>
          <a:solidFill>
            <a:srgbClr val="634F4F">
              <a:alpha val="79998"/>
            </a:srgbClr>
          </a:solidFill>
        </p:spPr>
        <p:txBody>
          <a:bodyPr wrap="square" lIns="0" tIns="0" rIns="0" bIns="0" rtlCol="0"/>
          <a:lstStyle/>
          <a:p>
            <a:endParaRPr/>
          </a:p>
        </p:txBody>
      </p:sp>
      <p:sp>
        <p:nvSpPr>
          <p:cNvPr id="276" name="object 276"/>
          <p:cNvSpPr/>
          <p:nvPr/>
        </p:nvSpPr>
        <p:spPr>
          <a:xfrm>
            <a:off x="1749221" y="4102930"/>
            <a:ext cx="1905" cy="27305"/>
          </a:xfrm>
          <a:custGeom>
            <a:avLst/>
            <a:gdLst/>
            <a:ahLst/>
            <a:cxnLst/>
            <a:rect l="l" t="t" r="r" b="b"/>
            <a:pathLst>
              <a:path w="1905" h="27304">
                <a:moveTo>
                  <a:pt x="1701" y="27059"/>
                </a:moveTo>
                <a:lnTo>
                  <a:pt x="0" y="26579"/>
                </a:lnTo>
                <a:lnTo>
                  <a:pt x="0" y="0"/>
                </a:lnTo>
                <a:lnTo>
                  <a:pt x="1701" y="479"/>
                </a:lnTo>
                <a:lnTo>
                  <a:pt x="1701" y="27059"/>
                </a:lnTo>
                <a:close/>
              </a:path>
            </a:pathLst>
          </a:custGeom>
          <a:solidFill>
            <a:srgbClr val="645050">
              <a:alpha val="79998"/>
            </a:srgbClr>
          </a:solidFill>
        </p:spPr>
        <p:txBody>
          <a:bodyPr wrap="square" lIns="0" tIns="0" rIns="0" bIns="0" rtlCol="0"/>
          <a:lstStyle/>
          <a:p>
            <a:endParaRPr/>
          </a:p>
        </p:txBody>
      </p:sp>
      <p:sp>
        <p:nvSpPr>
          <p:cNvPr id="277" name="object 277"/>
          <p:cNvSpPr/>
          <p:nvPr/>
        </p:nvSpPr>
        <p:spPr>
          <a:xfrm>
            <a:off x="1750923" y="4103409"/>
            <a:ext cx="1905" cy="27305"/>
          </a:xfrm>
          <a:custGeom>
            <a:avLst/>
            <a:gdLst/>
            <a:ahLst/>
            <a:cxnLst/>
            <a:rect l="l" t="t" r="r" b="b"/>
            <a:pathLst>
              <a:path w="1905" h="27304">
                <a:moveTo>
                  <a:pt x="1714" y="27065"/>
                </a:moveTo>
                <a:lnTo>
                  <a:pt x="0" y="26580"/>
                </a:lnTo>
                <a:lnTo>
                  <a:pt x="0" y="0"/>
                </a:lnTo>
                <a:lnTo>
                  <a:pt x="1714" y="482"/>
                </a:lnTo>
                <a:lnTo>
                  <a:pt x="1714" y="27065"/>
                </a:lnTo>
                <a:close/>
              </a:path>
            </a:pathLst>
          </a:custGeom>
          <a:solidFill>
            <a:srgbClr val="655151">
              <a:alpha val="79998"/>
            </a:srgbClr>
          </a:solidFill>
        </p:spPr>
        <p:txBody>
          <a:bodyPr wrap="square" lIns="0" tIns="0" rIns="0" bIns="0" rtlCol="0"/>
          <a:lstStyle/>
          <a:p>
            <a:endParaRPr/>
          </a:p>
        </p:txBody>
      </p:sp>
      <p:sp>
        <p:nvSpPr>
          <p:cNvPr id="278" name="object 278"/>
          <p:cNvSpPr/>
          <p:nvPr/>
        </p:nvSpPr>
        <p:spPr>
          <a:xfrm>
            <a:off x="1752625" y="4103888"/>
            <a:ext cx="1905" cy="27305"/>
          </a:xfrm>
          <a:custGeom>
            <a:avLst/>
            <a:gdLst/>
            <a:ahLst/>
            <a:cxnLst/>
            <a:rect l="l" t="t" r="r" b="b"/>
            <a:pathLst>
              <a:path w="1905" h="27304">
                <a:moveTo>
                  <a:pt x="1701" y="27063"/>
                </a:moveTo>
                <a:lnTo>
                  <a:pt x="0" y="26582"/>
                </a:lnTo>
                <a:lnTo>
                  <a:pt x="0" y="0"/>
                </a:lnTo>
                <a:lnTo>
                  <a:pt x="1701" y="479"/>
                </a:lnTo>
                <a:lnTo>
                  <a:pt x="1701" y="27063"/>
                </a:lnTo>
                <a:close/>
              </a:path>
            </a:pathLst>
          </a:custGeom>
          <a:solidFill>
            <a:srgbClr val="665252">
              <a:alpha val="79998"/>
            </a:srgbClr>
          </a:solidFill>
        </p:spPr>
        <p:txBody>
          <a:bodyPr wrap="square" lIns="0" tIns="0" rIns="0" bIns="0" rtlCol="0"/>
          <a:lstStyle/>
          <a:p>
            <a:endParaRPr/>
          </a:p>
        </p:txBody>
      </p:sp>
      <p:sp>
        <p:nvSpPr>
          <p:cNvPr id="279" name="object 279"/>
          <p:cNvSpPr/>
          <p:nvPr/>
        </p:nvSpPr>
        <p:spPr>
          <a:xfrm>
            <a:off x="1754339" y="4104371"/>
            <a:ext cx="1905" cy="27305"/>
          </a:xfrm>
          <a:custGeom>
            <a:avLst/>
            <a:gdLst/>
            <a:ahLst/>
            <a:cxnLst/>
            <a:rect l="l" t="t" r="r" b="b"/>
            <a:pathLst>
              <a:path w="1905" h="27304">
                <a:moveTo>
                  <a:pt x="1701" y="27064"/>
                </a:moveTo>
                <a:lnTo>
                  <a:pt x="0" y="26583"/>
                </a:lnTo>
                <a:lnTo>
                  <a:pt x="0" y="0"/>
                </a:lnTo>
                <a:lnTo>
                  <a:pt x="1701" y="479"/>
                </a:lnTo>
                <a:lnTo>
                  <a:pt x="1701" y="27064"/>
                </a:lnTo>
                <a:close/>
              </a:path>
            </a:pathLst>
          </a:custGeom>
          <a:solidFill>
            <a:srgbClr val="675353">
              <a:alpha val="79998"/>
            </a:srgbClr>
          </a:solidFill>
        </p:spPr>
        <p:txBody>
          <a:bodyPr wrap="square" lIns="0" tIns="0" rIns="0" bIns="0" rtlCol="0"/>
          <a:lstStyle/>
          <a:p>
            <a:endParaRPr/>
          </a:p>
        </p:txBody>
      </p:sp>
      <p:sp>
        <p:nvSpPr>
          <p:cNvPr id="280" name="object 280"/>
          <p:cNvSpPr/>
          <p:nvPr/>
        </p:nvSpPr>
        <p:spPr>
          <a:xfrm>
            <a:off x="1756041" y="4104850"/>
            <a:ext cx="4445" cy="27940"/>
          </a:xfrm>
          <a:custGeom>
            <a:avLst/>
            <a:gdLst/>
            <a:ahLst/>
            <a:cxnLst/>
            <a:rect l="l" t="t" r="r" b="b"/>
            <a:pathLst>
              <a:path w="4444" h="27939">
                <a:moveTo>
                  <a:pt x="0" y="0"/>
                </a:moveTo>
                <a:lnTo>
                  <a:pt x="0" y="26585"/>
                </a:lnTo>
                <a:lnTo>
                  <a:pt x="4089" y="27740"/>
                </a:lnTo>
                <a:lnTo>
                  <a:pt x="4089" y="1151"/>
                </a:lnTo>
                <a:lnTo>
                  <a:pt x="0" y="0"/>
                </a:lnTo>
                <a:close/>
              </a:path>
            </a:pathLst>
          </a:custGeom>
          <a:solidFill>
            <a:srgbClr val="675353">
              <a:alpha val="79998"/>
            </a:srgbClr>
          </a:solidFill>
        </p:spPr>
        <p:txBody>
          <a:bodyPr wrap="square" lIns="0" tIns="0" rIns="0" bIns="0" rtlCol="0"/>
          <a:lstStyle/>
          <a:p>
            <a:endParaRPr/>
          </a:p>
        </p:txBody>
      </p:sp>
      <p:sp>
        <p:nvSpPr>
          <p:cNvPr id="281" name="object 281"/>
          <p:cNvSpPr/>
          <p:nvPr/>
        </p:nvSpPr>
        <p:spPr>
          <a:xfrm>
            <a:off x="1760131" y="4106002"/>
            <a:ext cx="4445" cy="27940"/>
          </a:xfrm>
          <a:custGeom>
            <a:avLst/>
            <a:gdLst/>
            <a:ahLst/>
            <a:cxnLst/>
            <a:rect l="l" t="t" r="r" b="b"/>
            <a:pathLst>
              <a:path w="4444" h="27939">
                <a:moveTo>
                  <a:pt x="0" y="0"/>
                </a:moveTo>
                <a:lnTo>
                  <a:pt x="0" y="26589"/>
                </a:lnTo>
                <a:lnTo>
                  <a:pt x="4089" y="27744"/>
                </a:lnTo>
                <a:lnTo>
                  <a:pt x="4089" y="1151"/>
                </a:lnTo>
                <a:lnTo>
                  <a:pt x="0" y="0"/>
                </a:lnTo>
                <a:close/>
              </a:path>
            </a:pathLst>
          </a:custGeom>
          <a:solidFill>
            <a:srgbClr val="685454">
              <a:alpha val="79998"/>
            </a:srgbClr>
          </a:solidFill>
        </p:spPr>
        <p:txBody>
          <a:bodyPr wrap="square" lIns="0" tIns="0" rIns="0" bIns="0" rtlCol="0"/>
          <a:lstStyle/>
          <a:p>
            <a:endParaRPr/>
          </a:p>
        </p:txBody>
      </p:sp>
      <p:sp>
        <p:nvSpPr>
          <p:cNvPr id="282" name="object 282"/>
          <p:cNvSpPr/>
          <p:nvPr/>
        </p:nvSpPr>
        <p:spPr>
          <a:xfrm>
            <a:off x="1764220" y="4107153"/>
            <a:ext cx="4445" cy="27940"/>
          </a:xfrm>
          <a:custGeom>
            <a:avLst/>
            <a:gdLst/>
            <a:ahLst/>
            <a:cxnLst/>
            <a:rect l="l" t="t" r="r" b="b"/>
            <a:pathLst>
              <a:path w="4444" h="27939">
                <a:moveTo>
                  <a:pt x="0" y="0"/>
                </a:moveTo>
                <a:lnTo>
                  <a:pt x="0" y="26593"/>
                </a:lnTo>
                <a:lnTo>
                  <a:pt x="4089" y="27748"/>
                </a:lnTo>
                <a:lnTo>
                  <a:pt x="4089" y="1151"/>
                </a:lnTo>
                <a:lnTo>
                  <a:pt x="0" y="0"/>
                </a:lnTo>
                <a:close/>
              </a:path>
            </a:pathLst>
          </a:custGeom>
          <a:solidFill>
            <a:srgbClr val="695555">
              <a:alpha val="79998"/>
            </a:srgbClr>
          </a:solidFill>
        </p:spPr>
        <p:txBody>
          <a:bodyPr wrap="square" lIns="0" tIns="0" rIns="0" bIns="0" rtlCol="0"/>
          <a:lstStyle/>
          <a:p>
            <a:endParaRPr/>
          </a:p>
        </p:txBody>
      </p:sp>
      <p:sp>
        <p:nvSpPr>
          <p:cNvPr id="283" name="object 283"/>
          <p:cNvSpPr/>
          <p:nvPr/>
        </p:nvSpPr>
        <p:spPr>
          <a:xfrm>
            <a:off x="1768309" y="4108305"/>
            <a:ext cx="4445" cy="27940"/>
          </a:xfrm>
          <a:custGeom>
            <a:avLst/>
            <a:gdLst/>
            <a:ahLst/>
            <a:cxnLst/>
            <a:rect l="l" t="t" r="r" b="b"/>
            <a:pathLst>
              <a:path w="4444" h="27939">
                <a:moveTo>
                  <a:pt x="0" y="0"/>
                </a:moveTo>
                <a:lnTo>
                  <a:pt x="0" y="26596"/>
                </a:lnTo>
                <a:lnTo>
                  <a:pt x="4089" y="27752"/>
                </a:lnTo>
                <a:lnTo>
                  <a:pt x="4089" y="1151"/>
                </a:lnTo>
                <a:lnTo>
                  <a:pt x="0" y="0"/>
                </a:lnTo>
                <a:close/>
              </a:path>
            </a:pathLst>
          </a:custGeom>
          <a:solidFill>
            <a:srgbClr val="6A5656">
              <a:alpha val="79998"/>
            </a:srgbClr>
          </a:solidFill>
        </p:spPr>
        <p:txBody>
          <a:bodyPr wrap="square" lIns="0" tIns="0" rIns="0" bIns="0" rtlCol="0"/>
          <a:lstStyle/>
          <a:p>
            <a:endParaRPr/>
          </a:p>
        </p:txBody>
      </p:sp>
      <p:sp>
        <p:nvSpPr>
          <p:cNvPr id="284" name="object 284"/>
          <p:cNvSpPr/>
          <p:nvPr/>
        </p:nvSpPr>
        <p:spPr>
          <a:xfrm>
            <a:off x="1772386" y="4109453"/>
            <a:ext cx="4445" cy="27940"/>
          </a:xfrm>
          <a:custGeom>
            <a:avLst/>
            <a:gdLst/>
            <a:ahLst/>
            <a:cxnLst/>
            <a:rect l="l" t="t" r="r" b="b"/>
            <a:pathLst>
              <a:path w="4444" h="27939">
                <a:moveTo>
                  <a:pt x="0" y="0"/>
                </a:moveTo>
                <a:lnTo>
                  <a:pt x="0" y="26600"/>
                </a:lnTo>
                <a:lnTo>
                  <a:pt x="4089" y="27756"/>
                </a:lnTo>
                <a:lnTo>
                  <a:pt x="4089" y="1151"/>
                </a:lnTo>
                <a:lnTo>
                  <a:pt x="0" y="0"/>
                </a:lnTo>
                <a:close/>
              </a:path>
            </a:pathLst>
          </a:custGeom>
          <a:solidFill>
            <a:srgbClr val="6B5757">
              <a:alpha val="79998"/>
            </a:srgbClr>
          </a:solidFill>
        </p:spPr>
        <p:txBody>
          <a:bodyPr wrap="square" lIns="0" tIns="0" rIns="0" bIns="0" rtlCol="0"/>
          <a:lstStyle/>
          <a:p>
            <a:endParaRPr/>
          </a:p>
        </p:txBody>
      </p:sp>
      <p:sp>
        <p:nvSpPr>
          <p:cNvPr id="285" name="object 285"/>
          <p:cNvSpPr/>
          <p:nvPr/>
        </p:nvSpPr>
        <p:spPr>
          <a:xfrm>
            <a:off x="1776476" y="4110604"/>
            <a:ext cx="4445" cy="27940"/>
          </a:xfrm>
          <a:custGeom>
            <a:avLst/>
            <a:gdLst/>
            <a:ahLst/>
            <a:cxnLst/>
            <a:rect l="l" t="t" r="r" b="b"/>
            <a:pathLst>
              <a:path w="4444" h="27939">
                <a:moveTo>
                  <a:pt x="0" y="0"/>
                </a:moveTo>
                <a:lnTo>
                  <a:pt x="0" y="26604"/>
                </a:lnTo>
                <a:lnTo>
                  <a:pt x="4089" y="27759"/>
                </a:lnTo>
                <a:lnTo>
                  <a:pt x="4089" y="1151"/>
                </a:lnTo>
                <a:lnTo>
                  <a:pt x="0" y="0"/>
                </a:lnTo>
                <a:close/>
              </a:path>
            </a:pathLst>
          </a:custGeom>
          <a:solidFill>
            <a:srgbClr val="6C5959">
              <a:alpha val="79998"/>
            </a:srgbClr>
          </a:solidFill>
        </p:spPr>
        <p:txBody>
          <a:bodyPr wrap="square" lIns="0" tIns="0" rIns="0" bIns="0" rtlCol="0"/>
          <a:lstStyle/>
          <a:p>
            <a:endParaRPr/>
          </a:p>
        </p:txBody>
      </p:sp>
      <p:sp>
        <p:nvSpPr>
          <p:cNvPr id="286" name="object 286"/>
          <p:cNvSpPr/>
          <p:nvPr/>
        </p:nvSpPr>
        <p:spPr>
          <a:xfrm>
            <a:off x="1780565" y="4111756"/>
            <a:ext cx="4445" cy="27305"/>
          </a:xfrm>
          <a:custGeom>
            <a:avLst/>
            <a:gdLst/>
            <a:ahLst/>
            <a:cxnLst/>
            <a:rect l="l" t="t" r="r" b="b"/>
            <a:pathLst>
              <a:path w="4444" h="27304">
                <a:moveTo>
                  <a:pt x="0" y="0"/>
                </a:moveTo>
                <a:lnTo>
                  <a:pt x="0" y="26608"/>
                </a:lnTo>
                <a:lnTo>
                  <a:pt x="1399" y="27003"/>
                </a:lnTo>
                <a:lnTo>
                  <a:pt x="4089" y="27145"/>
                </a:lnTo>
                <a:lnTo>
                  <a:pt x="4089" y="479"/>
                </a:lnTo>
                <a:lnTo>
                  <a:pt x="1106" y="311"/>
                </a:lnTo>
                <a:lnTo>
                  <a:pt x="0" y="0"/>
                </a:lnTo>
                <a:close/>
              </a:path>
            </a:pathLst>
          </a:custGeom>
          <a:solidFill>
            <a:srgbClr val="6D5A5A">
              <a:alpha val="79998"/>
            </a:srgbClr>
          </a:solidFill>
        </p:spPr>
        <p:txBody>
          <a:bodyPr wrap="square" lIns="0" tIns="0" rIns="0" bIns="0" rtlCol="0"/>
          <a:lstStyle/>
          <a:p>
            <a:endParaRPr/>
          </a:p>
        </p:txBody>
      </p:sp>
      <p:sp>
        <p:nvSpPr>
          <p:cNvPr id="287" name="object 287"/>
          <p:cNvSpPr/>
          <p:nvPr/>
        </p:nvSpPr>
        <p:spPr>
          <a:xfrm>
            <a:off x="1784654" y="4112236"/>
            <a:ext cx="4445" cy="27305"/>
          </a:xfrm>
          <a:custGeom>
            <a:avLst/>
            <a:gdLst/>
            <a:ahLst/>
            <a:cxnLst/>
            <a:rect l="l" t="t" r="r" b="b"/>
            <a:pathLst>
              <a:path w="4444" h="27304">
                <a:moveTo>
                  <a:pt x="4076" y="26881"/>
                </a:moveTo>
                <a:lnTo>
                  <a:pt x="0" y="26666"/>
                </a:lnTo>
                <a:lnTo>
                  <a:pt x="0" y="0"/>
                </a:lnTo>
                <a:lnTo>
                  <a:pt x="4076" y="229"/>
                </a:lnTo>
                <a:lnTo>
                  <a:pt x="4076" y="26881"/>
                </a:lnTo>
                <a:close/>
              </a:path>
            </a:pathLst>
          </a:custGeom>
          <a:solidFill>
            <a:srgbClr val="6E5B5C">
              <a:alpha val="79998"/>
            </a:srgbClr>
          </a:solidFill>
        </p:spPr>
        <p:txBody>
          <a:bodyPr wrap="square" lIns="0" tIns="0" rIns="0" bIns="0" rtlCol="0"/>
          <a:lstStyle/>
          <a:p>
            <a:endParaRPr/>
          </a:p>
        </p:txBody>
      </p:sp>
      <p:sp>
        <p:nvSpPr>
          <p:cNvPr id="288" name="object 288"/>
          <p:cNvSpPr/>
          <p:nvPr/>
        </p:nvSpPr>
        <p:spPr>
          <a:xfrm>
            <a:off x="1788731" y="4112465"/>
            <a:ext cx="4445" cy="27305"/>
          </a:xfrm>
          <a:custGeom>
            <a:avLst/>
            <a:gdLst/>
            <a:ahLst/>
            <a:cxnLst/>
            <a:rect l="l" t="t" r="r" b="b"/>
            <a:pathLst>
              <a:path w="4444" h="27304">
                <a:moveTo>
                  <a:pt x="4089" y="26867"/>
                </a:moveTo>
                <a:lnTo>
                  <a:pt x="0" y="26651"/>
                </a:lnTo>
                <a:lnTo>
                  <a:pt x="0" y="0"/>
                </a:lnTo>
                <a:lnTo>
                  <a:pt x="4089" y="230"/>
                </a:lnTo>
                <a:lnTo>
                  <a:pt x="4089" y="26867"/>
                </a:lnTo>
                <a:close/>
              </a:path>
            </a:pathLst>
          </a:custGeom>
          <a:solidFill>
            <a:srgbClr val="705C5D">
              <a:alpha val="79998"/>
            </a:srgbClr>
          </a:solidFill>
        </p:spPr>
        <p:txBody>
          <a:bodyPr wrap="square" lIns="0" tIns="0" rIns="0" bIns="0" rtlCol="0"/>
          <a:lstStyle/>
          <a:p>
            <a:endParaRPr/>
          </a:p>
        </p:txBody>
      </p:sp>
      <p:sp>
        <p:nvSpPr>
          <p:cNvPr id="289" name="object 289"/>
          <p:cNvSpPr/>
          <p:nvPr/>
        </p:nvSpPr>
        <p:spPr>
          <a:xfrm>
            <a:off x="1792820" y="4112696"/>
            <a:ext cx="4445" cy="27305"/>
          </a:xfrm>
          <a:custGeom>
            <a:avLst/>
            <a:gdLst/>
            <a:ahLst/>
            <a:cxnLst/>
            <a:rect l="l" t="t" r="r" b="b"/>
            <a:pathLst>
              <a:path w="4444" h="27304">
                <a:moveTo>
                  <a:pt x="4089" y="26852"/>
                </a:moveTo>
                <a:lnTo>
                  <a:pt x="0" y="26636"/>
                </a:lnTo>
                <a:lnTo>
                  <a:pt x="0" y="0"/>
                </a:lnTo>
                <a:lnTo>
                  <a:pt x="4089" y="230"/>
                </a:lnTo>
                <a:lnTo>
                  <a:pt x="4089" y="26852"/>
                </a:lnTo>
                <a:close/>
              </a:path>
            </a:pathLst>
          </a:custGeom>
          <a:solidFill>
            <a:srgbClr val="715D5E">
              <a:alpha val="79998"/>
            </a:srgbClr>
          </a:solidFill>
        </p:spPr>
        <p:txBody>
          <a:bodyPr wrap="square" lIns="0" tIns="0" rIns="0" bIns="0" rtlCol="0"/>
          <a:lstStyle/>
          <a:p>
            <a:endParaRPr/>
          </a:p>
        </p:txBody>
      </p:sp>
      <p:sp>
        <p:nvSpPr>
          <p:cNvPr id="290" name="object 290"/>
          <p:cNvSpPr/>
          <p:nvPr/>
        </p:nvSpPr>
        <p:spPr>
          <a:xfrm>
            <a:off x="1796910" y="4112926"/>
            <a:ext cx="4445" cy="27305"/>
          </a:xfrm>
          <a:custGeom>
            <a:avLst/>
            <a:gdLst/>
            <a:ahLst/>
            <a:cxnLst/>
            <a:rect l="l" t="t" r="r" b="b"/>
            <a:pathLst>
              <a:path w="4444" h="27304">
                <a:moveTo>
                  <a:pt x="4089" y="26838"/>
                </a:moveTo>
                <a:lnTo>
                  <a:pt x="0" y="26622"/>
                </a:lnTo>
                <a:lnTo>
                  <a:pt x="0" y="0"/>
                </a:lnTo>
                <a:lnTo>
                  <a:pt x="4089" y="230"/>
                </a:lnTo>
                <a:lnTo>
                  <a:pt x="4089" y="26838"/>
                </a:lnTo>
                <a:close/>
              </a:path>
            </a:pathLst>
          </a:custGeom>
          <a:solidFill>
            <a:srgbClr val="725E5F">
              <a:alpha val="79998"/>
            </a:srgbClr>
          </a:solidFill>
        </p:spPr>
        <p:txBody>
          <a:bodyPr wrap="square" lIns="0" tIns="0" rIns="0" bIns="0" rtlCol="0"/>
          <a:lstStyle/>
          <a:p>
            <a:endParaRPr/>
          </a:p>
        </p:txBody>
      </p:sp>
      <p:sp>
        <p:nvSpPr>
          <p:cNvPr id="291" name="object 291"/>
          <p:cNvSpPr/>
          <p:nvPr/>
        </p:nvSpPr>
        <p:spPr>
          <a:xfrm>
            <a:off x="1800999" y="4113157"/>
            <a:ext cx="4445" cy="27305"/>
          </a:xfrm>
          <a:custGeom>
            <a:avLst/>
            <a:gdLst/>
            <a:ahLst/>
            <a:cxnLst/>
            <a:rect l="l" t="t" r="r" b="b"/>
            <a:pathLst>
              <a:path w="4444" h="27304">
                <a:moveTo>
                  <a:pt x="4089" y="26823"/>
                </a:moveTo>
                <a:lnTo>
                  <a:pt x="0" y="26607"/>
                </a:lnTo>
                <a:lnTo>
                  <a:pt x="0" y="0"/>
                </a:lnTo>
                <a:lnTo>
                  <a:pt x="4089" y="230"/>
                </a:lnTo>
                <a:lnTo>
                  <a:pt x="4089" y="26823"/>
                </a:lnTo>
                <a:close/>
              </a:path>
            </a:pathLst>
          </a:custGeom>
          <a:solidFill>
            <a:srgbClr val="735F60">
              <a:alpha val="79998"/>
            </a:srgbClr>
          </a:solidFill>
        </p:spPr>
        <p:txBody>
          <a:bodyPr wrap="square" lIns="0" tIns="0" rIns="0" bIns="0" rtlCol="0"/>
          <a:lstStyle/>
          <a:p>
            <a:endParaRPr/>
          </a:p>
        </p:txBody>
      </p:sp>
      <p:sp>
        <p:nvSpPr>
          <p:cNvPr id="292" name="object 292"/>
          <p:cNvSpPr/>
          <p:nvPr/>
        </p:nvSpPr>
        <p:spPr>
          <a:xfrm>
            <a:off x="1805101" y="4113388"/>
            <a:ext cx="4445" cy="27305"/>
          </a:xfrm>
          <a:custGeom>
            <a:avLst/>
            <a:gdLst/>
            <a:ahLst/>
            <a:cxnLst/>
            <a:rect l="l" t="t" r="r" b="b"/>
            <a:pathLst>
              <a:path w="4444" h="27304">
                <a:moveTo>
                  <a:pt x="4076" y="26808"/>
                </a:moveTo>
                <a:lnTo>
                  <a:pt x="0" y="26592"/>
                </a:lnTo>
                <a:lnTo>
                  <a:pt x="0" y="0"/>
                </a:lnTo>
                <a:lnTo>
                  <a:pt x="4076" y="229"/>
                </a:lnTo>
                <a:lnTo>
                  <a:pt x="4076" y="26808"/>
                </a:lnTo>
                <a:close/>
              </a:path>
            </a:pathLst>
          </a:custGeom>
          <a:solidFill>
            <a:srgbClr val="746061">
              <a:alpha val="79998"/>
            </a:srgbClr>
          </a:solidFill>
        </p:spPr>
        <p:txBody>
          <a:bodyPr wrap="square" lIns="0" tIns="0" rIns="0" bIns="0" rtlCol="0"/>
          <a:lstStyle/>
          <a:p>
            <a:endParaRPr/>
          </a:p>
        </p:txBody>
      </p:sp>
      <p:sp>
        <p:nvSpPr>
          <p:cNvPr id="293" name="object 293"/>
          <p:cNvSpPr/>
          <p:nvPr/>
        </p:nvSpPr>
        <p:spPr>
          <a:xfrm>
            <a:off x="1809178" y="4113618"/>
            <a:ext cx="4445" cy="27305"/>
          </a:xfrm>
          <a:custGeom>
            <a:avLst/>
            <a:gdLst/>
            <a:ahLst/>
            <a:cxnLst/>
            <a:rect l="l" t="t" r="r" b="b"/>
            <a:pathLst>
              <a:path w="4444" h="27304">
                <a:moveTo>
                  <a:pt x="4089" y="26794"/>
                </a:moveTo>
                <a:lnTo>
                  <a:pt x="0" y="26578"/>
                </a:lnTo>
                <a:lnTo>
                  <a:pt x="0" y="0"/>
                </a:lnTo>
                <a:lnTo>
                  <a:pt x="4089" y="230"/>
                </a:lnTo>
                <a:lnTo>
                  <a:pt x="4089" y="26794"/>
                </a:lnTo>
                <a:close/>
              </a:path>
            </a:pathLst>
          </a:custGeom>
          <a:solidFill>
            <a:srgbClr val="756162">
              <a:alpha val="79998"/>
            </a:srgbClr>
          </a:solidFill>
        </p:spPr>
        <p:txBody>
          <a:bodyPr wrap="square" lIns="0" tIns="0" rIns="0" bIns="0" rtlCol="0"/>
          <a:lstStyle/>
          <a:p>
            <a:endParaRPr/>
          </a:p>
        </p:txBody>
      </p:sp>
      <p:sp>
        <p:nvSpPr>
          <p:cNvPr id="294" name="object 294"/>
          <p:cNvSpPr/>
          <p:nvPr/>
        </p:nvSpPr>
        <p:spPr>
          <a:xfrm>
            <a:off x="1813255" y="4113848"/>
            <a:ext cx="4445" cy="27305"/>
          </a:xfrm>
          <a:custGeom>
            <a:avLst/>
            <a:gdLst/>
            <a:ahLst/>
            <a:cxnLst/>
            <a:rect l="l" t="t" r="r" b="b"/>
            <a:pathLst>
              <a:path w="4444" h="27304">
                <a:moveTo>
                  <a:pt x="4368" y="26794"/>
                </a:moveTo>
                <a:lnTo>
                  <a:pt x="0" y="26563"/>
                </a:lnTo>
                <a:lnTo>
                  <a:pt x="0" y="0"/>
                </a:lnTo>
                <a:lnTo>
                  <a:pt x="4368" y="246"/>
                </a:lnTo>
                <a:lnTo>
                  <a:pt x="4368" y="26794"/>
                </a:lnTo>
                <a:close/>
              </a:path>
            </a:pathLst>
          </a:custGeom>
          <a:solidFill>
            <a:srgbClr val="756162">
              <a:alpha val="79998"/>
            </a:srgbClr>
          </a:solidFill>
        </p:spPr>
        <p:txBody>
          <a:bodyPr wrap="square" lIns="0" tIns="0" rIns="0" bIns="0" rtlCol="0"/>
          <a:lstStyle/>
          <a:p>
            <a:endParaRPr/>
          </a:p>
        </p:txBody>
      </p:sp>
      <p:sp>
        <p:nvSpPr>
          <p:cNvPr id="295" name="object 295"/>
          <p:cNvSpPr/>
          <p:nvPr/>
        </p:nvSpPr>
        <p:spPr>
          <a:xfrm>
            <a:off x="1817623" y="4114094"/>
            <a:ext cx="4445" cy="27305"/>
          </a:xfrm>
          <a:custGeom>
            <a:avLst/>
            <a:gdLst/>
            <a:ahLst/>
            <a:cxnLst/>
            <a:rect l="l" t="t" r="r" b="b"/>
            <a:pathLst>
              <a:path w="4444" h="27304">
                <a:moveTo>
                  <a:pt x="4356" y="26778"/>
                </a:moveTo>
                <a:lnTo>
                  <a:pt x="0" y="26548"/>
                </a:lnTo>
                <a:lnTo>
                  <a:pt x="0" y="0"/>
                </a:lnTo>
                <a:lnTo>
                  <a:pt x="4356" y="245"/>
                </a:lnTo>
                <a:lnTo>
                  <a:pt x="4356" y="26778"/>
                </a:lnTo>
                <a:close/>
              </a:path>
            </a:pathLst>
          </a:custGeom>
          <a:solidFill>
            <a:srgbClr val="746061">
              <a:alpha val="79998"/>
            </a:srgbClr>
          </a:solidFill>
        </p:spPr>
        <p:txBody>
          <a:bodyPr wrap="square" lIns="0" tIns="0" rIns="0" bIns="0" rtlCol="0"/>
          <a:lstStyle/>
          <a:p>
            <a:endParaRPr/>
          </a:p>
        </p:txBody>
      </p:sp>
      <p:sp>
        <p:nvSpPr>
          <p:cNvPr id="296" name="object 296"/>
          <p:cNvSpPr/>
          <p:nvPr/>
        </p:nvSpPr>
        <p:spPr>
          <a:xfrm>
            <a:off x="1821980" y="4114260"/>
            <a:ext cx="4445" cy="27305"/>
          </a:xfrm>
          <a:custGeom>
            <a:avLst/>
            <a:gdLst/>
            <a:ahLst/>
            <a:cxnLst/>
            <a:rect l="l" t="t" r="r" b="b"/>
            <a:pathLst>
              <a:path w="4444" h="27304">
                <a:moveTo>
                  <a:pt x="0" y="79"/>
                </a:moveTo>
                <a:lnTo>
                  <a:pt x="0" y="26612"/>
                </a:lnTo>
                <a:lnTo>
                  <a:pt x="4356" y="26839"/>
                </a:lnTo>
                <a:lnTo>
                  <a:pt x="4356" y="235"/>
                </a:lnTo>
                <a:lnTo>
                  <a:pt x="2755" y="235"/>
                </a:lnTo>
                <a:lnTo>
                  <a:pt x="0" y="79"/>
                </a:lnTo>
                <a:close/>
              </a:path>
              <a:path w="4444" h="27304">
                <a:moveTo>
                  <a:pt x="4356" y="0"/>
                </a:moveTo>
                <a:lnTo>
                  <a:pt x="2755" y="235"/>
                </a:lnTo>
                <a:lnTo>
                  <a:pt x="4356" y="235"/>
                </a:lnTo>
                <a:lnTo>
                  <a:pt x="4356" y="0"/>
                </a:lnTo>
                <a:close/>
              </a:path>
            </a:pathLst>
          </a:custGeom>
          <a:solidFill>
            <a:srgbClr val="735F60">
              <a:alpha val="79998"/>
            </a:srgbClr>
          </a:solidFill>
        </p:spPr>
        <p:txBody>
          <a:bodyPr wrap="square" lIns="0" tIns="0" rIns="0" bIns="0" rtlCol="0"/>
          <a:lstStyle/>
          <a:p>
            <a:endParaRPr/>
          </a:p>
        </p:txBody>
      </p:sp>
      <p:sp>
        <p:nvSpPr>
          <p:cNvPr id="297" name="object 297"/>
          <p:cNvSpPr/>
          <p:nvPr/>
        </p:nvSpPr>
        <p:spPr>
          <a:xfrm>
            <a:off x="1826361" y="4113616"/>
            <a:ext cx="4445" cy="27940"/>
          </a:xfrm>
          <a:custGeom>
            <a:avLst/>
            <a:gdLst/>
            <a:ahLst/>
            <a:cxnLst/>
            <a:rect l="l" t="t" r="r" b="b"/>
            <a:pathLst>
              <a:path w="4444" h="27939">
                <a:moveTo>
                  <a:pt x="4356" y="0"/>
                </a:moveTo>
                <a:lnTo>
                  <a:pt x="0" y="639"/>
                </a:lnTo>
                <a:lnTo>
                  <a:pt x="0" y="27479"/>
                </a:lnTo>
                <a:lnTo>
                  <a:pt x="4356" y="26870"/>
                </a:lnTo>
                <a:lnTo>
                  <a:pt x="4356" y="0"/>
                </a:lnTo>
                <a:close/>
              </a:path>
            </a:pathLst>
          </a:custGeom>
          <a:solidFill>
            <a:srgbClr val="725E5F">
              <a:alpha val="79998"/>
            </a:srgbClr>
          </a:solidFill>
        </p:spPr>
        <p:txBody>
          <a:bodyPr wrap="square" lIns="0" tIns="0" rIns="0" bIns="0" rtlCol="0"/>
          <a:lstStyle/>
          <a:p>
            <a:endParaRPr/>
          </a:p>
        </p:txBody>
      </p:sp>
      <p:sp>
        <p:nvSpPr>
          <p:cNvPr id="298" name="object 298"/>
          <p:cNvSpPr/>
          <p:nvPr/>
        </p:nvSpPr>
        <p:spPr>
          <a:xfrm>
            <a:off x="1830704" y="4112976"/>
            <a:ext cx="4445" cy="27940"/>
          </a:xfrm>
          <a:custGeom>
            <a:avLst/>
            <a:gdLst/>
            <a:ahLst/>
            <a:cxnLst/>
            <a:rect l="l" t="t" r="r" b="b"/>
            <a:pathLst>
              <a:path w="4444" h="27939">
                <a:moveTo>
                  <a:pt x="4368" y="0"/>
                </a:moveTo>
                <a:lnTo>
                  <a:pt x="0" y="641"/>
                </a:lnTo>
                <a:lnTo>
                  <a:pt x="0" y="27512"/>
                </a:lnTo>
                <a:lnTo>
                  <a:pt x="4368" y="26901"/>
                </a:lnTo>
                <a:lnTo>
                  <a:pt x="4368" y="0"/>
                </a:lnTo>
                <a:close/>
              </a:path>
            </a:pathLst>
          </a:custGeom>
          <a:solidFill>
            <a:srgbClr val="715D5E">
              <a:alpha val="79998"/>
            </a:srgbClr>
          </a:solidFill>
        </p:spPr>
        <p:txBody>
          <a:bodyPr wrap="square" lIns="0" tIns="0" rIns="0" bIns="0" rtlCol="0"/>
          <a:lstStyle/>
          <a:p>
            <a:endParaRPr/>
          </a:p>
        </p:txBody>
      </p:sp>
      <p:sp>
        <p:nvSpPr>
          <p:cNvPr id="299" name="object 299"/>
          <p:cNvSpPr/>
          <p:nvPr/>
        </p:nvSpPr>
        <p:spPr>
          <a:xfrm>
            <a:off x="1835073" y="4112336"/>
            <a:ext cx="4445" cy="27940"/>
          </a:xfrm>
          <a:custGeom>
            <a:avLst/>
            <a:gdLst/>
            <a:ahLst/>
            <a:cxnLst/>
            <a:rect l="l" t="t" r="r" b="b"/>
            <a:pathLst>
              <a:path w="4444" h="27939">
                <a:moveTo>
                  <a:pt x="4356" y="0"/>
                </a:moveTo>
                <a:lnTo>
                  <a:pt x="0" y="639"/>
                </a:lnTo>
                <a:lnTo>
                  <a:pt x="0" y="27541"/>
                </a:lnTo>
                <a:lnTo>
                  <a:pt x="4356" y="26932"/>
                </a:lnTo>
                <a:lnTo>
                  <a:pt x="4356" y="0"/>
                </a:lnTo>
                <a:close/>
              </a:path>
            </a:pathLst>
          </a:custGeom>
          <a:solidFill>
            <a:srgbClr val="705C5D">
              <a:alpha val="79998"/>
            </a:srgbClr>
          </a:solidFill>
        </p:spPr>
        <p:txBody>
          <a:bodyPr wrap="square" lIns="0" tIns="0" rIns="0" bIns="0" rtlCol="0"/>
          <a:lstStyle/>
          <a:p>
            <a:endParaRPr/>
          </a:p>
        </p:txBody>
      </p:sp>
      <p:sp>
        <p:nvSpPr>
          <p:cNvPr id="300" name="object 300"/>
          <p:cNvSpPr/>
          <p:nvPr/>
        </p:nvSpPr>
        <p:spPr>
          <a:xfrm>
            <a:off x="1839429" y="4111695"/>
            <a:ext cx="4445" cy="27940"/>
          </a:xfrm>
          <a:custGeom>
            <a:avLst/>
            <a:gdLst/>
            <a:ahLst/>
            <a:cxnLst/>
            <a:rect l="l" t="t" r="r" b="b"/>
            <a:pathLst>
              <a:path w="4444" h="27939">
                <a:moveTo>
                  <a:pt x="4368" y="0"/>
                </a:moveTo>
                <a:lnTo>
                  <a:pt x="0" y="641"/>
                </a:lnTo>
                <a:lnTo>
                  <a:pt x="0" y="27573"/>
                </a:lnTo>
                <a:lnTo>
                  <a:pt x="4368" y="26962"/>
                </a:lnTo>
                <a:lnTo>
                  <a:pt x="4368" y="0"/>
                </a:lnTo>
                <a:close/>
              </a:path>
            </a:pathLst>
          </a:custGeom>
          <a:solidFill>
            <a:srgbClr val="6E5B5C">
              <a:alpha val="79998"/>
            </a:srgbClr>
          </a:solidFill>
        </p:spPr>
        <p:txBody>
          <a:bodyPr wrap="square" lIns="0" tIns="0" rIns="0" bIns="0" rtlCol="0"/>
          <a:lstStyle/>
          <a:p>
            <a:endParaRPr/>
          </a:p>
        </p:txBody>
      </p:sp>
      <p:sp>
        <p:nvSpPr>
          <p:cNvPr id="301" name="object 301"/>
          <p:cNvSpPr/>
          <p:nvPr/>
        </p:nvSpPr>
        <p:spPr>
          <a:xfrm>
            <a:off x="1843798" y="4111055"/>
            <a:ext cx="4445" cy="27940"/>
          </a:xfrm>
          <a:custGeom>
            <a:avLst/>
            <a:gdLst/>
            <a:ahLst/>
            <a:cxnLst/>
            <a:rect l="l" t="t" r="r" b="b"/>
            <a:pathLst>
              <a:path w="4444" h="27939">
                <a:moveTo>
                  <a:pt x="4356" y="0"/>
                </a:moveTo>
                <a:lnTo>
                  <a:pt x="0" y="639"/>
                </a:lnTo>
                <a:lnTo>
                  <a:pt x="0" y="27602"/>
                </a:lnTo>
                <a:lnTo>
                  <a:pt x="4356" y="26993"/>
                </a:lnTo>
                <a:lnTo>
                  <a:pt x="4356" y="0"/>
                </a:lnTo>
                <a:close/>
              </a:path>
            </a:pathLst>
          </a:custGeom>
          <a:solidFill>
            <a:srgbClr val="6D5A5A">
              <a:alpha val="79998"/>
            </a:srgbClr>
          </a:solidFill>
        </p:spPr>
        <p:txBody>
          <a:bodyPr wrap="square" lIns="0" tIns="0" rIns="0" bIns="0" rtlCol="0"/>
          <a:lstStyle/>
          <a:p>
            <a:endParaRPr/>
          </a:p>
        </p:txBody>
      </p:sp>
      <p:sp>
        <p:nvSpPr>
          <p:cNvPr id="302" name="object 302"/>
          <p:cNvSpPr/>
          <p:nvPr/>
        </p:nvSpPr>
        <p:spPr>
          <a:xfrm>
            <a:off x="1848154" y="4110413"/>
            <a:ext cx="4445" cy="27940"/>
          </a:xfrm>
          <a:custGeom>
            <a:avLst/>
            <a:gdLst/>
            <a:ahLst/>
            <a:cxnLst/>
            <a:rect l="l" t="t" r="r" b="b"/>
            <a:pathLst>
              <a:path w="4444" h="27939">
                <a:moveTo>
                  <a:pt x="4368" y="0"/>
                </a:moveTo>
                <a:lnTo>
                  <a:pt x="0" y="641"/>
                </a:lnTo>
                <a:lnTo>
                  <a:pt x="0" y="27635"/>
                </a:lnTo>
                <a:lnTo>
                  <a:pt x="4368" y="27024"/>
                </a:lnTo>
                <a:lnTo>
                  <a:pt x="4368" y="0"/>
                </a:lnTo>
                <a:close/>
              </a:path>
            </a:pathLst>
          </a:custGeom>
          <a:solidFill>
            <a:srgbClr val="6C5959">
              <a:alpha val="79998"/>
            </a:srgbClr>
          </a:solidFill>
        </p:spPr>
        <p:txBody>
          <a:bodyPr wrap="square" lIns="0" tIns="0" rIns="0" bIns="0" rtlCol="0"/>
          <a:lstStyle/>
          <a:p>
            <a:endParaRPr/>
          </a:p>
        </p:txBody>
      </p:sp>
      <p:sp>
        <p:nvSpPr>
          <p:cNvPr id="303" name="object 303"/>
          <p:cNvSpPr/>
          <p:nvPr/>
        </p:nvSpPr>
        <p:spPr>
          <a:xfrm>
            <a:off x="1852523" y="4109774"/>
            <a:ext cx="4445" cy="27940"/>
          </a:xfrm>
          <a:custGeom>
            <a:avLst/>
            <a:gdLst/>
            <a:ahLst/>
            <a:cxnLst/>
            <a:rect l="l" t="t" r="r" b="b"/>
            <a:pathLst>
              <a:path w="4444" h="27939">
                <a:moveTo>
                  <a:pt x="4356" y="0"/>
                </a:moveTo>
                <a:lnTo>
                  <a:pt x="0" y="639"/>
                </a:lnTo>
                <a:lnTo>
                  <a:pt x="0" y="27664"/>
                </a:lnTo>
                <a:lnTo>
                  <a:pt x="4356" y="27055"/>
                </a:lnTo>
                <a:lnTo>
                  <a:pt x="4356" y="0"/>
                </a:lnTo>
                <a:close/>
              </a:path>
            </a:pathLst>
          </a:custGeom>
          <a:solidFill>
            <a:srgbClr val="6B5757">
              <a:alpha val="79998"/>
            </a:srgbClr>
          </a:solidFill>
        </p:spPr>
        <p:txBody>
          <a:bodyPr wrap="square" lIns="0" tIns="0" rIns="0" bIns="0" rtlCol="0"/>
          <a:lstStyle/>
          <a:p>
            <a:endParaRPr/>
          </a:p>
        </p:txBody>
      </p:sp>
      <p:sp>
        <p:nvSpPr>
          <p:cNvPr id="304" name="object 304"/>
          <p:cNvSpPr/>
          <p:nvPr/>
        </p:nvSpPr>
        <p:spPr>
          <a:xfrm>
            <a:off x="1856879" y="4109132"/>
            <a:ext cx="4445" cy="27940"/>
          </a:xfrm>
          <a:custGeom>
            <a:avLst/>
            <a:gdLst/>
            <a:ahLst/>
            <a:cxnLst/>
            <a:rect l="l" t="t" r="r" b="b"/>
            <a:pathLst>
              <a:path w="4444" h="27939">
                <a:moveTo>
                  <a:pt x="4368" y="0"/>
                </a:moveTo>
                <a:lnTo>
                  <a:pt x="0" y="641"/>
                </a:lnTo>
                <a:lnTo>
                  <a:pt x="0" y="27696"/>
                </a:lnTo>
                <a:lnTo>
                  <a:pt x="4368" y="27086"/>
                </a:lnTo>
                <a:lnTo>
                  <a:pt x="4368" y="0"/>
                </a:lnTo>
                <a:close/>
              </a:path>
            </a:pathLst>
          </a:custGeom>
          <a:solidFill>
            <a:srgbClr val="6A5656">
              <a:alpha val="79998"/>
            </a:srgbClr>
          </a:solidFill>
        </p:spPr>
        <p:txBody>
          <a:bodyPr wrap="square" lIns="0" tIns="0" rIns="0" bIns="0" rtlCol="0"/>
          <a:lstStyle/>
          <a:p>
            <a:endParaRPr/>
          </a:p>
        </p:txBody>
      </p:sp>
      <p:sp>
        <p:nvSpPr>
          <p:cNvPr id="305" name="object 305"/>
          <p:cNvSpPr/>
          <p:nvPr/>
        </p:nvSpPr>
        <p:spPr>
          <a:xfrm>
            <a:off x="1861248" y="4108492"/>
            <a:ext cx="4445" cy="27940"/>
          </a:xfrm>
          <a:custGeom>
            <a:avLst/>
            <a:gdLst/>
            <a:ahLst/>
            <a:cxnLst/>
            <a:rect l="l" t="t" r="r" b="b"/>
            <a:pathLst>
              <a:path w="4444" h="27939">
                <a:moveTo>
                  <a:pt x="4356" y="0"/>
                </a:moveTo>
                <a:lnTo>
                  <a:pt x="0" y="639"/>
                </a:lnTo>
                <a:lnTo>
                  <a:pt x="0" y="27725"/>
                </a:lnTo>
                <a:lnTo>
                  <a:pt x="4356" y="27116"/>
                </a:lnTo>
                <a:lnTo>
                  <a:pt x="4356" y="0"/>
                </a:lnTo>
                <a:close/>
              </a:path>
            </a:pathLst>
          </a:custGeom>
          <a:solidFill>
            <a:srgbClr val="695555">
              <a:alpha val="79998"/>
            </a:srgbClr>
          </a:solidFill>
        </p:spPr>
        <p:txBody>
          <a:bodyPr wrap="square" lIns="0" tIns="0" rIns="0" bIns="0" rtlCol="0"/>
          <a:lstStyle/>
          <a:p>
            <a:endParaRPr/>
          </a:p>
        </p:txBody>
      </p:sp>
      <p:sp>
        <p:nvSpPr>
          <p:cNvPr id="306" name="object 306"/>
          <p:cNvSpPr/>
          <p:nvPr/>
        </p:nvSpPr>
        <p:spPr>
          <a:xfrm>
            <a:off x="1865604" y="4107632"/>
            <a:ext cx="4445" cy="28575"/>
          </a:xfrm>
          <a:custGeom>
            <a:avLst/>
            <a:gdLst/>
            <a:ahLst/>
            <a:cxnLst/>
            <a:rect l="l" t="t" r="r" b="b"/>
            <a:pathLst>
              <a:path w="4444" h="28575">
                <a:moveTo>
                  <a:pt x="4356" y="0"/>
                </a:moveTo>
                <a:lnTo>
                  <a:pt x="3463" y="351"/>
                </a:lnTo>
                <a:lnTo>
                  <a:pt x="0" y="860"/>
                </a:lnTo>
                <a:lnTo>
                  <a:pt x="0" y="27976"/>
                </a:lnTo>
                <a:lnTo>
                  <a:pt x="4356" y="27367"/>
                </a:lnTo>
                <a:lnTo>
                  <a:pt x="4356" y="0"/>
                </a:lnTo>
                <a:close/>
              </a:path>
            </a:pathLst>
          </a:custGeom>
          <a:solidFill>
            <a:srgbClr val="685454">
              <a:alpha val="79998"/>
            </a:srgbClr>
          </a:solidFill>
        </p:spPr>
        <p:txBody>
          <a:bodyPr wrap="square" lIns="0" tIns="0" rIns="0" bIns="0" rtlCol="0"/>
          <a:lstStyle/>
          <a:p>
            <a:endParaRPr/>
          </a:p>
        </p:txBody>
      </p:sp>
      <p:sp>
        <p:nvSpPr>
          <p:cNvPr id="307" name="object 307"/>
          <p:cNvSpPr/>
          <p:nvPr/>
        </p:nvSpPr>
        <p:spPr>
          <a:xfrm>
            <a:off x="1869973" y="4105913"/>
            <a:ext cx="4445" cy="29209"/>
          </a:xfrm>
          <a:custGeom>
            <a:avLst/>
            <a:gdLst/>
            <a:ahLst/>
            <a:cxnLst/>
            <a:rect l="l" t="t" r="r" b="b"/>
            <a:pathLst>
              <a:path w="4444" h="29210">
                <a:moveTo>
                  <a:pt x="4356" y="0"/>
                </a:moveTo>
                <a:lnTo>
                  <a:pt x="0" y="1714"/>
                </a:lnTo>
                <a:lnTo>
                  <a:pt x="0" y="29085"/>
                </a:lnTo>
                <a:lnTo>
                  <a:pt x="312" y="29041"/>
                </a:lnTo>
                <a:lnTo>
                  <a:pt x="4356" y="27505"/>
                </a:lnTo>
                <a:lnTo>
                  <a:pt x="4356" y="0"/>
                </a:lnTo>
                <a:close/>
              </a:path>
            </a:pathLst>
          </a:custGeom>
          <a:solidFill>
            <a:srgbClr val="675353">
              <a:alpha val="79998"/>
            </a:srgbClr>
          </a:solidFill>
        </p:spPr>
        <p:txBody>
          <a:bodyPr wrap="square" lIns="0" tIns="0" rIns="0" bIns="0" rtlCol="0"/>
          <a:lstStyle/>
          <a:p>
            <a:endParaRPr/>
          </a:p>
        </p:txBody>
      </p:sp>
      <p:sp>
        <p:nvSpPr>
          <p:cNvPr id="308" name="object 308"/>
          <p:cNvSpPr/>
          <p:nvPr/>
        </p:nvSpPr>
        <p:spPr>
          <a:xfrm>
            <a:off x="1874316" y="4105143"/>
            <a:ext cx="2540" cy="28575"/>
          </a:xfrm>
          <a:custGeom>
            <a:avLst/>
            <a:gdLst/>
            <a:ahLst/>
            <a:cxnLst/>
            <a:rect l="l" t="t" r="r" b="b"/>
            <a:pathLst>
              <a:path w="2539" h="28575">
                <a:moveTo>
                  <a:pt x="1968" y="0"/>
                </a:moveTo>
                <a:lnTo>
                  <a:pt x="0" y="774"/>
                </a:lnTo>
                <a:lnTo>
                  <a:pt x="0" y="28280"/>
                </a:lnTo>
                <a:lnTo>
                  <a:pt x="1968" y="27532"/>
                </a:lnTo>
                <a:lnTo>
                  <a:pt x="1968" y="0"/>
                </a:lnTo>
                <a:close/>
              </a:path>
            </a:pathLst>
          </a:custGeom>
          <a:solidFill>
            <a:srgbClr val="675353">
              <a:alpha val="79998"/>
            </a:srgbClr>
          </a:solidFill>
        </p:spPr>
        <p:txBody>
          <a:bodyPr wrap="square" lIns="0" tIns="0" rIns="0" bIns="0" rtlCol="0"/>
          <a:lstStyle/>
          <a:p>
            <a:endParaRPr/>
          </a:p>
        </p:txBody>
      </p:sp>
      <p:sp>
        <p:nvSpPr>
          <p:cNvPr id="309" name="object 309"/>
          <p:cNvSpPr/>
          <p:nvPr/>
        </p:nvSpPr>
        <p:spPr>
          <a:xfrm>
            <a:off x="1876298" y="4104364"/>
            <a:ext cx="2540" cy="28575"/>
          </a:xfrm>
          <a:custGeom>
            <a:avLst/>
            <a:gdLst/>
            <a:ahLst/>
            <a:cxnLst/>
            <a:rect l="l" t="t" r="r" b="b"/>
            <a:pathLst>
              <a:path w="2539" h="28575">
                <a:moveTo>
                  <a:pt x="1968" y="0"/>
                </a:moveTo>
                <a:lnTo>
                  <a:pt x="0" y="774"/>
                </a:lnTo>
                <a:lnTo>
                  <a:pt x="0" y="28307"/>
                </a:lnTo>
                <a:lnTo>
                  <a:pt x="1968" y="27559"/>
                </a:lnTo>
                <a:lnTo>
                  <a:pt x="1968" y="0"/>
                </a:lnTo>
                <a:close/>
              </a:path>
            </a:pathLst>
          </a:custGeom>
          <a:solidFill>
            <a:srgbClr val="665252">
              <a:alpha val="79998"/>
            </a:srgbClr>
          </a:solidFill>
        </p:spPr>
        <p:txBody>
          <a:bodyPr wrap="square" lIns="0" tIns="0" rIns="0" bIns="0" rtlCol="0"/>
          <a:lstStyle/>
          <a:p>
            <a:endParaRPr/>
          </a:p>
        </p:txBody>
      </p:sp>
      <p:sp>
        <p:nvSpPr>
          <p:cNvPr id="310" name="object 310"/>
          <p:cNvSpPr/>
          <p:nvPr/>
        </p:nvSpPr>
        <p:spPr>
          <a:xfrm>
            <a:off x="1878253" y="4103594"/>
            <a:ext cx="2540" cy="28575"/>
          </a:xfrm>
          <a:custGeom>
            <a:avLst/>
            <a:gdLst/>
            <a:ahLst/>
            <a:cxnLst/>
            <a:rect l="l" t="t" r="r" b="b"/>
            <a:pathLst>
              <a:path w="2539" h="28575">
                <a:moveTo>
                  <a:pt x="1968" y="0"/>
                </a:moveTo>
                <a:lnTo>
                  <a:pt x="0" y="774"/>
                </a:lnTo>
                <a:lnTo>
                  <a:pt x="0" y="28333"/>
                </a:lnTo>
                <a:lnTo>
                  <a:pt x="1968" y="27586"/>
                </a:lnTo>
                <a:lnTo>
                  <a:pt x="1968" y="0"/>
                </a:lnTo>
                <a:close/>
              </a:path>
            </a:pathLst>
          </a:custGeom>
          <a:solidFill>
            <a:srgbClr val="655151">
              <a:alpha val="79998"/>
            </a:srgbClr>
          </a:solidFill>
        </p:spPr>
        <p:txBody>
          <a:bodyPr wrap="square" lIns="0" tIns="0" rIns="0" bIns="0" rtlCol="0"/>
          <a:lstStyle/>
          <a:p>
            <a:endParaRPr/>
          </a:p>
        </p:txBody>
      </p:sp>
      <p:sp>
        <p:nvSpPr>
          <p:cNvPr id="311" name="object 311"/>
          <p:cNvSpPr/>
          <p:nvPr/>
        </p:nvSpPr>
        <p:spPr>
          <a:xfrm>
            <a:off x="1880222" y="4102819"/>
            <a:ext cx="2540" cy="28575"/>
          </a:xfrm>
          <a:custGeom>
            <a:avLst/>
            <a:gdLst/>
            <a:ahLst/>
            <a:cxnLst/>
            <a:rect l="l" t="t" r="r" b="b"/>
            <a:pathLst>
              <a:path w="2539" h="28575">
                <a:moveTo>
                  <a:pt x="1968" y="0"/>
                </a:moveTo>
                <a:lnTo>
                  <a:pt x="0" y="774"/>
                </a:lnTo>
                <a:lnTo>
                  <a:pt x="0" y="28360"/>
                </a:lnTo>
                <a:lnTo>
                  <a:pt x="1968" y="27613"/>
                </a:lnTo>
                <a:lnTo>
                  <a:pt x="1968" y="0"/>
                </a:lnTo>
                <a:close/>
              </a:path>
            </a:pathLst>
          </a:custGeom>
          <a:solidFill>
            <a:srgbClr val="645050">
              <a:alpha val="79998"/>
            </a:srgbClr>
          </a:solidFill>
        </p:spPr>
        <p:txBody>
          <a:bodyPr wrap="square" lIns="0" tIns="0" rIns="0" bIns="0" rtlCol="0"/>
          <a:lstStyle/>
          <a:p>
            <a:endParaRPr/>
          </a:p>
        </p:txBody>
      </p:sp>
      <p:sp>
        <p:nvSpPr>
          <p:cNvPr id="312" name="object 312"/>
          <p:cNvSpPr/>
          <p:nvPr/>
        </p:nvSpPr>
        <p:spPr>
          <a:xfrm>
            <a:off x="1882190" y="4102044"/>
            <a:ext cx="2540" cy="28575"/>
          </a:xfrm>
          <a:custGeom>
            <a:avLst/>
            <a:gdLst/>
            <a:ahLst/>
            <a:cxnLst/>
            <a:rect l="l" t="t" r="r" b="b"/>
            <a:pathLst>
              <a:path w="2539" h="28575">
                <a:moveTo>
                  <a:pt x="1968" y="0"/>
                </a:moveTo>
                <a:lnTo>
                  <a:pt x="0" y="774"/>
                </a:lnTo>
                <a:lnTo>
                  <a:pt x="0" y="28387"/>
                </a:lnTo>
                <a:lnTo>
                  <a:pt x="1968" y="27639"/>
                </a:lnTo>
                <a:lnTo>
                  <a:pt x="1968" y="0"/>
                </a:lnTo>
                <a:close/>
              </a:path>
            </a:pathLst>
          </a:custGeom>
          <a:solidFill>
            <a:srgbClr val="634F4F">
              <a:alpha val="79998"/>
            </a:srgbClr>
          </a:solidFill>
        </p:spPr>
        <p:txBody>
          <a:bodyPr wrap="square" lIns="0" tIns="0" rIns="0" bIns="0" rtlCol="0"/>
          <a:lstStyle/>
          <a:p>
            <a:endParaRPr/>
          </a:p>
        </p:txBody>
      </p:sp>
      <p:sp>
        <p:nvSpPr>
          <p:cNvPr id="313" name="object 313"/>
          <p:cNvSpPr/>
          <p:nvPr/>
        </p:nvSpPr>
        <p:spPr>
          <a:xfrm>
            <a:off x="1884159" y="4101270"/>
            <a:ext cx="2540" cy="28575"/>
          </a:xfrm>
          <a:custGeom>
            <a:avLst/>
            <a:gdLst/>
            <a:ahLst/>
            <a:cxnLst/>
            <a:rect l="l" t="t" r="r" b="b"/>
            <a:pathLst>
              <a:path w="2539" h="28575">
                <a:moveTo>
                  <a:pt x="1968" y="0"/>
                </a:moveTo>
                <a:lnTo>
                  <a:pt x="0" y="774"/>
                </a:lnTo>
                <a:lnTo>
                  <a:pt x="0" y="28414"/>
                </a:lnTo>
                <a:lnTo>
                  <a:pt x="1968" y="27666"/>
                </a:lnTo>
                <a:lnTo>
                  <a:pt x="1968" y="0"/>
                </a:lnTo>
                <a:close/>
              </a:path>
            </a:pathLst>
          </a:custGeom>
          <a:solidFill>
            <a:srgbClr val="624E4E">
              <a:alpha val="79998"/>
            </a:srgbClr>
          </a:solidFill>
        </p:spPr>
        <p:txBody>
          <a:bodyPr wrap="square" lIns="0" tIns="0" rIns="0" bIns="0" rtlCol="0"/>
          <a:lstStyle/>
          <a:p>
            <a:endParaRPr/>
          </a:p>
        </p:txBody>
      </p:sp>
      <p:sp>
        <p:nvSpPr>
          <p:cNvPr id="314" name="object 314"/>
          <p:cNvSpPr/>
          <p:nvPr/>
        </p:nvSpPr>
        <p:spPr>
          <a:xfrm>
            <a:off x="1886115" y="4100500"/>
            <a:ext cx="2540" cy="28575"/>
          </a:xfrm>
          <a:custGeom>
            <a:avLst/>
            <a:gdLst/>
            <a:ahLst/>
            <a:cxnLst/>
            <a:rect l="l" t="t" r="r" b="b"/>
            <a:pathLst>
              <a:path w="2539" h="28575">
                <a:moveTo>
                  <a:pt x="1968" y="0"/>
                </a:moveTo>
                <a:lnTo>
                  <a:pt x="0" y="774"/>
                </a:lnTo>
                <a:lnTo>
                  <a:pt x="0" y="28441"/>
                </a:lnTo>
                <a:lnTo>
                  <a:pt x="1968" y="27693"/>
                </a:lnTo>
                <a:lnTo>
                  <a:pt x="1968" y="0"/>
                </a:lnTo>
                <a:close/>
              </a:path>
            </a:pathLst>
          </a:custGeom>
          <a:solidFill>
            <a:srgbClr val="614D4D">
              <a:alpha val="79998"/>
            </a:srgbClr>
          </a:solidFill>
        </p:spPr>
        <p:txBody>
          <a:bodyPr wrap="square" lIns="0" tIns="0" rIns="0" bIns="0" rtlCol="0"/>
          <a:lstStyle/>
          <a:p>
            <a:endParaRPr/>
          </a:p>
        </p:txBody>
      </p:sp>
      <p:sp>
        <p:nvSpPr>
          <p:cNvPr id="315" name="object 315"/>
          <p:cNvSpPr/>
          <p:nvPr/>
        </p:nvSpPr>
        <p:spPr>
          <a:xfrm>
            <a:off x="1888083" y="4099725"/>
            <a:ext cx="2540" cy="28575"/>
          </a:xfrm>
          <a:custGeom>
            <a:avLst/>
            <a:gdLst/>
            <a:ahLst/>
            <a:cxnLst/>
            <a:rect l="l" t="t" r="r" b="b"/>
            <a:pathLst>
              <a:path w="2539" h="28575">
                <a:moveTo>
                  <a:pt x="1968" y="0"/>
                </a:moveTo>
                <a:lnTo>
                  <a:pt x="0" y="774"/>
                </a:lnTo>
                <a:lnTo>
                  <a:pt x="0" y="28468"/>
                </a:lnTo>
                <a:lnTo>
                  <a:pt x="1968" y="27720"/>
                </a:lnTo>
                <a:lnTo>
                  <a:pt x="1968" y="0"/>
                </a:lnTo>
                <a:close/>
              </a:path>
            </a:pathLst>
          </a:custGeom>
          <a:solidFill>
            <a:srgbClr val="604C4C">
              <a:alpha val="79998"/>
            </a:srgbClr>
          </a:solidFill>
        </p:spPr>
        <p:txBody>
          <a:bodyPr wrap="square" lIns="0" tIns="0" rIns="0" bIns="0" rtlCol="0"/>
          <a:lstStyle/>
          <a:p>
            <a:endParaRPr/>
          </a:p>
        </p:txBody>
      </p:sp>
      <p:sp>
        <p:nvSpPr>
          <p:cNvPr id="316" name="object 316"/>
          <p:cNvSpPr/>
          <p:nvPr/>
        </p:nvSpPr>
        <p:spPr>
          <a:xfrm>
            <a:off x="1890052" y="4098950"/>
            <a:ext cx="2540" cy="28575"/>
          </a:xfrm>
          <a:custGeom>
            <a:avLst/>
            <a:gdLst/>
            <a:ahLst/>
            <a:cxnLst/>
            <a:rect l="l" t="t" r="r" b="b"/>
            <a:pathLst>
              <a:path w="2539" h="28575">
                <a:moveTo>
                  <a:pt x="1968" y="0"/>
                </a:moveTo>
                <a:lnTo>
                  <a:pt x="0" y="774"/>
                </a:lnTo>
                <a:lnTo>
                  <a:pt x="0" y="28495"/>
                </a:lnTo>
                <a:lnTo>
                  <a:pt x="1968" y="27747"/>
                </a:lnTo>
                <a:lnTo>
                  <a:pt x="1968" y="0"/>
                </a:lnTo>
                <a:close/>
              </a:path>
            </a:pathLst>
          </a:custGeom>
          <a:solidFill>
            <a:srgbClr val="5F4B4B">
              <a:alpha val="79998"/>
            </a:srgbClr>
          </a:solidFill>
        </p:spPr>
        <p:txBody>
          <a:bodyPr wrap="square" lIns="0" tIns="0" rIns="0" bIns="0" rtlCol="0"/>
          <a:lstStyle/>
          <a:p>
            <a:endParaRPr/>
          </a:p>
        </p:txBody>
      </p:sp>
      <p:sp>
        <p:nvSpPr>
          <p:cNvPr id="317" name="object 317"/>
          <p:cNvSpPr/>
          <p:nvPr/>
        </p:nvSpPr>
        <p:spPr>
          <a:xfrm>
            <a:off x="1892020" y="4098176"/>
            <a:ext cx="2540" cy="28575"/>
          </a:xfrm>
          <a:custGeom>
            <a:avLst/>
            <a:gdLst/>
            <a:ahLst/>
            <a:cxnLst/>
            <a:rect l="l" t="t" r="r" b="b"/>
            <a:pathLst>
              <a:path w="2539" h="28575">
                <a:moveTo>
                  <a:pt x="1968" y="0"/>
                </a:moveTo>
                <a:lnTo>
                  <a:pt x="0" y="774"/>
                </a:lnTo>
                <a:lnTo>
                  <a:pt x="0" y="28522"/>
                </a:lnTo>
                <a:lnTo>
                  <a:pt x="1968" y="27774"/>
                </a:lnTo>
                <a:lnTo>
                  <a:pt x="1968" y="0"/>
                </a:lnTo>
                <a:close/>
              </a:path>
            </a:pathLst>
          </a:custGeom>
          <a:solidFill>
            <a:srgbClr val="5E4A4A">
              <a:alpha val="79998"/>
            </a:srgbClr>
          </a:solidFill>
        </p:spPr>
        <p:txBody>
          <a:bodyPr wrap="square" lIns="0" tIns="0" rIns="0" bIns="0" rtlCol="0"/>
          <a:lstStyle/>
          <a:p>
            <a:endParaRPr/>
          </a:p>
        </p:txBody>
      </p:sp>
      <p:sp>
        <p:nvSpPr>
          <p:cNvPr id="318" name="object 318"/>
          <p:cNvSpPr/>
          <p:nvPr/>
        </p:nvSpPr>
        <p:spPr>
          <a:xfrm>
            <a:off x="1893989" y="4097401"/>
            <a:ext cx="2540" cy="28575"/>
          </a:xfrm>
          <a:custGeom>
            <a:avLst/>
            <a:gdLst/>
            <a:ahLst/>
            <a:cxnLst/>
            <a:rect l="l" t="t" r="r" b="b"/>
            <a:pathLst>
              <a:path w="2539" h="28575">
                <a:moveTo>
                  <a:pt x="1968" y="0"/>
                </a:moveTo>
                <a:lnTo>
                  <a:pt x="0" y="774"/>
                </a:lnTo>
                <a:lnTo>
                  <a:pt x="0" y="28549"/>
                </a:lnTo>
                <a:lnTo>
                  <a:pt x="1968" y="27801"/>
                </a:lnTo>
                <a:lnTo>
                  <a:pt x="1968" y="0"/>
                </a:lnTo>
                <a:close/>
              </a:path>
            </a:pathLst>
          </a:custGeom>
          <a:solidFill>
            <a:srgbClr val="5D4949">
              <a:alpha val="79998"/>
            </a:srgbClr>
          </a:solidFill>
        </p:spPr>
        <p:txBody>
          <a:bodyPr wrap="square" lIns="0" tIns="0" rIns="0" bIns="0" rtlCol="0"/>
          <a:lstStyle/>
          <a:p>
            <a:endParaRPr/>
          </a:p>
        </p:txBody>
      </p:sp>
      <p:sp>
        <p:nvSpPr>
          <p:cNvPr id="319" name="object 319"/>
          <p:cNvSpPr/>
          <p:nvPr/>
        </p:nvSpPr>
        <p:spPr>
          <a:xfrm>
            <a:off x="1895944" y="4096632"/>
            <a:ext cx="2540" cy="28575"/>
          </a:xfrm>
          <a:custGeom>
            <a:avLst/>
            <a:gdLst/>
            <a:ahLst/>
            <a:cxnLst/>
            <a:rect l="l" t="t" r="r" b="b"/>
            <a:pathLst>
              <a:path w="2539" h="28575">
                <a:moveTo>
                  <a:pt x="1968" y="0"/>
                </a:moveTo>
                <a:lnTo>
                  <a:pt x="0" y="774"/>
                </a:lnTo>
                <a:lnTo>
                  <a:pt x="0" y="28575"/>
                </a:lnTo>
                <a:lnTo>
                  <a:pt x="1968" y="27828"/>
                </a:lnTo>
                <a:lnTo>
                  <a:pt x="1968" y="0"/>
                </a:lnTo>
                <a:close/>
              </a:path>
            </a:pathLst>
          </a:custGeom>
          <a:solidFill>
            <a:srgbClr val="5C4747">
              <a:alpha val="79998"/>
            </a:srgbClr>
          </a:solidFill>
        </p:spPr>
        <p:txBody>
          <a:bodyPr wrap="square" lIns="0" tIns="0" rIns="0" bIns="0" rtlCol="0"/>
          <a:lstStyle/>
          <a:p>
            <a:endParaRPr/>
          </a:p>
        </p:txBody>
      </p:sp>
      <p:sp>
        <p:nvSpPr>
          <p:cNvPr id="320" name="object 320"/>
          <p:cNvSpPr/>
          <p:nvPr/>
        </p:nvSpPr>
        <p:spPr>
          <a:xfrm>
            <a:off x="1897926" y="4095852"/>
            <a:ext cx="2540" cy="29209"/>
          </a:xfrm>
          <a:custGeom>
            <a:avLst/>
            <a:gdLst/>
            <a:ahLst/>
            <a:cxnLst/>
            <a:rect l="l" t="t" r="r" b="b"/>
            <a:pathLst>
              <a:path w="2539" h="29210">
                <a:moveTo>
                  <a:pt x="1968" y="0"/>
                </a:moveTo>
                <a:lnTo>
                  <a:pt x="0" y="774"/>
                </a:lnTo>
                <a:lnTo>
                  <a:pt x="0" y="28602"/>
                </a:lnTo>
                <a:lnTo>
                  <a:pt x="1968" y="27855"/>
                </a:lnTo>
                <a:lnTo>
                  <a:pt x="1968" y="0"/>
                </a:lnTo>
                <a:close/>
              </a:path>
            </a:pathLst>
          </a:custGeom>
          <a:solidFill>
            <a:srgbClr val="5A4646">
              <a:alpha val="79998"/>
            </a:srgbClr>
          </a:solidFill>
        </p:spPr>
        <p:txBody>
          <a:bodyPr wrap="square" lIns="0" tIns="0" rIns="0" bIns="0" rtlCol="0"/>
          <a:lstStyle/>
          <a:p>
            <a:endParaRPr/>
          </a:p>
        </p:txBody>
      </p:sp>
      <p:sp>
        <p:nvSpPr>
          <p:cNvPr id="321" name="object 321"/>
          <p:cNvSpPr/>
          <p:nvPr/>
        </p:nvSpPr>
        <p:spPr>
          <a:xfrm>
            <a:off x="1899881" y="4095082"/>
            <a:ext cx="2540" cy="29209"/>
          </a:xfrm>
          <a:custGeom>
            <a:avLst/>
            <a:gdLst/>
            <a:ahLst/>
            <a:cxnLst/>
            <a:rect l="l" t="t" r="r" b="b"/>
            <a:pathLst>
              <a:path w="2539" h="29210">
                <a:moveTo>
                  <a:pt x="1968" y="0"/>
                </a:moveTo>
                <a:lnTo>
                  <a:pt x="0" y="774"/>
                </a:lnTo>
                <a:lnTo>
                  <a:pt x="0" y="28629"/>
                </a:lnTo>
                <a:lnTo>
                  <a:pt x="1968" y="27881"/>
                </a:lnTo>
                <a:lnTo>
                  <a:pt x="1968" y="0"/>
                </a:lnTo>
                <a:close/>
              </a:path>
            </a:pathLst>
          </a:custGeom>
          <a:solidFill>
            <a:srgbClr val="594545">
              <a:alpha val="79998"/>
            </a:srgbClr>
          </a:solidFill>
        </p:spPr>
        <p:txBody>
          <a:bodyPr wrap="square" lIns="0" tIns="0" rIns="0" bIns="0" rtlCol="0"/>
          <a:lstStyle/>
          <a:p>
            <a:endParaRPr/>
          </a:p>
        </p:txBody>
      </p:sp>
      <p:sp>
        <p:nvSpPr>
          <p:cNvPr id="322" name="object 322"/>
          <p:cNvSpPr/>
          <p:nvPr/>
        </p:nvSpPr>
        <p:spPr>
          <a:xfrm>
            <a:off x="1901850" y="4094307"/>
            <a:ext cx="2540" cy="29209"/>
          </a:xfrm>
          <a:custGeom>
            <a:avLst/>
            <a:gdLst/>
            <a:ahLst/>
            <a:cxnLst/>
            <a:rect l="l" t="t" r="r" b="b"/>
            <a:pathLst>
              <a:path w="2539" h="29210">
                <a:moveTo>
                  <a:pt x="1968" y="0"/>
                </a:moveTo>
                <a:lnTo>
                  <a:pt x="0" y="774"/>
                </a:lnTo>
                <a:lnTo>
                  <a:pt x="0" y="28656"/>
                </a:lnTo>
                <a:lnTo>
                  <a:pt x="1968" y="27908"/>
                </a:lnTo>
                <a:lnTo>
                  <a:pt x="1968" y="0"/>
                </a:lnTo>
                <a:close/>
              </a:path>
            </a:pathLst>
          </a:custGeom>
          <a:solidFill>
            <a:srgbClr val="584444">
              <a:alpha val="79998"/>
            </a:srgbClr>
          </a:solidFill>
        </p:spPr>
        <p:txBody>
          <a:bodyPr wrap="square" lIns="0" tIns="0" rIns="0" bIns="0" rtlCol="0"/>
          <a:lstStyle/>
          <a:p>
            <a:endParaRPr/>
          </a:p>
        </p:txBody>
      </p:sp>
      <p:sp>
        <p:nvSpPr>
          <p:cNvPr id="323" name="object 323"/>
          <p:cNvSpPr/>
          <p:nvPr/>
        </p:nvSpPr>
        <p:spPr>
          <a:xfrm>
            <a:off x="1903818" y="4093143"/>
            <a:ext cx="2540" cy="29209"/>
          </a:xfrm>
          <a:custGeom>
            <a:avLst/>
            <a:gdLst/>
            <a:ahLst/>
            <a:cxnLst/>
            <a:rect l="l" t="t" r="r" b="b"/>
            <a:pathLst>
              <a:path w="2539" h="29210">
                <a:moveTo>
                  <a:pt x="1968" y="0"/>
                </a:moveTo>
                <a:lnTo>
                  <a:pt x="1071" y="743"/>
                </a:lnTo>
                <a:lnTo>
                  <a:pt x="0" y="1164"/>
                </a:lnTo>
                <a:lnTo>
                  <a:pt x="0" y="29073"/>
                </a:lnTo>
                <a:lnTo>
                  <a:pt x="1500" y="28503"/>
                </a:lnTo>
                <a:lnTo>
                  <a:pt x="1968" y="28118"/>
                </a:lnTo>
                <a:lnTo>
                  <a:pt x="1968" y="0"/>
                </a:lnTo>
                <a:close/>
              </a:path>
            </a:pathLst>
          </a:custGeom>
          <a:solidFill>
            <a:srgbClr val="574343">
              <a:alpha val="79998"/>
            </a:srgbClr>
          </a:solidFill>
        </p:spPr>
        <p:txBody>
          <a:bodyPr wrap="square" lIns="0" tIns="0" rIns="0" bIns="0" rtlCol="0"/>
          <a:lstStyle/>
          <a:p>
            <a:endParaRPr/>
          </a:p>
        </p:txBody>
      </p:sp>
      <p:sp>
        <p:nvSpPr>
          <p:cNvPr id="324" name="object 324"/>
          <p:cNvSpPr/>
          <p:nvPr/>
        </p:nvSpPr>
        <p:spPr>
          <a:xfrm>
            <a:off x="1905787" y="4091512"/>
            <a:ext cx="2540" cy="29845"/>
          </a:xfrm>
          <a:custGeom>
            <a:avLst/>
            <a:gdLst/>
            <a:ahLst/>
            <a:cxnLst/>
            <a:rect l="l" t="t" r="r" b="b"/>
            <a:pathLst>
              <a:path w="2539" h="29845">
                <a:moveTo>
                  <a:pt x="1968" y="0"/>
                </a:moveTo>
                <a:lnTo>
                  <a:pt x="0" y="1630"/>
                </a:lnTo>
                <a:lnTo>
                  <a:pt x="0" y="29749"/>
                </a:lnTo>
                <a:lnTo>
                  <a:pt x="1968" y="28130"/>
                </a:lnTo>
                <a:lnTo>
                  <a:pt x="1968" y="0"/>
                </a:lnTo>
                <a:close/>
              </a:path>
            </a:pathLst>
          </a:custGeom>
          <a:solidFill>
            <a:srgbClr val="574143">
              <a:alpha val="79998"/>
            </a:srgbClr>
          </a:solidFill>
        </p:spPr>
        <p:txBody>
          <a:bodyPr wrap="square" lIns="0" tIns="0" rIns="0" bIns="0" rtlCol="0"/>
          <a:lstStyle/>
          <a:p>
            <a:endParaRPr/>
          </a:p>
        </p:txBody>
      </p:sp>
      <p:sp>
        <p:nvSpPr>
          <p:cNvPr id="325" name="object 325"/>
          <p:cNvSpPr/>
          <p:nvPr/>
        </p:nvSpPr>
        <p:spPr>
          <a:xfrm>
            <a:off x="1907743" y="4089892"/>
            <a:ext cx="2540" cy="29845"/>
          </a:xfrm>
          <a:custGeom>
            <a:avLst/>
            <a:gdLst/>
            <a:ahLst/>
            <a:cxnLst/>
            <a:rect l="l" t="t" r="r" b="b"/>
            <a:pathLst>
              <a:path w="2539" h="29845">
                <a:moveTo>
                  <a:pt x="1968" y="0"/>
                </a:moveTo>
                <a:lnTo>
                  <a:pt x="0" y="1630"/>
                </a:lnTo>
                <a:lnTo>
                  <a:pt x="0" y="29761"/>
                </a:lnTo>
                <a:lnTo>
                  <a:pt x="1968" y="28142"/>
                </a:lnTo>
                <a:lnTo>
                  <a:pt x="1968" y="0"/>
                </a:lnTo>
                <a:close/>
              </a:path>
            </a:pathLst>
          </a:custGeom>
          <a:solidFill>
            <a:srgbClr val="554042">
              <a:alpha val="79998"/>
            </a:srgbClr>
          </a:solidFill>
        </p:spPr>
        <p:txBody>
          <a:bodyPr wrap="square" lIns="0" tIns="0" rIns="0" bIns="0" rtlCol="0"/>
          <a:lstStyle/>
          <a:p>
            <a:endParaRPr/>
          </a:p>
        </p:txBody>
      </p:sp>
      <p:sp>
        <p:nvSpPr>
          <p:cNvPr id="326" name="object 326"/>
          <p:cNvSpPr/>
          <p:nvPr/>
        </p:nvSpPr>
        <p:spPr>
          <a:xfrm>
            <a:off x="1909724" y="4088250"/>
            <a:ext cx="2540" cy="29845"/>
          </a:xfrm>
          <a:custGeom>
            <a:avLst/>
            <a:gdLst/>
            <a:ahLst/>
            <a:cxnLst/>
            <a:rect l="l" t="t" r="r" b="b"/>
            <a:pathLst>
              <a:path w="2539" h="29845">
                <a:moveTo>
                  <a:pt x="1968" y="0"/>
                </a:moveTo>
                <a:lnTo>
                  <a:pt x="0" y="1630"/>
                </a:lnTo>
                <a:lnTo>
                  <a:pt x="0" y="29772"/>
                </a:lnTo>
                <a:lnTo>
                  <a:pt x="1968" y="28153"/>
                </a:lnTo>
                <a:lnTo>
                  <a:pt x="1968" y="0"/>
                </a:lnTo>
                <a:close/>
              </a:path>
            </a:pathLst>
          </a:custGeom>
          <a:solidFill>
            <a:srgbClr val="543F41">
              <a:alpha val="79998"/>
            </a:srgbClr>
          </a:solidFill>
        </p:spPr>
        <p:txBody>
          <a:bodyPr wrap="square" lIns="0" tIns="0" rIns="0" bIns="0" rtlCol="0"/>
          <a:lstStyle/>
          <a:p>
            <a:endParaRPr/>
          </a:p>
        </p:txBody>
      </p:sp>
      <p:sp>
        <p:nvSpPr>
          <p:cNvPr id="327" name="object 327"/>
          <p:cNvSpPr/>
          <p:nvPr/>
        </p:nvSpPr>
        <p:spPr>
          <a:xfrm>
            <a:off x="1911680" y="4086630"/>
            <a:ext cx="2540" cy="29845"/>
          </a:xfrm>
          <a:custGeom>
            <a:avLst/>
            <a:gdLst/>
            <a:ahLst/>
            <a:cxnLst/>
            <a:rect l="l" t="t" r="r" b="b"/>
            <a:pathLst>
              <a:path w="2539" h="29845">
                <a:moveTo>
                  <a:pt x="1968" y="0"/>
                </a:moveTo>
                <a:lnTo>
                  <a:pt x="0" y="1630"/>
                </a:lnTo>
                <a:lnTo>
                  <a:pt x="0" y="29784"/>
                </a:lnTo>
                <a:lnTo>
                  <a:pt x="1968" y="28165"/>
                </a:lnTo>
                <a:lnTo>
                  <a:pt x="1968" y="0"/>
                </a:lnTo>
                <a:close/>
              </a:path>
            </a:pathLst>
          </a:custGeom>
          <a:solidFill>
            <a:srgbClr val="533E40">
              <a:alpha val="79998"/>
            </a:srgbClr>
          </a:solidFill>
        </p:spPr>
        <p:txBody>
          <a:bodyPr wrap="square" lIns="0" tIns="0" rIns="0" bIns="0" rtlCol="0"/>
          <a:lstStyle/>
          <a:p>
            <a:endParaRPr/>
          </a:p>
        </p:txBody>
      </p:sp>
      <p:sp>
        <p:nvSpPr>
          <p:cNvPr id="328" name="object 328"/>
          <p:cNvSpPr/>
          <p:nvPr/>
        </p:nvSpPr>
        <p:spPr>
          <a:xfrm>
            <a:off x="1913648" y="4084999"/>
            <a:ext cx="2540" cy="29845"/>
          </a:xfrm>
          <a:custGeom>
            <a:avLst/>
            <a:gdLst/>
            <a:ahLst/>
            <a:cxnLst/>
            <a:rect l="l" t="t" r="r" b="b"/>
            <a:pathLst>
              <a:path w="2539" h="29845">
                <a:moveTo>
                  <a:pt x="1968" y="0"/>
                </a:moveTo>
                <a:lnTo>
                  <a:pt x="0" y="1630"/>
                </a:lnTo>
                <a:lnTo>
                  <a:pt x="0" y="29796"/>
                </a:lnTo>
                <a:lnTo>
                  <a:pt x="1968" y="28177"/>
                </a:lnTo>
                <a:lnTo>
                  <a:pt x="1968" y="0"/>
                </a:lnTo>
                <a:close/>
              </a:path>
            </a:pathLst>
          </a:custGeom>
          <a:solidFill>
            <a:srgbClr val="523D3F">
              <a:alpha val="79998"/>
            </a:srgbClr>
          </a:solidFill>
        </p:spPr>
        <p:txBody>
          <a:bodyPr wrap="square" lIns="0" tIns="0" rIns="0" bIns="0" rtlCol="0"/>
          <a:lstStyle/>
          <a:p>
            <a:endParaRPr/>
          </a:p>
        </p:txBody>
      </p:sp>
      <p:sp>
        <p:nvSpPr>
          <p:cNvPr id="329" name="object 329"/>
          <p:cNvSpPr/>
          <p:nvPr/>
        </p:nvSpPr>
        <p:spPr>
          <a:xfrm>
            <a:off x="1915617" y="4083368"/>
            <a:ext cx="2540" cy="29845"/>
          </a:xfrm>
          <a:custGeom>
            <a:avLst/>
            <a:gdLst/>
            <a:ahLst/>
            <a:cxnLst/>
            <a:rect l="l" t="t" r="r" b="b"/>
            <a:pathLst>
              <a:path w="2539" h="29845">
                <a:moveTo>
                  <a:pt x="1968" y="0"/>
                </a:moveTo>
                <a:lnTo>
                  <a:pt x="0" y="1630"/>
                </a:lnTo>
                <a:lnTo>
                  <a:pt x="0" y="29808"/>
                </a:lnTo>
                <a:lnTo>
                  <a:pt x="1968" y="28189"/>
                </a:lnTo>
                <a:lnTo>
                  <a:pt x="1968" y="0"/>
                </a:lnTo>
                <a:close/>
              </a:path>
            </a:pathLst>
          </a:custGeom>
          <a:solidFill>
            <a:srgbClr val="513C3E">
              <a:alpha val="79998"/>
            </a:srgbClr>
          </a:solidFill>
        </p:spPr>
        <p:txBody>
          <a:bodyPr wrap="square" lIns="0" tIns="0" rIns="0" bIns="0" rtlCol="0"/>
          <a:lstStyle/>
          <a:p>
            <a:endParaRPr/>
          </a:p>
        </p:txBody>
      </p:sp>
      <p:sp>
        <p:nvSpPr>
          <p:cNvPr id="330" name="object 330"/>
          <p:cNvSpPr/>
          <p:nvPr/>
        </p:nvSpPr>
        <p:spPr>
          <a:xfrm>
            <a:off x="1917585" y="4081738"/>
            <a:ext cx="2540" cy="29845"/>
          </a:xfrm>
          <a:custGeom>
            <a:avLst/>
            <a:gdLst/>
            <a:ahLst/>
            <a:cxnLst/>
            <a:rect l="l" t="t" r="r" b="b"/>
            <a:pathLst>
              <a:path w="2539" h="29845">
                <a:moveTo>
                  <a:pt x="1968" y="0"/>
                </a:moveTo>
                <a:lnTo>
                  <a:pt x="0" y="1630"/>
                </a:lnTo>
                <a:lnTo>
                  <a:pt x="0" y="29820"/>
                </a:lnTo>
                <a:lnTo>
                  <a:pt x="1968" y="28201"/>
                </a:lnTo>
                <a:lnTo>
                  <a:pt x="1968" y="0"/>
                </a:lnTo>
                <a:close/>
              </a:path>
            </a:pathLst>
          </a:custGeom>
          <a:solidFill>
            <a:srgbClr val="503B3D">
              <a:alpha val="79998"/>
            </a:srgbClr>
          </a:solidFill>
        </p:spPr>
        <p:txBody>
          <a:bodyPr wrap="square" lIns="0" tIns="0" rIns="0" bIns="0" rtlCol="0"/>
          <a:lstStyle/>
          <a:p>
            <a:endParaRPr/>
          </a:p>
        </p:txBody>
      </p:sp>
      <p:sp>
        <p:nvSpPr>
          <p:cNvPr id="331" name="object 331"/>
          <p:cNvSpPr/>
          <p:nvPr/>
        </p:nvSpPr>
        <p:spPr>
          <a:xfrm>
            <a:off x="1919541" y="4080117"/>
            <a:ext cx="2540" cy="29845"/>
          </a:xfrm>
          <a:custGeom>
            <a:avLst/>
            <a:gdLst/>
            <a:ahLst/>
            <a:cxnLst/>
            <a:rect l="l" t="t" r="r" b="b"/>
            <a:pathLst>
              <a:path w="2539" h="29845">
                <a:moveTo>
                  <a:pt x="1968" y="0"/>
                </a:moveTo>
                <a:lnTo>
                  <a:pt x="0" y="1630"/>
                </a:lnTo>
                <a:lnTo>
                  <a:pt x="0" y="29831"/>
                </a:lnTo>
                <a:lnTo>
                  <a:pt x="1968" y="28212"/>
                </a:lnTo>
                <a:lnTo>
                  <a:pt x="1968" y="0"/>
                </a:lnTo>
                <a:close/>
              </a:path>
            </a:pathLst>
          </a:custGeom>
          <a:solidFill>
            <a:srgbClr val="4F393C">
              <a:alpha val="79998"/>
            </a:srgbClr>
          </a:solidFill>
        </p:spPr>
        <p:txBody>
          <a:bodyPr wrap="square" lIns="0" tIns="0" rIns="0" bIns="0" rtlCol="0"/>
          <a:lstStyle/>
          <a:p>
            <a:endParaRPr/>
          </a:p>
        </p:txBody>
      </p:sp>
      <p:sp>
        <p:nvSpPr>
          <p:cNvPr id="332" name="object 332"/>
          <p:cNvSpPr/>
          <p:nvPr/>
        </p:nvSpPr>
        <p:spPr>
          <a:xfrm>
            <a:off x="1921522" y="4078476"/>
            <a:ext cx="2540" cy="29845"/>
          </a:xfrm>
          <a:custGeom>
            <a:avLst/>
            <a:gdLst/>
            <a:ahLst/>
            <a:cxnLst/>
            <a:rect l="l" t="t" r="r" b="b"/>
            <a:pathLst>
              <a:path w="2539" h="29845">
                <a:moveTo>
                  <a:pt x="1968" y="0"/>
                </a:moveTo>
                <a:lnTo>
                  <a:pt x="0" y="1630"/>
                </a:lnTo>
                <a:lnTo>
                  <a:pt x="0" y="29843"/>
                </a:lnTo>
                <a:lnTo>
                  <a:pt x="1968" y="28224"/>
                </a:lnTo>
                <a:lnTo>
                  <a:pt x="1968" y="0"/>
                </a:lnTo>
                <a:close/>
              </a:path>
            </a:pathLst>
          </a:custGeom>
          <a:solidFill>
            <a:srgbClr val="4E383B">
              <a:alpha val="79998"/>
            </a:srgbClr>
          </a:solidFill>
        </p:spPr>
        <p:txBody>
          <a:bodyPr wrap="square" lIns="0" tIns="0" rIns="0" bIns="0" rtlCol="0"/>
          <a:lstStyle/>
          <a:p>
            <a:endParaRPr/>
          </a:p>
        </p:txBody>
      </p:sp>
      <p:sp>
        <p:nvSpPr>
          <p:cNvPr id="333" name="object 333"/>
          <p:cNvSpPr/>
          <p:nvPr/>
        </p:nvSpPr>
        <p:spPr>
          <a:xfrm>
            <a:off x="1923478" y="4076855"/>
            <a:ext cx="2540" cy="30480"/>
          </a:xfrm>
          <a:custGeom>
            <a:avLst/>
            <a:gdLst/>
            <a:ahLst/>
            <a:cxnLst/>
            <a:rect l="l" t="t" r="r" b="b"/>
            <a:pathLst>
              <a:path w="2539" h="30479">
                <a:moveTo>
                  <a:pt x="1968" y="0"/>
                </a:moveTo>
                <a:lnTo>
                  <a:pt x="0" y="1630"/>
                </a:lnTo>
                <a:lnTo>
                  <a:pt x="0" y="29855"/>
                </a:lnTo>
                <a:lnTo>
                  <a:pt x="1968" y="28236"/>
                </a:lnTo>
                <a:lnTo>
                  <a:pt x="1968" y="0"/>
                </a:lnTo>
                <a:close/>
              </a:path>
            </a:pathLst>
          </a:custGeom>
          <a:solidFill>
            <a:srgbClr val="4D373A">
              <a:alpha val="79998"/>
            </a:srgbClr>
          </a:solidFill>
        </p:spPr>
        <p:txBody>
          <a:bodyPr wrap="square" lIns="0" tIns="0" rIns="0" bIns="0" rtlCol="0"/>
          <a:lstStyle/>
          <a:p>
            <a:endParaRPr/>
          </a:p>
        </p:txBody>
      </p:sp>
      <p:sp>
        <p:nvSpPr>
          <p:cNvPr id="334" name="object 334"/>
          <p:cNvSpPr/>
          <p:nvPr/>
        </p:nvSpPr>
        <p:spPr>
          <a:xfrm>
            <a:off x="1925447" y="4075224"/>
            <a:ext cx="2540" cy="30480"/>
          </a:xfrm>
          <a:custGeom>
            <a:avLst/>
            <a:gdLst/>
            <a:ahLst/>
            <a:cxnLst/>
            <a:rect l="l" t="t" r="r" b="b"/>
            <a:pathLst>
              <a:path w="2539" h="30479">
                <a:moveTo>
                  <a:pt x="1968" y="0"/>
                </a:moveTo>
                <a:lnTo>
                  <a:pt x="0" y="1630"/>
                </a:lnTo>
                <a:lnTo>
                  <a:pt x="0" y="29867"/>
                </a:lnTo>
                <a:lnTo>
                  <a:pt x="1968" y="28248"/>
                </a:lnTo>
                <a:lnTo>
                  <a:pt x="1968" y="0"/>
                </a:lnTo>
                <a:close/>
              </a:path>
            </a:pathLst>
          </a:custGeom>
          <a:solidFill>
            <a:srgbClr val="4C3638">
              <a:alpha val="79998"/>
            </a:srgbClr>
          </a:solidFill>
        </p:spPr>
        <p:txBody>
          <a:bodyPr wrap="square" lIns="0" tIns="0" rIns="0" bIns="0" rtlCol="0"/>
          <a:lstStyle/>
          <a:p>
            <a:endParaRPr/>
          </a:p>
        </p:txBody>
      </p:sp>
      <p:sp>
        <p:nvSpPr>
          <p:cNvPr id="335" name="object 335"/>
          <p:cNvSpPr/>
          <p:nvPr/>
        </p:nvSpPr>
        <p:spPr>
          <a:xfrm>
            <a:off x="1927415" y="4071985"/>
            <a:ext cx="2540" cy="31750"/>
          </a:xfrm>
          <a:custGeom>
            <a:avLst/>
            <a:gdLst/>
            <a:ahLst/>
            <a:cxnLst/>
            <a:rect l="l" t="t" r="r" b="b"/>
            <a:pathLst>
              <a:path w="2539" h="31750">
                <a:moveTo>
                  <a:pt x="1968" y="0"/>
                </a:moveTo>
                <a:lnTo>
                  <a:pt x="1188" y="2255"/>
                </a:lnTo>
                <a:lnTo>
                  <a:pt x="0" y="3239"/>
                </a:lnTo>
                <a:lnTo>
                  <a:pt x="0" y="31488"/>
                </a:lnTo>
                <a:lnTo>
                  <a:pt x="833" y="30802"/>
                </a:lnTo>
                <a:lnTo>
                  <a:pt x="1968" y="27419"/>
                </a:lnTo>
                <a:lnTo>
                  <a:pt x="1968" y="0"/>
                </a:lnTo>
                <a:close/>
              </a:path>
            </a:pathLst>
          </a:custGeom>
          <a:solidFill>
            <a:srgbClr val="4B3537">
              <a:alpha val="79998"/>
            </a:srgbClr>
          </a:solidFill>
        </p:spPr>
        <p:txBody>
          <a:bodyPr wrap="square" lIns="0" tIns="0" rIns="0" bIns="0" rtlCol="0"/>
          <a:lstStyle/>
          <a:p>
            <a:endParaRPr/>
          </a:p>
        </p:txBody>
      </p:sp>
      <p:sp>
        <p:nvSpPr>
          <p:cNvPr id="336" name="object 336"/>
          <p:cNvSpPr/>
          <p:nvPr/>
        </p:nvSpPr>
        <p:spPr>
          <a:xfrm>
            <a:off x="1929383" y="4066291"/>
            <a:ext cx="2540" cy="33655"/>
          </a:xfrm>
          <a:custGeom>
            <a:avLst/>
            <a:gdLst/>
            <a:ahLst/>
            <a:cxnLst/>
            <a:rect l="l" t="t" r="r" b="b"/>
            <a:pathLst>
              <a:path w="2539" h="33654">
                <a:moveTo>
                  <a:pt x="1968" y="0"/>
                </a:moveTo>
                <a:lnTo>
                  <a:pt x="0" y="5693"/>
                </a:lnTo>
                <a:lnTo>
                  <a:pt x="0" y="33113"/>
                </a:lnTo>
                <a:lnTo>
                  <a:pt x="1968" y="27247"/>
                </a:lnTo>
                <a:lnTo>
                  <a:pt x="1968" y="0"/>
                </a:lnTo>
                <a:close/>
              </a:path>
            </a:pathLst>
          </a:custGeom>
          <a:solidFill>
            <a:srgbClr val="4A3436">
              <a:alpha val="79998"/>
            </a:srgbClr>
          </a:solidFill>
        </p:spPr>
        <p:txBody>
          <a:bodyPr wrap="square" lIns="0" tIns="0" rIns="0" bIns="0" rtlCol="0"/>
          <a:lstStyle/>
          <a:p>
            <a:endParaRPr/>
          </a:p>
        </p:txBody>
      </p:sp>
      <p:sp>
        <p:nvSpPr>
          <p:cNvPr id="337" name="object 337"/>
          <p:cNvSpPr/>
          <p:nvPr/>
        </p:nvSpPr>
        <p:spPr>
          <a:xfrm>
            <a:off x="1931339" y="4060634"/>
            <a:ext cx="2540" cy="33020"/>
          </a:xfrm>
          <a:custGeom>
            <a:avLst/>
            <a:gdLst/>
            <a:ahLst/>
            <a:cxnLst/>
            <a:rect l="l" t="t" r="r" b="b"/>
            <a:pathLst>
              <a:path w="2539" h="33020">
                <a:moveTo>
                  <a:pt x="1968" y="0"/>
                </a:moveTo>
                <a:lnTo>
                  <a:pt x="0" y="5693"/>
                </a:lnTo>
                <a:lnTo>
                  <a:pt x="0" y="32941"/>
                </a:lnTo>
                <a:lnTo>
                  <a:pt x="1968" y="27075"/>
                </a:lnTo>
                <a:lnTo>
                  <a:pt x="1968" y="0"/>
                </a:lnTo>
                <a:close/>
              </a:path>
            </a:pathLst>
          </a:custGeom>
          <a:solidFill>
            <a:srgbClr val="493335">
              <a:alpha val="79998"/>
            </a:srgbClr>
          </a:solidFill>
        </p:spPr>
        <p:txBody>
          <a:bodyPr wrap="square" lIns="0" tIns="0" rIns="0" bIns="0" rtlCol="0"/>
          <a:lstStyle/>
          <a:p>
            <a:endParaRPr/>
          </a:p>
        </p:txBody>
      </p:sp>
      <p:sp>
        <p:nvSpPr>
          <p:cNvPr id="338" name="object 338"/>
          <p:cNvSpPr/>
          <p:nvPr/>
        </p:nvSpPr>
        <p:spPr>
          <a:xfrm>
            <a:off x="1933308" y="4054940"/>
            <a:ext cx="2540" cy="33020"/>
          </a:xfrm>
          <a:custGeom>
            <a:avLst/>
            <a:gdLst/>
            <a:ahLst/>
            <a:cxnLst/>
            <a:rect l="l" t="t" r="r" b="b"/>
            <a:pathLst>
              <a:path w="2539" h="33020">
                <a:moveTo>
                  <a:pt x="1968" y="0"/>
                </a:moveTo>
                <a:lnTo>
                  <a:pt x="0" y="5693"/>
                </a:lnTo>
                <a:lnTo>
                  <a:pt x="0" y="32769"/>
                </a:lnTo>
                <a:lnTo>
                  <a:pt x="1968" y="26902"/>
                </a:lnTo>
                <a:lnTo>
                  <a:pt x="1968" y="0"/>
                </a:lnTo>
                <a:close/>
              </a:path>
            </a:pathLst>
          </a:custGeom>
          <a:solidFill>
            <a:srgbClr val="473234">
              <a:alpha val="79998"/>
            </a:srgbClr>
          </a:solidFill>
        </p:spPr>
        <p:txBody>
          <a:bodyPr wrap="square" lIns="0" tIns="0" rIns="0" bIns="0" rtlCol="0"/>
          <a:lstStyle/>
          <a:p>
            <a:endParaRPr/>
          </a:p>
        </p:txBody>
      </p:sp>
      <p:sp>
        <p:nvSpPr>
          <p:cNvPr id="339" name="object 339"/>
          <p:cNvSpPr/>
          <p:nvPr/>
        </p:nvSpPr>
        <p:spPr>
          <a:xfrm>
            <a:off x="1935276" y="4048378"/>
            <a:ext cx="2540" cy="33655"/>
          </a:xfrm>
          <a:custGeom>
            <a:avLst/>
            <a:gdLst/>
            <a:ahLst/>
            <a:cxnLst/>
            <a:rect l="l" t="t" r="r" b="b"/>
            <a:pathLst>
              <a:path w="2539" h="33654">
                <a:moveTo>
                  <a:pt x="1371" y="0"/>
                </a:moveTo>
                <a:lnTo>
                  <a:pt x="1117" y="203"/>
                </a:lnTo>
                <a:lnTo>
                  <a:pt x="1231" y="1028"/>
                </a:lnTo>
                <a:lnTo>
                  <a:pt x="1333" y="2705"/>
                </a:lnTo>
                <a:lnTo>
                  <a:pt x="0" y="6562"/>
                </a:lnTo>
                <a:lnTo>
                  <a:pt x="0" y="33464"/>
                </a:lnTo>
                <a:lnTo>
                  <a:pt x="622" y="31610"/>
                </a:lnTo>
                <a:lnTo>
                  <a:pt x="508" y="29933"/>
                </a:lnTo>
                <a:lnTo>
                  <a:pt x="406" y="29108"/>
                </a:lnTo>
                <a:lnTo>
                  <a:pt x="736" y="28854"/>
                </a:lnTo>
                <a:lnTo>
                  <a:pt x="1968" y="18014"/>
                </a:lnTo>
                <a:lnTo>
                  <a:pt x="1968" y="3722"/>
                </a:lnTo>
                <a:lnTo>
                  <a:pt x="1371" y="0"/>
                </a:lnTo>
                <a:close/>
              </a:path>
            </a:pathLst>
          </a:custGeom>
          <a:solidFill>
            <a:srgbClr val="463133">
              <a:alpha val="79998"/>
            </a:srgbClr>
          </a:solidFill>
        </p:spPr>
        <p:txBody>
          <a:bodyPr wrap="square" lIns="0" tIns="0" rIns="0" bIns="0" rtlCol="0"/>
          <a:lstStyle/>
          <a:p>
            <a:endParaRPr/>
          </a:p>
        </p:txBody>
      </p:sp>
      <p:sp>
        <p:nvSpPr>
          <p:cNvPr id="340" name="object 340"/>
          <p:cNvSpPr/>
          <p:nvPr/>
        </p:nvSpPr>
        <p:spPr>
          <a:xfrm>
            <a:off x="1937245" y="4052101"/>
            <a:ext cx="635" cy="14604"/>
          </a:xfrm>
          <a:custGeom>
            <a:avLst/>
            <a:gdLst/>
            <a:ahLst/>
            <a:cxnLst/>
            <a:rect l="l" t="t" r="r" b="b"/>
            <a:pathLst>
              <a:path w="635" h="14604">
                <a:moveTo>
                  <a:pt x="0" y="0"/>
                </a:moveTo>
                <a:lnTo>
                  <a:pt x="0" y="14291"/>
                </a:lnTo>
                <a:lnTo>
                  <a:pt x="63" y="13729"/>
                </a:lnTo>
                <a:lnTo>
                  <a:pt x="561" y="6923"/>
                </a:lnTo>
                <a:lnTo>
                  <a:pt x="321" y="2007"/>
                </a:lnTo>
                <a:lnTo>
                  <a:pt x="0" y="0"/>
                </a:lnTo>
                <a:close/>
              </a:path>
            </a:pathLst>
          </a:custGeom>
          <a:solidFill>
            <a:srgbClr val="463133">
              <a:alpha val="79998"/>
            </a:srgbClr>
          </a:solidFill>
        </p:spPr>
        <p:txBody>
          <a:bodyPr wrap="square" lIns="0" tIns="0" rIns="0" bIns="0" rtlCol="0"/>
          <a:lstStyle/>
          <a:p>
            <a:endParaRPr/>
          </a:p>
        </p:txBody>
      </p:sp>
      <p:sp>
        <p:nvSpPr>
          <p:cNvPr id="341" name="object 341"/>
          <p:cNvSpPr/>
          <p:nvPr/>
        </p:nvSpPr>
        <p:spPr>
          <a:xfrm>
            <a:off x="1707866" y="4047602"/>
            <a:ext cx="229870" cy="94615"/>
          </a:xfrm>
          <a:custGeom>
            <a:avLst/>
            <a:gdLst/>
            <a:ahLst/>
            <a:cxnLst/>
            <a:rect l="l" t="t" r="r" b="b"/>
            <a:pathLst>
              <a:path w="229869" h="94614">
                <a:moveTo>
                  <a:pt x="838" y="16967"/>
                </a:moveTo>
                <a:lnTo>
                  <a:pt x="0" y="17106"/>
                </a:lnTo>
                <a:lnTo>
                  <a:pt x="241" y="18745"/>
                </a:lnTo>
                <a:lnTo>
                  <a:pt x="3086" y="36791"/>
                </a:lnTo>
                <a:lnTo>
                  <a:pt x="3342" y="39897"/>
                </a:lnTo>
                <a:lnTo>
                  <a:pt x="33955" y="79459"/>
                </a:lnTo>
                <a:lnTo>
                  <a:pt x="107950" y="94157"/>
                </a:lnTo>
                <a:lnTo>
                  <a:pt x="111417" y="94157"/>
                </a:lnTo>
                <a:lnTo>
                  <a:pt x="114960" y="94081"/>
                </a:lnTo>
                <a:lnTo>
                  <a:pt x="118478" y="93916"/>
                </a:lnTo>
                <a:lnTo>
                  <a:pt x="122918" y="93294"/>
                </a:lnTo>
                <a:lnTo>
                  <a:pt x="107950" y="93294"/>
                </a:lnTo>
                <a:lnTo>
                  <a:pt x="67127" y="89469"/>
                </a:lnTo>
                <a:lnTo>
                  <a:pt x="34553" y="78832"/>
                </a:lnTo>
                <a:lnTo>
                  <a:pt x="12766" y="62636"/>
                </a:lnTo>
                <a:lnTo>
                  <a:pt x="4321" y="42176"/>
                </a:lnTo>
                <a:lnTo>
                  <a:pt x="4198" y="39897"/>
                </a:lnTo>
                <a:lnTo>
                  <a:pt x="3923" y="36626"/>
                </a:lnTo>
                <a:lnTo>
                  <a:pt x="1917" y="23850"/>
                </a:lnTo>
                <a:lnTo>
                  <a:pt x="4604" y="23850"/>
                </a:lnTo>
                <a:lnTo>
                  <a:pt x="838" y="16967"/>
                </a:lnTo>
                <a:close/>
              </a:path>
              <a:path w="229869" h="94614">
                <a:moveTo>
                  <a:pt x="229777" y="8762"/>
                </a:moveTo>
                <a:lnTo>
                  <a:pt x="228942" y="8762"/>
                </a:lnTo>
                <a:lnTo>
                  <a:pt x="228916" y="18615"/>
                </a:lnTo>
                <a:lnTo>
                  <a:pt x="227749" y="29400"/>
                </a:lnTo>
                <a:lnTo>
                  <a:pt x="227368" y="29692"/>
                </a:lnTo>
                <a:lnTo>
                  <a:pt x="227507" y="30835"/>
                </a:lnTo>
                <a:lnTo>
                  <a:pt x="227609" y="32397"/>
                </a:lnTo>
                <a:lnTo>
                  <a:pt x="197384" y="73667"/>
                </a:lnTo>
                <a:lnTo>
                  <a:pt x="118440" y="93078"/>
                </a:lnTo>
                <a:lnTo>
                  <a:pt x="111404" y="93294"/>
                </a:lnTo>
                <a:lnTo>
                  <a:pt x="122918" y="93294"/>
                </a:lnTo>
                <a:lnTo>
                  <a:pt x="162898" y="87691"/>
                </a:lnTo>
                <a:lnTo>
                  <a:pt x="198026" y="74244"/>
                </a:lnTo>
                <a:lnTo>
                  <a:pt x="220878" y="55243"/>
                </a:lnTo>
                <a:lnTo>
                  <a:pt x="228460" y="32397"/>
                </a:lnTo>
                <a:lnTo>
                  <a:pt x="228356" y="30835"/>
                </a:lnTo>
                <a:lnTo>
                  <a:pt x="228282" y="30073"/>
                </a:lnTo>
                <a:lnTo>
                  <a:pt x="228561" y="29857"/>
                </a:lnTo>
                <a:lnTo>
                  <a:pt x="228916" y="26378"/>
                </a:lnTo>
                <a:lnTo>
                  <a:pt x="229509" y="18745"/>
                </a:lnTo>
                <a:lnTo>
                  <a:pt x="229805" y="9141"/>
                </a:lnTo>
                <a:lnTo>
                  <a:pt x="229777" y="8762"/>
                </a:lnTo>
                <a:close/>
              </a:path>
              <a:path w="229869" h="94614">
                <a:moveTo>
                  <a:pt x="4604" y="23850"/>
                </a:moveTo>
                <a:lnTo>
                  <a:pt x="1917" y="23850"/>
                </a:lnTo>
                <a:lnTo>
                  <a:pt x="6598" y="32146"/>
                </a:lnTo>
                <a:lnTo>
                  <a:pt x="50184" y="59353"/>
                </a:lnTo>
                <a:lnTo>
                  <a:pt x="107213" y="67513"/>
                </a:lnTo>
                <a:lnTo>
                  <a:pt x="110413" y="67513"/>
                </a:lnTo>
                <a:lnTo>
                  <a:pt x="113677" y="67436"/>
                </a:lnTo>
                <a:lnTo>
                  <a:pt x="116903" y="67309"/>
                </a:lnTo>
                <a:lnTo>
                  <a:pt x="121477" y="66662"/>
                </a:lnTo>
                <a:lnTo>
                  <a:pt x="107213" y="66662"/>
                </a:lnTo>
                <a:lnTo>
                  <a:pt x="67701" y="62880"/>
                </a:lnTo>
                <a:lnTo>
                  <a:pt x="34875" y="52435"/>
                </a:lnTo>
                <a:lnTo>
                  <a:pt x="11624" y="36679"/>
                </a:lnTo>
                <a:lnTo>
                  <a:pt x="4604" y="23850"/>
                </a:lnTo>
                <a:close/>
              </a:path>
              <a:path w="229869" h="94614">
                <a:moveTo>
                  <a:pt x="219965" y="26754"/>
                </a:moveTo>
                <a:lnTo>
                  <a:pt x="160978" y="59978"/>
                </a:lnTo>
                <a:lnTo>
                  <a:pt x="116865" y="66446"/>
                </a:lnTo>
                <a:lnTo>
                  <a:pt x="110401" y="66662"/>
                </a:lnTo>
                <a:lnTo>
                  <a:pt x="121477" y="66662"/>
                </a:lnTo>
                <a:lnTo>
                  <a:pt x="159091" y="61335"/>
                </a:lnTo>
                <a:lnTo>
                  <a:pt x="193878" y="48423"/>
                </a:lnTo>
                <a:lnTo>
                  <a:pt x="218187" y="30317"/>
                </a:lnTo>
                <a:lnTo>
                  <a:pt x="219965" y="26754"/>
                </a:lnTo>
                <a:close/>
              </a:path>
              <a:path w="229869" h="94614">
                <a:moveTo>
                  <a:pt x="220800" y="25080"/>
                </a:moveTo>
                <a:lnTo>
                  <a:pt x="219965" y="26754"/>
                </a:lnTo>
                <a:lnTo>
                  <a:pt x="220319" y="26462"/>
                </a:lnTo>
                <a:lnTo>
                  <a:pt x="220800" y="25080"/>
                </a:lnTo>
                <a:close/>
              </a:path>
              <a:path w="229869" h="94614">
                <a:moveTo>
                  <a:pt x="229082" y="0"/>
                </a:moveTo>
                <a:lnTo>
                  <a:pt x="228066" y="787"/>
                </a:lnTo>
                <a:lnTo>
                  <a:pt x="228282" y="2730"/>
                </a:lnTo>
                <a:lnTo>
                  <a:pt x="228320" y="3492"/>
                </a:lnTo>
                <a:lnTo>
                  <a:pt x="220800" y="25080"/>
                </a:lnTo>
                <a:lnTo>
                  <a:pt x="228942" y="8762"/>
                </a:lnTo>
                <a:lnTo>
                  <a:pt x="229777" y="8762"/>
                </a:lnTo>
                <a:lnTo>
                  <a:pt x="229202" y="787"/>
                </a:lnTo>
                <a:lnTo>
                  <a:pt x="229082" y="0"/>
                </a:lnTo>
                <a:close/>
              </a:path>
            </a:pathLst>
          </a:custGeom>
          <a:solidFill>
            <a:srgbClr val="685353">
              <a:alpha val="79998"/>
            </a:srgbClr>
          </a:solidFill>
        </p:spPr>
        <p:txBody>
          <a:bodyPr wrap="square" lIns="0" tIns="0" rIns="0" bIns="0" rtlCol="0"/>
          <a:lstStyle/>
          <a:p>
            <a:endParaRPr/>
          </a:p>
        </p:txBody>
      </p:sp>
      <p:sp>
        <p:nvSpPr>
          <p:cNvPr id="342" name="object 342"/>
          <p:cNvSpPr/>
          <p:nvPr/>
        </p:nvSpPr>
        <p:spPr>
          <a:xfrm>
            <a:off x="1707659" y="4059638"/>
            <a:ext cx="635" cy="3810"/>
          </a:xfrm>
          <a:custGeom>
            <a:avLst/>
            <a:gdLst/>
            <a:ahLst/>
            <a:cxnLst/>
            <a:rect l="l" t="t" r="r" b="b"/>
            <a:pathLst>
              <a:path w="635" h="3810">
                <a:moveTo>
                  <a:pt x="190" y="0"/>
                </a:moveTo>
                <a:lnTo>
                  <a:pt x="0" y="0"/>
                </a:lnTo>
                <a:lnTo>
                  <a:pt x="152" y="1714"/>
                </a:lnTo>
                <a:lnTo>
                  <a:pt x="431" y="3708"/>
                </a:lnTo>
                <a:lnTo>
                  <a:pt x="241" y="2044"/>
                </a:lnTo>
                <a:lnTo>
                  <a:pt x="190" y="0"/>
                </a:lnTo>
                <a:close/>
              </a:path>
            </a:pathLst>
          </a:custGeom>
          <a:solidFill>
            <a:srgbClr val="7C6A6A">
              <a:alpha val="79998"/>
            </a:srgbClr>
          </a:solidFill>
        </p:spPr>
        <p:txBody>
          <a:bodyPr wrap="square" lIns="0" tIns="0" rIns="0" bIns="0" rtlCol="0"/>
          <a:lstStyle/>
          <a:p>
            <a:endParaRPr/>
          </a:p>
        </p:txBody>
      </p:sp>
      <p:sp>
        <p:nvSpPr>
          <p:cNvPr id="343" name="object 343"/>
          <p:cNvSpPr/>
          <p:nvPr/>
        </p:nvSpPr>
        <p:spPr>
          <a:xfrm>
            <a:off x="1707193" y="4059219"/>
            <a:ext cx="1905" cy="4445"/>
          </a:xfrm>
          <a:custGeom>
            <a:avLst/>
            <a:gdLst/>
            <a:ahLst/>
            <a:cxnLst/>
            <a:rect l="l" t="t" r="r" b="b"/>
            <a:pathLst>
              <a:path w="1905" h="4445">
                <a:moveTo>
                  <a:pt x="1079" y="0"/>
                </a:moveTo>
                <a:lnTo>
                  <a:pt x="0" y="0"/>
                </a:lnTo>
                <a:lnTo>
                  <a:pt x="323" y="3187"/>
                </a:lnTo>
                <a:lnTo>
                  <a:pt x="469" y="4190"/>
                </a:lnTo>
                <a:lnTo>
                  <a:pt x="1320" y="4076"/>
                </a:lnTo>
                <a:lnTo>
                  <a:pt x="1198" y="3060"/>
                </a:lnTo>
                <a:lnTo>
                  <a:pt x="1079" y="0"/>
                </a:lnTo>
                <a:close/>
              </a:path>
            </a:pathLst>
          </a:custGeom>
          <a:solidFill>
            <a:srgbClr val="685353">
              <a:alpha val="79998"/>
            </a:srgbClr>
          </a:solidFill>
        </p:spPr>
        <p:txBody>
          <a:bodyPr wrap="square" lIns="0" tIns="0" rIns="0" bIns="0" rtlCol="0"/>
          <a:lstStyle/>
          <a:p>
            <a:endParaRPr/>
          </a:p>
        </p:txBody>
      </p:sp>
      <p:sp>
        <p:nvSpPr>
          <p:cNvPr id="344" name="object 344"/>
          <p:cNvSpPr/>
          <p:nvPr/>
        </p:nvSpPr>
        <p:spPr>
          <a:xfrm>
            <a:off x="1707589" y="3996583"/>
            <a:ext cx="229235" cy="118110"/>
          </a:xfrm>
          <a:custGeom>
            <a:avLst/>
            <a:gdLst/>
            <a:ahLst/>
            <a:cxnLst/>
            <a:rect l="l" t="t" r="r" b="b"/>
            <a:pathLst>
              <a:path w="229235" h="118110">
                <a:moveTo>
                  <a:pt x="111658" y="0"/>
                </a:moveTo>
                <a:lnTo>
                  <a:pt x="67365" y="6566"/>
                </a:lnTo>
                <a:lnTo>
                  <a:pt x="31597" y="20454"/>
                </a:lnTo>
                <a:lnTo>
                  <a:pt x="7945" y="39660"/>
                </a:lnTo>
                <a:lnTo>
                  <a:pt x="0" y="62179"/>
                </a:lnTo>
                <a:lnTo>
                  <a:pt x="88" y="63055"/>
                </a:lnTo>
                <a:lnTo>
                  <a:pt x="254" y="63055"/>
                </a:lnTo>
                <a:lnTo>
                  <a:pt x="317" y="65112"/>
                </a:lnTo>
                <a:lnTo>
                  <a:pt x="38101" y="105351"/>
                </a:lnTo>
                <a:lnTo>
                  <a:pt x="117157" y="117906"/>
                </a:lnTo>
                <a:lnTo>
                  <a:pt x="161482" y="111395"/>
                </a:lnTo>
                <a:lnTo>
                  <a:pt x="197300" y="97297"/>
                </a:lnTo>
                <a:lnTo>
                  <a:pt x="221013" y="77651"/>
                </a:lnTo>
                <a:lnTo>
                  <a:pt x="221396" y="76542"/>
                </a:lnTo>
                <a:lnTo>
                  <a:pt x="116420" y="76542"/>
                </a:lnTo>
                <a:lnTo>
                  <a:pt x="99781" y="76493"/>
                </a:lnTo>
                <a:lnTo>
                  <a:pt x="59156" y="67309"/>
                </a:lnTo>
                <a:lnTo>
                  <a:pt x="41452" y="47320"/>
                </a:lnTo>
                <a:lnTo>
                  <a:pt x="46622" y="34324"/>
                </a:lnTo>
                <a:lnTo>
                  <a:pt x="61866" y="23187"/>
                </a:lnTo>
                <a:lnTo>
                  <a:pt x="84870" y="15073"/>
                </a:lnTo>
                <a:lnTo>
                  <a:pt x="113322" y="11150"/>
                </a:lnTo>
                <a:lnTo>
                  <a:pt x="188223" y="11150"/>
                </a:lnTo>
                <a:lnTo>
                  <a:pt x="155285" y="2181"/>
                </a:lnTo>
                <a:lnTo>
                  <a:pt x="111658" y="0"/>
                </a:lnTo>
                <a:close/>
              </a:path>
              <a:path w="229235" h="118110">
                <a:moveTo>
                  <a:pt x="188223" y="11150"/>
                </a:moveTo>
                <a:lnTo>
                  <a:pt x="113322" y="11150"/>
                </a:lnTo>
                <a:lnTo>
                  <a:pt x="142021" y="12368"/>
                </a:lnTo>
                <a:lnTo>
                  <a:pt x="165688" y="18270"/>
                </a:lnTo>
                <a:lnTo>
                  <a:pt x="181914" y="27918"/>
                </a:lnTo>
                <a:lnTo>
                  <a:pt x="188290" y="40373"/>
                </a:lnTo>
                <a:lnTo>
                  <a:pt x="188645" y="47828"/>
                </a:lnTo>
                <a:lnTo>
                  <a:pt x="183349" y="54952"/>
                </a:lnTo>
                <a:lnTo>
                  <a:pt x="133610" y="74822"/>
                </a:lnTo>
                <a:lnTo>
                  <a:pt x="116420" y="76542"/>
                </a:lnTo>
                <a:lnTo>
                  <a:pt x="221396" y="76542"/>
                </a:lnTo>
                <a:lnTo>
                  <a:pt x="229019" y="54495"/>
                </a:lnTo>
                <a:lnTo>
                  <a:pt x="228917" y="52819"/>
                </a:lnTo>
                <a:lnTo>
                  <a:pt x="228803" y="51993"/>
                </a:lnTo>
                <a:lnTo>
                  <a:pt x="229057" y="51803"/>
                </a:lnTo>
                <a:lnTo>
                  <a:pt x="228688" y="49834"/>
                </a:lnTo>
                <a:lnTo>
                  <a:pt x="228473" y="48882"/>
                </a:lnTo>
                <a:lnTo>
                  <a:pt x="217164" y="28148"/>
                </a:lnTo>
                <a:lnTo>
                  <a:pt x="191611" y="12072"/>
                </a:lnTo>
                <a:lnTo>
                  <a:pt x="188223" y="11150"/>
                </a:lnTo>
                <a:close/>
              </a:path>
            </a:pathLst>
          </a:custGeom>
          <a:solidFill>
            <a:srgbClr val="6A595B">
              <a:alpha val="79998"/>
            </a:srgbClr>
          </a:solidFill>
        </p:spPr>
        <p:txBody>
          <a:bodyPr wrap="square" lIns="0" tIns="0" rIns="0" bIns="0" rtlCol="0"/>
          <a:lstStyle/>
          <a:p>
            <a:endParaRPr/>
          </a:p>
        </p:txBody>
      </p:sp>
      <p:sp>
        <p:nvSpPr>
          <p:cNvPr id="345" name="object 345"/>
          <p:cNvSpPr/>
          <p:nvPr/>
        </p:nvSpPr>
        <p:spPr>
          <a:xfrm>
            <a:off x="1707172" y="3995889"/>
            <a:ext cx="230504" cy="119380"/>
          </a:xfrm>
          <a:custGeom>
            <a:avLst/>
            <a:gdLst/>
            <a:ahLst/>
            <a:cxnLst/>
            <a:rect l="l" t="t" r="r" b="b"/>
            <a:pathLst>
              <a:path w="230505" h="119379">
                <a:moveTo>
                  <a:pt x="123087" y="0"/>
                </a:moveTo>
                <a:lnTo>
                  <a:pt x="119442" y="0"/>
                </a:lnTo>
                <a:lnTo>
                  <a:pt x="115734" y="101"/>
                </a:lnTo>
                <a:lnTo>
                  <a:pt x="67645" y="6874"/>
                </a:lnTo>
                <a:lnTo>
                  <a:pt x="31736" y="20872"/>
                </a:lnTo>
                <a:lnTo>
                  <a:pt x="0" y="62864"/>
                </a:lnTo>
                <a:lnTo>
                  <a:pt x="100" y="64173"/>
                </a:lnTo>
                <a:lnTo>
                  <a:pt x="253" y="64173"/>
                </a:lnTo>
                <a:lnTo>
                  <a:pt x="373" y="66509"/>
                </a:lnTo>
                <a:lnTo>
                  <a:pt x="35038" y="104952"/>
                </a:lnTo>
                <a:lnTo>
                  <a:pt x="87766" y="118302"/>
                </a:lnTo>
                <a:lnTo>
                  <a:pt x="107911" y="119240"/>
                </a:lnTo>
                <a:lnTo>
                  <a:pt x="111111" y="119240"/>
                </a:lnTo>
                <a:lnTo>
                  <a:pt x="114362" y="119164"/>
                </a:lnTo>
                <a:lnTo>
                  <a:pt x="117588" y="119024"/>
                </a:lnTo>
                <a:lnTo>
                  <a:pt x="121981" y="118376"/>
                </a:lnTo>
                <a:lnTo>
                  <a:pt x="107911" y="118376"/>
                </a:lnTo>
                <a:lnTo>
                  <a:pt x="68399" y="114594"/>
                </a:lnTo>
                <a:lnTo>
                  <a:pt x="12322" y="88399"/>
                </a:lnTo>
                <a:lnTo>
                  <a:pt x="1091" y="63322"/>
                </a:lnTo>
                <a:lnTo>
                  <a:pt x="875" y="63322"/>
                </a:lnTo>
                <a:lnTo>
                  <a:pt x="32373" y="21458"/>
                </a:lnTo>
                <a:lnTo>
                  <a:pt x="68013" y="7659"/>
                </a:lnTo>
                <a:lnTo>
                  <a:pt x="112102" y="1130"/>
                </a:lnTo>
                <a:lnTo>
                  <a:pt x="119455" y="850"/>
                </a:lnTo>
                <a:lnTo>
                  <a:pt x="132123" y="850"/>
                </a:lnTo>
                <a:lnTo>
                  <a:pt x="123087" y="0"/>
                </a:lnTo>
                <a:close/>
              </a:path>
              <a:path w="230505" h="119379">
                <a:moveTo>
                  <a:pt x="132123" y="850"/>
                </a:moveTo>
                <a:lnTo>
                  <a:pt x="123087" y="850"/>
                </a:lnTo>
                <a:lnTo>
                  <a:pt x="162796" y="4566"/>
                </a:lnTo>
                <a:lnTo>
                  <a:pt x="195504" y="14827"/>
                </a:lnTo>
                <a:lnTo>
                  <a:pt x="218347" y="30308"/>
                </a:lnTo>
                <a:lnTo>
                  <a:pt x="228459" y="49682"/>
                </a:lnTo>
                <a:lnTo>
                  <a:pt x="228650" y="50482"/>
                </a:lnTo>
                <a:lnTo>
                  <a:pt x="229005" y="52323"/>
                </a:lnTo>
                <a:lnTo>
                  <a:pt x="228764" y="52489"/>
                </a:lnTo>
                <a:lnTo>
                  <a:pt x="228897" y="53695"/>
                </a:lnTo>
                <a:lnTo>
                  <a:pt x="197363" y="97683"/>
                </a:lnTo>
                <a:lnTo>
                  <a:pt x="161675" y="111692"/>
                </a:lnTo>
                <a:lnTo>
                  <a:pt x="117563" y="118160"/>
                </a:lnTo>
                <a:lnTo>
                  <a:pt x="111098" y="118376"/>
                </a:lnTo>
                <a:lnTo>
                  <a:pt x="121981" y="118376"/>
                </a:lnTo>
                <a:lnTo>
                  <a:pt x="162037" y="112470"/>
                </a:lnTo>
                <a:lnTo>
                  <a:pt x="197993" y="98263"/>
                </a:lnTo>
                <a:lnTo>
                  <a:pt x="221817" y="78469"/>
                </a:lnTo>
                <a:lnTo>
                  <a:pt x="229856" y="55194"/>
                </a:lnTo>
                <a:lnTo>
                  <a:pt x="229749" y="53450"/>
                </a:lnTo>
                <a:lnTo>
                  <a:pt x="229678" y="52882"/>
                </a:lnTo>
                <a:lnTo>
                  <a:pt x="229945" y="52679"/>
                </a:lnTo>
                <a:lnTo>
                  <a:pt x="196072" y="14176"/>
                </a:lnTo>
                <a:lnTo>
                  <a:pt x="163107" y="3768"/>
                </a:lnTo>
                <a:lnTo>
                  <a:pt x="132123" y="850"/>
                </a:lnTo>
                <a:close/>
              </a:path>
              <a:path w="230505" h="119379">
                <a:moveTo>
                  <a:pt x="121601" y="11239"/>
                </a:moveTo>
                <a:lnTo>
                  <a:pt x="118998" y="11239"/>
                </a:lnTo>
                <a:lnTo>
                  <a:pt x="116343" y="11302"/>
                </a:lnTo>
                <a:lnTo>
                  <a:pt x="61984" y="23601"/>
                </a:lnTo>
                <a:lnTo>
                  <a:pt x="41454" y="48005"/>
                </a:lnTo>
                <a:lnTo>
                  <a:pt x="41467" y="48158"/>
                </a:lnTo>
                <a:lnTo>
                  <a:pt x="81707" y="75409"/>
                </a:lnTo>
                <a:lnTo>
                  <a:pt x="108965" y="77850"/>
                </a:lnTo>
                <a:lnTo>
                  <a:pt x="111581" y="77850"/>
                </a:lnTo>
                <a:lnTo>
                  <a:pt x="114223" y="77787"/>
                </a:lnTo>
                <a:lnTo>
                  <a:pt x="116851" y="77673"/>
                </a:lnTo>
                <a:lnTo>
                  <a:pt x="123680" y="77000"/>
                </a:lnTo>
                <a:lnTo>
                  <a:pt x="108965" y="77000"/>
                </a:lnTo>
                <a:lnTo>
                  <a:pt x="94966" y="76383"/>
                </a:lnTo>
                <a:lnTo>
                  <a:pt x="52482" y="63377"/>
                </a:lnTo>
                <a:lnTo>
                  <a:pt x="42302" y="48005"/>
                </a:lnTo>
                <a:lnTo>
                  <a:pt x="47448" y="35185"/>
                </a:lnTo>
                <a:lnTo>
                  <a:pt x="85495" y="16164"/>
                </a:lnTo>
                <a:lnTo>
                  <a:pt x="119010" y="12090"/>
                </a:lnTo>
                <a:lnTo>
                  <a:pt x="131495" y="12090"/>
                </a:lnTo>
                <a:lnTo>
                  <a:pt x="121601" y="11239"/>
                </a:lnTo>
                <a:close/>
              </a:path>
              <a:path w="230505" h="119379">
                <a:moveTo>
                  <a:pt x="181791" y="56425"/>
                </a:moveTo>
                <a:lnTo>
                  <a:pt x="133599" y="75155"/>
                </a:lnTo>
                <a:lnTo>
                  <a:pt x="111568" y="77000"/>
                </a:lnTo>
                <a:lnTo>
                  <a:pt x="123680" y="77000"/>
                </a:lnTo>
                <a:lnTo>
                  <a:pt x="163241" y="68014"/>
                </a:lnTo>
                <a:lnTo>
                  <a:pt x="181212" y="57082"/>
                </a:lnTo>
                <a:lnTo>
                  <a:pt x="181791" y="56425"/>
                </a:lnTo>
                <a:close/>
              </a:path>
              <a:path w="230505" h="119379">
                <a:moveTo>
                  <a:pt x="188511" y="45848"/>
                </a:moveTo>
                <a:lnTo>
                  <a:pt x="188420" y="46548"/>
                </a:lnTo>
                <a:lnTo>
                  <a:pt x="185760" y="51919"/>
                </a:lnTo>
                <a:lnTo>
                  <a:pt x="181791" y="56425"/>
                </a:lnTo>
                <a:lnTo>
                  <a:pt x="183806" y="55117"/>
                </a:lnTo>
                <a:lnTo>
                  <a:pt x="188619" y="48158"/>
                </a:lnTo>
                <a:lnTo>
                  <a:pt x="188511" y="45848"/>
                </a:lnTo>
                <a:close/>
              </a:path>
              <a:path w="230505" h="119379">
                <a:moveTo>
                  <a:pt x="131495" y="12090"/>
                </a:moveTo>
                <a:lnTo>
                  <a:pt x="121601" y="12090"/>
                </a:lnTo>
                <a:lnTo>
                  <a:pt x="147614" y="14295"/>
                </a:lnTo>
                <a:lnTo>
                  <a:pt x="168609" y="20386"/>
                </a:lnTo>
                <a:lnTo>
                  <a:pt x="182771" y="29578"/>
                </a:lnTo>
                <a:lnTo>
                  <a:pt x="188289" y="41084"/>
                </a:lnTo>
                <a:lnTo>
                  <a:pt x="188511" y="45848"/>
                </a:lnTo>
                <a:lnTo>
                  <a:pt x="189140" y="41046"/>
                </a:lnTo>
                <a:lnTo>
                  <a:pt x="183547" y="29214"/>
                </a:lnTo>
                <a:lnTo>
                  <a:pt x="169206" y="19765"/>
                </a:lnTo>
                <a:lnTo>
                  <a:pt x="147947" y="13505"/>
                </a:lnTo>
                <a:lnTo>
                  <a:pt x="131495" y="12090"/>
                </a:lnTo>
                <a:close/>
              </a:path>
            </a:pathLst>
          </a:custGeom>
          <a:solidFill>
            <a:srgbClr val="402B2D">
              <a:alpha val="79998"/>
            </a:srgbClr>
          </a:solidFill>
        </p:spPr>
        <p:txBody>
          <a:bodyPr wrap="square" lIns="0" tIns="0" rIns="0" bIns="0" rtlCol="0"/>
          <a:lstStyle/>
          <a:p>
            <a:endParaRPr/>
          </a:p>
        </p:txBody>
      </p:sp>
      <p:sp>
        <p:nvSpPr>
          <p:cNvPr id="346" name="object 346"/>
          <p:cNvSpPr/>
          <p:nvPr/>
        </p:nvSpPr>
        <p:spPr>
          <a:xfrm>
            <a:off x="1707669" y="4063283"/>
            <a:ext cx="1270" cy="1905"/>
          </a:xfrm>
          <a:custGeom>
            <a:avLst/>
            <a:gdLst/>
            <a:ahLst/>
            <a:cxnLst/>
            <a:rect l="l" t="t" r="r" b="b"/>
            <a:pathLst>
              <a:path w="1269" h="1904">
                <a:moveTo>
                  <a:pt x="190" y="1435"/>
                </a:moveTo>
                <a:lnTo>
                  <a:pt x="0" y="126"/>
                </a:lnTo>
                <a:lnTo>
                  <a:pt x="838" y="0"/>
                </a:lnTo>
                <a:lnTo>
                  <a:pt x="1041" y="1295"/>
                </a:lnTo>
                <a:lnTo>
                  <a:pt x="190" y="1435"/>
                </a:lnTo>
                <a:close/>
              </a:path>
            </a:pathLst>
          </a:custGeom>
          <a:solidFill>
            <a:srgbClr val="685353">
              <a:alpha val="79998"/>
            </a:srgbClr>
          </a:solidFill>
        </p:spPr>
        <p:txBody>
          <a:bodyPr wrap="square" lIns="0" tIns="0" rIns="0" bIns="0" rtlCol="0"/>
          <a:lstStyle/>
          <a:p>
            <a:endParaRPr/>
          </a:p>
        </p:txBody>
      </p:sp>
      <p:sp>
        <p:nvSpPr>
          <p:cNvPr id="347" name="object 347"/>
          <p:cNvSpPr/>
          <p:nvPr/>
        </p:nvSpPr>
        <p:spPr>
          <a:xfrm>
            <a:off x="1760084" y="4037539"/>
            <a:ext cx="128270" cy="24130"/>
          </a:xfrm>
          <a:custGeom>
            <a:avLst/>
            <a:gdLst/>
            <a:ahLst/>
            <a:cxnLst/>
            <a:rect l="l" t="t" r="r" b="b"/>
            <a:pathLst>
              <a:path w="128269" h="24129">
                <a:moveTo>
                  <a:pt x="63754" y="0"/>
                </a:moveTo>
                <a:lnTo>
                  <a:pt x="43214" y="2432"/>
                </a:lnTo>
                <a:lnTo>
                  <a:pt x="25166" y="7308"/>
                </a:lnTo>
                <a:lnTo>
                  <a:pt x="10474" y="14166"/>
                </a:lnTo>
                <a:lnTo>
                  <a:pt x="0" y="22542"/>
                </a:lnTo>
                <a:lnTo>
                  <a:pt x="1498" y="23533"/>
                </a:lnTo>
                <a:lnTo>
                  <a:pt x="2298" y="24003"/>
                </a:lnTo>
                <a:lnTo>
                  <a:pt x="11937" y="16000"/>
                </a:lnTo>
                <a:lnTo>
                  <a:pt x="25992" y="9424"/>
                </a:lnTo>
                <a:lnTo>
                  <a:pt x="43544" y="4738"/>
                </a:lnTo>
                <a:lnTo>
                  <a:pt x="63677" y="2400"/>
                </a:lnTo>
                <a:lnTo>
                  <a:pt x="96766" y="2400"/>
                </a:lnTo>
                <a:lnTo>
                  <a:pt x="83767" y="337"/>
                </a:lnTo>
                <a:lnTo>
                  <a:pt x="63754" y="0"/>
                </a:lnTo>
                <a:close/>
              </a:path>
              <a:path w="128269" h="24129">
                <a:moveTo>
                  <a:pt x="96766" y="2400"/>
                </a:moveTo>
                <a:lnTo>
                  <a:pt x="63677" y="2400"/>
                </a:lnTo>
                <a:lnTo>
                  <a:pt x="83288" y="2765"/>
                </a:lnTo>
                <a:lnTo>
                  <a:pt x="100739" y="5557"/>
                </a:lnTo>
                <a:lnTo>
                  <a:pt x="115166" y="10438"/>
                </a:lnTo>
                <a:lnTo>
                  <a:pt x="125704" y="17068"/>
                </a:lnTo>
                <a:lnTo>
                  <a:pt x="126530" y="16408"/>
                </a:lnTo>
                <a:lnTo>
                  <a:pt x="127304" y="15748"/>
                </a:lnTo>
                <a:lnTo>
                  <a:pt x="128028" y="15062"/>
                </a:lnTo>
                <a:lnTo>
                  <a:pt x="116723" y="8202"/>
                </a:lnTo>
                <a:lnTo>
                  <a:pt x="101696" y="3182"/>
                </a:lnTo>
                <a:lnTo>
                  <a:pt x="96766" y="2400"/>
                </a:lnTo>
                <a:close/>
              </a:path>
            </a:pathLst>
          </a:custGeom>
          <a:solidFill>
            <a:srgbClr val="998886">
              <a:alpha val="79998"/>
            </a:srgbClr>
          </a:solidFill>
        </p:spPr>
        <p:txBody>
          <a:bodyPr wrap="square" lIns="0" tIns="0" rIns="0" bIns="0" rtlCol="0"/>
          <a:lstStyle/>
          <a:p>
            <a:endParaRPr/>
          </a:p>
        </p:txBody>
      </p:sp>
      <p:sp>
        <p:nvSpPr>
          <p:cNvPr id="348" name="object 348"/>
          <p:cNvSpPr/>
          <p:nvPr/>
        </p:nvSpPr>
        <p:spPr>
          <a:xfrm>
            <a:off x="1759446" y="4036912"/>
            <a:ext cx="129539" cy="25400"/>
          </a:xfrm>
          <a:custGeom>
            <a:avLst/>
            <a:gdLst/>
            <a:ahLst/>
            <a:cxnLst/>
            <a:rect l="l" t="t" r="r" b="b"/>
            <a:pathLst>
              <a:path w="129539" h="25400">
                <a:moveTo>
                  <a:pt x="72009" y="0"/>
                </a:moveTo>
                <a:lnTo>
                  <a:pt x="69494" y="0"/>
                </a:lnTo>
                <a:lnTo>
                  <a:pt x="66916" y="63"/>
                </a:lnTo>
                <a:lnTo>
                  <a:pt x="26133" y="7404"/>
                </a:lnTo>
                <a:lnTo>
                  <a:pt x="0" y="23253"/>
                </a:lnTo>
                <a:lnTo>
                  <a:pt x="1231" y="24091"/>
                </a:lnTo>
                <a:lnTo>
                  <a:pt x="3035" y="25196"/>
                </a:lnTo>
                <a:lnTo>
                  <a:pt x="3263" y="24917"/>
                </a:lnTo>
                <a:lnTo>
                  <a:pt x="4277" y="24079"/>
                </a:lnTo>
                <a:lnTo>
                  <a:pt x="2844" y="24079"/>
                </a:lnTo>
                <a:lnTo>
                  <a:pt x="2349" y="23787"/>
                </a:lnTo>
                <a:lnTo>
                  <a:pt x="1295" y="23088"/>
                </a:lnTo>
                <a:lnTo>
                  <a:pt x="12039" y="14750"/>
                </a:lnTo>
                <a:lnTo>
                  <a:pt x="64513" y="1049"/>
                </a:lnTo>
                <a:lnTo>
                  <a:pt x="69507" y="863"/>
                </a:lnTo>
                <a:lnTo>
                  <a:pt x="86383" y="863"/>
                </a:lnTo>
                <a:lnTo>
                  <a:pt x="72009" y="0"/>
                </a:lnTo>
                <a:close/>
              </a:path>
              <a:path w="129539" h="25400">
                <a:moveTo>
                  <a:pt x="71501" y="2425"/>
                </a:moveTo>
                <a:lnTo>
                  <a:pt x="69126" y="2425"/>
                </a:lnTo>
                <a:lnTo>
                  <a:pt x="66700" y="2489"/>
                </a:lnTo>
                <a:lnTo>
                  <a:pt x="27085" y="9412"/>
                </a:lnTo>
                <a:lnTo>
                  <a:pt x="2844" y="24079"/>
                </a:lnTo>
                <a:lnTo>
                  <a:pt x="4277" y="24079"/>
                </a:lnTo>
                <a:lnTo>
                  <a:pt x="13081" y="16795"/>
                </a:lnTo>
                <a:lnTo>
                  <a:pt x="27208" y="10271"/>
                </a:lnTo>
                <a:lnTo>
                  <a:pt x="44627" y="5704"/>
                </a:lnTo>
                <a:lnTo>
                  <a:pt x="64325" y="3454"/>
                </a:lnTo>
                <a:lnTo>
                  <a:pt x="66725" y="3340"/>
                </a:lnTo>
                <a:lnTo>
                  <a:pt x="69126" y="3276"/>
                </a:lnTo>
                <a:lnTo>
                  <a:pt x="85666" y="3276"/>
                </a:lnTo>
                <a:lnTo>
                  <a:pt x="71501" y="2425"/>
                </a:lnTo>
                <a:close/>
              </a:path>
              <a:path w="129539" h="25400">
                <a:moveTo>
                  <a:pt x="85666" y="3276"/>
                </a:moveTo>
                <a:lnTo>
                  <a:pt x="71501" y="3276"/>
                </a:lnTo>
                <a:lnTo>
                  <a:pt x="88482" y="4301"/>
                </a:lnTo>
                <a:lnTo>
                  <a:pt x="103746" y="7237"/>
                </a:lnTo>
                <a:lnTo>
                  <a:pt x="116524" y="11875"/>
                </a:lnTo>
                <a:lnTo>
                  <a:pt x="126047" y="18008"/>
                </a:lnTo>
                <a:lnTo>
                  <a:pt x="126326" y="18249"/>
                </a:lnTo>
                <a:lnTo>
                  <a:pt x="127713" y="17119"/>
                </a:lnTo>
                <a:lnTo>
                  <a:pt x="126352" y="17119"/>
                </a:lnTo>
                <a:lnTo>
                  <a:pt x="116674" y="10998"/>
                </a:lnTo>
                <a:lnTo>
                  <a:pt x="103803" y="6372"/>
                </a:lnTo>
                <a:lnTo>
                  <a:pt x="88493" y="3446"/>
                </a:lnTo>
                <a:lnTo>
                  <a:pt x="85666" y="3276"/>
                </a:lnTo>
                <a:close/>
              </a:path>
              <a:path w="129539" h="25400">
                <a:moveTo>
                  <a:pt x="86383" y="863"/>
                </a:moveTo>
                <a:lnTo>
                  <a:pt x="72009" y="863"/>
                </a:lnTo>
                <a:lnTo>
                  <a:pt x="89143" y="1876"/>
                </a:lnTo>
                <a:lnTo>
                  <a:pt x="104605" y="4800"/>
                </a:lnTo>
                <a:lnTo>
                  <a:pt x="117773" y="9468"/>
                </a:lnTo>
                <a:lnTo>
                  <a:pt x="128028" y="15709"/>
                </a:lnTo>
                <a:lnTo>
                  <a:pt x="127495" y="16179"/>
                </a:lnTo>
                <a:lnTo>
                  <a:pt x="126352" y="17119"/>
                </a:lnTo>
                <a:lnTo>
                  <a:pt x="127713" y="17119"/>
                </a:lnTo>
                <a:lnTo>
                  <a:pt x="128231" y="16675"/>
                </a:lnTo>
                <a:lnTo>
                  <a:pt x="129324" y="15671"/>
                </a:lnTo>
                <a:lnTo>
                  <a:pt x="128943" y="15366"/>
                </a:lnTo>
                <a:lnTo>
                  <a:pt x="118588" y="8910"/>
                </a:lnTo>
                <a:lnTo>
                  <a:pt x="105214" y="4078"/>
                </a:lnTo>
                <a:lnTo>
                  <a:pt x="89472" y="1049"/>
                </a:lnTo>
                <a:lnTo>
                  <a:pt x="86383" y="863"/>
                </a:lnTo>
                <a:close/>
              </a:path>
            </a:pathLst>
          </a:custGeom>
          <a:solidFill>
            <a:srgbClr val="685353">
              <a:alpha val="79998"/>
            </a:srgbClr>
          </a:solidFill>
        </p:spPr>
        <p:txBody>
          <a:bodyPr wrap="square" lIns="0" tIns="0" rIns="0" bIns="0" rtlCol="0"/>
          <a:lstStyle/>
          <a:p>
            <a:endParaRPr/>
          </a:p>
        </p:txBody>
      </p:sp>
      <p:sp>
        <p:nvSpPr>
          <p:cNvPr id="349" name="object 349"/>
          <p:cNvSpPr/>
          <p:nvPr/>
        </p:nvSpPr>
        <p:spPr>
          <a:xfrm>
            <a:off x="1749046" y="4007731"/>
            <a:ext cx="147320" cy="52705"/>
          </a:xfrm>
          <a:custGeom>
            <a:avLst/>
            <a:gdLst/>
            <a:ahLst/>
            <a:cxnLst/>
            <a:rect l="l" t="t" r="r" b="b"/>
            <a:pathLst>
              <a:path w="147319" h="52704">
                <a:moveTo>
                  <a:pt x="71869" y="0"/>
                </a:moveTo>
                <a:lnTo>
                  <a:pt x="43412" y="3928"/>
                </a:lnTo>
                <a:lnTo>
                  <a:pt x="20408" y="12042"/>
                </a:lnTo>
                <a:lnTo>
                  <a:pt x="5168" y="23181"/>
                </a:lnTo>
                <a:lnTo>
                  <a:pt x="0" y="36182"/>
                </a:lnTo>
                <a:lnTo>
                  <a:pt x="292" y="42265"/>
                </a:lnTo>
                <a:lnTo>
                  <a:pt x="4305" y="47777"/>
                </a:lnTo>
                <a:lnTo>
                  <a:pt x="11049" y="52349"/>
                </a:lnTo>
                <a:lnTo>
                  <a:pt x="21517" y="43978"/>
                </a:lnTo>
                <a:lnTo>
                  <a:pt x="36209" y="37120"/>
                </a:lnTo>
                <a:lnTo>
                  <a:pt x="54256" y="32241"/>
                </a:lnTo>
                <a:lnTo>
                  <a:pt x="74790" y="29806"/>
                </a:lnTo>
                <a:lnTo>
                  <a:pt x="146864" y="29806"/>
                </a:lnTo>
                <a:lnTo>
                  <a:pt x="146837" y="29222"/>
                </a:lnTo>
                <a:lnTo>
                  <a:pt x="140467" y="16768"/>
                </a:lnTo>
                <a:lnTo>
                  <a:pt x="124240" y="7119"/>
                </a:lnTo>
                <a:lnTo>
                  <a:pt x="100570" y="1217"/>
                </a:lnTo>
                <a:lnTo>
                  <a:pt x="71869" y="0"/>
                </a:lnTo>
                <a:close/>
              </a:path>
              <a:path w="147319" h="52704">
                <a:moveTo>
                  <a:pt x="146864" y="29806"/>
                </a:moveTo>
                <a:lnTo>
                  <a:pt x="74790" y="29806"/>
                </a:lnTo>
                <a:lnTo>
                  <a:pt x="94809" y="30144"/>
                </a:lnTo>
                <a:lnTo>
                  <a:pt x="112739" y="32989"/>
                </a:lnTo>
                <a:lnTo>
                  <a:pt x="127766" y="38009"/>
                </a:lnTo>
                <a:lnTo>
                  <a:pt x="139077" y="44869"/>
                </a:lnTo>
                <a:lnTo>
                  <a:pt x="144272" y="40055"/>
                </a:lnTo>
                <a:lnTo>
                  <a:pt x="147091" y="34734"/>
                </a:lnTo>
                <a:lnTo>
                  <a:pt x="146864" y="29806"/>
                </a:lnTo>
                <a:close/>
              </a:path>
            </a:pathLst>
          </a:custGeom>
          <a:solidFill>
            <a:srgbClr val="402B2D">
              <a:alpha val="79998"/>
            </a:srgbClr>
          </a:solidFill>
        </p:spPr>
        <p:txBody>
          <a:bodyPr wrap="square" lIns="0" tIns="0" rIns="0" bIns="0" rtlCol="0"/>
          <a:lstStyle/>
          <a:p>
            <a:endParaRPr/>
          </a:p>
        </p:txBody>
      </p:sp>
      <p:sp>
        <p:nvSpPr>
          <p:cNvPr id="350" name="object 350"/>
          <p:cNvSpPr/>
          <p:nvPr/>
        </p:nvSpPr>
        <p:spPr>
          <a:xfrm>
            <a:off x="1748627" y="4007129"/>
            <a:ext cx="147955" cy="53975"/>
          </a:xfrm>
          <a:custGeom>
            <a:avLst/>
            <a:gdLst/>
            <a:ahLst/>
            <a:cxnLst/>
            <a:rect l="l" t="t" r="r" b="b"/>
            <a:pathLst>
              <a:path w="147955" h="53975">
                <a:moveTo>
                  <a:pt x="80147" y="0"/>
                </a:moveTo>
                <a:lnTo>
                  <a:pt x="77543" y="0"/>
                </a:lnTo>
                <a:lnTo>
                  <a:pt x="74889" y="63"/>
                </a:lnTo>
                <a:lnTo>
                  <a:pt x="20530" y="12361"/>
                </a:lnTo>
                <a:lnTo>
                  <a:pt x="0" y="36766"/>
                </a:lnTo>
                <a:lnTo>
                  <a:pt x="277" y="42799"/>
                </a:lnTo>
                <a:lnTo>
                  <a:pt x="4150" y="48514"/>
                </a:lnTo>
                <a:lnTo>
                  <a:pt x="11529" y="53517"/>
                </a:lnTo>
                <a:lnTo>
                  <a:pt x="11795" y="53251"/>
                </a:lnTo>
                <a:lnTo>
                  <a:pt x="12883" y="52387"/>
                </a:lnTo>
                <a:lnTo>
                  <a:pt x="11402" y="52387"/>
                </a:lnTo>
                <a:lnTo>
                  <a:pt x="4760" y="47790"/>
                </a:lnTo>
                <a:lnTo>
                  <a:pt x="1102" y="42392"/>
                </a:lnTo>
                <a:lnTo>
                  <a:pt x="848" y="36766"/>
                </a:lnTo>
                <a:lnTo>
                  <a:pt x="5994" y="23946"/>
                </a:lnTo>
                <a:lnTo>
                  <a:pt x="44041" y="4925"/>
                </a:lnTo>
                <a:lnTo>
                  <a:pt x="77556" y="850"/>
                </a:lnTo>
                <a:lnTo>
                  <a:pt x="90040" y="850"/>
                </a:lnTo>
                <a:lnTo>
                  <a:pt x="80147" y="0"/>
                </a:lnTo>
                <a:close/>
              </a:path>
              <a:path w="147955" h="53975">
                <a:moveTo>
                  <a:pt x="82827" y="29781"/>
                </a:moveTo>
                <a:lnTo>
                  <a:pt x="80312" y="29781"/>
                </a:lnTo>
                <a:lnTo>
                  <a:pt x="77734" y="29845"/>
                </a:lnTo>
                <a:lnTo>
                  <a:pt x="37207" y="37098"/>
                </a:lnTo>
                <a:lnTo>
                  <a:pt x="11402" y="52387"/>
                </a:lnTo>
                <a:lnTo>
                  <a:pt x="12883" y="52387"/>
                </a:lnTo>
                <a:lnTo>
                  <a:pt x="22475" y="44771"/>
                </a:lnTo>
                <a:lnTo>
                  <a:pt x="37313" y="37961"/>
                </a:lnTo>
                <a:lnTo>
                  <a:pt x="55251" y="33193"/>
                </a:lnTo>
                <a:lnTo>
                  <a:pt x="75232" y="30835"/>
                </a:lnTo>
                <a:lnTo>
                  <a:pt x="77772" y="30708"/>
                </a:lnTo>
                <a:lnTo>
                  <a:pt x="80325" y="30632"/>
                </a:lnTo>
                <a:lnTo>
                  <a:pt x="97125" y="30632"/>
                </a:lnTo>
                <a:lnTo>
                  <a:pt x="82827" y="29781"/>
                </a:lnTo>
                <a:close/>
              </a:path>
              <a:path w="147955" h="53975">
                <a:moveTo>
                  <a:pt x="97125" y="30632"/>
                </a:moveTo>
                <a:lnTo>
                  <a:pt x="82827" y="30632"/>
                </a:lnTo>
                <a:lnTo>
                  <a:pt x="100146" y="31667"/>
                </a:lnTo>
                <a:lnTo>
                  <a:pt x="115747" y="34658"/>
                </a:lnTo>
                <a:lnTo>
                  <a:pt x="128988" y="39429"/>
                </a:lnTo>
                <a:lnTo>
                  <a:pt x="139227" y="45808"/>
                </a:lnTo>
                <a:lnTo>
                  <a:pt x="139507" y="46050"/>
                </a:lnTo>
                <a:lnTo>
                  <a:pt x="140754" y="44894"/>
                </a:lnTo>
                <a:lnTo>
                  <a:pt x="139481" y="44894"/>
                </a:lnTo>
                <a:lnTo>
                  <a:pt x="129109" y="38541"/>
                </a:lnTo>
                <a:lnTo>
                  <a:pt x="115788" y="33789"/>
                </a:lnTo>
                <a:lnTo>
                  <a:pt x="100150" y="30812"/>
                </a:lnTo>
                <a:lnTo>
                  <a:pt x="97125" y="30632"/>
                </a:lnTo>
                <a:close/>
              </a:path>
              <a:path w="147955" h="53975">
                <a:moveTo>
                  <a:pt x="90040" y="850"/>
                </a:moveTo>
                <a:lnTo>
                  <a:pt x="80147" y="850"/>
                </a:lnTo>
                <a:lnTo>
                  <a:pt x="106160" y="3055"/>
                </a:lnTo>
                <a:lnTo>
                  <a:pt x="127154" y="9147"/>
                </a:lnTo>
                <a:lnTo>
                  <a:pt x="141317" y="18338"/>
                </a:lnTo>
                <a:lnTo>
                  <a:pt x="146804" y="29781"/>
                </a:lnTo>
                <a:lnTo>
                  <a:pt x="146840" y="29972"/>
                </a:lnTo>
                <a:lnTo>
                  <a:pt x="146964" y="35229"/>
                </a:lnTo>
                <a:lnTo>
                  <a:pt x="144599" y="40055"/>
                </a:lnTo>
                <a:lnTo>
                  <a:pt x="139481" y="44894"/>
                </a:lnTo>
                <a:lnTo>
                  <a:pt x="140754" y="44894"/>
                </a:lnTo>
                <a:lnTo>
                  <a:pt x="145209" y="40767"/>
                </a:lnTo>
                <a:lnTo>
                  <a:pt x="147939" y="35229"/>
                </a:lnTo>
                <a:lnTo>
                  <a:pt x="147673" y="29781"/>
                </a:lnTo>
                <a:lnTo>
                  <a:pt x="142092" y="17975"/>
                </a:lnTo>
                <a:lnTo>
                  <a:pt x="127751" y="8526"/>
                </a:lnTo>
                <a:lnTo>
                  <a:pt x="106493" y="2265"/>
                </a:lnTo>
                <a:lnTo>
                  <a:pt x="90040" y="850"/>
                </a:lnTo>
                <a:close/>
              </a:path>
            </a:pathLst>
          </a:custGeom>
          <a:solidFill>
            <a:srgbClr val="685353">
              <a:alpha val="79998"/>
            </a:srgbClr>
          </a:solidFill>
        </p:spPr>
        <p:txBody>
          <a:bodyPr wrap="square" lIns="0" tIns="0" rIns="0" bIns="0" rtlCol="0"/>
          <a:lstStyle/>
          <a:p>
            <a:endParaRPr/>
          </a:p>
        </p:txBody>
      </p:sp>
      <p:sp>
        <p:nvSpPr>
          <p:cNvPr id="351" name="object 351"/>
          <p:cNvSpPr/>
          <p:nvPr/>
        </p:nvSpPr>
        <p:spPr>
          <a:xfrm>
            <a:off x="1762380" y="4039939"/>
            <a:ext cx="123825" cy="24130"/>
          </a:xfrm>
          <a:custGeom>
            <a:avLst/>
            <a:gdLst/>
            <a:ahLst/>
            <a:cxnLst/>
            <a:rect l="l" t="t" r="r" b="b"/>
            <a:pathLst>
              <a:path w="123825" h="24129">
                <a:moveTo>
                  <a:pt x="61379" y="0"/>
                </a:moveTo>
                <a:lnTo>
                  <a:pt x="41244" y="2334"/>
                </a:lnTo>
                <a:lnTo>
                  <a:pt x="23688" y="7026"/>
                </a:lnTo>
                <a:lnTo>
                  <a:pt x="9633" y="13608"/>
                </a:lnTo>
                <a:lnTo>
                  <a:pt x="0" y="21615"/>
                </a:lnTo>
                <a:lnTo>
                  <a:pt x="1371" y="22428"/>
                </a:lnTo>
                <a:lnTo>
                  <a:pt x="2819" y="23202"/>
                </a:lnTo>
                <a:lnTo>
                  <a:pt x="4368" y="23952"/>
                </a:lnTo>
                <a:lnTo>
                  <a:pt x="12832" y="16181"/>
                </a:lnTo>
                <a:lnTo>
                  <a:pt x="25796" y="9763"/>
                </a:lnTo>
                <a:lnTo>
                  <a:pt x="42309" y="5178"/>
                </a:lnTo>
                <a:lnTo>
                  <a:pt x="61417" y="2908"/>
                </a:lnTo>
                <a:lnTo>
                  <a:pt x="96922" y="2908"/>
                </a:lnTo>
                <a:lnTo>
                  <a:pt x="80989" y="359"/>
                </a:lnTo>
                <a:lnTo>
                  <a:pt x="61379" y="0"/>
                </a:lnTo>
                <a:close/>
              </a:path>
              <a:path w="123825" h="24129">
                <a:moveTo>
                  <a:pt x="96922" y="2908"/>
                </a:moveTo>
                <a:lnTo>
                  <a:pt x="61417" y="2908"/>
                </a:lnTo>
                <a:lnTo>
                  <a:pt x="80114" y="3308"/>
                </a:lnTo>
                <a:lnTo>
                  <a:pt x="96610" y="6119"/>
                </a:lnTo>
                <a:lnTo>
                  <a:pt x="110003" y="10986"/>
                </a:lnTo>
                <a:lnTo>
                  <a:pt x="119392" y="17551"/>
                </a:lnTo>
                <a:lnTo>
                  <a:pt x="120827" y="16624"/>
                </a:lnTo>
                <a:lnTo>
                  <a:pt x="122173" y="15646"/>
                </a:lnTo>
                <a:lnTo>
                  <a:pt x="123405" y="14655"/>
                </a:lnTo>
                <a:lnTo>
                  <a:pt x="112867" y="8031"/>
                </a:lnTo>
                <a:lnTo>
                  <a:pt x="98440" y="3151"/>
                </a:lnTo>
                <a:lnTo>
                  <a:pt x="96922" y="2908"/>
                </a:lnTo>
                <a:close/>
              </a:path>
            </a:pathLst>
          </a:custGeom>
          <a:solidFill>
            <a:srgbClr val="7C6A6A">
              <a:alpha val="79998"/>
            </a:srgbClr>
          </a:solidFill>
        </p:spPr>
        <p:txBody>
          <a:bodyPr wrap="square" lIns="0" tIns="0" rIns="0" bIns="0" rtlCol="0"/>
          <a:lstStyle/>
          <a:p>
            <a:endParaRPr/>
          </a:p>
        </p:txBody>
      </p:sp>
      <p:sp>
        <p:nvSpPr>
          <p:cNvPr id="352" name="object 352"/>
          <p:cNvSpPr/>
          <p:nvPr/>
        </p:nvSpPr>
        <p:spPr>
          <a:xfrm>
            <a:off x="1761733" y="4039348"/>
            <a:ext cx="125095" cy="25400"/>
          </a:xfrm>
          <a:custGeom>
            <a:avLst/>
            <a:gdLst/>
            <a:ahLst/>
            <a:cxnLst/>
            <a:rect l="l" t="t" r="r" b="b"/>
            <a:pathLst>
              <a:path w="125094" h="25400">
                <a:moveTo>
                  <a:pt x="69215" y="0"/>
                </a:moveTo>
                <a:lnTo>
                  <a:pt x="66840" y="0"/>
                </a:lnTo>
                <a:lnTo>
                  <a:pt x="64414" y="50"/>
                </a:lnTo>
                <a:lnTo>
                  <a:pt x="24541" y="7070"/>
                </a:lnTo>
                <a:lnTo>
                  <a:pt x="0" y="22313"/>
                </a:lnTo>
                <a:lnTo>
                  <a:pt x="1866" y="23418"/>
                </a:lnTo>
                <a:lnTo>
                  <a:pt x="3352" y="24218"/>
                </a:lnTo>
                <a:lnTo>
                  <a:pt x="5143" y="25082"/>
                </a:lnTo>
                <a:lnTo>
                  <a:pt x="5359" y="24790"/>
                </a:lnTo>
                <a:lnTo>
                  <a:pt x="6237" y="23990"/>
                </a:lnTo>
                <a:lnTo>
                  <a:pt x="4876" y="23990"/>
                </a:lnTo>
                <a:lnTo>
                  <a:pt x="3670" y="23418"/>
                </a:lnTo>
                <a:lnTo>
                  <a:pt x="2476" y="22771"/>
                </a:lnTo>
                <a:lnTo>
                  <a:pt x="1308" y="22085"/>
                </a:lnTo>
                <a:lnTo>
                  <a:pt x="11202" y="14110"/>
                </a:lnTo>
                <a:lnTo>
                  <a:pt x="25277" y="7712"/>
                </a:lnTo>
                <a:lnTo>
                  <a:pt x="42550" y="3232"/>
                </a:lnTo>
                <a:lnTo>
                  <a:pt x="62039" y="1015"/>
                </a:lnTo>
                <a:lnTo>
                  <a:pt x="66840" y="838"/>
                </a:lnTo>
                <a:lnTo>
                  <a:pt x="83068" y="838"/>
                </a:lnTo>
                <a:lnTo>
                  <a:pt x="69215" y="0"/>
                </a:lnTo>
                <a:close/>
              </a:path>
              <a:path w="125094" h="25400">
                <a:moveTo>
                  <a:pt x="68630" y="2908"/>
                </a:moveTo>
                <a:lnTo>
                  <a:pt x="66459" y="2908"/>
                </a:lnTo>
                <a:lnTo>
                  <a:pt x="64249" y="2959"/>
                </a:lnTo>
                <a:lnTo>
                  <a:pt x="13678" y="16131"/>
                </a:lnTo>
                <a:lnTo>
                  <a:pt x="4876" y="23990"/>
                </a:lnTo>
                <a:lnTo>
                  <a:pt x="6237" y="23990"/>
                </a:lnTo>
                <a:lnTo>
                  <a:pt x="13959" y="16954"/>
                </a:lnTo>
                <a:lnTo>
                  <a:pt x="27009" y="10594"/>
                </a:lnTo>
                <a:lnTo>
                  <a:pt x="43417" y="6116"/>
                </a:lnTo>
                <a:lnTo>
                  <a:pt x="62090" y="3924"/>
                </a:lnTo>
                <a:lnTo>
                  <a:pt x="64274" y="3822"/>
                </a:lnTo>
                <a:lnTo>
                  <a:pt x="66471" y="3771"/>
                </a:lnTo>
                <a:lnTo>
                  <a:pt x="82480" y="3771"/>
                </a:lnTo>
                <a:lnTo>
                  <a:pt x="68630" y="2908"/>
                </a:lnTo>
                <a:close/>
              </a:path>
              <a:path w="125094" h="25400">
                <a:moveTo>
                  <a:pt x="82480" y="3771"/>
                </a:moveTo>
                <a:lnTo>
                  <a:pt x="68630" y="3771"/>
                </a:lnTo>
                <a:lnTo>
                  <a:pt x="84977" y="4792"/>
                </a:lnTo>
                <a:lnTo>
                  <a:pt x="99421" y="7716"/>
                </a:lnTo>
                <a:lnTo>
                  <a:pt x="111246" y="12339"/>
                </a:lnTo>
                <a:lnTo>
                  <a:pt x="119735" y="18453"/>
                </a:lnTo>
                <a:lnTo>
                  <a:pt x="119964" y="18694"/>
                </a:lnTo>
                <a:lnTo>
                  <a:pt x="121666" y="17602"/>
                </a:lnTo>
                <a:lnTo>
                  <a:pt x="120091" y="17602"/>
                </a:lnTo>
                <a:lnTo>
                  <a:pt x="111436" y="11480"/>
                </a:lnTo>
                <a:lnTo>
                  <a:pt x="99504" y="6854"/>
                </a:lnTo>
                <a:lnTo>
                  <a:pt x="84924" y="3924"/>
                </a:lnTo>
                <a:lnTo>
                  <a:pt x="82480" y="3771"/>
                </a:lnTo>
                <a:close/>
              </a:path>
              <a:path w="125094" h="25400">
                <a:moveTo>
                  <a:pt x="83068" y="838"/>
                </a:moveTo>
                <a:lnTo>
                  <a:pt x="69215" y="838"/>
                </a:lnTo>
                <a:lnTo>
                  <a:pt x="85993" y="1838"/>
                </a:lnTo>
                <a:lnTo>
                  <a:pt x="101107" y="4703"/>
                </a:lnTo>
                <a:lnTo>
                  <a:pt x="113817" y="9233"/>
                </a:lnTo>
                <a:lnTo>
                  <a:pt x="123380" y="15227"/>
                </a:lnTo>
                <a:lnTo>
                  <a:pt x="122217" y="16131"/>
                </a:lnTo>
                <a:lnTo>
                  <a:pt x="121221" y="16852"/>
                </a:lnTo>
                <a:lnTo>
                  <a:pt x="120091" y="17602"/>
                </a:lnTo>
                <a:lnTo>
                  <a:pt x="121666" y="17602"/>
                </a:lnTo>
                <a:lnTo>
                  <a:pt x="123024" y="16624"/>
                </a:lnTo>
                <a:lnTo>
                  <a:pt x="124726" y="15278"/>
                </a:lnTo>
                <a:lnTo>
                  <a:pt x="124333" y="14935"/>
                </a:lnTo>
                <a:lnTo>
                  <a:pt x="114686" y="8711"/>
                </a:lnTo>
                <a:lnTo>
                  <a:pt x="101769" y="4010"/>
                </a:lnTo>
                <a:lnTo>
                  <a:pt x="86355" y="1037"/>
                </a:lnTo>
                <a:lnTo>
                  <a:pt x="83068" y="838"/>
                </a:lnTo>
                <a:close/>
              </a:path>
            </a:pathLst>
          </a:custGeom>
          <a:solidFill>
            <a:srgbClr val="685353">
              <a:alpha val="79998"/>
            </a:srgbClr>
          </a:solidFill>
        </p:spPr>
        <p:txBody>
          <a:bodyPr wrap="square" lIns="0" tIns="0" rIns="0" bIns="0" rtlCol="0"/>
          <a:lstStyle/>
          <a:p>
            <a:endParaRPr/>
          </a:p>
        </p:txBody>
      </p:sp>
      <p:sp>
        <p:nvSpPr>
          <p:cNvPr id="353" name="object 353"/>
          <p:cNvSpPr/>
          <p:nvPr/>
        </p:nvSpPr>
        <p:spPr>
          <a:xfrm>
            <a:off x="1713597" y="4019513"/>
            <a:ext cx="217170" cy="87630"/>
          </a:xfrm>
          <a:custGeom>
            <a:avLst/>
            <a:gdLst/>
            <a:ahLst/>
            <a:cxnLst/>
            <a:rect l="l" t="t" r="r" b="b"/>
            <a:pathLst>
              <a:path w="217169" h="87629">
                <a:moveTo>
                  <a:pt x="28752" y="7494"/>
                </a:moveTo>
                <a:lnTo>
                  <a:pt x="0" y="30836"/>
                </a:lnTo>
                <a:lnTo>
                  <a:pt x="3258" y="46125"/>
                </a:lnTo>
                <a:lnTo>
                  <a:pt x="18867" y="66081"/>
                </a:lnTo>
                <a:lnTo>
                  <a:pt x="50277" y="80292"/>
                </a:lnTo>
                <a:lnTo>
                  <a:pt x="90398" y="87567"/>
                </a:lnTo>
                <a:lnTo>
                  <a:pt x="132138" y="86714"/>
                </a:lnTo>
                <a:lnTo>
                  <a:pt x="168871" y="77488"/>
                </a:lnTo>
                <a:lnTo>
                  <a:pt x="188076" y="66864"/>
                </a:lnTo>
                <a:lnTo>
                  <a:pt x="108732" y="66864"/>
                </a:lnTo>
                <a:lnTo>
                  <a:pt x="65490" y="62886"/>
                </a:lnTo>
                <a:lnTo>
                  <a:pt x="38026" y="52303"/>
                </a:lnTo>
                <a:lnTo>
                  <a:pt x="24566" y="37139"/>
                </a:lnTo>
                <a:lnTo>
                  <a:pt x="23337" y="19417"/>
                </a:lnTo>
                <a:lnTo>
                  <a:pt x="27758" y="11181"/>
                </a:lnTo>
                <a:lnTo>
                  <a:pt x="28752" y="7494"/>
                </a:lnTo>
                <a:close/>
              </a:path>
              <a:path w="217169" h="87629">
                <a:moveTo>
                  <a:pt x="191222" y="0"/>
                </a:moveTo>
                <a:lnTo>
                  <a:pt x="193542" y="9231"/>
                </a:lnTo>
                <a:lnTo>
                  <a:pt x="195621" y="26777"/>
                </a:lnTo>
                <a:lnTo>
                  <a:pt x="181998" y="45639"/>
                </a:lnTo>
                <a:lnTo>
                  <a:pt x="152944" y="60705"/>
                </a:lnTo>
                <a:lnTo>
                  <a:pt x="108732" y="66864"/>
                </a:lnTo>
                <a:lnTo>
                  <a:pt x="188076" y="66864"/>
                </a:lnTo>
                <a:lnTo>
                  <a:pt x="195944" y="62511"/>
                </a:lnTo>
                <a:lnTo>
                  <a:pt x="212285" y="44462"/>
                </a:lnTo>
                <a:lnTo>
                  <a:pt x="216821" y="26021"/>
                </a:lnTo>
                <a:lnTo>
                  <a:pt x="210341" y="10578"/>
                </a:lnTo>
                <a:lnTo>
                  <a:pt x="199314" y="1176"/>
                </a:lnTo>
                <a:lnTo>
                  <a:pt x="191222" y="0"/>
                </a:lnTo>
                <a:close/>
              </a:path>
            </a:pathLst>
          </a:custGeom>
          <a:solidFill>
            <a:srgbClr val="A19190">
              <a:alpha val="35198"/>
            </a:srgbClr>
          </a:solidFill>
        </p:spPr>
        <p:txBody>
          <a:bodyPr wrap="square" lIns="0" tIns="0" rIns="0" bIns="0" rtlCol="0"/>
          <a:lstStyle/>
          <a:p>
            <a:endParaRPr/>
          </a:p>
        </p:txBody>
      </p:sp>
      <p:sp>
        <p:nvSpPr>
          <p:cNvPr id="354" name="object 354"/>
          <p:cNvSpPr/>
          <p:nvPr/>
        </p:nvSpPr>
        <p:spPr>
          <a:xfrm>
            <a:off x="1768779" y="4011930"/>
            <a:ext cx="107950" cy="20320"/>
          </a:xfrm>
          <a:custGeom>
            <a:avLst/>
            <a:gdLst/>
            <a:ahLst/>
            <a:cxnLst/>
            <a:rect l="l" t="t" r="r" b="b"/>
            <a:pathLst>
              <a:path w="107950" h="20320">
                <a:moveTo>
                  <a:pt x="84706" y="0"/>
                </a:moveTo>
                <a:lnTo>
                  <a:pt x="32461" y="0"/>
                </a:lnTo>
                <a:lnTo>
                  <a:pt x="5147" y="12985"/>
                </a:lnTo>
                <a:lnTo>
                  <a:pt x="0" y="17379"/>
                </a:lnTo>
                <a:lnTo>
                  <a:pt x="0" y="20269"/>
                </a:lnTo>
                <a:lnTo>
                  <a:pt x="5536" y="20269"/>
                </a:lnTo>
                <a:lnTo>
                  <a:pt x="11243" y="18522"/>
                </a:lnTo>
                <a:lnTo>
                  <a:pt x="47994" y="10710"/>
                </a:lnTo>
                <a:lnTo>
                  <a:pt x="106514" y="10710"/>
                </a:lnTo>
                <a:lnTo>
                  <a:pt x="104728" y="8985"/>
                </a:lnTo>
                <a:lnTo>
                  <a:pt x="84706" y="0"/>
                </a:lnTo>
                <a:close/>
              </a:path>
              <a:path w="107950" h="20320">
                <a:moveTo>
                  <a:pt x="106514" y="10710"/>
                </a:moveTo>
                <a:lnTo>
                  <a:pt x="47994" y="10710"/>
                </a:lnTo>
                <a:lnTo>
                  <a:pt x="76183" y="10898"/>
                </a:lnTo>
                <a:lnTo>
                  <a:pt x="104728" y="15855"/>
                </a:lnTo>
                <a:lnTo>
                  <a:pt x="107365" y="15347"/>
                </a:lnTo>
                <a:lnTo>
                  <a:pt x="107365" y="11532"/>
                </a:lnTo>
                <a:lnTo>
                  <a:pt x="106514" y="10710"/>
                </a:lnTo>
                <a:close/>
              </a:path>
            </a:pathLst>
          </a:custGeom>
          <a:solidFill>
            <a:srgbClr val="7C6A6A">
              <a:alpha val="18399"/>
            </a:srgbClr>
          </a:solidFill>
        </p:spPr>
        <p:txBody>
          <a:bodyPr wrap="square" lIns="0" tIns="0" rIns="0" bIns="0" rtlCol="0"/>
          <a:lstStyle/>
          <a:p>
            <a:endParaRPr/>
          </a:p>
        </p:txBody>
      </p:sp>
      <p:sp>
        <p:nvSpPr>
          <p:cNvPr id="355" name="object 355"/>
          <p:cNvSpPr/>
          <p:nvPr/>
        </p:nvSpPr>
        <p:spPr>
          <a:xfrm>
            <a:off x="1782988" y="4119879"/>
            <a:ext cx="6985" cy="4445"/>
          </a:xfrm>
          <a:custGeom>
            <a:avLst/>
            <a:gdLst/>
            <a:ahLst/>
            <a:cxnLst/>
            <a:rect l="l" t="t" r="r" b="b"/>
            <a:pathLst>
              <a:path w="6985" h="4445">
                <a:moveTo>
                  <a:pt x="5715" y="0"/>
                </a:moveTo>
                <a:lnTo>
                  <a:pt x="101" y="3009"/>
                </a:lnTo>
                <a:lnTo>
                  <a:pt x="0" y="3352"/>
                </a:lnTo>
                <a:lnTo>
                  <a:pt x="292" y="3898"/>
                </a:lnTo>
                <a:lnTo>
                  <a:pt x="660" y="4013"/>
                </a:lnTo>
                <a:lnTo>
                  <a:pt x="6248" y="1003"/>
                </a:lnTo>
                <a:lnTo>
                  <a:pt x="6362" y="660"/>
                </a:lnTo>
                <a:lnTo>
                  <a:pt x="6057" y="114"/>
                </a:lnTo>
                <a:lnTo>
                  <a:pt x="5715" y="0"/>
                </a:lnTo>
                <a:close/>
              </a:path>
            </a:pathLst>
          </a:custGeom>
          <a:solidFill>
            <a:srgbClr val="402B2D">
              <a:alpha val="79998"/>
            </a:srgbClr>
          </a:solidFill>
        </p:spPr>
        <p:txBody>
          <a:bodyPr wrap="square" lIns="0" tIns="0" rIns="0" bIns="0" rtlCol="0"/>
          <a:lstStyle/>
          <a:p>
            <a:endParaRPr/>
          </a:p>
        </p:txBody>
      </p:sp>
      <p:sp>
        <p:nvSpPr>
          <p:cNvPr id="356" name="object 356"/>
          <p:cNvSpPr/>
          <p:nvPr/>
        </p:nvSpPr>
        <p:spPr>
          <a:xfrm>
            <a:off x="1783030" y="4122408"/>
            <a:ext cx="6350" cy="4445"/>
          </a:xfrm>
          <a:custGeom>
            <a:avLst/>
            <a:gdLst/>
            <a:ahLst/>
            <a:cxnLst/>
            <a:rect l="l" t="t" r="r" b="b"/>
            <a:pathLst>
              <a:path w="6350" h="4445">
                <a:moveTo>
                  <a:pt x="5613" y="0"/>
                </a:moveTo>
                <a:lnTo>
                  <a:pt x="88" y="3149"/>
                </a:lnTo>
                <a:lnTo>
                  <a:pt x="0" y="3505"/>
                </a:lnTo>
                <a:lnTo>
                  <a:pt x="304" y="4051"/>
                </a:lnTo>
                <a:lnTo>
                  <a:pt x="673" y="4152"/>
                </a:lnTo>
                <a:lnTo>
                  <a:pt x="927" y="3987"/>
                </a:lnTo>
                <a:lnTo>
                  <a:pt x="6172" y="990"/>
                </a:lnTo>
                <a:lnTo>
                  <a:pt x="6273" y="635"/>
                </a:lnTo>
                <a:lnTo>
                  <a:pt x="5956" y="88"/>
                </a:lnTo>
                <a:lnTo>
                  <a:pt x="5613" y="0"/>
                </a:lnTo>
                <a:close/>
              </a:path>
            </a:pathLst>
          </a:custGeom>
          <a:solidFill>
            <a:srgbClr val="402B2D">
              <a:alpha val="79998"/>
            </a:srgbClr>
          </a:solidFill>
        </p:spPr>
        <p:txBody>
          <a:bodyPr wrap="square" lIns="0" tIns="0" rIns="0" bIns="0" rtlCol="0"/>
          <a:lstStyle/>
          <a:p>
            <a:endParaRPr/>
          </a:p>
        </p:txBody>
      </p:sp>
      <p:sp>
        <p:nvSpPr>
          <p:cNvPr id="357" name="object 357"/>
          <p:cNvSpPr/>
          <p:nvPr/>
        </p:nvSpPr>
        <p:spPr>
          <a:xfrm>
            <a:off x="1785098" y="4126119"/>
            <a:ext cx="5715" cy="5080"/>
          </a:xfrm>
          <a:custGeom>
            <a:avLst/>
            <a:gdLst/>
            <a:ahLst/>
            <a:cxnLst/>
            <a:rect l="l" t="t" r="r" b="b"/>
            <a:pathLst>
              <a:path w="5714" h="5079">
                <a:moveTo>
                  <a:pt x="647" y="0"/>
                </a:moveTo>
                <a:lnTo>
                  <a:pt x="330" y="63"/>
                </a:lnTo>
                <a:lnTo>
                  <a:pt x="0" y="584"/>
                </a:lnTo>
                <a:lnTo>
                  <a:pt x="50" y="952"/>
                </a:lnTo>
                <a:lnTo>
                  <a:pt x="4762" y="4584"/>
                </a:lnTo>
                <a:lnTo>
                  <a:pt x="5079" y="4521"/>
                </a:lnTo>
                <a:lnTo>
                  <a:pt x="5410" y="4000"/>
                </a:lnTo>
                <a:lnTo>
                  <a:pt x="5359" y="3644"/>
                </a:lnTo>
                <a:lnTo>
                  <a:pt x="647" y="0"/>
                </a:lnTo>
                <a:close/>
              </a:path>
            </a:pathLst>
          </a:custGeom>
          <a:solidFill>
            <a:srgbClr val="402B2D">
              <a:alpha val="79998"/>
            </a:srgbClr>
          </a:solidFill>
        </p:spPr>
        <p:txBody>
          <a:bodyPr wrap="square" lIns="0" tIns="0" rIns="0" bIns="0" rtlCol="0"/>
          <a:lstStyle/>
          <a:p>
            <a:endParaRPr/>
          </a:p>
        </p:txBody>
      </p:sp>
      <p:sp>
        <p:nvSpPr>
          <p:cNvPr id="358" name="object 358"/>
          <p:cNvSpPr/>
          <p:nvPr/>
        </p:nvSpPr>
        <p:spPr>
          <a:xfrm>
            <a:off x="1787141" y="4125014"/>
            <a:ext cx="5715" cy="4445"/>
          </a:xfrm>
          <a:custGeom>
            <a:avLst/>
            <a:gdLst/>
            <a:ahLst/>
            <a:cxnLst/>
            <a:rect l="l" t="t" r="r" b="b"/>
            <a:pathLst>
              <a:path w="5714" h="4445">
                <a:moveTo>
                  <a:pt x="634" y="0"/>
                </a:moveTo>
                <a:lnTo>
                  <a:pt x="317" y="63"/>
                </a:lnTo>
                <a:lnTo>
                  <a:pt x="0" y="596"/>
                </a:lnTo>
                <a:lnTo>
                  <a:pt x="63" y="952"/>
                </a:lnTo>
                <a:lnTo>
                  <a:pt x="4864" y="4445"/>
                </a:lnTo>
                <a:lnTo>
                  <a:pt x="5168" y="4368"/>
                </a:lnTo>
                <a:lnTo>
                  <a:pt x="5499" y="3835"/>
                </a:lnTo>
                <a:lnTo>
                  <a:pt x="5435" y="3492"/>
                </a:lnTo>
                <a:lnTo>
                  <a:pt x="634" y="0"/>
                </a:lnTo>
                <a:close/>
              </a:path>
            </a:pathLst>
          </a:custGeom>
          <a:solidFill>
            <a:srgbClr val="402B2D">
              <a:alpha val="79998"/>
            </a:srgbClr>
          </a:solidFill>
        </p:spPr>
        <p:txBody>
          <a:bodyPr wrap="square" lIns="0" tIns="0" rIns="0" bIns="0" rtlCol="0"/>
          <a:lstStyle/>
          <a:p>
            <a:endParaRPr/>
          </a:p>
        </p:txBody>
      </p:sp>
      <p:sp>
        <p:nvSpPr>
          <p:cNvPr id="359" name="object 359"/>
          <p:cNvSpPr/>
          <p:nvPr/>
        </p:nvSpPr>
        <p:spPr>
          <a:xfrm>
            <a:off x="1791147" y="4120250"/>
            <a:ext cx="6985" cy="4445"/>
          </a:xfrm>
          <a:custGeom>
            <a:avLst/>
            <a:gdLst/>
            <a:ahLst/>
            <a:cxnLst/>
            <a:rect l="l" t="t" r="r" b="b"/>
            <a:pathLst>
              <a:path w="6985" h="4445">
                <a:moveTo>
                  <a:pt x="5715" y="0"/>
                </a:moveTo>
                <a:lnTo>
                  <a:pt x="101" y="3009"/>
                </a:lnTo>
                <a:lnTo>
                  <a:pt x="0" y="3352"/>
                </a:lnTo>
                <a:lnTo>
                  <a:pt x="292" y="3898"/>
                </a:lnTo>
                <a:lnTo>
                  <a:pt x="647" y="4013"/>
                </a:lnTo>
                <a:lnTo>
                  <a:pt x="6248" y="1003"/>
                </a:lnTo>
                <a:lnTo>
                  <a:pt x="6362" y="660"/>
                </a:lnTo>
                <a:lnTo>
                  <a:pt x="6057" y="114"/>
                </a:lnTo>
                <a:lnTo>
                  <a:pt x="5715" y="0"/>
                </a:lnTo>
                <a:close/>
              </a:path>
            </a:pathLst>
          </a:custGeom>
          <a:solidFill>
            <a:srgbClr val="402B2D">
              <a:alpha val="79998"/>
            </a:srgbClr>
          </a:solidFill>
        </p:spPr>
        <p:txBody>
          <a:bodyPr wrap="square" lIns="0" tIns="0" rIns="0" bIns="0" rtlCol="0"/>
          <a:lstStyle/>
          <a:p>
            <a:endParaRPr/>
          </a:p>
        </p:txBody>
      </p:sp>
      <p:sp>
        <p:nvSpPr>
          <p:cNvPr id="360" name="object 360"/>
          <p:cNvSpPr/>
          <p:nvPr/>
        </p:nvSpPr>
        <p:spPr>
          <a:xfrm>
            <a:off x="1791182" y="4122793"/>
            <a:ext cx="6350" cy="4445"/>
          </a:xfrm>
          <a:custGeom>
            <a:avLst/>
            <a:gdLst/>
            <a:ahLst/>
            <a:cxnLst/>
            <a:rect l="l" t="t" r="r" b="b"/>
            <a:pathLst>
              <a:path w="6350" h="4445">
                <a:moveTo>
                  <a:pt x="5626" y="0"/>
                </a:moveTo>
                <a:lnTo>
                  <a:pt x="5346" y="139"/>
                </a:lnTo>
                <a:lnTo>
                  <a:pt x="101" y="3136"/>
                </a:lnTo>
                <a:lnTo>
                  <a:pt x="0" y="3492"/>
                </a:lnTo>
                <a:lnTo>
                  <a:pt x="317" y="4038"/>
                </a:lnTo>
                <a:lnTo>
                  <a:pt x="673" y="4140"/>
                </a:lnTo>
                <a:lnTo>
                  <a:pt x="6184" y="977"/>
                </a:lnTo>
                <a:lnTo>
                  <a:pt x="6273" y="622"/>
                </a:lnTo>
                <a:lnTo>
                  <a:pt x="5969" y="88"/>
                </a:lnTo>
                <a:lnTo>
                  <a:pt x="5626" y="0"/>
                </a:lnTo>
                <a:close/>
              </a:path>
            </a:pathLst>
          </a:custGeom>
          <a:solidFill>
            <a:srgbClr val="402B2D">
              <a:alpha val="79998"/>
            </a:srgbClr>
          </a:solidFill>
        </p:spPr>
        <p:txBody>
          <a:bodyPr wrap="square" lIns="0" tIns="0" rIns="0" bIns="0" rtlCol="0"/>
          <a:lstStyle/>
          <a:p>
            <a:endParaRPr/>
          </a:p>
        </p:txBody>
      </p:sp>
      <p:sp>
        <p:nvSpPr>
          <p:cNvPr id="361" name="object 361"/>
          <p:cNvSpPr/>
          <p:nvPr/>
        </p:nvSpPr>
        <p:spPr>
          <a:xfrm>
            <a:off x="1793257" y="4126491"/>
            <a:ext cx="5715" cy="5080"/>
          </a:xfrm>
          <a:custGeom>
            <a:avLst/>
            <a:gdLst/>
            <a:ahLst/>
            <a:cxnLst/>
            <a:rect l="l" t="t" r="r" b="b"/>
            <a:pathLst>
              <a:path w="5714" h="5079">
                <a:moveTo>
                  <a:pt x="647" y="0"/>
                </a:moveTo>
                <a:lnTo>
                  <a:pt x="330" y="63"/>
                </a:lnTo>
                <a:lnTo>
                  <a:pt x="0" y="584"/>
                </a:lnTo>
                <a:lnTo>
                  <a:pt x="50" y="952"/>
                </a:lnTo>
                <a:lnTo>
                  <a:pt x="4762" y="4584"/>
                </a:lnTo>
                <a:lnTo>
                  <a:pt x="5079" y="4521"/>
                </a:lnTo>
                <a:lnTo>
                  <a:pt x="5410" y="4000"/>
                </a:lnTo>
                <a:lnTo>
                  <a:pt x="5359" y="3644"/>
                </a:lnTo>
                <a:lnTo>
                  <a:pt x="647" y="0"/>
                </a:lnTo>
                <a:close/>
              </a:path>
            </a:pathLst>
          </a:custGeom>
          <a:solidFill>
            <a:srgbClr val="402B2D">
              <a:alpha val="79998"/>
            </a:srgbClr>
          </a:solidFill>
        </p:spPr>
        <p:txBody>
          <a:bodyPr wrap="square" lIns="0" tIns="0" rIns="0" bIns="0" rtlCol="0"/>
          <a:lstStyle/>
          <a:p>
            <a:endParaRPr/>
          </a:p>
        </p:txBody>
      </p:sp>
      <p:sp>
        <p:nvSpPr>
          <p:cNvPr id="362" name="object 362"/>
          <p:cNvSpPr/>
          <p:nvPr/>
        </p:nvSpPr>
        <p:spPr>
          <a:xfrm>
            <a:off x="1795301" y="4125376"/>
            <a:ext cx="5715" cy="5080"/>
          </a:xfrm>
          <a:custGeom>
            <a:avLst/>
            <a:gdLst/>
            <a:ahLst/>
            <a:cxnLst/>
            <a:rect l="l" t="t" r="r" b="b"/>
            <a:pathLst>
              <a:path w="5714" h="5079">
                <a:moveTo>
                  <a:pt x="634" y="0"/>
                </a:moveTo>
                <a:lnTo>
                  <a:pt x="317" y="76"/>
                </a:lnTo>
                <a:lnTo>
                  <a:pt x="0" y="609"/>
                </a:lnTo>
                <a:lnTo>
                  <a:pt x="63" y="965"/>
                </a:lnTo>
                <a:lnTo>
                  <a:pt x="4864" y="4457"/>
                </a:lnTo>
                <a:lnTo>
                  <a:pt x="5181" y="4381"/>
                </a:lnTo>
                <a:lnTo>
                  <a:pt x="5499" y="3848"/>
                </a:lnTo>
                <a:lnTo>
                  <a:pt x="5435" y="3505"/>
                </a:lnTo>
                <a:lnTo>
                  <a:pt x="634" y="0"/>
                </a:lnTo>
                <a:close/>
              </a:path>
            </a:pathLst>
          </a:custGeom>
          <a:solidFill>
            <a:srgbClr val="402B2D">
              <a:alpha val="79998"/>
            </a:srgbClr>
          </a:solidFill>
        </p:spPr>
        <p:txBody>
          <a:bodyPr wrap="square" lIns="0" tIns="0" rIns="0" bIns="0" rtlCol="0"/>
          <a:lstStyle/>
          <a:p>
            <a:endParaRPr/>
          </a:p>
        </p:txBody>
      </p:sp>
      <p:sp>
        <p:nvSpPr>
          <p:cNvPr id="363" name="object 363"/>
          <p:cNvSpPr/>
          <p:nvPr/>
        </p:nvSpPr>
        <p:spPr>
          <a:xfrm>
            <a:off x="1799638" y="4120250"/>
            <a:ext cx="6985" cy="4445"/>
          </a:xfrm>
          <a:custGeom>
            <a:avLst/>
            <a:gdLst/>
            <a:ahLst/>
            <a:cxnLst/>
            <a:rect l="l" t="t" r="r" b="b"/>
            <a:pathLst>
              <a:path w="6985" h="4445">
                <a:moveTo>
                  <a:pt x="5715" y="0"/>
                </a:moveTo>
                <a:lnTo>
                  <a:pt x="114" y="3009"/>
                </a:lnTo>
                <a:lnTo>
                  <a:pt x="0" y="3352"/>
                </a:lnTo>
                <a:lnTo>
                  <a:pt x="304" y="3898"/>
                </a:lnTo>
                <a:lnTo>
                  <a:pt x="660" y="4013"/>
                </a:lnTo>
                <a:lnTo>
                  <a:pt x="6261" y="1003"/>
                </a:lnTo>
                <a:lnTo>
                  <a:pt x="6362" y="660"/>
                </a:lnTo>
                <a:lnTo>
                  <a:pt x="6070" y="114"/>
                </a:lnTo>
                <a:lnTo>
                  <a:pt x="5715" y="0"/>
                </a:lnTo>
                <a:close/>
              </a:path>
            </a:pathLst>
          </a:custGeom>
          <a:solidFill>
            <a:srgbClr val="402B2D">
              <a:alpha val="79998"/>
            </a:srgbClr>
          </a:solidFill>
        </p:spPr>
        <p:txBody>
          <a:bodyPr wrap="square" lIns="0" tIns="0" rIns="0" bIns="0" rtlCol="0"/>
          <a:lstStyle/>
          <a:p>
            <a:endParaRPr/>
          </a:p>
        </p:txBody>
      </p:sp>
      <p:sp>
        <p:nvSpPr>
          <p:cNvPr id="364" name="object 364"/>
          <p:cNvSpPr/>
          <p:nvPr/>
        </p:nvSpPr>
        <p:spPr>
          <a:xfrm>
            <a:off x="1799690" y="4122793"/>
            <a:ext cx="6350" cy="4445"/>
          </a:xfrm>
          <a:custGeom>
            <a:avLst/>
            <a:gdLst/>
            <a:ahLst/>
            <a:cxnLst/>
            <a:rect l="l" t="t" r="r" b="b"/>
            <a:pathLst>
              <a:path w="6350" h="4445">
                <a:moveTo>
                  <a:pt x="5613" y="0"/>
                </a:moveTo>
                <a:lnTo>
                  <a:pt x="88" y="3136"/>
                </a:lnTo>
                <a:lnTo>
                  <a:pt x="0" y="3492"/>
                </a:lnTo>
                <a:lnTo>
                  <a:pt x="304" y="4038"/>
                </a:lnTo>
                <a:lnTo>
                  <a:pt x="673" y="4140"/>
                </a:lnTo>
                <a:lnTo>
                  <a:pt x="927" y="3975"/>
                </a:lnTo>
                <a:lnTo>
                  <a:pt x="6172" y="977"/>
                </a:lnTo>
                <a:lnTo>
                  <a:pt x="6273" y="622"/>
                </a:lnTo>
                <a:lnTo>
                  <a:pt x="5956" y="88"/>
                </a:lnTo>
                <a:lnTo>
                  <a:pt x="5613" y="0"/>
                </a:lnTo>
                <a:close/>
              </a:path>
            </a:pathLst>
          </a:custGeom>
          <a:solidFill>
            <a:srgbClr val="402B2D">
              <a:alpha val="79998"/>
            </a:srgbClr>
          </a:solidFill>
        </p:spPr>
        <p:txBody>
          <a:bodyPr wrap="square" lIns="0" tIns="0" rIns="0" bIns="0" rtlCol="0"/>
          <a:lstStyle/>
          <a:p>
            <a:endParaRPr/>
          </a:p>
        </p:txBody>
      </p:sp>
      <p:sp>
        <p:nvSpPr>
          <p:cNvPr id="365" name="object 365"/>
          <p:cNvSpPr/>
          <p:nvPr/>
        </p:nvSpPr>
        <p:spPr>
          <a:xfrm>
            <a:off x="1801757" y="4126491"/>
            <a:ext cx="5715" cy="5080"/>
          </a:xfrm>
          <a:custGeom>
            <a:avLst/>
            <a:gdLst/>
            <a:ahLst/>
            <a:cxnLst/>
            <a:rect l="l" t="t" r="r" b="b"/>
            <a:pathLst>
              <a:path w="5714" h="5079">
                <a:moveTo>
                  <a:pt x="647" y="0"/>
                </a:moveTo>
                <a:lnTo>
                  <a:pt x="330" y="63"/>
                </a:lnTo>
                <a:lnTo>
                  <a:pt x="0" y="584"/>
                </a:lnTo>
                <a:lnTo>
                  <a:pt x="50" y="952"/>
                </a:lnTo>
                <a:lnTo>
                  <a:pt x="4762" y="4584"/>
                </a:lnTo>
                <a:lnTo>
                  <a:pt x="5079" y="4521"/>
                </a:lnTo>
                <a:lnTo>
                  <a:pt x="5397" y="4000"/>
                </a:lnTo>
                <a:lnTo>
                  <a:pt x="5359" y="3644"/>
                </a:lnTo>
                <a:lnTo>
                  <a:pt x="647" y="0"/>
                </a:lnTo>
                <a:close/>
              </a:path>
            </a:pathLst>
          </a:custGeom>
          <a:solidFill>
            <a:srgbClr val="402B2D">
              <a:alpha val="79998"/>
            </a:srgbClr>
          </a:solidFill>
        </p:spPr>
        <p:txBody>
          <a:bodyPr wrap="square" lIns="0" tIns="0" rIns="0" bIns="0" rtlCol="0"/>
          <a:lstStyle/>
          <a:p>
            <a:endParaRPr/>
          </a:p>
        </p:txBody>
      </p:sp>
      <p:sp>
        <p:nvSpPr>
          <p:cNvPr id="366" name="object 366"/>
          <p:cNvSpPr/>
          <p:nvPr/>
        </p:nvSpPr>
        <p:spPr>
          <a:xfrm>
            <a:off x="1803796" y="4125376"/>
            <a:ext cx="5715" cy="5080"/>
          </a:xfrm>
          <a:custGeom>
            <a:avLst/>
            <a:gdLst/>
            <a:ahLst/>
            <a:cxnLst/>
            <a:rect l="l" t="t" r="r" b="b"/>
            <a:pathLst>
              <a:path w="5714" h="5079">
                <a:moveTo>
                  <a:pt x="634" y="0"/>
                </a:moveTo>
                <a:lnTo>
                  <a:pt x="317" y="76"/>
                </a:lnTo>
                <a:lnTo>
                  <a:pt x="0" y="609"/>
                </a:lnTo>
                <a:lnTo>
                  <a:pt x="76" y="965"/>
                </a:lnTo>
                <a:lnTo>
                  <a:pt x="4864" y="4457"/>
                </a:lnTo>
                <a:lnTo>
                  <a:pt x="5181" y="4381"/>
                </a:lnTo>
                <a:lnTo>
                  <a:pt x="5499" y="3848"/>
                </a:lnTo>
                <a:lnTo>
                  <a:pt x="5435" y="3505"/>
                </a:lnTo>
                <a:lnTo>
                  <a:pt x="634" y="0"/>
                </a:lnTo>
                <a:close/>
              </a:path>
            </a:pathLst>
          </a:custGeom>
          <a:solidFill>
            <a:srgbClr val="402B2D">
              <a:alpha val="79998"/>
            </a:srgbClr>
          </a:solidFill>
        </p:spPr>
        <p:txBody>
          <a:bodyPr wrap="square" lIns="0" tIns="0" rIns="0" bIns="0" rtlCol="0"/>
          <a:lstStyle/>
          <a:p>
            <a:endParaRPr/>
          </a:p>
        </p:txBody>
      </p:sp>
      <p:sp>
        <p:nvSpPr>
          <p:cNvPr id="367" name="object 367"/>
          <p:cNvSpPr/>
          <p:nvPr/>
        </p:nvSpPr>
        <p:spPr>
          <a:xfrm>
            <a:off x="1807829" y="4119632"/>
            <a:ext cx="6985" cy="4445"/>
          </a:xfrm>
          <a:custGeom>
            <a:avLst/>
            <a:gdLst/>
            <a:ahLst/>
            <a:cxnLst/>
            <a:rect l="l" t="t" r="r" b="b"/>
            <a:pathLst>
              <a:path w="6985" h="4445">
                <a:moveTo>
                  <a:pt x="5715" y="0"/>
                </a:moveTo>
                <a:lnTo>
                  <a:pt x="101" y="3022"/>
                </a:lnTo>
                <a:lnTo>
                  <a:pt x="0" y="3365"/>
                </a:lnTo>
                <a:lnTo>
                  <a:pt x="292" y="3911"/>
                </a:lnTo>
                <a:lnTo>
                  <a:pt x="647" y="4025"/>
                </a:lnTo>
                <a:lnTo>
                  <a:pt x="6248" y="1016"/>
                </a:lnTo>
                <a:lnTo>
                  <a:pt x="6362" y="673"/>
                </a:lnTo>
                <a:lnTo>
                  <a:pt x="6057" y="114"/>
                </a:lnTo>
                <a:lnTo>
                  <a:pt x="5715" y="0"/>
                </a:lnTo>
                <a:close/>
              </a:path>
            </a:pathLst>
          </a:custGeom>
          <a:solidFill>
            <a:srgbClr val="402B2D">
              <a:alpha val="79998"/>
            </a:srgbClr>
          </a:solidFill>
        </p:spPr>
        <p:txBody>
          <a:bodyPr wrap="square" lIns="0" tIns="0" rIns="0" bIns="0" rtlCol="0"/>
          <a:lstStyle/>
          <a:p>
            <a:endParaRPr/>
          </a:p>
        </p:txBody>
      </p:sp>
      <p:sp>
        <p:nvSpPr>
          <p:cNvPr id="368" name="object 368"/>
          <p:cNvSpPr/>
          <p:nvPr/>
        </p:nvSpPr>
        <p:spPr>
          <a:xfrm>
            <a:off x="1807864" y="4122174"/>
            <a:ext cx="6350" cy="4445"/>
          </a:xfrm>
          <a:custGeom>
            <a:avLst/>
            <a:gdLst/>
            <a:ahLst/>
            <a:cxnLst/>
            <a:rect l="l" t="t" r="r" b="b"/>
            <a:pathLst>
              <a:path w="6350" h="4445">
                <a:moveTo>
                  <a:pt x="5626" y="0"/>
                </a:moveTo>
                <a:lnTo>
                  <a:pt x="88" y="3149"/>
                </a:lnTo>
                <a:lnTo>
                  <a:pt x="0" y="3505"/>
                </a:lnTo>
                <a:lnTo>
                  <a:pt x="317" y="4038"/>
                </a:lnTo>
                <a:lnTo>
                  <a:pt x="673" y="4140"/>
                </a:lnTo>
                <a:lnTo>
                  <a:pt x="6184" y="990"/>
                </a:lnTo>
                <a:lnTo>
                  <a:pt x="6273" y="635"/>
                </a:lnTo>
                <a:lnTo>
                  <a:pt x="5969" y="88"/>
                </a:lnTo>
                <a:lnTo>
                  <a:pt x="5626" y="0"/>
                </a:lnTo>
                <a:close/>
              </a:path>
            </a:pathLst>
          </a:custGeom>
          <a:solidFill>
            <a:srgbClr val="402B2D">
              <a:alpha val="79998"/>
            </a:srgbClr>
          </a:solidFill>
        </p:spPr>
        <p:txBody>
          <a:bodyPr wrap="square" lIns="0" tIns="0" rIns="0" bIns="0" rtlCol="0"/>
          <a:lstStyle/>
          <a:p>
            <a:endParaRPr/>
          </a:p>
        </p:txBody>
      </p:sp>
      <p:sp>
        <p:nvSpPr>
          <p:cNvPr id="369" name="object 369"/>
          <p:cNvSpPr/>
          <p:nvPr/>
        </p:nvSpPr>
        <p:spPr>
          <a:xfrm>
            <a:off x="1809937" y="4125885"/>
            <a:ext cx="5715" cy="5080"/>
          </a:xfrm>
          <a:custGeom>
            <a:avLst/>
            <a:gdLst/>
            <a:ahLst/>
            <a:cxnLst/>
            <a:rect l="l" t="t" r="r" b="b"/>
            <a:pathLst>
              <a:path w="5714" h="5079">
                <a:moveTo>
                  <a:pt x="647" y="0"/>
                </a:moveTo>
                <a:lnTo>
                  <a:pt x="330" y="63"/>
                </a:lnTo>
                <a:lnTo>
                  <a:pt x="0" y="584"/>
                </a:lnTo>
                <a:lnTo>
                  <a:pt x="50" y="952"/>
                </a:lnTo>
                <a:lnTo>
                  <a:pt x="292" y="1117"/>
                </a:lnTo>
                <a:lnTo>
                  <a:pt x="4762" y="4571"/>
                </a:lnTo>
                <a:lnTo>
                  <a:pt x="5079" y="4508"/>
                </a:lnTo>
                <a:lnTo>
                  <a:pt x="5410" y="3987"/>
                </a:lnTo>
                <a:lnTo>
                  <a:pt x="5359" y="3644"/>
                </a:lnTo>
                <a:lnTo>
                  <a:pt x="647" y="0"/>
                </a:lnTo>
                <a:close/>
              </a:path>
            </a:pathLst>
          </a:custGeom>
          <a:solidFill>
            <a:srgbClr val="402B2D">
              <a:alpha val="79998"/>
            </a:srgbClr>
          </a:solidFill>
        </p:spPr>
        <p:txBody>
          <a:bodyPr wrap="square" lIns="0" tIns="0" rIns="0" bIns="0" rtlCol="0"/>
          <a:lstStyle/>
          <a:p>
            <a:endParaRPr/>
          </a:p>
        </p:txBody>
      </p:sp>
      <p:sp>
        <p:nvSpPr>
          <p:cNvPr id="370" name="object 370"/>
          <p:cNvSpPr/>
          <p:nvPr/>
        </p:nvSpPr>
        <p:spPr>
          <a:xfrm>
            <a:off x="1811983" y="4124770"/>
            <a:ext cx="5715" cy="5080"/>
          </a:xfrm>
          <a:custGeom>
            <a:avLst/>
            <a:gdLst/>
            <a:ahLst/>
            <a:cxnLst/>
            <a:rect l="l" t="t" r="r" b="b"/>
            <a:pathLst>
              <a:path w="5714" h="5079">
                <a:moveTo>
                  <a:pt x="634" y="0"/>
                </a:moveTo>
                <a:lnTo>
                  <a:pt x="317" y="76"/>
                </a:lnTo>
                <a:lnTo>
                  <a:pt x="0" y="609"/>
                </a:lnTo>
                <a:lnTo>
                  <a:pt x="63" y="952"/>
                </a:lnTo>
                <a:lnTo>
                  <a:pt x="4864" y="4457"/>
                </a:lnTo>
                <a:lnTo>
                  <a:pt x="5181" y="4381"/>
                </a:lnTo>
                <a:lnTo>
                  <a:pt x="5499" y="3848"/>
                </a:lnTo>
                <a:lnTo>
                  <a:pt x="5435" y="3492"/>
                </a:lnTo>
                <a:lnTo>
                  <a:pt x="634" y="0"/>
                </a:lnTo>
                <a:close/>
              </a:path>
            </a:pathLst>
          </a:custGeom>
          <a:solidFill>
            <a:srgbClr val="402B2D">
              <a:alpha val="79998"/>
            </a:srgbClr>
          </a:solidFill>
        </p:spPr>
        <p:txBody>
          <a:bodyPr wrap="square" lIns="0" tIns="0" rIns="0" bIns="0" rtlCol="0"/>
          <a:lstStyle/>
          <a:p>
            <a:endParaRPr/>
          </a:p>
        </p:txBody>
      </p:sp>
      <p:sp>
        <p:nvSpPr>
          <p:cNvPr id="371" name="object 371"/>
          <p:cNvSpPr/>
          <p:nvPr/>
        </p:nvSpPr>
        <p:spPr>
          <a:xfrm>
            <a:off x="1816467" y="4119366"/>
            <a:ext cx="6985" cy="4445"/>
          </a:xfrm>
          <a:custGeom>
            <a:avLst/>
            <a:gdLst/>
            <a:ahLst/>
            <a:cxnLst/>
            <a:rect l="l" t="t" r="r" b="b"/>
            <a:pathLst>
              <a:path w="6985" h="4445">
                <a:moveTo>
                  <a:pt x="5715" y="0"/>
                </a:moveTo>
                <a:lnTo>
                  <a:pt x="114" y="3022"/>
                </a:lnTo>
                <a:lnTo>
                  <a:pt x="0" y="3352"/>
                </a:lnTo>
                <a:lnTo>
                  <a:pt x="292" y="3911"/>
                </a:lnTo>
                <a:lnTo>
                  <a:pt x="660" y="4025"/>
                </a:lnTo>
                <a:lnTo>
                  <a:pt x="6248" y="1016"/>
                </a:lnTo>
                <a:lnTo>
                  <a:pt x="6362" y="673"/>
                </a:lnTo>
                <a:lnTo>
                  <a:pt x="6057" y="114"/>
                </a:lnTo>
                <a:lnTo>
                  <a:pt x="5715" y="0"/>
                </a:lnTo>
                <a:close/>
              </a:path>
            </a:pathLst>
          </a:custGeom>
          <a:solidFill>
            <a:srgbClr val="402B2D">
              <a:alpha val="79998"/>
            </a:srgbClr>
          </a:solidFill>
        </p:spPr>
        <p:txBody>
          <a:bodyPr wrap="square" lIns="0" tIns="0" rIns="0" bIns="0" rtlCol="0"/>
          <a:lstStyle/>
          <a:p>
            <a:endParaRPr/>
          </a:p>
        </p:txBody>
      </p:sp>
      <p:sp>
        <p:nvSpPr>
          <p:cNvPr id="372" name="object 372"/>
          <p:cNvSpPr/>
          <p:nvPr/>
        </p:nvSpPr>
        <p:spPr>
          <a:xfrm>
            <a:off x="1816515" y="4121911"/>
            <a:ext cx="6350" cy="4445"/>
          </a:xfrm>
          <a:custGeom>
            <a:avLst/>
            <a:gdLst/>
            <a:ahLst/>
            <a:cxnLst/>
            <a:rect l="l" t="t" r="r" b="b"/>
            <a:pathLst>
              <a:path w="6350" h="4445">
                <a:moveTo>
                  <a:pt x="5613" y="0"/>
                </a:moveTo>
                <a:lnTo>
                  <a:pt x="76" y="3149"/>
                </a:lnTo>
                <a:lnTo>
                  <a:pt x="0" y="3492"/>
                </a:lnTo>
                <a:lnTo>
                  <a:pt x="304" y="4038"/>
                </a:lnTo>
                <a:lnTo>
                  <a:pt x="660" y="4140"/>
                </a:lnTo>
                <a:lnTo>
                  <a:pt x="6172" y="977"/>
                </a:lnTo>
                <a:lnTo>
                  <a:pt x="6261" y="634"/>
                </a:lnTo>
                <a:lnTo>
                  <a:pt x="5956" y="76"/>
                </a:lnTo>
                <a:lnTo>
                  <a:pt x="5613" y="0"/>
                </a:lnTo>
                <a:close/>
              </a:path>
            </a:pathLst>
          </a:custGeom>
          <a:solidFill>
            <a:srgbClr val="402B2D">
              <a:alpha val="79998"/>
            </a:srgbClr>
          </a:solidFill>
        </p:spPr>
        <p:txBody>
          <a:bodyPr wrap="square" lIns="0" tIns="0" rIns="0" bIns="0" rtlCol="0"/>
          <a:lstStyle/>
          <a:p>
            <a:endParaRPr/>
          </a:p>
        </p:txBody>
      </p:sp>
      <p:sp>
        <p:nvSpPr>
          <p:cNvPr id="373" name="object 373"/>
          <p:cNvSpPr/>
          <p:nvPr/>
        </p:nvSpPr>
        <p:spPr>
          <a:xfrm>
            <a:off x="1818577" y="4125619"/>
            <a:ext cx="5715" cy="5080"/>
          </a:xfrm>
          <a:custGeom>
            <a:avLst/>
            <a:gdLst/>
            <a:ahLst/>
            <a:cxnLst/>
            <a:rect l="l" t="t" r="r" b="b"/>
            <a:pathLst>
              <a:path w="5714" h="5079">
                <a:moveTo>
                  <a:pt x="647" y="0"/>
                </a:moveTo>
                <a:lnTo>
                  <a:pt x="330" y="63"/>
                </a:lnTo>
                <a:lnTo>
                  <a:pt x="0" y="584"/>
                </a:lnTo>
                <a:lnTo>
                  <a:pt x="50" y="939"/>
                </a:lnTo>
                <a:lnTo>
                  <a:pt x="4762" y="4571"/>
                </a:lnTo>
                <a:lnTo>
                  <a:pt x="5079" y="4508"/>
                </a:lnTo>
                <a:lnTo>
                  <a:pt x="5410" y="3987"/>
                </a:lnTo>
                <a:lnTo>
                  <a:pt x="5359" y="3632"/>
                </a:lnTo>
                <a:lnTo>
                  <a:pt x="647" y="0"/>
                </a:lnTo>
                <a:close/>
              </a:path>
            </a:pathLst>
          </a:custGeom>
          <a:solidFill>
            <a:srgbClr val="402B2D">
              <a:alpha val="79998"/>
            </a:srgbClr>
          </a:solidFill>
        </p:spPr>
        <p:txBody>
          <a:bodyPr wrap="square" lIns="0" tIns="0" rIns="0" bIns="0" rtlCol="0"/>
          <a:lstStyle/>
          <a:p>
            <a:endParaRPr/>
          </a:p>
        </p:txBody>
      </p:sp>
      <p:sp>
        <p:nvSpPr>
          <p:cNvPr id="374" name="object 374"/>
          <p:cNvSpPr/>
          <p:nvPr/>
        </p:nvSpPr>
        <p:spPr>
          <a:xfrm>
            <a:off x="1820621" y="4124505"/>
            <a:ext cx="5715" cy="4445"/>
          </a:xfrm>
          <a:custGeom>
            <a:avLst/>
            <a:gdLst/>
            <a:ahLst/>
            <a:cxnLst/>
            <a:rect l="l" t="t" r="r" b="b"/>
            <a:pathLst>
              <a:path w="5714" h="4445">
                <a:moveTo>
                  <a:pt x="634" y="0"/>
                </a:moveTo>
                <a:lnTo>
                  <a:pt x="317" y="76"/>
                </a:lnTo>
                <a:lnTo>
                  <a:pt x="0" y="596"/>
                </a:lnTo>
                <a:lnTo>
                  <a:pt x="63" y="952"/>
                </a:lnTo>
                <a:lnTo>
                  <a:pt x="4864" y="4445"/>
                </a:lnTo>
                <a:lnTo>
                  <a:pt x="5181" y="4381"/>
                </a:lnTo>
                <a:lnTo>
                  <a:pt x="5499" y="3848"/>
                </a:lnTo>
                <a:lnTo>
                  <a:pt x="5435" y="3492"/>
                </a:lnTo>
                <a:lnTo>
                  <a:pt x="634" y="0"/>
                </a:lnTo>
                <a:close/>
              </a:path>
            </a:pathLst>
          </a:custGeom>
          <a:solidFill>
            <a:srgbClr val="402B2D">
              <a:alpha val="79998"/>
            </a:srgbClr>
          </a:solidFill>
        </p:spPr>
        <p:txBody>
          <a:bodyPr wrap="square" lIns="0" tIns="0" rIns="0" bIns="0" rtlCol="0"/>
          <a:lstStyle/>
          <a:p>
            <a:endParaRPr/>
          </a:p>
        </p:txBody>
      </p:sp>
      <p:sp>
        <p:nvSpPr>
          <p:cNvPr id="375" name="object 375"/>
          <p:cNvSpPr/>
          <p:nvPr/>
        </p:nvSpPr>
        <p:spPr>
          <a:xfrm>
            <a:off x="1824627" y="4119738"/>
            <a:ext cx="6985" cy="4445"/>
          </a:xfrm>
          <a:custGeom>
            <a:avLst/>
            <a:gdLst/>
            <a:ahLst/>
            <a:cxnLst/>
            <a:rect l="l" t="t" r="r" b="b"/>
            <a:pathLst>
              <a:path w="6985" h="4445">
                <a:moveTo>
                  <a:pt x="5715" y="0"/>
                </a:moveTo>
                <a:lnTo>
                  <a:pt x="101" y="3022"/>
                </a:lnTo>
                <a:lnTo>
                  <a:pt x="0" y="3352"/>
                </a:lnTo>
                <a:lnTo>
                  <a:pt x="292" y="3911"/>
                </a:lnTo>
                <a:lnTo>
                  <a:pt x="660" y="4025"/>
                </a:lnTo>
                <a:lnTo>
                  <a:pt x="6248" y="1016"/>
                </a:lnTo>
                <a:lnTo>
                  <a:pt x="6362" y="673"/>
                </a:lnTo>
                <a:lnTo>
                  <a:pt x="6057" y="114"/>
                </a:lnTo>
                <a:lnTo>
                  <a:pt x="5715" y="0"/>
                </a:lnTo>
                <a:close/>
              </a:path>
            </a:pathLst>
          </a:custGeom>
          <a:solidFill>
            <a:srgbClr val="402B2D">
              <a:alpha val="79998"/>
            </a:srgbClr>
          </a:solidFill>
        </p:spPr>
        <p:txBody>
          <a:bodyPr wrap="square" lIns="0" tIns="0" rIns="0" bIns="0" rtlCol="0"/>
          <a:lstStyle/>
          <a:p>
            <a:endParaRPr/>
          </a:p>
        </p:txBody>
      </p:sp>
      <p:sp>
        <p:nvSpPr>
          <p:cNvPr id="376" name="object 376"/>
          <p:cNvSpPr/>
          <p:nvPr/>
        </p:nvSpPr>
        <p:spPr>
          <a:xfrm>
            <a:off x="1824668" y="4122284"/>
            <a:ext cx="6350" cy="4445"/>
          </a:xfrm>
          <a:custGeom>
            <a:avLst/>
            <a:gdLst/>
            <a:ahLst/>
            <a:cxnLst/>
            <a:rect l="l" t="t" r="r" b="b"/>
            <a:pathLst>
              <a:path w="6350" h="4445">
                <a:moveTo>
                  <a:pt x="5613" y="0"/>
                </a:moveTo>
                <a:lnTo>
                  <a:pt x="88" y="3136"/>
                </a:lnTo>
                <a:lnTo>
                  <a:pt x="0" y="3492"/>
                </a:lnTo>
                <a:lnTo>
                  <a:pt x="304" y="4038"/>
                </a:lnTo>
                <a:lnTo>
                  <a:pt x="673" y="4140"/>
                </a:lnTo>
                <a:lnTo>
                  <a:pt x="6184" y="977"/>
                </a:lnTo>
                <a:lnTo>
                  <a:pt x="6273" y="622"/>
                </a:lnTo>
                <a:lnTo>
                  <a:pt x="5956" y="88"/>
                </a:lnTo>
                <a:lnTo>
                  <a:pt x="5613" y="0"/>
                </a:lnTo>
                <a:close/>
              </a:path>
            </a:pathLst>
          </a:custGeom>
          <a:solidFill>
            <a:srgbClr val="402B2D">
              <a:alpha val="79998"/>
            </a:srgbClr>
          </a:solidFill>
        </p:spPr>
        <p:txBody>
          <a:bodyPr wrap="square" lIns="0" tIns="0" rIns="0" bIns="0" rtlCol="0"/>
          <a:lstStyle/>
          <a:p>
            <a:endParaRPr/>
          </a:p>
        </p:txBody>
      </p:sp>
      <p:sp>
        <p:nvSpPr>
          <p:cNvPr id="377" name="object 377"/>
          <p:cNvSpPr/>
          <p:nvPr/>
        </p:nvSpPr>
        <p:spPr>
          <a:xfrm>
            <a:off x="1826737" y="4125991"/>
            <a:ext cx="5715" cy="5080"/>
          </a:xfrm>
          <a:custGeom>
            <a:avLst/>
            <a:gdLst/>
            <a:ahLst/>
            <a:cxnLst/>
            <a:rect l="l" t="t" r="r" b="b"/>
            <a:pathLst>
              <a:path w="5714" h="5079">
                <a:moveTo>
                  <a:pt x="647" y="0"/>
                </a:moveTo>
                <a:lnTo>
                  <a:pt x="330" y="63"/>
                </a:lnTo>
                <a:lnTo>
                  <a:pt x="0" y="584"/>
                </a:lnTo>
                <a:lnTo>
                  <a:pt x="50" y="939"/>
                </a:lnTo>
                <a:lnTo>
                  <a:pt x="4762" y="4571"/>
                </a:lnTo>
                <a:lnTo>
                  <a:pt x="5079" y="4508"/>
                </a:lnTo>
                <a:lnTo>
                  <a:pt x="5410" y="3987"/>
                </a:lnTo>
                <a:lnTo>
                  <a:pt x="5359" y="3632"/>
                </a:lnTo>
                <a:lnTo>
                  <a:pt x="647" y="0"/>
                </a:lnTo>
                <a:close/>
              </a:path>
            </a:pathLst>
          </a:custGeom>
          <a:solidFill>
            <a:srgbClr val="402B2D">
              <a:alpha val="79998"/>
            </a:srgbClr>
          </a:solidFill>
        </p:spPr>
        <p:txBody>
          <a:bodyPr wrap="square" lIns="0" tIns="0" rIns="0" bIns="0" rtlCol="0"/>
          <a:lstStyle/>
          <a:p>
            <a:endParaRPr/>
          </a:p>
        </p:txBody>
      </p:sp>
      <p:sp>
        <p:nvSpPr>
          <p:cNvPr id="378" name="object 378"/>
          <p:cNvSpPr/>
          <p:nvPr/>
        </p:nvSpPr>
        <p:spPr>
          <a:xfrm>
            <a:off x="1828786" y="4124877"/>
            <a:ext cx="5715" cy="4445"/>
          </a:xfrm>
          <a:custGeom>
            <a:avLst/>
            <a:gdLst/>
            <a:ahLst/>
            <a:cxnLst/>
            <a:rect l="l" t="t" r="r" b="b"/>
            <a:pathLst>
              <a:path w="5714" h="4445">
                <a:moveTo>
                  <a:pt x="634" y="0"/>
                </a:moveTo>
                <a:lnTo>
                  <a:pt x="317" y="76"/>
                </a:lnTo>
                <a:lnTo>
                  <a:pt x="0" y="609"/>
                </a:lnTo>
                <a:lnTo>
                  <a:pt x="63" y="952"/>
                </a:lnTo>
                <a:lnTo>
                  <a:pt x="4864" y="4445"/>
                </a:lnTo>
                <a:lnTo>
                  <a:pt x="5181" y="4368"/>
                </a:lnTo>
                <a:lnTo>
                  <a:pt x="5486" y="3848"/>
                </a:lnTo>
                <a:lnTo>
                  <a:pt x="5435" y="3492"/>
                </a:lnTo>
                <a:lnTo>
                  <a:pt x="634" y="0"/>
                </a:lnTo>
                <a:close/>
              </a:path>
            </a:pathLst>
          </a:custGeom>
          <a:solidFill>
            <a:srgbClr val="402B2D">
              <a:alpha val="79998"/>
            </a:srgbClr>
          </a:solidFill>
        </p:spPr>
        <p:txBody>
          <a:bodyPr wrap="square" lIns="0" tIns="0" rIns="0" bIns="0" rtlCol="0"/>
          <a:lstStyle/>
          <a:p>
            <a:endParaRPr/>
          </a:p>
        </p:txBody>
      </p:sp>
      <p:sp>
        <p:nvSpPr>
          <p:cNvPr id="379" name="object 379"/>
          <p:cNvSpPr/>
          <p:nvPr/>
        </p:nvSpPr>
        <p:spPr>
          <a:xfrm>
            <a:off x="1833121" y="4119738"/>
            <a:ext cx="6985" cy="4445"/>
          </a:xfrm>
          <a:custGeom>
            <a:avLst/>
            <a:gdLst/>
            <a:ahLst/>
            <a:cxnLst/>
            <a:rect l="l" t="t" r="r" b="b"/>
            <a:pathLst>
              <a:path w="6985" h="4445">
                <a:moveTo>
                  <a:pt x="5715" y="0"/>
                </a:moveTo>
                <a:lnTo>
                  <a:pt x="114" y="3022"/>
                </a:lnTo>
                <a:lnTo>
                  <a:pt x="0" y="3352"/>
                </a:lnTo>
                <a:lnTo>
                  <a:pt x="304" y="3911"/>
                </a:lnTo>
                <a:lnTo>
                  <a:pt x="660" y="4025"/>
                </a:lnTo>
                <a:lnTo>
                  <a:pt x="6248" y="1016"/>
                </a:lnTo>
                <a:lnTo>
                  <a:pt x="6362" y="673"/>
                </a:lnTo>
                <a:lnTo>
                  <a:pt x="6057" y="114"/>
                </a:lnTo>
                <a:lnTo>
                  <a:pt x="5715" y="0"/>
                </a:lnTo>
                <a:close/>
              </a:path>
            </a:pathLst>
          </a:custGeom>
          <a:solidFill>
            <a:srgbClr val="402B2D">
              <a:alpha val="79998"/>
            </a:srgbClr>
          </a:solidFill>
        </p:spPr>
        <p:txBody>
          <a:bodyPr wrap="square" lIns="0" tIns="0" rIns="0" bIns="0" rtlCol="0"/>
          <a:lstStyle/>
          <a:p>
            <a:endParaRPr/>
          </a:p>
        </p:txBody>
      </p:sp>
      <p:sp>
        <p:nvSpPr>
          <p:cNvPr id="380" name="object 380"/>
          <p:cNvSpPr/>
          <p:nvPr/>
        </p:nvSpPr>
        <p:spPr>
          <a:xfrm>
            <a:off x="1833171" y="4122284"/>
            <a:ext cx="6350" cy="4445"/>
          </a:xfrm>
          <a:custGeom>
            <a:avLst/>
            <a:gdLst/>
            <a:ahLst/>
            <a:cxnLst/>
            <a:rect l="l" t="t" r="r" b="b"/>
            <a:pathLst>
              <a:path w="6350" h="4445">
                <a:moveTo>
                  <a:pt x="5613" y="0"/>
                </a:moveTo>
                <a:lnTo>
                  <a:pt x="88" y="3136"/>
                </a:lnTo>
                <a:lnTo>
                  <a:pt x="0" y="3492"/>
                </a:lnTo>
                <a:lnTo>
                  <a:pt x="304" y="4038"/>
                </a:lnTo>
                <a:lnTo>
                  <a:pt x="673" y="4140"/>
                </a:lnTo>
                <a:lnTo>
                  <a:pt x="927" y="3975"/>
                </a:lnTo>
                <a:lnTo>
                  <a:pt x="6172" y="977"/>
                </a:lnTo>
                <a:lnTo>
                  <a:pt x="6273" y="622"/>
                </a:lnTo>
                <a:lnTo>
                  <a:pt x="5956" y="88"/>
                </a:lnTo>
                <a:lnTo>
                  <a:pt x="5613" y="0"/>
                </a:lnTo>
                <a:close/>
              </a:path>
            </a:pathLst>
          </a:custGeom>
          <a:solidFill>
            <a:srgbClr val="402B2D">
              <a:alpha val="79998"/>
            </a:srgbClr>
          </a:solidFill>
        </p:spPr>
        <p:txBody>
          <a:bodyPr wrap="square" lIns="0" tIns="0" rIns="0" bIns="0" rtlCol="0"/>
          <a:lstStyle/>
          <a:p>
            <a:endParaRPr/>
          </a:p>
        </p:txBody>
      </p:sp>
      <p:sp>
        <p:nvSpPr>
          <p:cNvPr id="381" name="object 381"/>
          <p:cNvSpPr/>
          <p:nvPr/>
        </p:nvSpPr>
        <p:spPr>
          <a:xfrm>
            <a:off x="1835288" y="4125991"/>
            <a:ext cx="5715" cy="5080"/>
          </a:xfrm>
          <a:custGeom>
            <a:avLst/>
            <a:gdLst/>
            <a:ahLst/>
            <a:cxnLst/>
            <a:rect l="l" t="t" r="r" b="b"/>
            <a:pathLst>
              <a:path w="5714" h="5079">
                <a:moveTo>
                  <a:pt x="596" y="0"/>
                </a:moveTo>
                <a:lnTo>
                  <a:pt x="279" y="63"/>
                </a:lnTo>
                <a:lnTo>
                  <a:pt x="101" y="317"/>
                </a:lnTo>
                <a:lnTo>
                  <a:pt x="0" y="939"/>
                </a:lnTo>
                <a:lnTo>
                  <a:pt x="4711" y="4571"/>
                </a:lnTo>
                <a:lnTo>
                  <a:pt x="5029" y="4508"/>
                </a:lnTo>
                <a:lnTo>
                  <a:pt x="5346" y="3987"/>
                </a:lnTo>
                <a:lnTo>
                  <a:pt x="5308" y="3632"/>
                </a:lnTo>
                <a:lnTo>
                  <a:pt x="596" y="0"/>
                </a:lnTo>
                <a:close/>
              </a:path>
            </a:pathLst>
          </a:custGeom>
          <a:solidFill>
            <a:srgbClr val="402B2D">
              <a:alpha val="79998"/>
            </a:srgbClr>
          </a:solidFill>
        </p:spPr>
        <p:txBody>
          <a:bodyPr wrap="square" lIns="0" tIns="0" rIns="0" bIns="0" rtlCol="0"/>
          <a:lstStyle/>
          <a:p>
            <a:endParaRPr/>
          </a:p>
        </p:txBody>
      </p:sp>
      <p:sp>
        <p:nvSpPr>
          <p:cNvPr id="382" name="object 382"/>
          <p:cNvSpPr/>
          <p:nvPr/>
        </p:nvSpPr>
        <p:spPr>
          <a:xfrm>
            <a:off x="1837276" y="4124877"/>
            <a:ext cx="5715" cy="4445"/>
          </a:xfrm>
          <a:custGeom>
            <a:avLst/>
            <a:gdLst/>
            <a:ahLst/>
            <a:cxnLst/>
            <a:rect l="l" t="t" r="r" b="b"/>
            <a:pathLst>
              <a:path w="5714" h="4445">
                <a:moveTo>
                  <a:pt x="634" y="0"/>
                </a:moveTo>
                <a:lnTo>
                  <a:pt x="317" y="76"/>
                </a:lnTo>
                <a:lnTo>
                  <a:pt x="0" y="609"/>
                </a:lnTo>
                <a:lnTo>
                  <a:pt x="76" y="952"/>
                </a:lnTo>
                <a:lnTo>
                  <a:pt x="4864" y="4445"/>
                </a:lnTo>
                <a:lnTo>
                  <a:pt x="5181" y="4368"/>
                </a:lnTo>
                <a:lnTo>
                  <a:pt x="5499" y="3848"/>
                </a:lnTo>
                <a:lnTo>
                  <a:pt x="5435" y="3492"/>
                </a:lnTo>
                <a:lnTo>
                  <a:pt x="634" y="0"/>
                </a:lnTo>
                <a:close/>
              </a:path>
            </a:pathLst>
          </a:custGeom>
          <a:solidFill>
            <a:srgbClr val="402B2D">
              <a:alpha val="79998"/>
            </a:srgbClr>
          </a:solidFill>
        </p:spPr>
        <p:txBody>
          <a:bodyPr wrap="square" lIns="0" tIns="0" rIns="0" bIns="0" rtlCol="0"/>
          <a:lstStyle/>
          <a:p>
            <a:endParaRPr/>
          </a:p>
        </p:txBody>
      </p:sp>
      <p:sp>
        <p:nvSpPr>
          <p:cNvPr id="383" name="object 383"/>
          <p:cNvSpPr/>
          <p:nvPr/>
        </p:nvSpPr>
        <p:spPr>
          <a:xfrm>
            <a:off x="1841309" y="4119135"/>
            <a:ext cx="6985" cy="4445"/>
          </a:xfrm>
          <a:custGeom>
            <a:avLst/>
            <a:gdLst/>
            <a:ahLst/>
            <a:cxnLst/>
            <a:rect l="l" t="t" r="r" b="b"/>
            <a:pathLst>
              <a:path w="6985" h="4445">
                <a:moveTo>
                  <a:pt x="5715" y="0"/>
                </a:moveTo>
                <a:lnTo>
                  <a:pt x="114" y="3009"/>
                </a:lnTo>
                <a:lnTo>
                  <a:pt x="0" y="3352"/>
                </a:lnTo>
                <a:lnTo>
                  <a:pt x="292" y="3898"/>
                </a:lnTo>
                <a:lnTo>
                  <a:pt x="660" y="4013"/>
                </a:lnTo>
                <a:lnTo>
                  <a:pt x="6248" y="1003"/>
                </a:lnTo>
                <a:lnTo>
                  <a:pt x="6362" y="660"/>
                </a:lnTo>
                <a:lnTo>
                  <a:pt x="6057" y="114"/>
                </a:lnTo>
                <a:lnTo>
                  <a:pt x="5715" y="0"/>
                </a:lnTo>
                <a:close/>
              </a:path>
            </a:pathLst>
          </a:custGeom>
          <a:solidFill>
            <a:srgbClr val="402B2D">
              <a:alpha val="79998"/>
            </a:srgbClr>
          </a:solidFill>
        </p:spPr>
        <p:txBody>
          <a:bodyPr wrap="square" lIns="0" tIns="0" rIns="0" bIns="0" rtlCol="0"/>
          <a:lstStyle/>
          <a:p>
            <a:endParaRPr/>
          </a:p>
        </p:txBody>
      </p:sp>
      <p:sp>
        <p:nvSpPr>
          <p:cNvPr id="384" name="object 384"/>
          <p:cNvSpPr/>
          <p:nvPr/>
        </p:nvSpPr>
        <p:spPr>
          <a:xfrm>
            <a:off x="1841348" y="4121677"/>
            <a:ext cx="6350" cy="4445"/>
          </a:xfrm>
          <a:custGeom>
            <a:avLst/>
            <a:gdLst/>
            <a:ahLst/>
            <a:cxnLst/>
            <a:rect l="l" t="t" r="r" b="b"/>
            <a:pathLst>
              <a:path w="6350" h="4445">
                <a:moveTo>
                  <a:pt x="5613" y="0"/>
                </a:moveTo>
                <a:lnTo>
                  <a:pt x="88" y="3136"/>
                </a:lnTo>
                <a:lnTo>
                  <a:pt x="0" y="3492"/>
                </a:lnTo>
                <a:lnTo>
                  <a:pt x="304" y="4038"/>
                </a:lnTo>
                <a:lnTo>
                  <a:pt x="673" y="4140"/>
                </a:lnTo>
                <a:lnTo>
                  <a:pt x="6184" y="977"/>
                </a:lnTo>
                <a:lnTo>
                  <a:pt x="6273" y="622"/>
                </a:lnTo>
                <a:lnTo>
                  <a:pt x="5956" y="88"/>
                </a:lnTo>
                <a:lnTo>
                  <a:pt x="5613" y="0"/>
                </a:lnTo>
                <a:close/>
              </a:path>
            </a:pathLst>
          </a:custGeom>
          <a:solidFill>
            <a:srgbClr val="402B2D">
              <a:alpha val="79998"/>
            </a:srgbClr>
          </a:solidFill>
        </p:spPr>
        <p:txBody>
          <a:bodyPr wrap="square" lIns="0" tIns="0" rIns="0" bIns="0" rtlCol="0"/>
          <a:lstStyle/>
          <a:p>
            <a:endParaRPr/>
          </a:p>
        </p:txBody>
      </p:sp>
      <p:sp>
        <p:nvSpPr>
          <p:cNvPr id="385" name="object 385"/>
          <p:cNvSpPr/>
          <p:nvPr/>
        </p:nvSpPr>
        <p:spPr>
          <a:xfrm>
            <a:off x="1843418" y="4125375"/>
            <a:ext cx="5715" cy="5080"/>
          </a:xfrm>
          <a:custGeom>
            <a:avLst/>
            <a:gdLst/>
            <a:ahLst/>
            <a:cxnLst/>
            <a:rect l="l" t="t" r="r" b="b"/>
            <a:pathLst>
              <a:path w="5714" h="5079">
                <a:moveTo>
                  <a:pt x="647" y="0"/>
                </a:moveTo>
                <a:lnTo>
                  <a:pt x="330" y="63"/>
                </a:lnTo>
                <a:lnTo>
                  <a:pt x="0" y="584"/>
                </a:lnTo>
                <a:lnTo>
                  <a:pt x="50" y="952"/>
                </a:lnTo>
                <a:lnTo>
                  <a:pt x="292" y="1117"/>
                </a:lnTo>
                <a:lnTo>
                  <a:pt x="4775" y="4584"/>
                </a:lnTo>
                <a:lnTo>
                  <a:pt x="5079" y="4521"/>
                </a:lnTo>
                <a:lnTo>
                  <a:pt x="5410" y="4000"/>
                </a:lnTo>
                <a:lnTo>
                  <a:pt x="5359" y="3644"/>
                </a:lnTo>
                <a:lnTo>
                  <a:pt x="647" y="0"/>
                </a:lnTo>
                <a:close/>
              </a:path>
            </a:pathLst>
          </a:custGeom>
          <a:solidFill>
            <a:srgbClr val="402B2D">
              <a:alpha val="79998"/>
            </a:srgbClr>
          </a:solidFill>
        </p:spPr>
        <p:txBody>
          <a:bodyPr wrap="square" lIns="0" tIns="0" rIns="0" bIns="0" rtlCol="0"/>
          <a:lstStyle/>
          <a:p>
            <a:endParaRPr/>
          </a:p>
        </p:txBody>
      </p:sp>
      <p:sp>
        <p:nvSpPr>
          <p:cNvPr id="386" name="object 386"/>
          <p:cNvSpPr/>
          <p:nvPr/>
        </p:nvSpPr>
        <p:spPr>
          <a:xfrm>
            <a:off x="1845462" y="4124273"/>
            <a:ext cx="5715" cy="4445"/>
          </a:xfrm>
          <a:custGeom>
            <a:avLst/>
            <a:gdLst/>
            <a:ahLst/>
            <a:cxnLst/>
            <a:rect l="l" t="t" r="r" b="b"/>
            <a:pathLst>
              <a:path w="5714" h="4445">
                <a:moveTo>
                  <a:pt x="634" y="0"/>
                </a:moveTo>
                <a:lnTo>
                  <a:pt x="317" y="63"/>
                </a:lnTo>
                <a:lnTo>
                  <a:pt x="0" y="596"/>
                </a:lnTo>
                <a:lnTo>
                  <a:pt x="63" y="952"/>
                </a:lnTo>
                <a:lnTo>
                  <a:pt x="4864" y="4444"/>
                </a:lnTo>
                <a:lnTo>
                  <a:pt x="5181" y="4368"/>
                </a:lnTo>
                <a:lnTo>
                  <a:pt x="5499" y="3835"/>
                </a:lnTo>
                <a:lnTo>
                  <a:pt x="5435" y="3492"/>
                </a:lnTo>
                <a:lnTo>
                  <a:pt x="634" y="0"/>
                </a:lnTo>
                <a:close/>
              </a:path>
            </a:pathLst>
          </a:custGeom>
          <a:solidFill>
            <a:srgbClr val="402B2D">
              <a:alpha val="79998"/>
            </a:srgbClr>
          </a:solidFill>
        </p:spPr>
        <p:txBody>
          <a:bodyPr wrap="square" lIns="0" tIns="0" rIns="0" bIns="0" rtlCol="0"/>
          <a:lstStyle/>
          <a:p>
            <a:endParaRPr/>
          </a:p>
        </p:txBody>
      </p:sp>
      <p:sp>
        <p:nvSpPr>
          <p:cNvPr id="387" name="object 387"/>
          <p:cNvSpPr/>
          <p:nvPr/>
        </p:nvSpPr>
        <p:spPr>
          <a:xfrm>
            <a:off x="1720026" y="4096552"/>
            <a:ext cx="5715" cy="2540"/>
          </a:xfrm>
          <a:custGeom>
            <a:avLst/>
            <a:gdLst/>
            <a:ahLst/>
            <a:cxnLst/>
            <a:rect l="l" t="t" r="r" b="b"/>
            <a:pathLst>
              <a:path w="5714" h="2539">
                <a:moveTo>
                  <a:pt x="5156" y="0"/>
                </a:moveTo>
                <a:lnTo>
                  <a:pt x="152" y="1371"/>
                </a:lnTo>
                <a:lnTo>
                  <a:pt x="0" y="1625"/>
                </a:lnTo>
                <a:lnTo>
                  <a:pt x="139" y="2120"/>
                </a:lnTo>
                <a:lnTo>
                  <a:pt x="393" y="2273"/>
                </a:lnTo>
                <a:lnTo>
                  <a:pt x="5410" y="901"/>
                </a:lnTo>
                <a:lnTo>
                  <a:pt x="5562" y="647"/>
                </a:lnTo>
                <a:lnTo>
                  <a:pt x="5422" y="152"/>
                </a:lnTo>
                <a:lnTo>
                  <a:pt x="5156" y="0"/>
                </a:lnTo>
                <a:close/>
              </a:path>
            </a:pathLst>
          </a:custGeom>
          <a:solidFill>
            <a:srgbClr val="402B2D">
              <a:alpha val="79998"/>
            </a:srgbClr>
          </a:solidFill>
        </p:spPr>
        <p:txBody>
          <a:bodyPr wrap="square" lIns="0" tIns="0" rIns="0" bIns="0" rtlCol="0"/>
          <a:lstStyle/>
          <a:p>
            <a:endParaRPr/>
          </a:p>
        </p:txBody>
      </p:sp>
      <p:sp>
        <p:nvSpPr>
          <p:cNvPr id="388" name="object 388"/>
          <p:cNvSpPr/>
          <p:nvPr/>
        </p:nvSpPr>
        <p:spPr>
          <a:xfrm>
            <a:off x="1719567" y="4098537"/>
            <a:ext cx="5715" cy="2540"/>
          </a:xfrm>
          <a:custGeom>
            <a:avLst/>
            <a:gdLst/>
            <a:ahLst/>
            <a:cxnLst/>
            <a:rect l="l" t="t" r="r" b="b"/>
            <a:pathLst>
              <a:path w="5714" h="2539">
                <a:moveTo>
                  <a:pt x="5118" y="0"/>
                </a:moveTo>
                <a:lnTo>
                  <a:pt x="139" y="1524"/>
                </a:lnTo>
                <a:lnTo>
                  <a:pt x="0" y="1778"/>
                </a:lnTo>
                <a:lnTo>
                  <a:pt x="152" y="2273"/>
                </a:lnTo>
                <a:lnTo>
                  <a:pt x="406" y="2413"/>
                </a:lnTo>
                <a:lnTo>
                  <a:pt x="5384" y="914"/>
                </a:lnTo>
                <a:lnTo>
                  <a:pt x="5524" y="647"/>
                </a:lnTo>
                <a:lnTo>
                  <a:pt x="5372" y="152"/>
                </a:lnTo>
                <a:lnTo>
                  <a:pt x="5118" y="0"/>
                </a:lnTo>
                <a:close/>
              </a:path>
            </a:pathLst>
          </a:custGeom>
          <a:solidFill>
            <a:srgbClr val="402B2D">
              <a:alpha val="79998"/>
            </a:srgbClr>
          </a:solidFill>
        </p:spPr>
        <p:txBody>
          <a:bodyPr wrap="square" lIns="0" tIns="0" rIns="0" bIns="0" rtlCol="0"/>
          <a:lstStyle/>
          <a:p>
            <a:endParaRPr/>
          </a:p>
        </p:txBody>
      </p:sp>
      <p:sp>
        <p:nvSpPr>
          <p:cNvPr id="389" name="object 389"/>
          <p:cNvSpPr/>
          <p:nvPr/>
        </p:nvSpPr>
        <p:spPr>
          <a:xfrm>
            <a:off x="1715949" y="4093459"/>
            <a:ext cx="4445" cy="2540"/>
          </a:xfrm>
          <a:custGeom>
            <a:avLst/>
            <a:gdLst/>
            <a:ahLst/>
            <a:cxnLst/>
            <a:rect l="l" t="t" r="r" b="b"/>
            <a:pathLst>
              <a:path w="4444" h="2539">
                <a:moveTo>
                  <a:pt x="3657" y="0"/>
                </a:moveTo>
                <a:lnTo>
                  <a:pt x="12" y="1371"/>
                </a:lnTo>
                <a:lnTo>
                  <a:pt x="0" y="2120"/>
                </a:lnTo>
                <a:lnTo>
                  <a:pt x="177" y="2273"/>
                </a:lnTo>
                <a:lnTo>
                  <a:pt x="3657" y="977"/>
                </a:lnTo>
                <a:lnTo>
                  <a:pt x="3822" y="901"/>
                </a:lnTo>
                <a:lnTo>
                  <a:pt x="3835" y="152"/>
                </a:lnTo>
                <a:lnTo>
                  <a:pt x="3657" y="0"/>
                </a:lnTo>
                <a:close/>
              </a:path>
            </a:pathLst>
          </a:custGeom>
          <a:solidFill>
            <a:srgbClr val="402B2D">
              <a:alpha val="79998"/>
            </a:srgbClr>
          </a:solidFill>
        </p:spPr>
        <p:txBody>
          <a:bodyPr wrap="square" lIns="0" tIns="0" rIns="0" bIns="0" rtlCol="0"/>
          <a:lstStyle/>
          <a:p>
            <a:endParaRPr/>
          </a:p>
        </p:txBody>
      </p:sp>
      <p:sp>
        <p:nvSpPr>
          <p:cNvPr id="390" name="object 390"/>
          <p:cNvSpPr/>
          <p:nvPr/>
        </p:nvSpPr>
        <p:spPr>
          <a:xfrm>
            <a:off x="1715617" y="4095459"/>
            <a:ext cx="4445" cy="2540"/>
          </a:xfrm>
          <a:custGeom>
            <a:avLst/>
            <a:gdLst/>
            <a:ahLst/>
            <a:cxnLst/>
            <a:rect l="l" t="t" r="r" b="b"/>
            <a:pathLst>
              <a:path w="4444" h="2539">
                <a:moveTo>
                  <a:pt x="3606" y="0"/>
                </a:moveTo>
                <a:lnTo>
                  <a:pt x="0" y="1511"/>
                </a:lnTo>
                <a:lnTo>
                  <a:pt x="12" y="2260"/>
                </a:lnTo>
                <a:lnTo>
                  <a:pt x="190" y="2400"/>
                </a:lnTo>
                <a:lnTo>
                  <a:pt x="3822" y="901"/>
                </a:lnTo>
                <a:lnTo>
                  <a:pt x="3810" y="139"/>
                </a:lnTo>
                <a:lnTo>
                  <a:pt x="3606" y="0"/>
                </a:lnTo>
                <a:close/>
              </a:path>
            </a:pathLst>
          </a:custGeom>
          <a:solidFill>
            <a:srgbClr val="402B2D">
              <a:alpha val="79998"/>
            </a:srgbClr>
          </a:solidFill>
        </p:spPr>
        <p:txBody>
          <a:bodyPr wrap="square" lIns="0" tIns="0" rIns="0" bIns="0" rtlCol="0"/>
          <a:lstStyle/>
          <a:p>
            <a:endParaRPr/>
          </a:p>
        </p:txBody>
      </p:sp>
      <p:sp>
        <p:nvSpPr>
          <p:cNvPr id="391" name="object 391"/>
          <p:cNvSpPr/>
          <p:nvPr/>
        </p:nvSpPr>
        <p:spPr>
          <a:xfrm>
            <a:off x="1713750" y="4085120"/>
            <a:ext cx="4445" cy="2540"/>
          </a:xfrm>
          <a:custGeom>
            <a:avLst/>
            <a:gdLst/>
            <a:ahLst/>
            <a:cxnLst/>
            <a:rect l="l" t="t" r="r" b="b"/>
            <a:pathLst>
              <a:path w="4444" h="2539">
                <a:moveTo>
                  <a:pt x="3657" y="0"/>
                </a:moveTo>
                <a:lnTo>
                  <a:pt x="177" y="1295"/>
                </a:lnTo>
                <a:lnTo>
                  <a:pt x="12" y="1371"/>
                </a:lnTo>
                <a:lnTo>
                  <a:pt x="0" y="2120"/>
                </a:lnTo>
                <a:lnTo>
                  <a:pt x="177" y="2260"/>
                </a:lnTo>
                <a:lnTo>
                  <a:pt x="3822" y="901"/>
                </a:lnTo>
                <a:lnTo>
                  <a:pt x="3835" y="152"/>
                </a:lnTo>
                <a:lnTo>
                  <a:pt x="3657" y="0"/>
                </a:lnTo>
                <a:close/>
              </a:path>
            </a:pathLst>
          </a:custGeom>
          <a:solidFill>
            <a:srgbClr val="402B2D">
              <a:alpha val="79998"/>
            </a:srgbClr>
          </a:solidFill>
        </p:spPr>
        <p:txBody>
          <a:bodyPr wrap="square" lIns="0" tIns="0" rIns="0" bIns="0" rtlCol="0"/>
          <a:lstStyle/>
          <a:p>
            <a:endParaRPr/>
          </a:p>
        </p:txBody>
      </p:sp>
      <p:sp>
        <p:nvSpPr>
          <p:cNvPr id="392" name="object 392"/>
          <p:cNvSpPr/>
          <p:nvPr/>
        </p:nvSpPr>
        <p:spPr>
          <a:xfrm>
            <a:off x="1713419" y="4087106"/>
            <a:ext cx="4445" cy="2540"/>
          </a:xfrm>
          <a:custGeom>
            <a:avLst/>
            <a:gdLst/>
            <a:ahLst/>
            <a:cxnLst/>
            <a:rect l="l" t="t" r="r" b="b"/>
            <a:pathLst>
              <a:path w="4444" h="2539">
                <a:moveTo>
                  <a:pt x="3606" y="0"/>
                </a:moveTo>
                <a:lnTo>
                  <a:pt x="0" y="1524"/>
                </a:lnTo>
                <a:lnTo>
                  <a:pt x="12" y="2273"/>
                </a:lnTo>
                <a:lnTo>
                  <a:pt x="190" y="2413"/>
                </a:lnTo>
                <a:lnTo>
                  <a:pt x="3632" y="977"/>
                </a:lnTo>
                <a:lnTo>
                  <a:pt x="3822" y="914"/>
                </a:lnTo>
                <a:lnTo>
                  <a:pt x="3810" y="152"/>
                </a:lnTo>
                <a:lnTo>
                  <a:pt x="3606" y="0"/>
                </a:lnTo>
                <a:close/>
              </a:path>
            </a:pathLst>
          </a:custGeom>
          <a:solidFill>
            <a:srgbClr val="402B2D">
              <a:alpha val="79998"/>
            </a:srgbClr>
          </a:solidFill>
        </p:spPr>
        <p:txBody>
          <a:bodyPr wrap="square" lIns="0" tIns="0" rIns="0" bIns="0" rtlCol="0"/>
          <a:lstStyle/>
          <a:p>
            <a:endParaRPr/>
          </a:p>
        </p:txBody>
      </p:sp>
      <p:sp>
        <p:nvSpPr>
          <p:cNvPr id="393" name="object 393"/>
          <p:cNvSpPr/>
          <p:nvPr/>
        </p:nvSpPr>
        <p:spPr>
          <a:xfrm>
            <a:off x="1719847" y="4105111"/>
            <a:ext cx="3810" cy="4445"/>
          </a:xfrm>
          <a:custGeom>
            <a:avLst/>
            <a:gdLst/>
            <a:ahLst/>
            <a:cxnLst/>
            <a:rect l="l" t="t" r="r" b="b"/>
            <a:pathLst>
              <a:path w="3810" h="4445">
                <a:moveTo>
                  <a:pt x="342" y="0"/>
                </a:moveTo>
                <a:lnTo>
                  <a:pt x="25" y="317"/>
                </a:lnTo>
                <a:lnTo>
                  <a:pt x="0" y="584"/>
                </a:lnTo>
                <a:lnTo>
                  <a:pt x="2705" y="3860"/>
                </a:lnTo>
                <a:lnTo>
                  <a:pt x="2946" y="3860"/>
                </a:lnTo>
                <a:lnTo>
                  <a:pt x="3251" y="3543"/>
                </a:lnTo>
                <a:lnTo>
                  <a:pt x="3136" y="3136"/>
                </a:lnTo>
                <a:lnTo>
                  <a:pt x="571" y="12"/>
                </a:lnTo>
                <a:lnTo>
                  <a:pt x="342" y="0"/>
                </a:lnTo>
                <a:close/>
              </a:path>
            </a:pathLst>
          </a:custGeom>
          <a:solidFill>
            <a:srgbClr val="402B2D">
              <a:alpha val="79998"/>
            </a:srgbClr>
          </a:solidFill>
        </p:spPr>
        <p:txBody>
          <a:bodyPr wrap="square" lIns="0" tIns="0" rIns="0" bIns="0" rtlCol="0"/>
          <a:lstStyle/>
          <a:p>
            <a:endParaRPr/>
          </a:p>
        </p:txBody>
      </p:sp>
      <p:sp>
        <p:nvSpPr>
          <p:cNvPr id="394" name="object 394"/>
          <p:cNvSpPr/>
          <p:nvPr/>
        </p:nvSpPr>
        <p:spPr>
          <a:xfrm>
            <a:off x="1721471" y="4104684"/>
            <a:ext cx="3810" cy="3810"/>
          </a:xfrm>
          <a:custGeom>
            <a:avLst/>
            <a:gdLst/>
            <a:ahLst/>
            <a:cxnLst/>
            <a:rect l="l" t="t" r="r" b="b"/>
            <a:pathLst>
              <a:path w="3810" h="3810">
                <a:moveTo>
                  <a:pt x="546" y="0"/>
                </a:moveTo>
                <a:lnTo>
                  <a:pt x="304" y="0"/>
                </a:lnTo>
                <a:lnTo>
                  <a:pt x="12" y="317"/>
                </a:lnTo>
                <a:lnTo>
                  <a:pt x="0" y="571"/>
                </a:lnTo>
                <a:lnTo>
                  <a:pt x="2781" y="3771"/>
                </a:lnTo>
                <a:lnTo>
                  <a:pt x="3009" y="3771"/>
                </a:lnTo>
                <a:lnTo>
                  <a:pt x="3314" y="3441"/>
                </a:lnTo>
                <a:lnTo>
                  <a:pt x="3327" y="3187"/>
                </a:lnTo>
                <a:lnTo>
                  <a:pt x="546" y="0"/>
                </a:lnTo>
                <a:close/>
              </a:path>
            </a:pathLst>
          </a:custGeom>
          <a:solidFill>
            <a:srgbClr val="402B2D">
              <a:alpha val="79998"/>
            </a:srgbClr>
          </a:solidFill>
        </p:spPr>
        <p:txBody>
          <a:bodyPr wrap="square" lIns="0" tIns="0" rIns="0" bIns="0" rtlCol="0"/>
          <a:lstStyle/>
          <a:p>
            <a:endParaRPr/>
          </a:p>
        </p:txBody>
      </p:sp>
      <p:sp>
        <p:nvSpPr>
          <p:cNvPr id="395" name="object 395"/>
          <p:cNvSpPr/>
          <p:nvPr/>
        </p:nvSpPr>
        <p:spPr>
          <a:xfrm>
            <a:off x="1715449" y="4098603"/>
            <a:ext cx="2540" cy="4445"/>
          </a:xfrm>
          <a:custGeom>
            <a:avLst/>
            <a:gdLst/>
            <a:ahLst/>
            <a:cxnLst/>
            <a:rect l="l" t="t" r="r" b="b"/>
            <a:pathLst>
              <a:path w="2539" h="4445">
                <a:moveTo>
                  <a:pt x="469" y="0"/>
                </a:moveTo>
                <a:lnTo>
                  <a:pt x="88" y="215"/>
                </a:lnTo>
                <a:lnTo>
                  <a:pt x="0" y="457"/>
                </a:lnTo>
                <a:lnTo>
                  <a:pt x="1714" y="4343"/>
                </a:lnTo>
                <a:lnTo>
                  <a:pt x="1943" y="4419"/>
                </a:lnTo>
                <a:lnTo>
                  <a:pt x="2324" y="4190"/>
                </a:lnTo>
                <a:lnTo>
                  <a:pt x="2324" y="3759"/>
                </a:lnTo>
                <a:lnTo>
                  <a:pt x="698" y="76"/>
                </a:lnTo>
                <a:lnTo>
                  <a:pt x="469" y="0"/>
                </a:lnTo>
                <a:close/>
              </a:path>
            </a:pathLst>
          </a:custGeom>
          <a:solidFill>
            <a:srgbClr val="402B2D">
              <a:alpha val="79998"/>
            </a:srgbClr>
          </a:solidFill>
        </p:spPr>
        <p:txBody>
          <a:bodyPr wrap="square" lIns="0" tIns="0" rIns="0" bIns="0" rtlCol="0"/>
          <a:lstStyle/>
          <a:p>
            <a:endParaRPr/>
          </a:p>
        </p:txBody>
      </p:sp>
      <p:sp>
        <p:nvSpPr>
          <p:cNvPr id="396" name="object 396"/>
          <p:cNvSpPr/>
          <p:nvPr/>
        </p:nvSpPr>
        <p:spPr>
          <a:xfrm>
            <a:off x="1717123" y="4098603"/>
            <a:ext cx="2540" cy="4445"/>
          </a:xfrm>
          <a:custGeom>
            <a:avLst/>
            <a:gdLst/>
            <a:ahLst/>
            <a:cxnLst/>
            <a:rect l="l" t="t" r="r" b="b"/>
            <a:pathLst>
              <a:path w="2539" h="4445">
                <a:moveTo>
                  <a:pt x="444" y="0"/>
                </a:moveTo>
                <a:lnTo>
                  <a:pt x="76" y="228"/>
                </a:lnTo>
                <a:lnTo>
                  <a:pt x="0" y="469"/>
                </a:lnTo>
                <a:lnTo>
                  <a:pt x="1816" y="4305"/>
                </a:lnTo>
                <a:lnTo>
                  <a:pt x="2044" y="4356"/>
                </a:lnTo>
                <a:lnTo>
                  <a:pt x="2425" y="4127"/>
                </a:lnTo>
                <a:lnTo>
                  <a:pt x="2412" y="3695"/>
                </a:lnTo>
                <a:lnTo>
                  <a:pt x="673" y="63"/>
                </a:lnTo>
                <a:lnTo>
                  <a:pt x="444" y="0"/>
                </a:lnTo>
                <a:close/>
              </a:path>
            </a:pathLst>
          </a:custGeom>
          <a:solidFill>
            <a:srgbClr val="402B2D">
              <a:alpha val="79998"/>
            </a:srgbClr>
          </a:solidFill>
        </p:spPr>
        <p:txBody>
          <a:bodyPr wrap="square" lIns="0" tIns="0" rIns="0" bIns="0" rtlCol="0"/>
          <a:lstStyle/>
          <a:p>
            <a:endParaRPr/>
          </a:p>
        </p:txBody>
      </p:sp>
      <p:sp>
        <p:nvSpPr>
          <p:cNvPr id="397" name="object 397"/>
          <p:cNvSpPr/>
          <p:nvPr/>
        </p:nvSpPr>
        <p:spPr>
          <a:xfrm>
            <a:off x="1725174" y="4101293"/>
            <a:ext cx="6350" cy="2540"/>
          </a:xfrm>
          <a:custGeom>
            <a:avLst/>
            <a:gdLst/>
            <a:ahLst/>
            <a:cxnLst/>
            <a:rect l="l" t="t" r="r" b="b"/>
            <a:pathLst>
              <a:path w="6350" h="2539">
                <a:moveTo>
                  <a:pt x="5715" y="0"/>
                </a:moveTo>
                <a:lnTo>
                  <a:pt x="165" y="1511"/>
                </a:lnTo>
                <a:lnTo>
                  <a:pt x="0" y="1803"/>
                </a:lnTo>
                <a:lnTo>
                  <a:pt x="152" y="2349"/>
                </a:lnTo>
                <a:lnTo>
                  <a:pt x="444" y="2527"/>
                </a:lnTo>
                <a:lnTo>
                  <a:pt x="711" y="2438"/>
                </a:lnTo>
                <a:lnTo>
                  <a:pt x="5994" y="1003"/>
                </a:lnTo>
                <a:lnTo>
                  <a:pt x="6159" y="711"/>
                </a:lnTo>
                <a:lnTo>
                  <a:pt x="6007" y="165"/>
                </a:lnTo>
                <a:lnTo>
                  <a:pt x="5715" y="0"/>
                </a:lnTo>
                <a:close/>
              </a:path>
            </a:pathLst>
          </a:custGeom>
          <a:solidFill>
            <a:srgbClr val="402B2D">
              <a:alpha val="79998"/>
            </a:srgbClr>
          </a:solidFill>
        </p:spPr>
        <p:txBody>
          <a:bodyPr wrap="square" lIns="0" tIns="0" rIns="0" bIns="0" rtlCol="0"/>
          <a:lstStyle/>
          <a:p>
            <a:endParaRPr/>
          </a:p>
        </p:txBody>
      </p:sp>
      <p:sp>
        <p:nvSpPr>
          <p:cNvPr id="398" name="object 398"/>
          <p:cNvSpPr/>
          <p:nvPr/>
        </p:nvSpPr>
        <p:spPr>
          <a:xfrm>
            <a:off x="1724667" y="4103513"/>
            <a:ext cx="6350" cy="3175"/>
          </a:xfrm>
          <a:custGeom>
            <a:avLst/>
            <a:gdLst/>
            <a:ahLst/>
            <a:cxnLst/>
            <a:rect l="l" t="t" r="r" b="b"/>
            <a:pathLst>
              <a:path w="6350" h="3175">
                <a:moveTo>
                  <a:pt x="5664" y="0"/>
                </a:moveTo>
                <a:lnTo>
                  <a:pt x="152" y="1663"/>
                </a:lnTo>
                <a:lnTo>
                  <a:pt x="0" y="1955"/>
                </a:lnTo>
                <a:lnTo>
                  <a:pt x="165" y="2501"/>
                </a:lnTo>
                <a:lnTo>
                  <a:pt x="457" y="2666"/>
                </a:lnTo>
                <a:lnTo>
                  <a:pt x="5968" y="990"/>
                </a:lnTo>
                <a:lnTo>
                  <a:pt x="6121" y="711"/>
                </a:lnTo>
                <a:lnTo>
                  <a:pt x="5956" y="165"/>
                </a:lnTo>
                <a:lnTo>
                  <a:pt x="5664" y="0"/>
                </a:lnTo>
                <a:close/>
              </a:path>
            </a:pathLst>
          </a:custGeom>
          <a:solidFill>
            <a:srgbClr val="402B2D">
              <a:alpha val="79998"/>
            </a:srgbClr>
          </a:solidFill>
        </p:spPr>
        <p:txBody>
          <a:bodyPr wrap="square" lIns="0" tIns="0" rIns="0" bIns="0" rtlCol="0"/>
          <a:lstStyle/>
          <a:p>
            <a:endParaRPr/>
          </a:p>
        </p:txBody>
      </p:sp>
      <p:sp>
        <p:nvSpPr>
          <p:cNvPr id="399" name="object 399"/>
          <p:cNvSpPr/>
          <p:nvPr/>
        </p:nvSpPr>
        <p:spPr>
          <a:xfrm>
            <a:off x="1726956" y="4106970"/>
            <a:ext cx="3810" cy="4445"/>
          </a:xfrm>
          <a:custGeom>
            <a:avLst/>
            <a:gdLst/>
            <a:ahLst/>
            <a:cxnLst/>
            <a:rect l="l" t="t" r="r" b="b"/>
            <a:pathLst>
              <a:path w="3810" h="4445">
                <a:moveTo>
                  <a:pt x="368" y="0"/>
                </a:moveTo>
                <a:lnTo>
                  <a:pt x="12" y="355"/>
                </a:lnTo>
                <a:lnTo>
                  <a:pt x="0" y="660"/>
                </a:lnTo>
                <a:lnTo>
                  <a:pt x="3098" y="4419"/>
                </a:lnTo>
                <a:lnTo>
                  <a:pt x="3378" y="4432"/>
                </a:lnTo>
                <a:lnTo>
                  <a:pt x="3721" y="4076"/>
                </a:lnTo>
                <a:lnTo>
                  <a:pt x="3746" y="3784"/>
                </a:lnTo>
                <a:lnTo>
                  <a:pt x="647" y="12"/>
                </a:lnTo>
                <a:lnTo>
                  <a:pt x="368" y="0"/>
                </a:lnTo>
                <a:close/>
              </a:path>
            </a:pathLst>
          </a:custGeom>
          <a:solidFill>
            <a:srgbClr val="402B2D">
              <a:alpha val="79998"/>
            </a:srgbClr>
          </a:solidFill>
        </p:spPr>
        <p:txBody>
          <a:bodyPr wrap="square" lIns="0" tIns="0" rIns="0" bIns="0" rtlCol="0"/>
          <a:lstStyle/>
          <a:p>
            <a:endParaRPr/>
          </a:p>
        </p:txBody>
      </p:sp>
      <p:sp>
        <p:nvSpPr>
          <p:cNvPr id="400" name="object 400"/>
          <p:cNvSpPr/>
          <p:nvPr/>
        </p:nvSpPr>
        <p:spPr>
          <a:xfrm>
            <a:off x="1728807" y="4106468"/>
            <a:ext cx="4445" cy="4445"/>
          </a:xfrm>
          <a:custGeom>
            <a:avLst/>
            <a:gdLst/>
            <a:ahLst/>
            <a:cxnLst/>
            <a:rect l="l" t="t" r="r" b="b"/>
            <a:pathLst>
              <a:path w="4444" h="4445">
                <a:moveTo>
                  <a:pt x="622" y="0"/>
                </a:moveTo>
                <a:lnTo>
                  <a:pt x="355" y="0"/>
                </a:lnTo>
                <a:lnTo>
                  <a:pt x="0" y="355"/>
                </a:lnTo>
                <a:lnTo>
                  <a:pt x="0" y="647"/>
                </a:lnTo>
                <a:lnTo>
                  <a:pt x="3187" y="4330"/>
                </a:lnTo>
                <a:lnTo>
                  <a:pt x="3467" y="4330"/>
                </a:lnTo>
                <a:lnTo>
                  <a:pt x="3809" y="3962"/>
                </a:lnTo>
                <a:lnTo>
                  <a:pt x="3822" y="3670"/>
                </a:lnTo>
                <a:lnTo>
                  <a:pt x="622" y="0"/>
                </a:lnTo>
                <a:close/>
              </a:path>
            </a:pathLst>
          </a:custGeom>
          <a:solidFill>
            <a:srgbClr val="402B2D">
              <a:alpha val="79998"/>
            </a:srgbClr>
          </a:solidFill>
        </p:spPr>
        <p:txBody>
          <a:bodyPr wrap="square" lIns="0" tIns="0" rIns="0" bIns="0" rtlCol="0"/>
          <a:lstStyle/>
          <a:p>
            <a:endParaRPr/>
          </a:p>
        </p:txBody>
      </p:sp>
      <p:sp>
        <p:nvSpPr>
          <p:cNvPr id="401" name="object 401"/>
          <p:cNvSpPr/>
          <p:nvPr/>
        </p:nvSpPr>
        <p:spPr>
          <a:xfrm>
            <a:off x="1733614" y="4106882"/>
            <a:ext cx="6985" cy="3175"/>
          </a:xfrm>
          <a:custGeom>
            <a:avLst/>
            <a:gdLst/>
            <a:ahLst/>
            <a:cxnLst/>
            <a:rect l="l" t="t" r="r" b="b"/>
            <a:pathLst>
              <a:path w="6985" h="3175">
                <a:moveTo>
                  <a:pt x="6311" y="0"/>
                </a:moveTo>
                <a:lnTo>
                  <a:pt x="482" y="1587"/>
                </a:lnTo>
                <a:lnTo>
                  <a:pt x="177" y="1689"/>
                </a:lnTo>
                <a:lnTo>
                  <a:pt x="0" y="1993"/>
                </a:lnTo>
                <a:lnTo>
                  <a:pt x="165" y="2590"/>
                </a:lnTo>
                <a:lnTo>
                  <a:pt x="482" y="2781"/>
                </a:lnTo>
                <a:lnTo>
                  <a:pt x="6616" y="1117"/>
                </a:lnTo>
                <a:lnTo>
                  <a:pt x="6794" y="800"/>
                </a:lnTo>
                <a:lnTo>
                  <a:pt x="6629" y="190"/>
                </a:lnTo>
                <a:lnTo>
                  <a:pt x="6311" y="0"/>
                </a:lnTo>
                <a:close/>
              </a:path>
            </a:pathLst>
          </a:custGeom>
          <a:solidFill>
            <a:srgbClr val="402B2D">
              <a:alpha val="79998"/>
            </a:srgbClr>
          </a:solidFill>
        </p:spPr>
        <p:txBody>
          <a:bodyPr wrap="square" lIns="0" tIns="0" rIns="0" bIns="0" rtlCol="0"/>
          <a:lstStyle/>
          <a:p>
            <a:endParaRPr/>
          </a:p>
        </p:txBody>
      </p:sp>
      <p:sp>
        <p:nvSpPr>
          <p:cNvPr id="402" name="object 402"/>
          <p:cNvSpPr/>
          <p:nvPr/>
        </p:nvSpPr>
        <p:spPr>
          <a:xfrm>
            <a:off x="1733059" y="4109322"/>
            <a:ext cx="6985" cy="3175"/>
          </a:xfrm>
          <a:custGeom>
            <a:avLst/>
            <a:gdLst/>
            <a:ahLst/>
            <a:cxnLst/>
            <a:rect l="l" t="t" r="r" b="b"/>
            <a:pathLst>
              <a:path w="6985" h="3175">
                <a:moveTo>
                  <a:pt x="6248" y="0"/>
                </a:moveTo>
                <a:lnTo>
                  <a:pt x="165" y="1854"/>
                </a:lnTo>
                <a:lnTo>
                  <a:pt x="0" y="2171"/>
                </a:lnTo>
                <a:lnTo>
                  <a:pt x="165" y="2768"/>
                </a:lnTo>
                <a:lnTo>
                  <a:pt x="495" y="2959"/>
                </a:lnTo>
                <a:lnTo>
                  <a:pt x="6578" y="1104"/>
                </a:lnTo>
                <a:lnTo>
                  <a:pt x="6756" y="787"/>
                </a:lnTo>
                <a:lnTo>
                  <a:pt x="6565" y="177"/>
                </a:lnTo>
                <a:lnTo>
                  <a:pt x="6248" y="0"/>
                </a:lnTo>
                <a:close/>
              </a:path>
            </a:pathLst>
          </a:custGeom>
          <a:solidFill>
            <a:srgbClr val="402B2D">
              <a:alpha val="79998"/>
            </a:srgbClr>
          </a:solidFill>
        </p:spPr>
        <p:txBody>
          <a:bodyPr wrap="square" lIns="0" tIns="0" rIns="0" bIns="0" rtlCol="0"/>
          <a:lstStyle/>
          <a:p>
            <a:endParaRPr/>
          </a:p>
        </p:txBody>
      </p:sp>
      <p:sp>
        <p:nvSpPr>
          <p:cNvPr id="403" name="object 403"/>
          <p:cNvSpPr/>
          <p:nvPr/>
        </p:nvSpPr>
        <p:spPr>
          <a:xfrm>
            <a:off x="1734873" y="4112293"/>
            <a:ext cx="5080" cy="5715"/>
          </a:xfrm>
          <a:custGeom>
            <a:avLst/>
            <a:gdLst/>
            <a:ahLst/>
            <a:cxnLst/>
            <a:rect l="l" t="t" r="r" b="b"/>
            <a:pathLst>
              <a:path w="5080" h="5714">
                <a:moveTo>
                  <a:pt x="457" y="0"/>
                </a:moveTo>
                <a:lnTo>
                  <a:pt x="25" y="431"/>
                </a:lnTo>
                <a:lnTo>
                  <a:pt x="0" y="800"/>
                </a:lnTo>
                <a:lnTo>
                  <a:pt x="3771" y="5384"/>
                </a:lnTo>
                <a:lnTo>
                  <a:pt x="4102" y="5397"/>
                </a:lnTo>
                <a:lnTo>
                  <a:pt x="4533" y="4978"/>
                </a:lnTo>
                <a:lnTo>
                  <a:pt x="4559" y="4610"/>
                </a:lnTo>
                <a:lnTo>
                  <a:pt x="774" y="12"/>
                </a:lnTo>
                <a:lnTo>
                  <a:pt x="457" y="0"/>
                </a:lnTo>
                <a:close/>
              </a:path>
            </a:pathLst>
          </a:custGeom>
          <a:solidFill>
            <a:srgbClr val="402B2D">
              <a:alpha val="79998"/>
            </a:srgbClr>
          </a:solidFill>
        </p:spPr>
        <p:txBody>
          <a:bodyPr wrap="square" lIns="0" tIns="0" rIns="0" bIns="0" rtlCol="0"/>
          <a:lstStyle/>
          <a:p>
            <a:endParaRPr/>
          </a:p>
        </p:txBody>
      </p:sp>
      <p:sp>
        <p:nvSpPr>
          <p:cNvPr id="404" name="object 404"/>
          <p:cNvSpPr/>
          <p:nvPr/>
        </p:nvSpPr>
        <p:spPr>
          <a:xfrm>
            <a:off x="1737118" y="4111676"/>
            <a:ext cx="5080" cy="5715"/>
          </a:xfrm>
          <a:custGeom>
            <a:avLst/>
            <a:gdLst/>
            <a:ahLst/>
            <a:cxnLst/>
            <a:rect l="l" t="t" r="r" b="b"/>
            <a:pathLst>
              <a:path w="5080" h="5714">
                <a:moveTo>
                  <a:pt x="774" y="0"/>
                </a:moveTo>
                <a:lnTo>
                  <a:pt x="431" y="0"/>
                </a:lnTo>
                <a:lnTo>
                  <a:pt x="12" y="444"/>
                </a:lnTo>
                <a:lnTo>
                  <a:pt x="0" y="812"/>
                </a:lnTo>
                <a:lnTo>
                  <a:pt x="3898" y="5283"/>
                </a:lnTo>
                <a:lnTo>
                  <a:pt x="4216" y="5283"/>
                </a:lnTo>
                <a:lnTo>
                  <a:pt x="4648" y="4838"/>
                </a:lnTo>
                <a:lnTo>
                  <a:pt x="4660" y="4483"/>
                </a:lnTo>
                <a:lnTo>
                  <a:pt x="952" y="228"/>
                </a:lnTo>
                <a:lnTo>
                  <a:pt x="774" y="0"/>
                </a:lnTo>
                <a:close/>
              </a:path>
            </a:pathLst>
          </a:custGeom>
          <a:solidFill>
            <a:srgbClr val="402B2D">
              <a:alpha val="79998"/>
            </a:srgbClr>
          </a:solidFill>
        </p:spPr>
        <p:txBody>
          <a:bodyPr wrap="square" lIns="0" tIns="0" rIns="0" bIns="0" rtlCol="0"/>
          <a:lstStyle/>
          <a:p>
            <a:endParaRPr/>
          </a:p>
        </p:txBody>
      </p:sp>
      <p:sp>
        <p:nvSpPr>
          <p:cNvPr id="405" name="object 405"/>
          <p:cNvSpPr/>
          <p:nvPr/>
        </p:nvSpPr>
        <p:spPr>
          <a:xfrm>
            <a:off x="1741727" y="4109697"/>
            <a:ext cx="6985" cy="3175"/>
          </a:xfrm>
          <a:custGeom>
            <a:avLst/>
            <a:gdLst/>
            <a:ahLst/>
            <a:cxnLst/>
            <a:rect l="l" t="t" r="r" b="b"/>
            <a:pathLst>
              <a:path w="6985" h="3175">
                <a:moveTo>
                  <a:pt x="6311" y="0"/>
                </a:moveTo>
                <a:lnTo>
                  <a:pt x="177" y="1676"/>
                </a:lnTo>
                <a:lnTo>
                  <a:pt x="0" y="1993"/>
                </a:lnTo>
                <a:lnTo>
                  <a:pt x="165" y="2603"/>
                </a:lnTo>
                <a:lnTo>
                  <a:pt x="482" y="2781"/>
                </a:lnTo>
                <a:lnTo>
                  <a:pt x="6604" y="1117"/>
                </a:lnTo>
                <a:lnTo>
                  <a:pt x="6794" y="800"/>
                </a:lnTo>
                <a:lnTo>
                  <a:pt x="6616" y="190"/>
                </a:lnTo>
                <a:lnTo>
                  <a:pt x="6311" y="0"/>
                </a:lnTo>
                <a:close/>
              </a:path>
            </a:pathLst>
          </a:custGeom>
          <a:solidFill>
            <a:srgbClr val="402B2D">
              <a:alpha val="79998"/>
            </a:srgbClr>
          </a:solidFill>
        </p:spPr>
        <p:txBody>
          <a:bodyPr wrap="square" lIns="0" tIns="0" rIns="0" bIns="0" rtlCol="0"/>
          <a:lstStyle/>
          <a:p>
            <a:endParaRPr/>
          </a:p>
        </p:txBody>
      </p:sp>
      <p:sp>
        <p:nvSpPr>
          <p:cNvPr id="406" name="object 406"/>
          <p:cNvSpPr/>
          <p:nvPr/>
        </p:nvSpPr>
        <p:spPr>
          <a:xfrm>
            <a:off x="1741167" y="4112150"/>
            <a:ext cx="6985" cy="3175"/>
          </a:xfrm>
          <a:custGeom>
            <a:avLst/>
            <a:gdLst/>
            <a:ahLst/>
            <a:cxnLst/>
            <a:rect l="l" t="t" r="r" b="b"/>
            <a:pathLst>
              <a:path w="6985" h="3175">
                <a:moveTo>
                  <a:pt x="6248" y="0"/>
                </a:moveTo>
                <a:lnTo>
                  <a:pt x="165" y="1841"/>
                </a:lnTo>
                <a:lnTo>
                  <a:pt x="0" y="2158"/>
                </a:lnTo>
                <a:lnTo>
                  <a:pt x="177" y="2768"/>
                </a:lnTo>
                <a:lnTo>
                  <a:pt x="507" y="2946"/>
                </a:lnTo>
                <a:lnTo>
                  <a:pt x="6286" y="1181"/>
                </a:lnTo>
                <a:lnTo>
                  <a:pt x="6591" y="1104"/>
                </a:lnTo>
                <a:lnTo>
                  <a:pt x="6769" y="787"/>
                </a:lnTo>
                <a:lnTo>
                  <a:pt x="6578" y="165"/>
                </a:lnTo>
                <a:lnTo>
                  <a:pt x="6248" y="0"/>
                </a:lnTo>
                <a:close/>
              </a:path>
            </a:pathLst>
          </a:custGeom>
          <a:solidFill>
            <a:srgbClr val="402B2D">
              <a:alpha val="79998"/>
            </a:srgbClr>
          </a:solidFill>
        </p:spPr>
        <p:txBody>
          <a:bodyPr wrap="square" lIns="0" tIns="0" rIns="0" bIns="0" rtlCol="0"/>
          <a:lstStyle/>
          <a:p>
            <a:endParaRPr/>
          </a:p>
        </p:txBody>
      </p:sp>
      <p:sp>
        <p:nvSpPr>
          <p:cNvPr id="407" name="object 407"/>
          <p:cNvSpPr/>
          <p:nvPr/>
        </p:nvSpPr>
        <p:spPr>
          <a:xfrm>
            <a:off x="1742977" y="4115121"/>
            <a:ext cx="5080" cy="5715"/>
          </a:xfrm>
          <a:custGeom>
            <a:avLst/>
            <a:gdLst/>
            <a:ahLst/>
            <a:cxnLst/>
            <a:rect l="l" t="t" r="r" b="b"/>
            <a:pathLst>
              <a:path w="5080" h="5714">
                <a:moveTo>
                  <a:pt x="457" y="0"/>
                </a:moveTo>
                <a:lnTo>
                  <a:pt x="38" y="419"/>
                </a:lnTo>
                <a:lnTo>
                  <a:pt x="0" y="787"/>
                </a:lnTo>
                <a:lnTo>
                  <a:pt x="3784" y="5372"/>
                </a:lnTo>
                <a:lnTo>
                  <a:pt x="4114" y="5384"/>
                </a:lnTo>
                <a:lnTo>
                  <a:pt x="4546" y="4965"/>
                </a:lnTo>
                <a:lnTo>
                  <a:pt x="4571" y="4610"/>
                </a:lnTo>
                <a:lnTo>
                  <a:pt x="787" y="12"/>
                </a:lnTo>
                <a:lnTo>
                  <a:pt x="457" y="0"/>
                </a:lnTo>
                <a:close/>
              </a:path>
            </a:pathLst>
          </a:custGeom>
          <a:solidFill>
            <a:srgbClr val="402B2D">
              <a:alpha val="79998"/>
            </a:srgbClr>
          </a:solidFill>
        </p:spPr>
        <p:txBody>
          <a:bodyPr wrap="square" lIns="0" tIns="0" rIns="0" bIns="0" rtlCol="0"/>
          <a:lstStyle/>
          <a:p>
            <a:endParaRPr/>
          </a:p>
        </p:txBody>
      </p:sp>
      <p:sp>
        <p:nvSpPr>
          <p:cNvPr id="408" name="object 408"/>
          <p:cNvSpPr/>
          <p:nvPr/>
        </p:nvSpPr>
        <p:spPr>
          <a:xfrm>
            <a:off x="1745220" y="4114491"/>
            <a:ext cx="5080" cy="5715"/>
          </a:xfrm>
          <a:custGeom>
            <a:avLst/>
            <a:gdLst/>
            <a:ahLst/>
            <a:cxnLst/>
            <a:rect l="l" t="t" r="r" b="b"/>
            <a:pathLst>
              <a:path w="5080" h="5714">
                <a:moveTo>
                  <a:pt x="774" y="0"/>
                </a:moveTo>
                <a:lnTo>
                  <a:pt x="457" y="0"/>
                </a:lnTo>
                <a:lnTo>
                  <a:pt x="25" y="444"/>
                </a:lnTo>
                <a:lnTo>
                  <a:pt x="0" y="812"/>
                </a:lnTo>
                <a:lnTo>
                  <a:pt x="215" y="1028"/>
                </a:lnTo>
                <a:lnTo>
                  <a:pt x="3911" y="5283"/>
                </a:lnTo>
                <a:lnTo>
                  <a:pt x="4229" y="5283"/>
                </a:lnTo>
                <a:lnTo>
                  <a:pt x="4673" y="4838"/>
                </a:lnTo>
                <a:lnTo>
                  <a:pt x="4673" y="4483"/>
                </a:lnTo>
                <a:lnTo>
                  <a:pt x="774" y="0"/>
                </a:lnTo>
                <a:close/>
              </a:path>
            </a:pathLst>
          </a:custGeom>
          <a:solidFill>
            <a:srgbClr val="402B2D">
              <a:alpha val="79998"/>
            </a:srgbClr>
          </a:solidFill>
        </p:spPr>
        <p:txBody>
          <a:bodyPr wrap="square" lIns="0" tIns="0" rIns="0" bIns="0" rtlCol="0"/>
          <a:lstStyle/>
          <a:p>
            <a:endParaRPr/>
          </a:p>
        </p:txBody>
      </p:sp>
      <p:sp>
        <p:nvSpPr>
          <p:cNvPr id="409" name="object 409"/>
          <p:cNvSpPr/>
          <p:nvPr/>
        </p:nvSpPr>
        <p:spPr>
          <a:xfrm>
            <a:off x="1750862" y="4111796"/>
            <a:ext cx="6985" cy="2540"/>
          </a:xfrm>
          <a:custGeom>
            <a:avLst/>
            <a:gdLst/>
            <a:ahLst/>
            <a:cxnLst/>
            <a:rect l="l" t="t" r="r" b="b"/>
            <a:pathLst>
              <a:path w="6985" h="2539">
                <a:moveTo>
                  <a:pt x="6413" y="0"/>
                </a:moveTo>
                <a:lnTo>
                  <a:pt x="203" y="1358"/>
                </a:lnTo>
                <a:lnTo>
                  <a:pt x="0" y="1663"/>
                </a:lnTo>
                <a:lnTo>
                  <a:pt x="139" y="2285"/>
                </a:lnTo>
                <a:lnTo>
                  <a:pt x="457" y="2489"/>
                </a:lnTo>
                <a:lnTo>
                  <a:pt x="6654" y="1117"/>
                </a:lnTo>
                <a:lnTo>
                  <a:pt x="6858" y="825"/>
                </a:lnTo>
                <a:lnTo>
                  <a:pt x="6731" y="190"/>
                </a:lnTo>
                <a:lnTo>
                  <a:pt x="6413" y="0"/>
                </a:lnTo>
                <a:close/>
              </a:path>
            </a:pathLst>
          </a:custGeom>
          <a:solidFill>
            <a:srgbClr val="402B2D">
              <a:alpha val="79998"/>
            </a:srgbClr>
          </a:solidFill>
        </p:spPr>
        <p:txBody>
          <a:bodyPr wrap="square" lIns="0" tIns="0" rIns="0" bIns="0" rtlCol="0"/>
          <a:lstStyle/>
          <a:p>
            <a:endParaRPr/>
          </a:p>
        </p:txBody>
      </p:sp>
      <p:sp>
        <p:nvSpPr>
          <p:cNvPr id="410" name="object 410"/>
          <p:cNvSpPr/>
          <p:nvPr/>
        </p:nvSpPr>
        <p:spPr>
          <a:xfrm>
            <a:off x="1750175" y="4114215"/>
            <a:ext cx="6985" cy="3175"/>
          </a:xfrm>
          <a:custGeom>
            <a:avLst/>
            <a:gdLst/>
            <a:ahLst/>
            <a:cxnLst/>
            <a:rect l="l" t="t" r="r" b="b"/>
            <a:pathLst>
              <a:path w="6985" h="3175">
                <a:moveTo>
                  <a:pt x="6362" y="0"/>
                </a:moveTo>
                <a:lnTo>
                  <a:pt x="190" y="1536"/>
                </a:lnTo>
                <a:lnTo>
                  <a:pt x="0" y="1841"/>
                </a:lnTo>
                <a:lnTo>
                  <a:pt x="152" y="2451"/>
                </a:lnTo>
                <a:lnTo>
                  <a:pt x="469" y="2641"/>
                </a:lnTo>
                <a:lnTo>
                  <a:pt x="6629" y="1117"/>
                </a:lnTo>
                <a:lnTo>
                  <a:pt x="6819" y="800"/>
                </a:lnTo>
                <a:lnTo>
                  <a:pt x="6667" y="190"/>
                </a:lnTo>
                <a:lnTo>
                  <a:pt x="6362" y="0"/>
                </a:lnTo>
                <a:close/>
              </a:path>
            </a:pathLst>
          </a:custGeom>
          <a:solidFill>
            <a:srgbClr val="402B2D">
              <a:alpha val="79998"/>
            </a:srgbClr>
          </a:solidFill>
        </p:spPr>
        <p:txBody>
          <a:bodyPr wrap="square" lIns="0" tIns="0" rIns="0" bIns="0" rtlCol="0"/>
          <a:lstStyle/>
          <a:p>
            <a:endParaRPr/>
          </a:p>
        </p:txBody>
      </p:sp>
      <p:sp>
        <p:nvSpPr>
          <p:cNvPr id="411" name="object 411"/>
          <p:cNvSpPr/>
          <p:nvPr/>
        </p:nvSpPr>
        <p:spPr>
          <a:xfrm>
            <a:off x="1751918" y="4116982"/>
            <a:ext cx="4445" cy="5715"/>
          </a:xfrm>
          <a:custGeom>
            <a:avLst/>
            <a:gdLst/>
            <a:ahLst/>
            <a:cxnLst/>
            <a:rect l="l" t="t" r="r" b="b"/>
            <a:pathLst>
              <a:path w="4444" h="5714">
                <a:moveTo>
                  <a:pt x="495" y="0"/>
                </a:moveTo>
                <a:lnTo>
                  <a:pt x="38" y="406"/>
                </a:lnTo>
                <a:lnTo>
                  <a:pt x="0" y="761"/>
                </a:lnTo>
                <a:lnTo>
                  <a:pt x="3543" y="5537"/>
                </a:lnTo>
                <a:lnTo>
                  <a:pt x="3860" y="5562"/>
                </a:lnTo>
                <a:lnTo>
                  <a:pt x="4318" y="5156"/>
                </a:lnTo>
                <a:lnTo>
                  <a:pt x="4368" y="4800"/>
                </a:lnTo>
                <a:lnTo>
                  <a:pt x="812" y="25"/>
                </a:lnTo>
                <a:lnTo>
                  <a:pt x="495" y="0"/>
                </a:lnTo>
                <a:close/>
              </a:path>
            </a:pathLst>
          </a:custGeom>
          <a:solidFill>
            <a:srgbClr val="402B2D">
              <a:alpha val="79998"/>
            </a:srgbClr>
          </a:solidFill>
        </p:spPr>
        <p:txBody>
          <a:bodyPr wrap="square" lIns="0" tIns="0" rIns="0" bIns="0" rtlCol="0"/>
          <a:lstStyle/>
          <a:p>
            <a:endParaRPr/>
          </a:p>
        </p:txBody>
      </p:sp>
      <p:sp>
        <p:nvSpPr>
          <p:cNvPr id="412" name="object 412"/>
          <p:cNvSpPr/>
          <p:nvPr/>
        </p:nvSpPr>
        <p:spPr>
          <a:xfrm>
            <a:off x="1754198" y="4116468"/>
            <a:ext cx="5080" cy="5715"/>
          </a:xfrm>
          <a:custGeom>
            <a:avLst/>
            <a:gdLst/>
            <a:ahLst/>
            <a:cxnLst/>
            <a:rect l="l" t="t" r="r" b="b"/>
            <a:pathLst>
              <a:path w="5080" h="5714">
                <a:moveTo>
                  <a:pt x="469" y="0"/>
                </a:moveTo>
                <a:lnTo>
                  <a:pt x="25" y="419"/>
                </a:lnTo>
                <a:lnTo>
                  <a:pt x="0" y="774"/>
                </a:lnTo>
                <a:lnTo>
                  <a:pt x="165" y="1016"/>
                </a:lnTo>
                <a:lnTo>
                  <a:pt x="3657" y="5448"/>
                </a:lnTo>
                <a:lnTo>
                  <a:pt x="3987" y="5448"/>
                </a:lnTo>
                <a:lnTo>
                  <a:pt x="4432" y="5041"/>
                </a:lnTo>
                <a:lnTo>
                  <a:pt x="4470" y="4686"/>
                </a:lnTo>
                <a:lnTo>
                  <a:pt x="800" y="12"/>
                </a:lnTo>
                <a:lnTo>
                  <a:pt x="469" y="0"/>
                </a:lnTo>
                <a:close/>
              </a:path>
            </a:pathLst>
          </a:custGeom>
          <a:solidFill>
            <a:srgbClr val="402B2D">
              <a:alpha val="79998"/>
            </a:srgbClr>
          </a:solidFill>
        </p:spPr>
        <p:txBody>
          <a:bodyPr wrap="square" lIns="0" tIns="0" rIns="0" bIns="0" rtlCol="0"/>
          <a:lstStyle/>
          <a:p>
            <a:endParaRPr/>
          </a:p>
        </p:txBody>
      </p:sp>
      <p:sp>
        <p:nvSpPr>
          <p:cNvPr id="413" name="object 413"/>
          <p:cNvSpPr/>
          <p:nvPr/>
        </p:nvSpPr>
        <p:spPr>
          <a:xfrm>
            <a:off x="1758619" y="4114378"/>
            <a:ext cx="6985" cy="2540"/>
          </a:xfrm>
          <a:custGeom>
            <a:avLst/>
            <a:gdLst/>
            <a:ahLst/>
            <a:cxnLst/>
            <a:rect l="l" t="t" r="r" b="b"/>
            <a:pathLst>
              <a:path w="6985" h="2539">
                <a:moveTo>
                  <a:pt x="6413" y="0"/>
                </a:moveTo>
                <a:lnTo>
                  <a:pt x="203" y="1358"/>
                </a:lnTo>
                <a:lnTo>
                  <a:pt x="0" y="1663"/>
                </a:lnTo>
                <a:lnTo>
                  <a:pt x="139" y="2285"/>
                </a:lnTo>
                <a:lnTo>
                  <a:pt x="444" y="2476"/>
                </a:lnTo>
                <a:lnTo>
                  <a:pt x="6654" y="1117"/>
                </a:lnTo>
                <a:lnTo>
                  <a:pt x="6845" y="812"/>
                </a:lnTo>
                <a:lnTo>
                  <a:pt x="6718" y="190"/>
                </a:lnTo>
                <a:lnTo>
                  <a:pt x="6413" y="0"/>
                </a:lnTo>
                <a:close/>
              </a:path>
            </a:pathLst>
          </a:custGeom>
          <a:solidFill>
            <a:srgbClr val="402B2D">
              <a:alpha val="79998"/>
            </a:srgbClr>
          </a:solidFill>
        </p:spPr>
        <p:txBody>
          <a:bodyPr wrap="square" lIns="0" tIns="0" rIns="0" bIns="0" rtlCol="0"/>
          <a:lstStyle/>
          <a:p>
            <a:endParaRPr/>
          </a:p>
        </p:txBody>
      </p:sp>
      <p:sp>
        <p:nvSpPr>
          <p:cNvPr id="414" name="object 414"/>
          <p:cNvSpPr/>
          <p:nvPr/>
        </p:nvSpPr>
        <p:spPr>
          <a:xfrm>
            <a:off x="1757927" y="4116786"/>
            <a:ext cx="6985" cy="3175"/>
          </a:xfrm>
          <a:custGeom>
            <a:avLst/>
            <a:gdLst/>
            <a:ahLst/>
            <a:cxnLst/>
            <a:rect l="l" t="t" r="r" b="b"/>
            <a:pathLst>
              <a:path w="6985" h="3175">
                <a:moveTo>
                  <a:pt x="6362" y="0"/>
                </a:moveTo>
                <a:lnTo>
                  <a:pt x="190" y="1536"/>
                </a:lnTo>
                <a:lnTo>
                  <a:pt x="0" y="1841"/>
                </a:lnTo>
                <a:lnTo>
                  <a:pt x="152" y="2451"/>
                </a:lnTo>
                <a:lnTo>
                  <a:pt x="469" y="2641"/>
                </a:lnTo>
                <a:lnTo>
                  <a:pt x="6642" y="1117"/>
                </a:lnTo>
                <a:lnTo>
                  <a:pt x="6819" y="800"/>
                </a:lnTo>
                <a:lnTo>
                  <a:pt x="6667" y="190"/>
                </a:lnTo>
                <a:lnTo>
                  <a:pt x="6362" y="0"/>
                </a:lnTo>
                <a:close/>
              </a:path>
            </a:pathLst>
          </a:custGeom>
          <a:solidFill>
            <a:srgbClr val="402B2D">
              <a:alpha val="79998"/>
            </a:srgbClr>
          </a:solidFill>
        </p:spPr>
        <p:txBody>
          <a:bodyPr wrap="square" lIns="0" tIns="0" rIns="0" bIns="0" rtlCol="0"/>
          <a:lstStyle/>
          <a:p>
            <a:endParaRPr/>
          </a:p>
        </p:txBody>
      </p:sp>
      <p:sp>
        <p:nvSpPr>
          <p:cNvPr id="415" name="object 415"/>
          <p:cNvSpPr/>
          <p:nvPr/>
        </p:nvSpPr>
        <p:spPr>
          <a:xfrm>
            <a:off x="1759663" y="4119552"/>
            <a:ext cx="4445" cy="5715"/>
          </a:xfrm>
          <a:custGeom>
            <a:avLst/>
            <a:gdLst/>
            <a:ahLst/>
            <a:cxnLst/>
            <a:rect l="l" t="t" r="r" b="b"/>
            <a:pathLst>
              <a:path w="4444" h="5714">
                <a:moveTo>
                  <a:pt x="508" y="0"/>
                </a:moveTo>
                <a:lnTo>
                  <a:pt x="38" y="419"/>
                </a:lnTo>
                <a:lnTo>
                  <a:pt x="0" y="761"/>
                </a:lnTo>
                <a:lnTo>
                  <a:pt x="3543" y="5549"/>
                </a:lnTo>
                <a:lnTo>
                  <a:pt x="3873" y="5562"/>
                </a:lnTo>
                <a:lnTo>
                  <a:pt x="4330" y="5156"/>
                </a:lnTo>
                <a:lnTo>
                  <a:pt x="4381" y="4813"/>
                </a:lnTo>
                <a:lnTo>
                  <a:pt x="812" y="25"/>
                </a:lnTo>
                <a:lnTo>
                  <a:pt x="508" y="0"/>
                </a:lnTo>
                <a:close/>
              </a:path>
            </a:pathLst>
          </a:custGeom>
          <a:solidFill>
            <a:srgbClr val="402B2D">
              <a:alpha val="79998"/>
            </a:srgbClr>
          </a:solidFill>
        </p:spPr>
        <p:txBody>
          <a:bodyPr wrap="square" lIns="0" tIns="0" rIns="0" bIns="0" rtlCol="0"/>
          <a:lstStyle/>
          <a:p>
            <a:endParaRPr/>
          </a:p>
        </p:txBody>
      </p:sp>
      <p:sp>
        <p:nvSpPr>
          <p:cNvPr id="416" name="object 416"/>
          <p:cNvSpPr/>
          <p:nvPr/>
        </p:nvSpPr>
        <p:spPr>
          <a:xfrm>
            <a:off x="1761947" y="4119040"/>
            <a:ext cx="5080" cy="5715"/>
          </a:xfrm>
          <a:custGeom>
            <a:avLst/>
            <a:gdLst/>
            <a:ahLst/>
            <a:cxnLst/>
            <a:rect l="l" t="t" r="r" b="b"/>
            <a:pathLst>
              <a:path w="5080" h="5714">
                <a:moveTo>
                  <a:pt x="469" y="0"/>
                </a:moveTo>
                <a:lnTo>
                  <a:pt x="25" y="431"/>
                </a:lnTo>
                <a:lnTo>
                  <a:pt x="0" y="787"/>
                </a:lnTo>
                <a:lnTo>
                  <a:pt x="3657" y="5448"/>
                </a:lnTo>
                <a:lnTo>
                  <a:pt x="3987" y="5461"/>
                </a:lnTo>
                <a:lnTo>
                  <a:pt x="4432" y="5041"/>
                </a:lnTo>
                <a:lnTo>
                  <a:pt x="4470" y="4686"/>
                </a:lnTo>
                <a:lnTo>
                  <a:pt x="800" y="12"/>
                </a:lnTo>
                <a:lnTo>
                  <a:pt x="469" y="0"/>
                </a:lnTo>
                <a:close/>
              </a:path>
            </a:pathLst>
          </a:custGeom>
          <a:solidFill>
            <a:srgbClr val="402B2D">
              <a:alpha val="79998"/>
            </a:srgbClr>
          </a:solidFill>
        </p:spPr>
        <p:txBody>
          <a:bodyPr wrap="square" lIns="0" tIns="0" rIns="0" bIns="0" rtlCol="0"/>
          <a:lstStyle/>
          <a:p>
            <a:endParaRPr/>
          </a:p>
        </p:txBody>
      </p:sp>
      <p:sp>
        <p:nvSpPr>
          <p:cNvPr id="417" name="object 417"/>
          <p:cNvSpPr/>
          <p:nvPr/>
        </p:nvSpPr>
        <p:spPr>
          <a:xfrm>
            <a:off x="1766929" y="4116683"/>
            <a:ext cx="6985" cy="2540"/>
          </a:xfrm>
          <a:custGeom>
            <a:avLst/>
            <a:gdLst/>
            <a:ahLst/>
            <a:cxnLst/>
            <a:rect l="l" t="t" r="r" b="b"/>
            <a:pathLst>
              <a:path w="6985" h="2539">
                <a:moveTo>
                  <a:pt x="6273" y="0"/>
                </a:moveTo>
                <a:lnTo>
                  <a:pt x="63" y="1358"/>
                </a:lnTo>
                <a:lnTo>
                  <a:pt x="0" y="2285"/>
                </a:lnTo>
                <a:lnTo>
                  <a:pt x="317" y="2489"/>
                </a:lnTo>
                <a:lnTo>
                  <a:pt x="6515" y="1117"/>
                </a:lnTo>
                <a:lnTo>
                  <a:pt x="6718" y="812"/>
                </a:lnTo>
                <a:lnTo>
                  <a:pt x="6591" y="190"/>
                </a:lnTo>
                <a:lnTo>
                  <a:pt x="6273" y="0"/>
                </a:lnTo>
                <a:close/>
              </a:path>
            </a:pathLst>
          </a:custGeom>
          <a:solidFill>
            <a:srgbClr val="402B2D">
              <a:alpha val="79998"/>
            </a:srgbClr>
          </a:solidFill>
        </p:spPr>
        <p:txBody>
          <a:bodyPr wrap="square" lIns="0" tIns="0" rIns="0" bIns="0" rtlCol="0"/>
          <a:lstStyle/>
          <a:p>
            <a:endParaRPr/>
          </a:p>
        </p:txBody>
      </p:sp>
      <p:sp>
        <p:nvSpPr>
          <p:cNvPr id="418" name="object 418"/>
          <p:cNvSpPr/>
          <p:nvPr/>
        </p:nvSpPr>
        <p:spPr>
          <a:xfrm>
            <a:off x="1766109" y="4119102"/>
            <a:ext cx="6985" cy="3175"/>
          </a:xfrm>
          <a:custGeom>
            <a:avLst/>
            <a:gdLst/>
            <a:ahLst/>
            <a:cxnLst/>
            <a:rect l="l" t="t" r="r" b="b"/>
            <a:pathLst>
              <a:path w="6985" h="3175">
                <a:moveTo>
                  <a:pt x="6350" y="0"/>
                </a:moveTo>
                <a:lnTo>
                  <a:pt x="190" y="1536"/>
                </a:lnTo>
                <a:lnTo>
                  <a:pt x="0" y="1841"/>
                </a:lnTo>
                <a:lnTo>
                  <a:pt x="152" y="2451"/>
                </a:lnTo>
                <a:lnTo>
                  <a:pt x="469" y="2641"/>
                </a:lnTo>
                <a:lnTo>
                  <a:pt x="6642" y="1117"/>
                </a:lnTo>
                <a:lnTo>
                  <a:pt x="6819" y="787"/>
                </a:lnTo>
                <a:lnTo>
                  <a:pt x="6667" y="190"/>
                </a:lnTo>
                <a:lnTo>
                  <a:pt x="6350" y="0"/>
                </a:lnTo>
                <a:close/>
              </a:path>
            </a:pathLst>
          </a:custGeom>
          <a:solidFill>
            <a:srgbClr val="402B2D">
              <a:alpha val="79998"/>
            </a:srgbClr>
          </a:solidFill>
        </p:spPr>
        <p:txBody>
          <a:bodyPr wrap="square" lIns="0" tIns="0" rIns="0" bIns="0" rtlCol="0"/>
          <a:lstStyle/>
          <a:p>
            <a:endParaRPr/>
          </a:p>
        </p:txBody>
      </p:sp>
      <p:sp>
        <p:nvSpPr>
          <p:cNvPr id="419" name="object 419"/>
          <p:cNvSpPr/>
          <p:nvPr/>
        </p:nvSpPr>
        <p:spPr>
          <a:xfrm>
            <a:off x="1767844" y="4121868"/>
            <a:ext cx="4445" cy="5715"/>
          </a:xfrm>
          <a:custGeom>
            <a:avLst/>
            <a:gdLst/>
            <a:ahLst/>
            <a:cxnLst/>
            <a:rect l="l" t="t" r="r" b="b"/>
            <a:pathLst>
              <a:path w="4444" h="5714">
                <a:moveTo>
                  <a:pt x="495" y="0"/>
                </a:moveTo>
                <a:lnTo>
                  <a:pt x="38" y="406"/>
                </a:lnTo>
                <a:lnTo>
                  <a:pt x="0" y="761"/>
                </a:lnTo>
                <a:lnTo>
                  <a:pt x="3543" y="5537"/>
                </a:lnTo>
                <a:lnTo>
                  <a:pt x="3860" y="5562"/>
                </a:lnTo>
                <a:lnTo>
                  <a:pt x="4318" y="5156"/>
                </a:lnTo>
                <a:lnTo>
                  <a:pt x="4368" y="4800"/>
                </a:lnTo>
                <a:lnTo>
                  <a:pt x="1003" y="253"/>
                </a:lnTo>
                <a:lnTo>
                  <a:pt x="812" y="25"/>
                </a:lnTo>
                <a:lnTo>
                  <a:pt x="495" y="0"/>
                </a:lnTo>
                <a:close/>
              </a:path>
            </a:pathLst>
          </a:custGeom>
          <a:solidFill>
            <a:srgbClr val="402B2D">
              <a:alpha val="79998"/>
            </a:srgbClr>
          </a:solidFill>
        </p:spPr>
        <p:txBody>
          <a:bodyPr wrap="square" lIns="0" tIns="0" rIns="0" bIns="0" rtlCol="0"/>
          <a:lstStyle/>
          <a:p>
            <a:endParaRPr/>
          </a:p>
        </p:txBody>
      </p:sp>
      <p:sp>
        <p:nvSpPr>
          <p:cNvPr id="420" name="object 420"/>
          <p:cNvSpPr/>
          <p:nvPr/>
        </p:nvSpPr>
        <p:spPr>
          <a:xfrm>
            <a:off x="1770118" y="4121344"/>
            <a:ext cx="5080" cy="5715"/>
          </a:xfrm>
          <a:custGeom>
            <a:avLst/>
            <a:gdLst/>
            <a:ahLst/>
            <a:cxnLst/>
            <a:rect l="l" t="t" r="r" b="b"/>
            <a:pathLst>
              <a:path w="5080" h="5714">
                <a:moveTo>
                  <a:pt x="482" y="0"/>
                </a:moveTo>
                <a:lnTo>
                  <a:pt x="38" y="431"/>
                </a:lnTo>
                <a:lnTo>
                  <a:pt x="0" y="787"/>
                </a:lnTo>
                <a:lnTo>
                  <a:pt x="3670" y="5460"/>
                </a:lnTo>
                <a:lnTo>
                  <a:pt x="4000" y="5460"/>
                </a:lnTo>
                <a:lnTo>
                  <a:pt x="4444" y="5041"/>
                </a:lnTo>
                <a:lnTo>
                  <a:pt x="4483" y="4686"/>
                </a:lnTo>
                <a:lnTo>
                  <a:pt x="812" y="25"/>
                </a:lnTo>
                <a:lnTo>
                  <a:pt x="482" y="0"/>
                </a:lnTo>
                <a:close/>
              </a:path>
            </a:pathLst>
          </a:custGeom>
          <a:solidFill>
            <a:srgbClr val="402B2D">
              <a:alpha val="79998"/>
            </a:srgbClr>
          </a:solidFill>
        </p:spPr>
        <p:txBody>
          <a:bodyPr wrap="square" lIns="0" tIns="0" rIns="0" bIns="0" rtlCol="0"/>
          <a:lstStyle/>
          <a:p>
            <a:endParaRPr/>
          </a:p>
        </p:txBody>
      </p:sp>
      <p:sp>
        <p:nvSpPr>
          <p:cNvPr id="421" name="object 421"/>
          <p:cNvSpPr/>
          <p:nvPr/>
        </p:nvSpPr>
        <p:spPr>
          <a:xfrm>
            <a:off x="1774736" y="4118485"/>
            <a:ext cx="6985" cy="3175"/>
          </a:xfrm>
          <a:custGeom>
            <a:avLst/>
            <a:gdLst/>
            <a:ahLst/>
            <a:cxnLst/>
            <a:rect l="l" t="t" r="r" b="b"/>
            <a:pathLst>
              <a:path w="6985" h="3175">
                <a:moveTo>
                  <a:pt x="6299" y="0"/>
                </a:moveTo>
                <a:lnTo>
                  <a:pt x="165" y="1676"/>
                </a:lnTo>
                <a:lnTo>
                  <a:pt x="0" y="1993"/>
                </a:lnTo>
                <a:lnTo>
                  <a:pt x="152" y="2603"/>
                </a:lnTo>
                <a:lnTo>
                  <a:pt x="469" y="2781"/>
                </a:lnTo>
                <a:lnTo>
                  <a:pt x="6591" y="1117"/>
                </a:lnTo>
                <a:lnTo>
                  <a:pt x="6781" y="800"/>
                </a:lnTo>
                <a:lnTo>
                  <a:pt x="6604" y="190"/>
                </a:lnTo>
                <a:lnTo>
                  <a:pt x="6299" y="0"/>
                </a:lnTo>
                <a:close/>
              </a:path>
            </a:pathLst>
          </a:custGeom>
          <a:solidFill>
            <a:srgbClr val="402B2D">
              <a:alpha val="79998"/>
            </a:srgbClr>
          </a:solidFill>
        </p:spPr>
        <p:txBody>
          <a:bodyPr wrap="square" lIns="0" tIns="0" rIns="0" bIns="0" rtlCol="0"/>
          <a:lstStyle/>
          <a:p>
            <a:endParaRPr/>
          </a:p>
        </p:txBody>
      </p:sp>
      <p:sp>
        <p:nvSpPr>
          <p:cNvPr id="422" name="object 422"/>
          <p:cNvSpPr/>
          <p:nvPr/>
        </p:nvSpPr>
        <p:spPr>
          <a:xfrm>
            <a:off x="1774163" y="4120937"/>
            <a:ext cx="6985" cy="3175"/>
          </a:xfrm>
          <a:custGeom>
            <a:avLst/>
            <a:gdLst/>
            <a:ahLst/>
            <a:cxnLst/>
            <a:rect l="l" t="t" r="r" b="b"/>
            <a:pathLst>
              <a:path w="6985" h="3175">
                <a:moveTo>
                  <a:pt x="6248" y="0"/>
                </a:moveTo>
                <a:lnTo>
                  <a:pt x="165" y="1841"/>
                </a:lnTo>
                <a:lnTo>
                  <a:pt x="0" y="2158"/>
                </a:lnTo>
                <a:lnTo>
                  <a:pt x="177" y="2755"/>
                </a:lnTo>
                <a:lnTo>
                  <a:pt x="495" y="2946"/>
                </a:lnTo>
                <a:lnTo>
                  <a:pt x="6286" y="1181"/>
                </a:lnTo>
                <a:lnTo>
                  <a:pt x="6591" y="1104"/>
                </a:lnTo>
                <a:lnTo>
                  <a:pt x="6756" y="787"/>
                </a:lnTo>
                <a:lnTo>
                  <a:pt x="6578" y="165"/>
                </a:lnTo>
                <a:lnTo>
                  <a:pt x="6248" y="0"/>
                </a:lnTo>
                <a:close/>
              </a:path>
            </a:pathLst>
          </a:custGeom>
          <a:solidFill>
            <a:srgbClr val="402B2D">
              <a:alpha val="79998"/>
            </a:srgbClr>
          </a:solidFill>
        </p:spPr>
        <p:txBody>
          <a:bodyPr wrap="square" lIns="0" tIns="0" rIns="0" bIns="0" rtlCol="0"/>
          <a:lstStyle/>
          <a:p>
            <a:endParaRPr/>
          </a:p>
        </p:txBody>
      </p:sp>
      <p:sp>
        <p:nvSpPr>
          <p:cNvPr id="423" name="object 423"/>
          <p:cNvSpPr/>
          <p:nvPr/>
        </p:nvSpPr>
        <p:spPr>
          <a:xfrm>
            <a:off x="1775972" y="4123908"/>
            <a:ext cx="5080" cy="5715"/>
          </a:xfrm>
          <a:custGeom>
            <a:avLst/>
            <a:gdLst/>
            <a:ahLst/>
            <a:cxnLst/>
            <a:rect l="l" t="t" r="r" b="b"/>
            <a:pathLst>
              <a:path w="5080" h="5714">
                <a:moveTo>
                  <a:pt x="457" y="0"/>
                </a:moveTo>
                <a:lnTo>
                  <a:pt x="25" y="431"/>
                </a:lnTo>
                <a:lnTo>
                  <a:pt x="0" y="800"/>
                </a:lnTo>
                <a:lnTo>
                  <a:pt x="3784" y="5372"/>
                </a:lnTo>
                <a:lnTo>
                  <a:pt x="4114" y="5384"/>
                </a:lnTo>
                <a:lnTo>
                  <a:pt x="4546" y="4965"/>
                </a:lnTo>
                <a:lnTo>
                  <a:pt x="4571" y="4610"/>
                </a:lnTo>
                <a:lnTo>
                  <a:pt x="787" y="12"/>
                </a:lnTo>
                <a:lnTo>
                  <a:pt x="457" y="0"/>
                </a:lnTo>
                <a:close/>
              </a:path>
            </a:pathLst>
          </a:custGeom>
          <a:solidFill>
            <a:srgbClr val="402B2D">
              <a:alpha val="79998"/>
            </a:srgbClr>
          </a:solidFill>
        </p:spPr>
        <p:txBody>
          <a:bodyPr wrap="square" lIns="0" tIns="0" rIns="0" bIns="0" rtlCol="0"/>
          <a:lstStyle/>
          <a:p>
            <a:endParaRPr/>
          </a:p>
        </p:txBody>
      </p:sp>
      <p:sp>
        <p:nvSpPr>
          <p:cNvPr id="424" name="object 424"/>
          <p:cNvSpPr/>
          <p:nvPr/>
        </p:nvSpPr>
        <p:spPr>
          <a:xfrm>
            <a:off x="1778215" y="4123278"/>
            <a:ext cx="5080" cy="5715"/>
          </a:xfrm>
          <a:custGeom>
            <a:avLst/>
            <a:gdLst/>
            <a:ahLst/>
            <a:cxnLst/>
            <a:rect l="l" t="t" r="r" b="b"/>
            <a:pathLst>
              <a:path w="5080" h="5714">
                <a:moveTo>
                  <a:pt x="787" y="0"/>
                </a:moveTo>
                <a:lnTo>
                  <a:pt x="444" y="0"/>
                </a:lnTo>
                <a:lnTo>
                  <a:pt x="25" y="444"/>
                </a:lnTo>
                <a:lnTo>
                  <a:pt x="0" y="812"/>
                </a:lnTo>
                <a:lnTo>
                  <a:pt x="215" y="1028"/>
                </a:lnTo>
                <a:lnTo>
                  <a:pt x="3911" y="5283"/>
                </a:lnTo>
                <a:lnTo>
                  <a:pt x="4229" y="5283"/>
                </a:lnTo>
                <a:lnTo>
                  <a:pt x="4660" y="4838"/>
                </a:lnTo>
                <a:lnTo>
                  <a:pt x="4673" y="4483"/>
                </a:lnTo>
                <a:lnTo>
                  <a:pt x="965" y="228"/>
                </a:lnTo>
                <a:lnTo>
                  <a:pt x="787" y="0"/>
                </a:lnTo>
                <a:close/>
              </a:path>
            </a:pathLst>
          </a:custGeom>
          <a:solidFill>
            <a:srgbClr val="402B2D">
              <a:alpha val="79998"/>
            </a:srgbClr>
          </a:solidFill>
        </p:spPr>
        <p:txBody>
          <a:bodyPr wrap="square" lIns="0" tIns="0" rIns="0" bIns="0" rtlCol="0"/>
          <a:lstStyle/>
          <a:p>
            <a:endParaRPr/>
          </a:p>
        </p:txBody>
      </p:sp>
      <p:sp>
        <p:nvSpPr>
          <p:cNvPr id="425" name="object 425"/>
          <p:cNvSpPr/>
          <p:nvPr/>
        </p:nvSpPr>
        <p:spPr>
          <a:xfrm>
            <a:off x="1784159" y="4129613"/>
            <a:ext cx="5715" cy="3810"/>
          </a:xfrm>
          <a:custGeom>
            <a:avLst/>
            <a:gdLst/>
            <a:ahLst/>
            <a:cxnLst/>
            <a:rect l="l" t="t" r="r" b="b"/>
            <a:pathLst>
              <a:path w="5714" h="3810">
                <a:moveTo>
                  <a:pt x="4991" y="0"/>
                </a:moveTo>
                <a:lnTo>
                  <a:pt x="88" y="2501"/>
                </a:lnTo>
                <a:lnTo>
                  <a:pt x="0" y="2806"/>
                </a:lnTo>
                <a:lnTo>
                  <a:pt x="241" y="3302"/>
                </a:lnTo>
                <a:lnTo>
                  <a:pt x="533" y="3390"/>
                </a:lnTo>
                <a:lnTo>
                  <a:pt x="5435" y="889"/>
                </a:lnTo>
                <a:lnTo>
                  <a:pt x="5422" y="330"/>
                </a:lnTo>
                <a:lnTo>
                  <a:pt x="5283" y="101"/>
                </a:lnTo>
                <a:lnTo>
                  <a:pt x="4991" y="0"/>
                </a:lnTo>
                <a:close/>
              </a:path>
            </a:pathLst>
          </a:custGeom>
          <a:solidFill>
            <a:srgbClr val="402B2D">
              <a:alpha val="79998"/>
            </a:srgbClr>
          </a:solidFill>
        </p:spPr>
        <p:txBody>
          <a:bodyPr wrap="square" lIns="0" tIns="0" rIns="0" bIns="0" rtlCol="0"/>
          <a:lstStyle/>
          <a:p>
            <a:endParaRPr/>
          </a:p>
        </p:txBody>
      </p:sp>
      <p:sp>
        <p:nvSpPr>
          <p:cNvPr id="426" name="object 426"/>
          <p:cNvSpPr/>
          <p:nvPr/>
        </p:nvSpPr>
        <p:spPr>
          <a:xfrm>
            <a:off x="1784150" y="4131792"/>
            <a:ext cx="5715" cy="3810"/>
          </a:xfrm>
          <a:custGeom>
            <a:avLst/>
            <a:gdLst/>
            <a:ahLst/>
            <a:cxnLst/>
            <a:rect l="l" t="t" r="r" b="b"/>
            <a:pathLst>
              <a:path w="5714" h="3810">
                <a:moveTo>
                  <a:pt x="4914" y="0"/>
                </a:moveTo>
                <a:lnTo>
                  <a:pt x="88" y="2641"/>
                </a:lnTo>
                <a:lnTo>
                  <a:pt x="0" y="2959"/>
                </a:lnTo>
                <a:lnTo>
                  <a:pt x="253" y="3428"/>
                </a:lnTo>
                <a:lnTo>
                  <a:pt x="558" y="3517"/>
                </a:lnTo>
                <a:lnTo>
                  <a:pt x="5384" y="876"/>
                </a:lnTo>
                <a:lnTo>
                  <a:pt x="5486" y="571"/>
                </a:lnTo>
                <a:lnTo>
                  <a:pt x="5219" y="88"/>
                </a:lnTo>
                <a:lnTo>
                  <a:pt x="4914" y="0"/>
                </a:lnTo>
                <a:close/>
              </a:path>
            </a:pathLst>
          </a:custGeom>
          <a:solidFill>
            <a:srgbClr val="402B2D">
              <a:alpha val="79998"/>
            </a:srgbClr>
          </a:solidFill>
        </p:spPr>
        <p:txBody>
          <a:bodyPr wrap="square" lIns="0" tIns="0" rIns="0" bIns="0" rtlCol="0"/>
          <a:lstStyle/>
          <a:p>
            <a:endParaRPr/>
          </a:p>
        </p:txBody>
      </p:sp>
      <p:sp>
        <p:nvSpPr>
          <p:cNvPr id="427" name="object 427"/>
          <p:cNvSpPr/>
          <p:nvPr/>
        </p:nvSpPr>
        <p:spPr>
          <a:xfrm>
            <a:off x="1785917" y="4134970"/>
            <a:ext cx="5080" cy="4445"/>
          </a:xfrm>
          <a:custGeom>
            <a:avLst/>
            <a:gdLst/>
            <a:ahLst/>
            <a:cxnLst/>
            <a:rect l="l" t="t" r="r" b="b"/>
            <a:pathLst>
              <a:path w="5080" h="4445">
                <a:moveTo>
                  <a:pt x="571" y="0"/>
                </a:moveTo>
                <a:lnTo>
                  <a:pt x="292" y="63"/>
                </a:lnTo>
                <a:lnTo>
                  <a:pt x="0" y="507"/>
                </a:lnTo>
                <a:lnTo>
                  <a:pt x="50" y="800"/>
                </a:lnTo>
                <a:lnTo>
                  <a:pt x="4076" y="4025"/>
                </a:lnTo>
                <a:lnTo>
                  <a:pt x="4356" y="3975"/>
                </a:lnTo>
                <a:lnTo>
                  <a:pt x="4648" y="3530"/>
                </a:lnTo>
                <a:lnTo>
                  <a:pt x="4597" y="3225"/>
                </a:lnTo>
                <a:lnTo>
                  <a:pt x="571" y="0"/>
                </a:lnTo>
                <a:close/>
              </a:path>
            </a:pathLst>
          </a:custGeom>
          <a:solidFill>
            <a:srgbClr val="402B2D">
              <a:alpha val="79998"/>
            </a:srgbClr>
          </a:solidFill>
        </p:spPr>
        <p:txBody>
          <a:bodyPr wrap="square" lIns="0" tIns="0" rIns="0" bIns="0" rtlCol="0"/>
          <a:lstStyle/>
          <a:p>
            <a:endParaRPr/>
          </a:p>
        </p:txBody>
      </p:sp>
      <p:sp>
        <p:nvSpPr>
          <p:cNvPr id="428" name="object 428"/>
          <p:cNvSpPr/>
          <p:nvPr/>
        </p:nvSpPr>
        <p:spPr>
          <a:xfrm>
            <a:off x="1787712" y="4134045"/>
            <a:ext cx="5080" cy="4445"/>
          </a:xfrm>
          <a:custGeom>
            <a:avLst/>
            <a:gdLst/>
            <a:ahLst/>
            <a:cxnLst/>
            <a:rect l="l" t="t" r="r" b="b"/>
            <a:pathLst>
              <a:path w="5080" h="4445">
                <a:moveTo>
                  <a:pt x="558" y="0"/>
                </a:moveTo>
                <a:lnTo>
                  <a:pt x="279" y="50"/>
                </a:lnTo>
                <a:lnTo>
                  <a:pt x="0" y="507"/>
                </a:lnTo>
                <a:lnTo>
                  <a:pt x="50" y="812"/>
                </a:lnTo>
                <a:lnTo>
                  <a:pt x="4152" y="3911"/>
                </a:lnTo>
                <a:lnTo>
                  <a:pt x="4432" y="3848"/>
                </a:lnTo>
                <a:lnTo>
                  <a:pt x="4711" y="3390"/>
                </a:lnTo>
                <a:lnTo>
                  <a:pt x="4660" y="3086"/>
                </a:lnTo>
                <a:lnTo>
                  <a:pt x="558" y="0"/>
                </a:lnTo>
                <a:close/>
              </a:path>
            </a:pathLst>
          </a:custGeom>
          <a:solidFill>
            <a:srgbClr val="402B2D">
              <a:alpha val="79998"/>
            </a:srgbClr>
          </a:solidFill>
        </p:spPr>
        <p:txBody>
          <a:bodyPr wrap="square" lIns="0" tIns="0" rIns="0" bIns="0" rtlCol="0"/>
          <a:lstStyle/>
          <a:p>
            <a:endParaRPr/>
          </a:p>
        </p:txBody>
      </p:sp>
      <p:sp>
        <p:nvSpPr>
          <p:cNvPr id="429" name="object 429"/>
          <p:cNvSpPr/>
          <p:nvPr/>
        </p:nvSpPr>
        <p:spPr>
          <a:xfrm>
            <a:off x="1791219" y="4130060"/>
            <a:ext cx="5715" cy="3810"/>
          </a:xfrm>
          <a:custGeom>
            <a:avLst/>
            <a:gdLst/>
            <a:ahLst/>
            <a:cxnLst/>
            <a:rect l="l" t="t" r="r" b="b"/>
            <a:pathLst>
              <a:path w="5714" h="3810">
                <a:moveTo>
                  <a:pt x="4991" y="0"/>
                </a:moveTo>
                <a:lnTo>
                  <a:pt x="88" y="2501"/>
                </a:lnTo>
                <a:lnTo>
                  <a:pt x="0" y="2806"/>
                </a:lnTo>
                <a:lnTo>
                  <a:pt x="241" y="3302"/>
                </a:lnTo>
                <a:lnTo>
                  <a:pt x="546" y="3390"/>
                </a:lnTo>
                <a:lnTo>
                  <a:pt x="5435" y="889"/>
                </a:lnTo>
                <a:lnTo>
                  <a:pt x="5537" y="584"/>
                </a:lnTo>
                <a:lnTo>
                  <a:pt x="5283" y="101"/>
                </a:lnTo>
                <a:lnTo>
                  <a:pt x="4991" y="0"/>
                </a:lnTo>
                <a:close/>
              </a:path>
            </a:pathLst>
          </a:custGeom>
          <a:solidFill>
            <a:srgbClr val="402B2D">
              <a:alpha val="79998"/>
            </a:srgbClr>
          </a:solidFill>
        </p:spPr>
        <p:txBody>
          <a:bodyPr wrap="square" lIns="0" tIns="0" rIns="0" bIns="0" rtlCol="0"/>
          <a:lstStyle/>
          <a:p>
            <a:endParaRPr/>
          </a:p>
        </p:txBody>
      </p:sp>
      <p:sp>
        <p:nvSpPr>
          <p:cNvPr id="430" name="object 430"/>
          <p:cNvSpPr/>
          <p:nvPr/>
        </p:nvSpPr>
        <p:spPr>
          <a:xfrm>
            <a:off x="1791211" y="4132251"/>
            <a:ext cx="5715" cy="3810"/>
          </a:xfrm>
          <a:custGeom>
            <a:avLst/>
            <a:gdLst/>
            <a:ahLst/>
            <a:cxnLst/>
            <a:rect l="l" t="t" r="r" b="b"/>
            <a:pathLst>
              <a:path w="5714" h="3810">
                <a:moveTo>
                  <a:pt x="4914" y="0"/>
                </a:moveTo>
                <a:lnTo>
                  <a:pt x="88" y="2628"/>
                </a:lnTo>
                <a:lnTo>
                  <a:pt x="0" y="2946"/>
                </a:lnTo>
                <a:lnTo>
                  <a:pt x="253" y="3416"/>
                </a:lnTo>
                <a:lnTo>
                  <a:pt x="546" y="3505"/>
                </a:lnTo>
                <a:lnTo>
                  <a:pt x="5384" y="863"/>
                </a:lnTo>
                <a:lnTo>
                  <a:pt x="5473" y="558"/>
                </a:lnTo>
                <a:lnTo>
                  <a:pt x="5219" y="76"/>
                </a:lnTo>
                <a:lnTo>
                  <a:pt x="4914" y="0"/>
                </a:lnTo>
                <a:close/>
              </a:path>
            </a:pathLst>
          </a:custGeom>
          <a:solidFill>
            <a:srgbClr val="402B2D">
              <a:alpha val="79998"/>
            </a:srgbClr>
          </a:solidFill>
        </p:spPr>
        <p:txBody>
          <a:bodyPr wrap="square" lIns="0" tIns="0" rIns="0" bIns="0" rtlCol="0"/>
          <a:lstStyle/>
          <a:p>
            <a:endParaRPr/>
          </a:p>
        </p:txBody>
      </p:sp>
      <p:sp>
        <p:nvSpPr>
          <p:cNvPr id="431" name="object 431"/>
          <p:cNvSpPr/>
          <p:nvPr/>
        </p:nvSpPr>
        <p:spPr>
          <a:xfrm>
            <a:off x="1792983" y="4135415"/>
            <a:ext cx="5080" cy="4445"/>
          </a:xfrm>
          <a:custGeom>
            <a:avLst/>
            <a:gdLst/>
            <a:ahLst/>
            <a:cxnLst/>
            <a:rect l="l" t="t" r="r" b="b"/>
            <a:pathLst>
              <a:path w="5080" h="4445">
                <a:moveTo>
                  <a:pt x="571" y="0"/>
                </a:moveTo>
                <a:lnTo>
                  <a:pt x="292" y="63"/>
                </a:lnTo>
                <a:lnTo>
                  <a:pt x="0" y="495"/>
                </a:lnTo>
                <a:lnTo>
                  <a:pt x="50" y="800"/>
                </a:lnTo>
                <a:lnTo>
                  <a:pt x="4064" y="4025"/>
                </a:lnTo>
                <a:lnTo>
                  <a:pt x="4356" y="3975"/>
                </a:lnTo>
                <a:lnTo>
                  <a:pt x="4648" y="3530"/>
                </a:lnTo>
                <a:lnTo>
                  <a:pt x="4584" y="3225"/>
                </a:lnTo>
                <a:lnTo>
                  <a:pt x="571" y="0"/>
                </a:lnTo>
                <a:close/>
              </a:path>
            </a:pathLst>
          </a:custGeom>
          <a:solidFill>
            <a:srgbClr val="402B2D">
              <a:alpha val="79998"/>
            </a:srgbClr>
          </a:solidFill>
        </p:spPr>
        <p:txBody>
          <a:bodyPr wrap="square" lIns="0" tIns="0" rIns="0" bIns="0" rtlCol="0"/>
          <a:lstStyle/>
          <a:p>
            <a:endParaRPr/>
          </a:p>
        </p:txBody>
      </p:sp>
      <p:sp>
        <p:nvSpPr>
          <p:cNvPr id="432" name="object 432"/>
          <p:cNvSpPr/>
          <p:nvPr/>
        </p:nvSpPr>
        <p:spPr>
          <a:xfrm>
            <a:off x="1794769" y="4134491"/>
            <a:ext cx="5080" cy="4445"/>
          </a:xfrm>
          <a:custGeom>
            <a:avLst/>
            <a:gdLst/>
            <a:ahLst/>
            <a:cxnLst/>
            <a:rect l="l" t="t" r="r" b="b"/>
            <a:pathLst>
              <a:path w="5080" h="4445">
                <a:moveTo>
                  <a:pt x="558" y="0"/>
                </a:moveTo>
                <a:lnTo>
                  <a:pt x="279" y="50"/>
                </a:lnTo>
                <a:lnTo>
                  <a:pt x="0" y="507"/>
                </a:lnTo>
                <a:lnTo>
                  <a:pt x="50" y="825"/>
                </a:lnTo>
                <a:lnTo>
                  <a:pt x="266" y="965"/>
                </a:lnTo>
                <a:lnTo>
                  <a:pt x="4165" y="3911"/>
                </a:lnTo>
                <a:lnTo>
                  <a:pt x="4432" y="3848"/>
                </a:lnTo>
                <a:lnTo>
                  <a:pt x="4711" y="3403"/>
                </a:lnTo>
                <a:lnTo>
                  <a:pt x="4660" y="3098"/>
                </a:lnTo>
                <a:lnTo>
                  <a:pt x="558" y="0"/>
                </a:lnTo>
                <a:close/>
              </a:path>
            </a:pathLst>
          </a:custGeom>
          <a:solidFill>
            <a:srgbClr val="402B2D">
              <a:alpha val="79998"/>
            </a:srgbClr>
          </a:solidFill>
        </p:spPr>
        <p:txBody>
          <a:bodyPr wrap="square" lIns="0" tIns="0" rIns="0" bIns="0" rtlCol="0"/>
          <a:lstStyle/>
          <a:p>
            <a:endParaRPr/>
          </a:p>
        </p:txBody>
      </p:sp>
      <p:sp>
        <p:nvSpPr>
          <p:cNvPr id="433" name="object 433"/>
          <p:cNvSpPr/>
          <p:nvPr/>
        </p:nvSpPr>
        <p:spPr>
          <a:xfrm>
            <a:off x="1798563" y="4130185"/>
            <a:ext cx="5715" cy="3810"/>
          </a:xfrm>
          <a:custGeom>
            <a:avLst/>
            <a:gdLst/>
            <a:ahLst/>
            <a:cxnLst/>
            <a:rect l="l" t="t" r="r" b="b"/>
            <a:pathLst>
              <a:path w="5714" h="3810">
                <a:moveTo>
                  <a:pt x="4991" y="0"/>
                </a:moveTo>
                <a:lnTo>
                  <a:pt x="101" y="2514"/>
                </a:lnTo>
                <a:lnTo>
                  <a:pt x="0" y="2819"/>
                </a:lnTo>
                <a:lnTo>
                  <a:pt x="253" y="3314"/>
                </a:lnTo>
                <a:lnTo>
                  <a:pt x="546" y="3403"/>
                </a:lnTo>
                <a:lnTo>
                  <a:pt x="5448" y="888"/>
                </a:lnTo>
                <a:lnTo>
                  <a:pt x="5549" y="584"/>
                </a:lnTo>
                <a:lnTo>
                  <a:pt x="5295" y="101"/>
                </a:lnTo>
                <a:lnTo>
                  <a:pt x="4991" y="0"/>
                </a:lnTo>
                <a:close/>
              </a:path>
            </a:pathLst>
          </a:custGeom>
          <a:solidFill>
            <a:srgbClr val="402B2D">
              <a:alpha val="79998"/>
            </a:srgbClr>
          </a:solidFill>
        </p:spPr>
        <p:txBody>
          <a:bodyPr wrap="square" lIns="0" tIns="0" rIns="0" bIns="0" rtlCol="0"/>
          <a:lstStyle/>
          <a:p>
            <a:endParaRPr/>
          </a:p>
        </p:txBody>
      </p:sp>
      <p:sp>
        <p:nvSpPr>
          <p:cNvPr id="434" name="object 434"/>
          <p:cNvSpPr/>
          <p:nvPr/>
        </p:nvSpPr>
        <p:spPr>
          <a:xfrm>
            <a:off x="1798563" y="4132377"/>
            <a:ext cx="5715" cy="3810"/>
          </a:xfrm>
          <a:custGeom>
            <a:avLst/>
            <a:gdLst/>
            <a:ahLst/>
            <a:cxnLst/>
            <a:rect l="l" t="t" r="r" b="b"/>
            <a:pathLst>
              <a:path w="5714" h="3810">
                <a:moveTo>
                  <a:pt x="4914" y="0"/>
                </a:moveTo>
                <a:lnTo>
                  <a:pt x="88" y="2641"/>
                </a:lnTo>
                <a:lnTo>
                  <a:pt x="0" y="2946"/>
                </a:lnTo>
                <a:lnTo>
                  <a:pt x="253" y="3416"/>
                </a:lnTo>
                <a:lnTo>
                  <a:pt x="558" y="3505"/>
                </a:lnTo>
                <a:lnTo>
                  <a:pt x="5384" y="876"/>
                </a:lnTo>
                <a:lnTo>
                  <a:pt x="5486" y="571"/>
                </a:lnTo>
                <a:lnTo>
                  <a:pt x="5219" y="76"/>
                </a:lnTo>
                <a:lnTo>
                  <a:pt x="4914" y="0"/>
                </a:lnTo>
                <a:close/>
              </a:path>
            </a:pathLst>
          </a:custGeom>
          <a:solidFill>
            <a:srgbClr val="402B2D">
              <a:alpha val="79998"/>
            </a:srgbClr>
          </a:solidFill>
        </p:spPr>
        <p:txBody>
          <a:bodyPr wrap="square" lIns="0" tIns="0" rIns="0" bIns="0" rtlCol="0"/>
          <a:lstStyle/>
          <a:p>
            <a:endParaRPr/>
          </a:p>
        </p:txBody>
      </p:sp>
      <p:sp>
        <p:nvSpPr>
          <p:cNvPr id="435" name="object 435"/>
          <p:cNvSpPr/>
          <p:nvPr/>
        </p:nvSpPr>
        <p:spPr>
          <a:xfrm>
            <a:off x="1800336" y="4135556"/>
            <a:ext cx="5080" cy="4445"/>
          </a:xfrm>
          <a:custGeom>
            <a:avLst/>
            <a:gdLst/>
            <a:ahLst/>
            <a:cxnLst/>
            <a:rect l="l" t="t" r="r" b="b"/>
            <a:pathLst>
              <a:path w="5080" h="4445">
                <a:moveTo>
                  <a:pt x="571" y="0"/>
                </a:moveTo>
                <a:lnTo>
                  <a:pt x="292" y="38"/>
                </a:lnTo>
                <a:lnTo>
                  <a:pt x="0" y="482"/>
                </a:lnTo>
                <a:lnTo>
                  <a:pt x="50" y="787"/>
                </a:lnTo>
                <a:lnTo>
                  <a:pt x="4064" y="4013"/>
                </a:lnTo>
                <a:lnTo>
                  <a:pt x="4356" y="3962"/>
                </a:lnTo>
                <a:lnTo>
                  <a:pt x="4648" y="3530"/>
                </a:lnTo>
                <a:lnTo>
                  <a:pt x="4597" y="3213"/>
                </a:lnTo>
                <a:lnTo>
                  <a:pt x="571" y="0"/>
                </a:lnTo>
                <a:close/>
              </a:path>
            </a:pathLst>
          </a:custGeom>
          <a:solidFill>
            <a:srgbClr val="402B2D">
              <a:alpha val="79998"/>
            </a:srgbClr>
          </a:solidFill>
        </p:spPr>
        <p:txBody>
          <a:bodyPr wrap="square" lIns="0" tIns="0" rIns="0" bIns="0" rtlCol="0"/>
          <a:lstStyle/>
          <a:p>
            <a:endParaRPr/>
          </a:p>
        </p:txBody>
      </p:sp>
      <p:sp>
        <p:nvSpPr>
          <p:cNvPr id="436" name="object 436"/>
          <p:cNvSpPr/>
          <p:nvPr/>
        </p:nvSpPr>
        <p:spPr>
          <a:xfrm>
            <a:off x="1802118" y="4134629"/>
            <a:ext cx="5080" cy="4445"/>
          </a:xfrm>
          <a:custGeom>
            <a:avLst/>
            <a:gdLst/>
            <a:ahLst/>
            <a:cxnLst/>
            <a:rect l="l" t="t" r="r" b="b"/>
            <a:pathLst>
              <a:path w="5080" h="4445">
                <a:moveTo>
                  <a:pt x="571" y="0"/>
                </a:moveTo>
                <a:lnTo>
                  <a:pt x="292" y="38"/>
                </a:lnTo>
                <a:lnTo>
                  <a:pt x="0" y="507"/>
                </a:lnTo>
                <a:lnTo>
                  <a:pt x="50" y="812"/>
                </a:lnTo>
                <a:lnTo>
                  <a:pt x="4165" y="3898"/>
                </a:lnTo>
                <a:lnTo>
                  <a:pt x="4432" y="3848"/>
                </a:lnTo>
                <a:lnTo>
                  <a:pt x="4724" y="3390"/>
                </a:lnTo>
                <a:lnTo>
                  <a:pt x="4660" y="3086"/>
                </a:lnTo>
                <a:lnTo>
                  <a:pt x="571" y="0"/>
                </a:lnTo>
                <a:close/>
              </a:path>
            </a:pathLst>
          </a:custGeom>
          <a:solidFill>
            <a:srgbClr val="402B2D">
              <a:alpha val="79998"/>
            </a:srgbClr>
          </a:solidFill>
        </p:spPr>
        <p:txBody>
          <a:bodyPr wrap="square" lIns="0" tIns="0" rIns="0" bIns="0" rtlCol="0"/>
          <a:lstStyle/>
          <a:p>
            <a:endParaRPr/>
          </a:p>
        </p:txBody>
      </p:sp>
      <p:sp>
        <p:nvSpPr>
          <p:cNvPr id="437" name="object 437"/>
          <p:cNvSpPr/>
          <p:nvPr/>
        </p:nvSpPr>
        <p:spPr>
          <a:xfrm>
            <a:off x="1805674" y="4129794"/>
            <a:ext cx="5715" cy="3810"/>
          </a:xfrm>
          <a:custGeom>
            <a:avLst/>
            <a:gdLst/>
            <a:ahLst/>
            <a:cxnLst/>
            <a:rect l="l" t="t" r="r" b="b"/>
            <a:pathLst>
              <a:path w="5714" h="3810">
                <a:moveTo>
                  <a:pt x="4978" y="0"/>
                </a:moveTo>
                <a:lnTo>
                  <a:pt x="88" y="2501"/>
                </a:lnTo>
                <a:lnTo>
                  <a:pt x="0" y="2806"/>
                </a:lnTo>
                <a:lnTo>
                  <a:pt x="241" y="3302"/>
                </a:lnTo>
                <a:lnTo>
                  <a:pt x="533" y="3390"/>
                </a:lnTo>
                <a:lnTo>
                  <a:pt x="5435" y="876"/>
                </a:lnTo>
                <a:lnTo>
                  <a:pt x="5537" y="571"/>
                </a:lnTo>
                <a:lnTo>
                  <a:pt x="5283" y="101"/>
                </a:lnTo>
                <a:lnTo>
                  <a:pt x="4978" y="0"/>
                </a:lnTo>
                <a:close/>
              </a:path>
            </a:pathLst>
          </a:custGeom>
          <a:solidFill>
            <a:srgbClr val="402B2D">
              <a:alpha val="79998"/>
            </a:srgbClr>
          </a:solidFill>
        </p:spPr>
        <p:txBody>
          <a:bodyPr wrap="square" lIns="0" tIns="0" rIns="0" bIns="0" rtlCol="0"/>
          <a:lstStyle/>
          <a:p>
            <a:endParaRPr/>
          </a:p>
        </p:txBody>
      </p:sp>
      <p:sp>
        <p:nvSpPr>
          <p:cNvPr id="438" name="object 438"/>
          <p:cNvSpPr/>
          <p:nvPr/>
        </p:nvSpPr>
        <p:spPr>
          <a:xfrm>
            <a:off x="1805661" y="4131972"/>
            <a:ext cx="5715" cy="3810"/>
          </a:xfrm>
          <a:custGeom>
            <a:avLst/>
            <a:gdLst/>
            <a:ahLst/>
            <a:cxnLst/>
            <a:rect l="l" t="t" r="r" b="b"/>
            <a:pathLst>
              <a:path w="5714" h="3810">
                <a:moveTo>
                  <a:pt x="4914" y="0"/>
                </a:moveTo>
                <a:lnTo>
                  <a:pt x="88" y="2641"/>
                </a:lnTo>
                <a:lnTo>
                  <a:pt x="0" y="2946"/>
                </a:lnTo>
                <a:lnTo>
                  <a:pt x="253" y="3428"/>
                </a:lnTo>
                <a:lnTo>
                  <a:pt x="546" y="3517"/>
                </a:lnTo>
                <a:lnTo>
                  <a:pt x="5143" y="990"/>
                </a:lnTo>
                <a:lnTo>
                  <a:pt x="5384" y="876"/>
                </a:lnTo>
                <a:lnTo>
                  <a:pt x="5473" y="571"/>
                </a:lnTo>
                <a:lnTo>
                  <a:pt x="5219" y="88"/>
                </a:lnTo>
                <a:lnTo>
                  <a:pt x="4914" y="0"/>
                </a:lnTo>
                <a:close/>
              </a:path>
            </a:pathLst>
          </a:custGeom>
          <a:solidFill>
            <a:srgbClr val="402B2D">
              <a:alpha val="79998"/>
            </a:srgbClr>
          </a:solidFill>
        </p:spPr>
        <p:txBody>
          <a:bodyPr wrap="square" lIns="0" tIns="0" rIns="0" bIns="0" rtlCol="0"/>
          <a:lstStyle/>
          <a:p>
            <a:endParaRPr/>
          </a:p>
        </p:txBody>
      </p:sp>
      <p:sp>
        <p:nvSpPr>
          <p:cNvPr id="439" name="object 439"/>
          <p:cNvSpPr/>
          <p:nvPr/>
        </p:nvSpPr>
        <p:spPr>
          <a:xfrm>
            <a:off x="1807433" y="4135150"/>
            <a:ext cx="5080" cy="4445"/>
          </a:xfrm>
          <a:custGeom>
            <a:avLst/>
            <a:gdLst/>
            <a:ahLst/>
            <a:cxnLst/>
            <a:rect l="l" t="t" r="r" b="b"/>
            <a:pathLst>
              <a:path w="5080" h="4445">
                <a:moveTo>
                  <a:pt x="571" y="0"/>
                </a:moveTo>
                <a:lnTo>
                  <a:pt x="292" y="63"/>
                </a:lnTo>
                <a:lnTo>
                  <a:pt x="0" y="507"/>
                </a:lnTo>
                <a:lnTo>
                  <a:pt x="50" y="800"/>
                </a:lnTo>
                <a:lnTo>
                  <a:pt x="4064" y="4013"/>
                </a:lnTo>
                <a:lnTo>
                  <a:pt x="4356" y="3975"/>
                </a:lnTo>
                <a:lnTo>
                  <a:pt x="4648" y="3530"/>
                </a:lnTo>
                <a:lnTo>
                  <a:pt x="4597" y="3225"/>
                </a:lnTo>
                <a:lnTo>
                  <a:pt x="571" y="0"/>
                </a:lnTo>
                <a:close/>
              </a:path>
            </a:pathLst>
          </a:custGeom>
          <a:solidFill>
            <a:srgbClr val="402B2D">
              <a:alpha val="79998"/>
            </a:srgbClr>
          </a:solidFill>
        </p:spPr>
        <p:txBody>
          <a:bodyPr wrap="square" lIns="0" tIns="0" rIns="0" bIns="0" rtlCol="0"/>
          <a:lstStyle/>
          <a:p>
            <a:endParaRPr/>
          </a:p>
        </p:txBody>
      </p:sp>
      <p:sp>
        <p:nvSpPr>
          <p:cNvPr id="440" name="object 440"/>
          <p:cNvSpPr/>
          <p:nvPr/>
        </p:nvSpPr>
        <p:spPr>
          <a:xfrm>
            <a:off x="1809224" y="4134225"/>
            <a:ext cx="5080" cy="4445"/>
          </a:xfrm>
          <a:custGeom>
            <a:avLst/>
            <a:gdLst/>
            <a:ahLst/>
            <a:cxnLst/>
            <a:rect l="l" t="t" r="r" b="b"/>
            <a:pathLst>
              <a:path w="5080" h="4445">
                <a:moveTo>
                  <a:pt x="558" y="0"/>
                </a:moveTo>
                <a:lnTo>
                  <a:pt x="279" y="50"/>
                </a:lnTo>
                <a:lnTo>
                  <a:pt x="0" y="507"/>
                </a:lnTo>
                <a:lnTo>
                  <a:pt x="50" y="812"/>
                </a:lnTo>
                <a:lnTo>
                  <a:pt x="4152" y="3911"/>
                </a:lnTo>
                <a:lnTo>
                  <a:pt x="4432" y="3848"/>
                </a:lnTo>
                <a:lnTo>
                  <a:pt x="4711" y="3403"/>
                </a:lnTo>
                <a:lnTo>
                  <a:pt x="4660" y="3086"/>
                </a:lnTo>
                <a:lnTo>
                  <a:pt x="558" y="0"/>
                </a:lnTo>
                <a:close/>
              </a:path>
            </a:pathLst>
          </a:custGeom>
          <a:solidFill>
            <a:srgbClr val="402B2D">
              <a:alpha val="79998"/>
            </a:srgbClr>
          </a:solidFill>
        </p:spPr>
        <p:txBody>
          <a:bodyPr wrap="square" lIns="0" tIns="0" rIns="0" bIns="0" rtlCol="0"/>
          <a:lstStyle/>
          <a:p>
            <a:endParaRPr/>
          </a:p>
        </p:txBody>
      </p:sp>
      <p:sp>
        <p:nvSpPr>
          <p:cNvPr id="441" name="object 441"/>
          <p:cNvSpPr/>
          <p:nvPr/>
        </p:nvSpPr>
        <p:spPr>
          <a:xfrm>
            <a:off x="1813154" y="4129699"/>
            <a:ext cx="5715" cy="3810"/>
          </a:xfrm>
          <a:custGeom>
            <a:avLst/>
            <a:gdLst/>
            <a:ahLst/>
            <a:cxnLst/>
            <a:rect l="l" t="t" r="r" b="b"/>
            <a:pathLst>
              <a:path w="5714" h="3810">
                <a:moveTo>
                  <a:pt x="4991" y="0"/>
                </a:moveTo>
                <a:lnTo>
                  <a:pt x="88" y="2501"/>
                </a:lnTo>
                <a:lnTo>
                  <a:pt x="0" y="2806"/>
                </a:lnTo>
                <a:lnTo>
                  <a:pt x="241" y="3302"/>
                </a:lnTo>
                <a:lnTo>
                  <a:pt x="533" y="3390"/>
                </a:lnTo>
                <a:lnTo>
                  <a:pt x="5435" y="876"/>
                </a:lnTo>
                <a:lnTo>
                  <a:pt x="5537" y="571"/>
                </a:lnTo>
                <a:lnTo>
                  <a:pt x="5283" y="101"/>
                </a:lnTo>
                <a:lnTo>
                  <a:pt x="4991" y="0"/>
                </a:lnTo>
                <a:close/>
              </a:path>
            </a:pathLst>
          </a:custGeom>
          <a:solidFill>
            <a:srgbClr val="402B2D">
              <a:alpha val="79998"/>
            </a:srgbClr>
          </a:solidFill>
        </p:spPr>
        <p:txBody>
          <a:bodyPr wrap="square" lIns="0" tIns="0" rIns="0" bIns="0" rtlCol="0"/>
          <a:lstStyle/>
          <a:p>
            <a:endParaRPr/>
          </a:p>
        </p:txBody>
      </p:sp>
      <p:sp>
        <p:nvSpPr>
          <p:cNvPr id="442" name="object 442"/>
          <p:cNvSpPr/>
          <p:nvPr/>
        </p:nvSpPr>
        <p:spPr>
          <a:xfrm>
            <a:off x="1813147" y="4131878"/>
            <a:ext cx="5715" cy="3810"/>
          </a:xfrm>
          <a:custGeom>
            <a:avLst/>
            <a:gdLst/>
            <a:ahLst/>
            <a:cxnLst/>
            <a:rect l="l" t="t" r="r" b="b"/>
            <a:pathLst>
              <a:path w="5714" h="3810">
                <a:moveTo>
                  <a:pt x="4914" y="0"/>
                </a:moveTo>
                <a:lnTo>
                  <a:pt x="88" y="2641"/>
                </a:lnTo>
                <a:lnTo>
                  <a:pt x="0" y="2946"/>
                </a:lnTo>
                <a:lnTo>
                  <a:pt x="253" y="3416"/>
                </a:lnTo>
                <a:lnTo>
                  <a:pt x="558" y="3517"/>
                </a:lnTo>
                <a:lnTo>
                  <a:pt x="5384" y="876"/>
                </a:lnTo>
                <a:lnTo>
                  <a:pt x="5473" y="571"/>
                </a:lnTo>
                <a:lnTo>
                  <a:pt x="5219" y="76"/>
                </a:lnTo>
                <a:lnTo>
                  <a:pt x="4914" y="0"/>
                </a:lnTo>
                <a:close/>
              </a:path>
            </a:pathLst>
          </a:custGeom>
          <a:solidFill>
            <a:srgbClr val="402B2D">
              <a:alpha val="79998"/>
            </a:srgbClr>
          </a:solidFill>
        </p:spPr>
        <p:txBody>
          <a:bodyPr wrap="square" lIns="0" tIns="0" rIns="0" bIns="0" rtlCol="0"/>
          <a:lstStyle/>
          <a:p>
            <a:endParaRPr/>
          </a:p>
        </p:txBody>
      </p:sp>
      <p:sp>
        <p:nvSpPr>
          <p:cNvPr id="443" name="object 443"/>
          <p:cNvSpPr/>
          <p:nvPr/>
        </p:nvSpPr>
        <p:spPr>
          <a:xfrm>
            <a:off x="1814912" y="4135055"/>
            <a:ext cx="5080" cy="4445"/>
          </a:xfrm>
          <a:custGeom>
            <a:avLst/>
            <a:gdLst/>
            <a:ahLst/>
            <a:cxnLst/>
            <a:rect l="l" t="t" r="r" b="b"/>
            <a:pathLst>
              <a:path w="5080" h="4445">
                <a:moveTo>
                  <a:pt x="571" y="0"/>
                </a:moveTo>
                <a:lnTo>
                  <a:pt x="292" y="50"/>
                </a:lnTo>
                <a:lnTo>
                  <a:pt x="0" y="495"/>
                </a:lnTo>
                <a:lnTo>
                  <a:pt x="50" y="800"/>
                </a:lnTo>
                <a:lnTo>
                  <a:pt x="4064" y="4013"/>
                </a:lnTo>
                <a:lnTo>
                  <a:pt x="4356" y="3975"/>
                </a:lnTo>
                <a:lnTo>
                  <a:pt x="4648" y="3530"/>
                </a:lnTo>
                <a:lnTo>
                  <a:pt x="4597" y="3225"/>
                </a:lnTo>
                <a:lnTo>
                  <a:pt x="571" y="0"/>
                </a:lnTo>
                <a:close/>
              </a:path>
            </a:pathLst>
          </a:custGeom>
          <a:solidFill>
            <a:srgbClr val="402B2D">
              <a:alpha val="79998"/>
            </a:srgbClr>
          </a:solidFill>
        </p:spPr>
        <p:txBody>
          <a:bodyPr wrap="square" lIns="0" tIns="0" rIns="0" bIns="0" rtlCol="0"/>
          <a:lstStyle/>
          <a:p>
            <a:endParaRPr/>
          </a:p>
        </p:txBody>
      </p:sp>
      <p:sp>
        <p:nvSpPr>
          <p:cNvPr id="444" name="object 444"/>
          <p:cNvSpPr/>
          <p:nvPr/>
        </p:nvSpPr>
        <p:spPr>
          <a:xfrm>
            <a:off x="1816709" y="4134130"/>
            <a:ext cx="5080" cy="4445"/>
          </a:xfrm>
          <a:custGeom>
            <a:avLst/>
            <a:gdLst/>
            <a:ahLst/>
            <a:cxnLst/>
            <a:rect l="l" t="t" r="r" b="b"/>
            <a:pathLst>
              <a:path w="5080" h="4445">
                <a:moveTo>
                  <a:pt x="558" y="0"/>
                </a:moveTo>
                <a:lnTo>
                  <a:pt x="279" y="50"/>
                </a:lnTo>
                <a:lnTo>
                  <a:pt x="0" y="507"/>
                </a:lnTo>
                <a:lnTo>
                  <a:pt x="50" y="812"/>
                </a:lnTo>
                <a:lnTo>
                  <a:pt x="4152" y="3898"/>
                </a:lnTo>
                <a:lnTo>
                  <a:pt x="4419" y="3848"/>
                </a:lnTo>
                <a:lnTo>
                  <a:pt x="4711" y="3390"/>
                </a:lnTo>
                <a:lnTo>
                  <a:pt x="4660" y="3086"/>
                </a:lnTo>
                <a:lnTo>
                  <a:pt x="558" y="0"/>
                </a:lnTo>
                <a:close/>
              </a:path>
            </a:pathLst>
          </a:custGeom>
          <a:solidFill>
            <a:srgbClr val="402B2D">
              <a:alpha val="79998"/>
            </a:srgbClr>
          </a:solidFill>
        </p:spPr>
        <p:txBody>
          <a:bodyPr wrap="square" lIns="0" tIns="0" rIns="0" bIns="0" rtlCol="0"/>
          <a:lstStyle/>
          <a:p>
            <a:endParaRPr/>
          </a:p>
        </p:txBody>
      </p:sp>
      <p:sp>
        <p:nvSpPr>
          <p:cNvPr id="445" name="object 445"/>
          <p:cNvSpPr/>
          <p:nvPr/>
        </p:nvSpPr>
        <p:spPr>
          <a:xfrm>
            <a:off x="1820214" y="4130145"/>
            <a:ext cx="5715" cy="3810"/>
          </a:xfrm>
          <a:custGeom>
            <a:avLst/>
            <a:gdLst/>
            <a:ahLst/>
            <a:cxnLst/>
            <a:rect l="l" t="t" r="r" b="b"/>
            <a:pathLst>
              <a:path w="5714" h="3810">
                <a:moveTo>
                  <a:pt x="4991" y="0"/>
                </a:moveTo>
                <a:lnTo>
                  <a:pt x="88" y="2501"/>
                </a:lnTo>
                <a:lnTo>
                  <a:pt x="0" y="2806"/>
                </a:lnTo>
                <a:lnTo>
                  <a:pt x="241" y="3302"/>
                </a:lnTo>
                <a:lnTo>
                  <a:pt x="546" y="3390"/>
                </a:lnTo>
                <a:lnTo>
                  <a:pt x="5435" y="889"/>
                </a:lnTo>
                <a:lnTo>
                  <a:pt x="5537" y="584"/>
                </a:lnTo>
                <a:lnTo>
                  <a:pt x="5283" y="101"/>
                </a:lnTo>
                <a:lnTo>
                  <a:pt x="4991" y="0"/>
                </a:lnTo>
                <a:close/>
              </a:path>
            </a:pathLst>
          </a:custGeom>
          <a:solidFill>
            <a:srgbClr val="402B2D">
              <a:alpha val="79998"/>
            </a:srgbClr>
          </a:solidFill>
        </p:spPr>
        <p:txBody>
          <a:bodyPr wrap="square" lIns="0" tIns="0" rIns="0" bIns="0" rtlCol="0"/>
          <a:lstStyle/>
          <a:p>
            <a:endParaRPr/>
          </a:p>
        </p:txBody>
      </p:sp>
      <p:sp>
        <p:nvSpPr>
          <p:cNvPr id="446" name="object 446"/>
          <p:cNvSpPr/>
          <p:nvPr/>
        </p:nvSpPr>
        <p:spPr>
          <a:xfrm>
            <a:off x="1820207" y="4132323"/>
            <a:ext cx="5715" cy="3810"/>
          </a:xfrm>
          <a:custGeom>
            <a:avLst/>
            <a:gdLst/>
            <a:ahLst/>
            <a:cxnLst/>
            <a:rect l="l" t="t" r="r" b="b"/>
            <a:pathLst>
              <a:path w="5714" h="3810">
                <a:moveTo>
                  <a:pt x="4914" y="0"/>
                </a:moveTo>
                <a:lnTo>
                  <a:pt x="88" y="2641"/>
                </a:lnTo>
                <a:lnTo>
                  <a:pt x="0" y="2946"/>
                </a:lnTo>
                <a:lnTo>
                  <a:pt x="253" y="3428"/>
                </a:lnTo>
                <a:lnTo>
                  <a:pt x="546" y="3517"/>
                </a:lnTo>
                <a:lnTo>
                  <a:pt x="5384" y="876"/>
                </a:lnTo>
                <a:lnTo>
                  <a:pt x="5473" y="571"/>
                </a:lnTo>
                <a:lnTo>
                  <a:pt x="5219" y="88"/>
                </a:lnTo>
                <a:lnTo>
                  <a:pt x="4914" y="0"/>
                </a:lnTo>
                <a:close/>
              </a:path>
            </a:pathLst>
          </a:custGeom>
          <a:solidFill>
            <a:srgbClr val="402B2D">
              <a:alpha val="79998"/>
            </a:srgbClr>
          </a:solidFill>
        </p:spPr>
        <p:txBody>
          <a:bodyPr wrap="square" lIns="0" tIns="0" rIns="0" bIns="0" rtlCol="0"/>
          <a:lstStyle/>
          <a:p>
            <a:endParaRPr/>
          </a:p>
        </p:txBody>
      </p:sp>
      <p:sp>
        <p:nvSpPr>
          <p:cNvPr id="447" name="object 447"/>
          <p:cNvSpPr/>
          <p:nvPr/>
        </p:nvSpPr>
        <p:spPr>
          <a:xfrm>
            <a:off x="1821978" y="4135502"/>
            <a:ext cx="5080" cy="4445"/>
          </a:xfrm>
          <a:custGeom>
            <a:avLst/>
            <a:gdLst/>
            <a:ahLst/>
            <a:cxnLst/>
            <a:rect l="l" t="t" r="r" b="b"/>
            <a:pathLst>
              <a:path w="5080" h="4445">
                <a:moveTo>
                  <a:pt x="571" y="0"/>
                </a:moveTo>
                <a:lnTo>
                  <a:pt x="292" y="63"/>
                </a:lnTo>
                <a:lnTo>
                  <a:pt x="0" y="507"/>
                </a:lnTo>
                <a:lnTo>
                  <a:pt x="50" y="800"/>
                </a:lnTo>
                <a:lnTo>
                  <a:pt x="4064" y="4025"/>
                </a:lnTo>
                <a:lnTo>
                  <a:pt x="4343" y="3975"/>
                </a:lnTo>
                <a:lnTo>
                  <a:pt x="4648" y="3530"/>
                </a:lnTo>
                <a:lnTo>
                  <a:pt x="4584" y="3225"/>
                </a:lnTo>
                <a:lnTo>
                  <a:pt x="571" y="0"/>
                </a:lnTo>
                <a:close/>
              </a:path>
            </a:pathLst>
          </a:custGeom>
          <a:solidFill>
            <a:srgbClr val="402B2D">
              <a:alpha val="79998"/>
            </a:srgbClr>
          </a:solidFill>
        </p:spPr>
        <p:txBody>
          <a:bodyPr wrap="square" lIns="0" tIns="0" rIns="0" bIns="0" rtlCol="0"/>
          <a:lstStyle/>
          <a:p>
            <a:endParaRPr/>
          </a:p>
        </p:txBody>
      </p:sp>
      <p:sp>
        <p:nvSpPr>
          <p:cNvPr id="448" name="object 448"/>
          <p:cNvSpPr/>
          <p:nvPr/>
        </p:nvSpPr>
        <p:spPr>
          <a:xfrm>
            <a:off x="1823764" y="4134576"/>
            <a:ext cx="5080" cy="4445"/>
          </a:xfrm>
          <a:custGeom>
            <a:avLst/>
            <a:gdLst/>
            <a:ahLst/>
            <a:cxnLst/>
            <a:rect l="l" t="t" r="r" b="b"/>
            <a:pathLst>
              <a:path w="5080" h="4445">
                <a:moveTo>
                  <a:pt x="558" y="0"/>
                </a:moveTo>
                <a:lnTo>
                  <a:pt x="292" y="50"/>
                </a:lnTo>
                <a:lnTo>
                  <a:pt x="0" y="507"/>
                </a:lnTo>
                <a:lnTo>
                  <a:pt x="50" y="812"/>
                </a:lnTo>
                <a:lnTo>
                  <a:pt x="4152" y="3911"/>
                </a:lnTo>
                <a:lnTo>
                  <a:pt x="4432" y="3848"/>
                </a:lnTo>
                <a:lnTo>
                  <a:pt x="4711" y="3403"/>
                </a:lnTo>
                <a:lnTo>
                  <a:pt x="4660" y="3086"/>
                </a:lnTo>
                <a:lnTo>
                  <a:pt x="558" y="0"/>
                </a:lnTo>
                <a:close/>
              </a:path>
            </a:pathLst>
          </a:custGeom>
          <a:solidFill>
            <a:srgbClr val="402B2D">
              <a:alpha val="79998"/>
            </a:srgbClr>
          </a:solidFill>
        </p:spPr>
        <p:txBody>
          <a:bodyPr wrap="square" lIns="0" tIns="0" rIns="0" bIns="0" rtlCol="0"/>
          <a:lstStyle/>
          <a:p>
            <a:endParaRPr/>
          </a:p>
        </p:txBody>
      </p:sp>
      <p:sp>
        <p:nvSpPr>
          <p:cNvPr id="449" name="object 449"/>
          <p:cNvSpPr/>
          <p:nvPr/>
        </p:nvSpPr>
        <p:spPr>
          <a:xfrm>
            <a:off x="1827571" y="4130271"/>
            <a:ext cx="5715" cy="3810"/>
          </a:xfrm>
          <a:custGeom>
            <a:avLst/>
            <a:gdLst/>
            <a:ahLst/>
            <a:cxnLst/>
            <a:rect l="l" t="t" r="r" b="b"/>
            <a:pathLst>
              <a:path w="5714" h="3810">
                <a:moveTo>
                  <a:pt x="4991" y="0"/>
                </a:moveTo>
                <a:lnTo>
                  <a:pt x="330" y="2400"/>
                </a:lnTo>
                <a:lnTo>
                  <a:pt x="88" y="2501"/>
                </a:lnTo>
                <a:lnTo>
                  <a:pt x="0" y="2806"/>
                </a:lnTo>
                <a:lnTo>
                  <a:pt x="241" y="3301"/>
                </a:lnTo>
                <a:lnTo>
                  <a:pt x="533" y="3390"/>
                </a:lnTo>
                <a:lnTo>
                  <a:pt x="787" y="3276"/>
                </a:lnTo>
                <a:lnTo>
                  <a:pt x="5435" y="888"/>
                </a:lnTo>
                <a:lnTo>
                  <a:pt x="5537" y="584"/>
                </a:lnTo>
                <a:lnTo>
                  <a:pt x="5283" y="101"/>
                </a:lnTo>
                <a:lnTo>
                  <a:pt x="4991" y="0"/>
                </a:lnTo>
                <a:close/>
              </a:path>
            </a:pathLst>
          </a:custGeom>
          <a:solidFill>
            <a:srgbClr val="402B2D">
              <a:alpha val="79998"/>
            </a:srgbClr>
          </a:solidFill>
        </p:spPr>
        <p:txBody>
          <a:bodyPr wrap="square" lIns="0" tIns="0" rIns="0" bIns="0" rtlCol="0"/>
          <a:lstStyle/>
          <a:p>
            <a:endParaRPr/>
          </a:p>
        </p:txBody>
      </p:sp>
      <p:sp>
        <p:nvSpPr>
          <p:cNvPr id="450" name="object 450"/>
          <p:cNvSpPr/>
          <p:nvPr/>
        </p:nvSpPr>
        <p:spPr>
          <a:xfrm>
            <a:off x="1827559" y="4132464"/>
            <a:ext cx="5715" cy="3810"/>
          </a:xfrm>
          <a:custGeom>
            <a:avLst/>
            <a:gdLst/>
            <a:ahLst/>
            <a:cxnLst/>
            <a:rect l="l" t="t" r="r" b="b"/>
            <a:pathLst>
              <a:path w="5714" h="3810">
                <a:moveTo>
                  <a:pt x="4914" y="0"/>
                </a:moveTo>
                <a:lnTo>
                  <a:pt x="88" y="2628"/>
                </a:lnTo>
                <a:lnTo>
                  <a:pt x="0" y="2946"/>
                </a:lnTo>
                <a:lnTo>
                  <a:pt x="266" y="3416"/>
                </a:lnTo>
                <a:lnTo>
                  <a:pt x="558" y="3505"/>
                </a:lnTo>
                <a:lnTo>
                  <a:pt x="5384" y="863"/>
                </a:lnTo>
                <a:lnTo>
                  <a:pt x="5473" y="558"/>
                </a:lnTo>
                <a:lnTo>
                  <a:pt x="5219" y="76"/>
                </a:lnTo>
                <a:lnTo>
                  <a:pt x="4914" y="0"/>
                </a:lnTo>
                <a:close/>
              </a:path>
            </a:pathLst>
          </a:custGeom>
          <a:solidFill>
            <a:srgbClr val="402B2D">
              <a:alpha val="79998"/>
            </a:srgbClr>
          </a:solidFill>
        </p:spPr>
        <p:txBody>
          <a:bodyPr wrap="square" lIns="0" tIns="0" rIns="0" bIns="0" rtlCol="0"/>
          <a:lstStyle/>
          <a:p>
            <a:endParaRPr/>
          </a:p>
        </p:txBody>
      </p:sp>
      <p:sp>
        <p:nvSpPr>
          <p:cNvPr id="451" name="object 451"/>
          <p:cNvSpPr/>
          <p:nvPr/>
        </p:nvSpPr>
        <p:spPr>
          <a:xfrm>
            <a:off x="1829332" y="4135642"/>
            <a:ext cx="5080" cy="4445"/>
          </a:xfrm>
          <a:custGeom>
            <a:avLst/>
            <a:gdLst/>
            <a:ahLst/>
            <a:cxnLst/>
            <a:rect l="l" t="t" r="r" b="b"/>
            <a:pathLst>
              <a:path w="5080" h="4445">
                <a:moveTo>
                  <a:pt x="571" y="0"/>
                </a:moveTo>
                <a:lnTo>
                  <a:pt x="292" y="50"/>
                </a:lnTo>
                <a:lnTo>
                  <a:pt x="0" y="495"/>
                </a:lnTo>
                <a:lnTo>
                  <a:pt x="50" y="787"/>
                </a:lnTo>
                <a:lnTo>
                  <a:pt x="4064" y="4013"/>
                </a:lnTo>
                <a:lnTo>
                  <a:pt x="4356" y="3962"/>
                </a:lnTo>
                <a:lnTo>
                  <a:pt x="4648" y="3517"/>
                </a:lnTo>
                <a:lnTo>
                  <a:pt x="4597" y="3213"/>
                </a:lnTo>
                <a:lnTo>
                  <a:pt x="571" y="0"/>
                </a:lnTo>
                <a:close/>
              </a:path>
            </a:pathLst>
          </a:custGeom>
          <a:solidFill>
            <a:srgbClr val="402B2D">
              <a:alpha val="79998"/>
            </a:srgbClr>
          </a:solidFill>
        </p:spPr>
        <p:txBody>
          <a:bodyPr wrap="square" lIns="0" tIns="0" rIns="0" bIns="0" rtlCol="0"/>
          <a:lstStyle/>
          <a:p>
            <a:endParaRPr/>
          </a:p>
        </p:txBody>
      </p:sp>
      <p:sp>
        <p:nvSpPr>
          <p:cNvPr id="452" name="object 452"/>
          <p:cNvSpPr/>
          <p:nvPr/>
        </p:nvSpPr>
        <p:spPr>
          <a:xfrm>
            <a:off x="1831122" y="4134704"/>
            <a:ext cx="5080" cy="4445"/>
          </a:xfrm>
          <a:custGeom>
            <a:avLst/>
            <a:gdLst/>
            <a:ahLst/>
            <a:cxnLst/>
            <a:rect l="l" t="t" r="r" b="b"/>
            <a:pathLst>
              <a:path w="5080" h="4445">
                <a:moveTo>
                  <a:pt x="558" y="0"/>
                </a:moveTo>
                <a:lnTo>
                  <a:pt x="279" y="50"/>
                </a:lnTo>
                <a:lnTo>
                  <a:pt x="0" y="520"/>
                </a:lnTo>
                <a:lnTo>
                  <a:pt x="50" y="825"/>
                </a:lnTo>
                <a:lnTo>
                  <a:pt x="266" y="965"/>
                </a:lnTo>
                <a:lnTo>
                  <a:pt x="4152" y="3911"/>
                </a:lnTo>
                <a:lnTo>
                  <a:pt x="4432" y="3860"/>
                </a:lnTo>
                <a:lnTo>
                  <a:pt x="4711" y="3403"/>
                </a:lnTo>
                <a:lnTo>
                  <a:pt x="4660" y="3098"/>
                </a:lnTo>
                <a:lnTo>
                  <a:pt x="558" y="0"/>
                </a:lnTo>
                <a:close/>
              </a:path>
            </a:pathLst>
          </a:custGeom>
          <a:solidFill>
            <a:srgbClr val="402B2D">
              <a:alpha val="79998"/>
            </a:srgbClr>
          </a:solidFill>
        </p:spPr>
        <p:txBody>
          <a:bodyPr wrap="square" lIns="0" tIns="0" rIns="0" bIns="0" rtlCol="0"/>
          <a:lstStyle/>
          <a:p>
            <a:endParaRPr/>
          </a:p>
        </p:txBody>
      </p:sp>
      <p:sp>
        <p:nvSpPr>
          <p:cNvPr id="453" name="object 453"/>
          <p:cNvSpPr/>
          <p:nvPr/>
        </p:nvSpPr>
        <p:spPr>
          <a:xfrm>
            <a:off x="1834664" y="4129878"/>
            <a:ext cx="5715" cy="3810"/>
          </a:xfrm>
          <a:custGeom>
            <a:avLst/>
            <a:gdLst/>
            <a:ahLst/>
            <a:cxnLst/>
            <a:rect l="l" t="t" r="r" b="b"/>
            <a:pathLst>
              <a:path w="5714" h="3810">
                <a:moveTo>
                  <a:pt x="4991" y="0"/>
                </a:moveTo>
                <a:lnTo>
                  <a:pt x="88" y="2501"/>
                </a:lnTo>
                <a:lnTo>
                  <a:pt x="0" y="2806"/>
                </a:lnTo>
                <a:lnTo>
                  <a:pt x="241" y="3302"/>
                </a:lnTo>
                <a:lnTo>
                  <a:pt x="546" y="3390"/>
                </a:lnTo>
                <a:lnTo>
                  <a:pt x="5448" y="876"/>
                </a:lnTo>
                <a:lnTo>
                  <a:pt x="5537" y="571"/>
                </a:lnTo>
                <a:lnTo>
                  <a:pt x="5283" y="88"/>
                </a:lnTo>
                <a:lnTo>
                  <a:pt x="4991" y="0"/>
                </a:lnTo>
                <a:close/>
              </a:path>
            </a:pathLst>
          </a:custGeom>
          <a:solidFill>
            <a:srgbClr val="402B2D">
              <a:alpha val="79998"/>
            </a:srgbClr>
          </a:solidFill>
        </p:spPr>
        <p:txBody>
          <a:bodyPr wrap="square" lIns="0" tIns="0" rIns="0" bIns="0" rtlCol="0"/>
          <a:lstStyle/>
          <a:p>
            <a:endParaRPr/>
          </a:p>
        </p:txBody>
      </p:sp>
      <p:sp>
        <p:nvSpPr>
          <p:cNvPr id="454" name="object 454"/>
          <p:cNvSpPr/>
          <p:nvPr/>
        </p:nvSpPr>
        <p:spPr>
          <a:xfrm>
            <a:off x="1834657" y="4132060"/>
            <a:ext cx="5715" cy="3810"/>
          </a:xfrm>
          <a:custGeom>
            <a:avLst/>
            <a:gdLst/>
            <a:ahLst/>
            <a:cxnLst/>
            <a:rect l="l" t="t" r="r" b="b"/>
            <a:pathLst>
              <a:path w="5714" h="3810">
                <a:moveTo>
                  <a:pt x="4914" y="0"/>
                </a:moveTo>
                <a:lnTo>
                  <a:pt x="88" y="2641"/>
                </a:lnTo>
                <a:lnTo>
                  <a:pt x="0" y="2946"/>
                </a:lnTo>
                <a:lnTo>
                  <a:pt x="253" y="3416"/>
                </a:lnTo>
                <a:lnTo>
                  <a:pt x="546" y="3517"/>
                </a:lnTo>
                <a:lnTo>
                  <a:pt x="5384" y="876"/>
                </a:lnTo>
                <a:lnTo>
                  <a:pt x="5473" y="571"/>
                </a:lnTo>
                <a:lnTo>
                  <a:pt x="5219" y="76"/>
                </a:lnTo>
                <a:lnTo>
                  <a:pt x="4914" y="0"/>
                </a:lnTo>
                <a:close/>
              </a:path>
            </a:pathLst>
          </a:custGeom>
          <a:solidFill>
            <a:srgbClr val="402B2D">
              <a:alpha val="79998"/>
            </a:srgbClr>
          </a:solidFill>
        </p:spPr>
        <p:txBody>
          <a:bodyPr wrap="square" lIns="0" tIns="0" rIns="0" bIns="0" rtlCol="0"/>
          <a:lstStyle/>
          <a:p>
            <a:endParaRPr/>
          </a:p>
        </p:txBody>
      </p:sp>
      <p:sp>
        <p:nvSpPr>
          <p:cNvPr id="455" name="object 455"/>
          <p:cNvSpPr/>
          <p:nvPr/>
        </p:nvSpPr>
        <p:spPr>
          <a:xfrm>
            <a:off x="1836428" y="4135238"/>
            <a:ext cx="5080" cy="4445"/>
          </a:xfrm>
          <a:custGeom>
            <a:avLst/>
            <a:gdLst/>
            <a:ahLst/>
            <a:cxnLst/>
            <a:rect l="l" t="t" r="r" b="b"/>
            <a:pathLst>
              <a:path w="5080" h="4445">
                <a:moveTo>
                  <a:pt x="571" y="0"/>
                </a:moveTo>
                <a:lnTo>
                  <a:pt x="292" y="50"/>
                </a:lnTo>
                <a:lnTo>
                  <a:pt x="0" y="495"/>
                </a:lnTo>
                <a:lnTo>
                  <a:pt x="50" y="800"/>
                </a:lnTo>
                <a:lnTo>
                  <a:pt x="4064" y="4013"/>
                </a:lnTo>
                <a:lnTo>
                  <a:pt x="4356" y="3975"/>
                </a:lnTo>
                <a:lnTo>
                  <a:pt x="4648" y="3530"/>
                </a:lnTo>
                <a:lnTo>
                  <a:pt x="4597" y="3225"/>
                </a:lnTo>
                <a:lnTo>
                  <a:pt x="571" y="0"/>
                </a:lnTo>
                <a:close/>
              </a:path>
            </a:pathLst>
          </a:custGeom>
          <a:solidFill>
            <a:srgbClr val="402B2D">
              <a:alpha val="79998"/>
            </a:srgbClr>
          </a:solidFill>
        </p:spPr>
        <p:txBody>
          <a:bodyPr wrap="square" lIns="0" tIns="0" rIns="0" bIns="0" rtlCol="0"/>
          <a:lstStyle/>
          <a:p>
            <a:endParaRPr/>
          </a:p>
        </p:txBody>
      </p:sp>
      <p:sp>
        <p:nvSpPr>
          <p:cNvPr id="456" name="object 456"/>
          <p:cNvSpPr/>
          <p:nvPr/>
        </p:nvSpPr>
        <p:spPr>
          <a:xfrm>
            <a:off x="1838214" y="4134310"/>
            <a:ext cx="5080" cy="4445"/>
          </a:xfrm>
          <a:custGeom>
            <a:avLst/>
            <a:gdLst/>
            <a:ahLst/>
            <a:cxnLst/>
            <a:rect l="l" t="t" r="r" b="b"/>
            <a:pathLst>
              <a:path w="5080" h="4445">
                <a:moveTo>
                  <a:pt x="558" y="0"/>
                </a:moveTo>
                <a:lnTo>
                  <a:pt x="292" y="50"/>
                </a:lnTo>
                <a:lnTo>
                  <a:pt x="0" y="507"/>
                </a:lnTo>
                <a:lnTo>
                  <a:pt x="50" y="812"/>
                </a:lnTo>
                <a:lnTo>
                  <a:pt x="4165" y="3898"/>
                </a:lnTo>
                <a:lnTo>
                  <a:pt x="4432" y="3848"/>
                </a:lnTo>
                <a:lnTo>
                  <a:pt x="4711" y="3390"/>
                </a:lnTo>
                <a:lnTo>
                  <a:pt x="4660" y="3086"/>
                </a:lnTo>
                <a:lnTo>
                  <a:pt x="558" y="0"/>
                </a:lnTo>
                <a:close/>
              </a:path>
            </a:pathLst>
          </a:custGeom>
          <a:solidFill>
            <a:srgbClr val="402B2D">
              <a:alpha val="79998"/>
            </a:srgbClr>
          </a:solidFill>
        </p:spPr>
        <p:txBody>
          <a:bodyPr wrap="square" lIns="0" tIns="0" rIns="0" bIns="0" rtlCol="0"/>
          <a:lstStyle/>
          <a:p>
            <a:endParaRPr/>
          </a:p>
        </p:txBody>
      </p:sp>
      <p:sp>
        <p:nvSpPr>
          <p:cNvPr id="457" name="object 457"/>
          <p:cNvSpPr/>
          <p:nvPr/>
        </p:nvSpPr>
        <p:spPr>
          <a:xfrm>
            <a:off x="1841800" y="4130001"/>
            <a:ext cx="5080" cy="3175"/>
          </a:xfrm>
          <a:custGeom>
            <a:avLst/>
            <a:gdLst/>
            <a:ahLst/>
            <a:cxnLst/>
            <a:rect l="l" t="t" r="r" b="b"/>
            <a:pathLst>
              <a:path w="5080" h="3175">
                <a:moveTo>
                  <a:pt x="4343" y="0"/>
                </a:moveTo>
                <a:lnTo>
                  <a:pt x="88" y="2184"/>
                </a:lnTo>
                <a:lnTo>
                  <a:pt x="0" y="2451"/>
                </a:lnTo>
                <a:lnTo>
                  <a:pt x="215" y="2870"/>
                </a:lnTo>
                <a:lnTo>
                  <a:pt x="469" y="2959"/>
                </a:lnTo>
                <a:lnTo>
                  <a:pt x="4724" y="774"/>
                </a:lnTo>
                <a:lnTo>
                  <a:pt x="4813" y="507"/>
                </a:lnTo>
                <a:lnTo>
                  <a:pt x="4584" y="88"/>
                </a:lnTo>
                <a:lnTo>
                  <a:pt x="4343" y="0"/>
                </a:lnTo>
                <a:close/>
              </a:path>
            </a:pathLst>
          </a:custGeom>
          <a:solidFill>
            <a:srgbClr val="402B2D">
              <a:alpha val="79998"/>
            </a:srgbClr>
          </a:solidFill>
        </p:spPr>
        <p:txBody>
          <a:bodyPr wrap="square" lIns="0" tIns="0" rIns="0" bIns="0" rtlCol="0"/>
          <a:lstStyle/>
          <a:p>
            <a:endParaRPr/>
          </a:p>
        </p:txBody>
      </p:sp>
      <p:sp>
        <p:nvSpPr>
          <p:cNvPr id="458" name="object 458"/>
          <p:cNvSpPr/>
          <p:nvPr/>
        </p:nvSpPr>
        <p:spPr>
          <a:xfrm>
            <a:off x="1841793" y="4131909"/>
            <a:ext cx="5080" cy="3175"/>
          </a:xfrm>
          <a:custGeom>
            <a:avLst/>
            <a:gdLst/>
            <a:ahLst/>
            <a:cxnLst/>
            <a:rect l="l" t="t" r="r" b="b"/>
            <a:pathLst>
              <a:path w="5080" h="3175">
                <a:moveTo>
                  <a:pt x="4267" y="0"/>
                </a:moveTo>
                <a:lnTo>
                  <a:pt x="63" y="2285"/>
                </a:lnTo>
                <a:lnTo>
                  <a:pt x="0" y="2552"/>
                </a:lnTo>
                <a:lnTo>
                  <a:pt x="215" y="2971"/>
                </a:lnTo>
                <a:lnTo>
                  <a:pt x="482" y="3047"/>
                </a:lnTo>
                <a:lnTo>
                  <a:pt x="4673" y="749"/>
                </a:lnTo>
                <a:lnTo>
                  <a:pt x="4648" y="279"/>
                </a:lnTo>
                <a:lnTo>
                  <a:pt x="4521" y="76"/>
                </a:lnTo>
                <a:lnTo>
                  <a:pt x="4267" y="0"/>
                </a:lnTo>
                <a:close/>
              </a:path>
            </a:pathLst>
          </a:custGeom>
          <a:solidFill>
            <a:srgbClr val="402B2D">
              <a:alpha val="79998"/>
            </a:srgbClr>
          </a:solidFill>
        </p:spPr>
        <p:txBody>
          <a:bodyPr wrap="square" lIns="0" tIns="0" rIns="0" bIns="0" rtlCol="0"/>
          <a:lstStyle/>
          <a:p>
            <a:endParaRPr/>
          </a:p>
        </p:txBody>
      </p:sp>
      <p:sp>
        <p:nvSpPr>
          <p:cNvPr id="459" name="object 459"/>
          <p:cNvSpPr/>
          <p:nvPr/>
        </p:nvSpPr>
        <p:spPr>
          <a:xfrm>
            <a:off x="1843322" y="4134665"/>
            <a:ext cx="4445" cy="3810"/>
          </a:xfrm>
          <a:custGeom>
            <a:avLst/>
            <a:gdLst/>
            <a:ahLst/>
            <a:cxnLst/>
            <a:rect l="l" t="t" r="r" b="b"/>
            <a:pathLst>
              <a:path w="4444" h="3810">
                <a:moveTo>
                  <a:pt x="507" y="0"/>
                </a:moveTo>
                <a:lnTo>
                  <a:pt x="266" y="38"/>
                </a:lnTo>
                <a:lnTo>
                  <a:pt x="0" y="419"/>
                </a:lnTo>
                <a:lnTo>
                  <a:pt x="50" y="698"/>
                </a:lnTo>
                <a:lnTo>
                  <a:pt x="3543" y="3479"/>
                </a:lnTo>
                <a:lnTo>
                  <a:pt x="3784" y="3429"/>
                </a:lnTo>
                <a:lnTo>
                  <a:pt x="4038" y="3060"/>
                </a:lnTo>
                <a:lnTo>
                  <a:pt x="4000" y="2781"/>
                </a:lnTo>
                <a:lnTo>
                  <a:pt x="507" y="0"/>
                </a:lnTo>
                <a:close/>
              </a:path>
            </a:pathLst>
          </a:custGeom>
          <a:solidFill>
            <a:srgbClr val="402B2D">
              <a:alpha val="79998"/>
            </a:srgbClr>
          </a:solidFill>
        </p:spPr>
        <p:txBody>
          <a:bodyPr wrap="square" lIns="0" tIns="0" rIns="0" bIns="0" rtlCol="0"/>
          <a:lstStyle/>
          <a:p>
            <a:endParaRPr/>
          </a:p>
        </p:txBody>
      </p:sp>
      <p:sp>
        <p:nvSpPr>
          <p:cNvPr id="460" name="object 460"/>
          <p:cNvSpPr/>
          <p:nvPr/>
        </p:nvSpPr>
        <p:spPr>
          <a:xfrm>
            <a:off x="1844894" y="4133852"/>
            <a:ext cx="4445" cy="3810"/>
          </a:xfrm>
          <a:custGeom>
            <a:avLst/>
            <a:gdLst/>
            <a:ahLst/>
            <a:cxnLst/>
            <a:rect l="l" t="t" r="r" b="b"/>
            <a:pathLst>
              <a:path w="4444" h="3810">
                <a:moveTo>
                  <a:pt x="482" y="0"/>
                </a:moveTo>
                <a:lnTo>
                  <a:pt x="241" y="50"/>
                </a:lnTo>
                <a:lnTo>
                  <a:pt x="0" y="444"/>
                </a:lnTo>
                <a:lnTo>
                  <a:pt x="38" y="711"/>
                </a:lnTo>
                <a:lnTo>
                  <a:pt x="3594" y="3390"/>
                </a:lnTo>
                <a:lnTo>
                  <a:pt x="3835" y="3340"/>
                </a:lnTo>
                <a:lnTo>
                  <a:pt x="4076" y="2946"/>
                </a:lnTo>
                <a:lnTo>
                  <a:pt x="4038" y="2679"/>
                </a:lnTo>
                <a:lnTo>
                  <a:pt x="482" y="0"/>
                </a:lnTo>
                <a:close/>
              </a:path>
            </a:pathLst>
          </a:custGeom>
          <a:solidFill>
            <a:srgbClr val="402B2D">
              <a:alpha val="79998"/>
            </a:srgbClr>
          </a:solidFill>
        </p:spPr>
        <p:txBody>
          <a:bodyPr wrap="square" lIns="0" tIns="0" rIns="0" bIns="0" rtlCol="0"/>
          <a:lstStyle/>
          <a:p>
            <a:endParaRPr/>
          </a:p>
        </p:txBody>
      </p:sp>
      <p:sp>
        <p:nvSpPr>
          <p:cNvPr id="461" name="object 461"/>
          <p:cNvSpPr/>
          <p:nvPr/>
        </p:nvSpPr>
        <p:spPr>
          <a:xfrm>
            <a:off x="1847926" y="4130394"/>
            <a:ext cx="5080" cy="3175"/>
          </a:xfrm>
          <a:custGeom>
            <a:avLst/>
            <a:gdLst/>
            <a:ahLst/>
            <a:cxnLst/>
            <a:rect l="l" t="t" r="r" b="b"/>
            <a:pathLst>
              <a:path w="5080" h="3175">
                <a:moveTo>
                  <a:pt x="4343" y="0"/>
                </a:moveTo>
                <a:lnTo>
                  <a:pt x="88" y="2184"/>
                </a:lnTo>
                <a:lnTo>
                  <a:pt x="0" y="2438"/>
                </a:lnTo>
                <a:lnTo>
                  <a:pt x="215" y="2870"/>
                </a:lnTo>
                <a:lnTo>
                  <a:pt x="482" y="2959"/>
                </a:lnTo>
                <a:lnTo>
                  <a:pt x="4724" y="774"/>
                </a:lnTo>
                <a:lnTo>
                  <a:pt x="4813" y="507"/>
                </a:lnTo>
                <a:lnTo>
                  <a:pt x="4597" y="76"/>
                </a:lnTo>
                <a:lnTo>
                  <a:pt x="4343" y="0"/>
                </a:lnTo>
                <a:close/>
              </a:path>
            </a:pathLst>
          </a:custGeom>
          <a:solidFill>
            <a:srgbClr val="402B2D">
              <a:alpha val="79998"/>
            </a:srgbClr>
          </a:solidFill>
        </p:spPr>
        <p:txBody>
          <a:bodyPr wrap="square" lIns="0" tIns="0" rIns="0" bIns="0" rtlCol="0"/>
          <a:lstStyle/>
          <a:p>
            <a:endParaRPr/>
          </a:p>
        </p:txBody>
      </p:sp>
      <p:sp>
        <p:nvSpPr>
          <p:cNvPr id="462" name="object 462"/>
          <p:cNvSpPr/>
          <p:nvPr/>
        </p:nvSpPr>
        <p:spPr>
          <a:xfrm>
            <a:off x="1847918" y="4132293"/>
            <a:ext cx="5080" cy="3175"/>
          </a:xfrm>
          <a:custGeom>
            <a:avLst/>
            <a:gdLst/>
            <a:ahLst/>
            <a:cxnLst/>
            <a:rect l="l" t="t" r="r" b="b"/>
            <a:pathLst>
              <a:path w="5080" h="3175">
                <a:moveTo>
                  <a:pt x="4267" y="0"/>
                </a:moveTo>
                <a:lnTo>
                  <a:pt x="76" y="2298"/>
                </a:lnTo>
                <a:lnTo>
                  <a:pt x="0" y="2565"/>
                </a:lnTo>
                <a:lnTo>
                  <a:pt x="215" y="2971"/>
                </a:lnTo>
                <a:lnTo>
                  <a:pt x="495" y="3047"/>
                </a:lnTo>
                <a:lnTo>
                  <a:pt x="4470" y="876"/>
                </a:lnTo>
                <a:lnTo>
                  <a:pt x="4673" y="749"/>
                </a:lnTo>
                <a:lnTo>
                  <a:pt x="4749" y="507"/>
                </a:lnTo>
                <a:lnTo>
                  <a:pt x="4521" y="76"/>
                </a:lnTo>
                <a:lnTo>
                  <a:pt x="4267" y="0"/>
                </a:lnTo>
                <a:close/>
              </a:path>
            </a:pathLst>
          </a:custGeom>
          <a:solidFill>
            <a:srgbClr val="402B2D">
              <a:alpha val="79998"/>
            </a:srgbClr>
          </a:solidFill>
        </p:spPr>
        <p:txBody>
          <a:bodyPr wrap="square" lIns="0" tIns="0" rIns="0" bIns="0" rtlCol="0"/>
          <a:lstStyle/>
          <a:p>
            <a:endParaRPr/>
          </a:p>
        </p:txBody>
      </p:sp>
      <p:sp>
        <p:nvSpPr>
          <p:cNvPr id="463" name="object 463"/>
          <p:cNvSpPr/>
          <p:nvPr/>
        </p:nvSpPr>
        <p:spPr>
          <a:xfrm>
            <a:off x="1849452" y="4135047"/>
            <a:ext cx="4445" cy="3810"/>
          </a:xfrm>
          <a:custGeom>
            <a:avLst/>
            <a:gdLst/>
            <a:ahLst/>
            <a:cxnLst/>
            <a:rect l="l" t="t" r="r" b="b"/>
            <a:pathLst>
              <a:path w="4444" h="3810">
                <a:moveTo>
                  <a:pt x="507" y="0"/>
                </a:moveTo>
                <a:lnTo>
                  <a:pt x="266" y="50"/>
                </a:lnTo>
                <a:lnTo>
                  <a:pt x="0" y="431"/>
                </a:lnTo>
                <a:lnTo>
                  <a:pt x="50" y="698"/>
                </a:lnTo>
                <a:lnTo>
                  <a:pt x="3543" y="3492"/>
                </a:lnTo>
                <a:lnTo>
                  <a:pt x="3784" y="3441"/>
                </a:lnTo>
                <a:lnTo>
                  <a:pt x="4038" y="3060"/>
                </a:lnTo>
                <a:lnTo>
                  <a:pt x="4000" y="2794"/>
                </a:lnTo>
                <a:lnTo>
                  <a:pt x="507" y="0"/>
                </a:lnTo>
                <a:close/>
              </a:path>
            </a:pathLst>
          </a:custGeom>
          <a:solidFill>
            <a:srgbClr val="402B2D">
              <a:alpha val="79998"/>
            </a:srgbClr>
          </a:solidFill>
        </p:spPr>
        <p:txBody>
          <a:bodyPr wrap="square" lIns="0" tIns="0" rIns="0" bIns="0" rtlCol="0"/>
          <a:lstStyle/>
          <a:p>
            <a:endParaRPr/>
          </a:p>
        </p:txBody>
      </p:sp>
      <p:sp>
        <p:nvSpPr>
          <p:cNvPr id="464" name="object 464"/>
          <p:cNvSpPr/>
          <p:nvPr/>
        </p:nvSpPr>
        <p:spPr>
          <a:xfrm>
            <a:off x="1851006" y="4134234"/>
            <a:ext cx="4445" cy="3810"/>
          </a:xfrm>
          <a:custGeom>
            <a:avLst/>
            <a:gdLst/>
            <a:ahLst/>
            <a:cxnLst/>
            <a:rect l="l" t="t" r="r" b="b"/>
            <a:pathLst>
              <a:path w="4444" h="3810">
                <a:moveTo>
                  <a:pt x="495" y="0"/>
                </a:moveTo>
                <a:lnTo>
                  <a:pt x="254" y="63"/>
                </a:lnTo>
                <a:lnTo>
                  <a:pt x="0" y="444"/>
                </a:lnTo>
                <a:lnTo>
                  <a:pt x="50" y="711"/>
                </a:lnTo>
                <a:lnTo>
                  <a:pt x="3619" y="3403"/>
                </a:lnTo>
                <a:lnTo>
                  <a:pt x="3848" y="3340"/>
                </a:lnTo>
                <a:lnTo>
                  <a:pt x="4102" y="2959"/>
                </a:lnTo>
                <a:lnTo>
                  <a:pt x="4064" y="2692"/>
                </a:lnTo>
                <a:lnTo>
                  <a:pt x="495" y="0"/>
                </a:lnTo>
                <a:close/>
              </a:path>
            </a:pathLst>
          </a:custGeom>
          <a:solidFill>
            <a:srgbClr val="402B2D">
              <a:alpha val="79998"/>
            </a:srgbClr>
          </a:solidFill>
        </p:spPr>
        <p:txBody>
          <a:bodyPr wrap="square" lIns="0" tIns="0" rIns="0" bIns="0" rtlCol="0"/>
          <a:lstStyle/>
          <a:p>
            <a:endParaRPr/>
          </a:p>
        </p:txBody>
      </p:sp>
      <p:sp>
        <p:nvSpPr>
          <p:cNvPr id="465" name="object 465"/>
          <p:cNvSpPr/>
          <p:nvPr/>
        </p:nvSpPr>
        <p:spPr>
          <a:xfrm>
            <a:off x="1853660" y="4129736"/>
            <a:ext cx="5080" cy="3175"/>
          </a:xfrm>
          <a:custGeom>
            <a:avLst/>
            <a:gdLst/>
            <a:ahLst/>
            <a:cxnLst/>
            <a:rect l="l" t="t" r="r" b="b"/>
            <a:pathLst>
              <a:path w="5080" h="3175">
                <a:moveTo>
                  <a:pt x="4343" y="0"/>
                </a:moveTo>
                <a:lnTo>
                  <a:pt x="88" y="2184"/>
                </a:lnTo>
                <a:lnTo>
                  <a:pt x="0" y="2451"/>
                </a:lnTo>
                <a:lnTo>
                  <a:pt x="127" y="2654"/>
                </a:lnTo>
                <a:lnTo>
                  <a:pt x="228" y="2870"/>
                </a:lnTo>
                <a:lnTo>
                  <a:pt x="482" y="2959"/>
                </a:lnTo>
                <a:lnTo>
                  <a:pt x="4737" y="774"/>
                </a:lnTo>
                <a:lnTo>
                  <a:pt x="4813" y="507"/>
                </a:lnTo>
                <a:lnTo>
                  <a:pt x="4597" y="88"/>
                </a:lnTo>
                <a:lnTo>
                  <a:pt x="4343" y="0"/>
                </a:lnTo>
                <a:close/>
              </a:path>
            </a:pathLst>
          </a:custGeom>
          <a:solidFill>
            <a:srgbClr val="402B2D">
              <a:alpha val="79998"/>
            </a:srgbClr>
          </a:solidFill>
        </p:spPr>
        <p:txBody>
          <a:bodyPr wrap="square" lIns="0" tIns="0" rIns="0" bIns="0" rtlCol="0"/>
          <a:lstStyle/>
          <a:p>
            <a:endParaRPr/>
          </a:p>
        </p:txBody>
      </p:sp>
      <p:sp>
        <p:nvSpPr>
          <p:cNvPr id="466" name="object 466"/>
          <p:cNvSpPr/>
          <p:nvPr/>
        </p:nvSpPr>
        <p:spPr>
          <a:xfrm>
            <a:off x="1853660" y="4131643"/>
            <a:ext cx="5080" cy="3175"/>
          </a:xfrm>
          <a:custGeom>
            <a:avLst/>
            <a:gdLst/>
            <a:ahLst/>
            <a:cxnLst/>
            <a:rect l="l" t="t" r="r" b="b"/>
            <a:pathLst>
              <a:path w="5080" h="3175">
                <a:moveTo>
                  <a:pt x="4267" y="0"/>
                </a:moveTo>
                <a:lnTo>
                  <a:pt x="76" y="2285"/>
                </a:lnTo>
                <a:lnTo>
                  <a:pt x="0" y="2552"/>
                </a:lnTo>
                <a:lnTo>
                  <a:pt x="228" y="2971"/>
                </a:lnTo>
                <a:lnTo>
                  <a:pt x="495" y="3047"/>
                </a:lnTo>
                <a:lnTo>
                  <a:pt x="4673" y="749"/>
                </a:lnTo>
                <a:lnTo>
                  <a:pt x="4749" y="495"/>
                </a:lnTo>
                <a:lnTo>
                  <a:pt x="4533" y="76"/>
                </a:lnTo>
                <a:lnTo>
                  <a:pt x="4267" y="0"/>
                </a:lnTo>
                <a:close/>
              </a:path>
            </a:pathLst>
          </a:custGeom>
          <a:solidFill>
            <a:srgbClr val="402B2D">
              <a:alpha val="79998"/>
            </a:srgbClr>
          </a:solidFill>
        </p:spPr>
        <p:txBody>
          <a:bodyPr wrap="square" lIns="0" tIns="0" rIns="0" bIns="0" rtlCol="0"/>
          <a:lstStyle/>
          <a:p>
            <a:endParaRPr/>
          </a:p>
        </p:txBody>
      </p:sp>
      <p:sp>
        <p:nvSpPr>
          <p:cNvPr id="467" name="object 467"/>
          <p:cNvSpPr/>
          <p:nvPr/>
        </p:nvSpPr>
        <p:spPr>
          <a:xfrm>
            <a:off x="1855203" y="4134401"/>
            <a:ext cx="4445" cy="3810"/>
          </a:xfrm>
          <a:custGeom>
            <a:avLst/>
            <a:gdLst/>
            <a:ahLst/>
            <a:cxnLst/>
            <a:rect l="l" t="t" r="r" b="b"/>
            <a:pathLst>
              <a:path w="4444" h="3810">
                <a:moveTo>
                  <a:pt x="508" y="0"/>
                </a:moveTo>
                <a:lnTo>
                  <a:pt x="266" y="38"/>
                </a:lnTo>
                <a:lnTo>
                  <a:pt x="0" y="419"/>
                </a:lnTo>
                <a:lnTo>
                  <a:pt x="50" y="698"/>
                </a:lnTo>
                <a:lnTo>
                  <a:pt x="3530" y="3479"/>
                </a:lnTo>
                <a:lnTo>
                  <a:pt x="3771" y="3429"/>
                </a:lnTo>
                <a:lnTo>
                  <a:pt x="4025" y="3048"/>
                </a:lnTo>
                <a:lnTo>
                  <a:pt x="4000" y="2794"/>
                </a:lnTo>
                <a:lnTo>
                  <a:pt x="508" y="0"/>
                </a:lnTo>
                <a:close/>
              </a:path>
            </a:pathLst>
          </a:custGeom>
          <a:solidFill>
            <a:srgbClr val="402B2D">
              <a:alpha val="79998"/>
            </a:srgbClr>
          </a:solidFill>
        </p:spPr>
        <p:txBody>
          <a:bodyPr wrap="square" lIns="0" tIns="0" rIns="0" bIns="0" rtlCol="0"/>
          <a:lstStyle/>
          <a:p>
            <a:endParaRPr/>
          </a:p>
        </p:txBody>
      </p:sp>
      <p:sp>
        <p:nvSpPr>
          <p:cNvPr id="468" name="object 468"/>
          <p:cNvSpPr/>
          <p:nvPr/>
        </p:nvSpPr>
        <p:spPr>
          <a:xfrm>
            <a:off x="1856755" y="4133587"/>
            <a:ext cx="4445" cy="3810"/>
          </a:xfrm>
          <a:custGeom>
            <a:avLst/>
            <a:gdLst/>
            <a:ahLst/>
            <a:cxnLst/>
            <a:rect l="l" t="t" r="r" b="b"/>
            <a:pathLst>
              <a:path w="4444" h="3810">
                <a:moveTo>
                  <a:pt x="495" y="0"/>
                </a:moveTo>
                <a:lnTo>
                  <a:pt x="254" y="50"/>
                </a:lnTo>
                <a:lnTo>
                  <a:pt x="0" y="444"/>
                </a:lnTo>
                <a:lnTo>
                  <a:pt x="50" y="711"/>
                </a:lnTo>
                <a:lnTo>
                  <a:pt x="3619" y="3390"/>
                </a:lnTo>
                <a:lnTo>
                  <a:pt x="3848" y="3327"/>
                </a:lnTo>
                <a:lnTo>
                  <a:pt x="4089" y="2959"/>
                </a:lnTo>
                <a:lnTo>
                  <a:pt x="4051" y="2679"/>
                </a:lnTo>
                <a:lnTo>
                  <a:pt x="495" y="0"/>
                </a:lnTo>
                <a:close/>
              </a:path>
            </a:pathLst>
          </a:custGeom>
          <a:solidFill>
            <a:srgbClr val="402B2D">
              <a:alpha val="79998"/>
            </a:srgbClr>
          </a:solidFill>
        </p:spPr>
        <p:txBody>
          <a:bodyPr wrap="square" lIns="0" tIns="0" rIns="0" bIns="0" rtlCol="0"/>
          <a:lstStyle/>
          <a:p>
            <a:endParaRPr/>
          </a:p>
        </p:txBody>
      </p:sp>
      <p:sp>
        <p:nvSpPr>
          <p:cNvPr id="469" name="object 469"/>
          <p:cNvSpPr/>
          <p:nvPr/>
        </p:nvSpPr>
        <p:spPr>
          <a:xfrm>
            <a:off x="1859625" y="4128395"/>
            <a:ext cx="5080" cy="3810"/>
          </a:xfrm>
          <a:custGeom>
            <a:avLst/>
            <a:gdLst/>
            <a:ahLst/>
            <a:cxnLst/>
            <a:rect l="l" t="t" r="r" b="b"/>
            <a:pathLst>
              <a:path w="5080" h="3810">
                <a:moveTo>
                  <a:pt x="4127" y="0"/>
                </a:moveTo>
                <a:lnTo>
                  <a:pt x="63" y="2501"/>
                </a:lnTo>
                <a:lnTo>
                  <a:pt x="0" y="2768"/>
                </a:lnTo>
                <a:lnTo>
                  <a:pt x="241" y="3175"/>
                </a:lnTo>
                <a:lnTo>
                  <a:pt x="508" y="3225"/>
                </a:lnTo>
                <a:lnTo>
                  <a:pt x="4572" y="736"/>
                </a:lnTo>
                <a:lnTo>
                  <a:pt x="4521" y="254"/>
                </a:lnTo>
                <a:lnTo>
                  <a:pt x="4381" y="63"/>
                </a:lnTo>
                <a:lnTo>
                  <a:pt x="4127" y="0"/>
                </a:lnTo>
                <a:close/>
              </a:path>
            </a:pathLst>
          </a:custGeom>
          <a:solidFill>
            <a:srgbClr val="402B2D">
              <a:alpha val="79998"/>
            </a:srgbClr>
          </a:solidFill>
        </p:spPr>
        <p:txBody>
          <a:bodyPr wrap="square" lIns="0" tIns="0" rIns="0" bIns="0" rtlCol="0"/>
          <a:lstStyle/>
          <a:p>
            <a:endParaRPr/>
          </a:p>
        </p:txBody>
      </p:sp>
      <p:sp>
        <p:nvSpPr>
          <p:cNvPr id="470" name="object 470"/>
          <p:cNvSpPr/>
          <p:nvPr/>
        </p:nvSpPr>
        <p:spPr>
          <a:xfrm>
            <a:off x="1859766" y="4130280"/>
            <a:ext cx="5080" cy="3810"/>
          </a:xfrm>
          <a:custGeom>
            <a:avLst/>
            <a:gdLst/>
            <a:ahLst/>
            <a:cxnLst/>
            <a:rect l="l" t="t" r="r" b="b"/>
            <a:pathLst>
              <a:path w="5080" h="3810">
                <a:moveTo>
                  <a:pt x="4063" y="0"/>
                </a:moveTo>
                <a:lnTo>
                  <a:pt x="63" y="2616"/>
                </a:lnTo>
                <a:lnTo>
                  <a:pt x="0" y="2882"/>
                </a:lnTo>
                <a:lnTo>
                  <a:pt x="266" y="3289"/>
                </a:lnTo>
                <a:lnTo>
                  <a:pt x="533" y="3340"/>
                </a:lnTo>
                <a:lnTo>
                  <a:pt x="4317" y="850"/>
                </a:lnTo>
                <a:lnTo>
                  <a:pt x="4533" y="736"/>
                </a:lnTo>
                <a:lnTo>
                  <a:pt x="4584" y="457"/>
                </a:lnTo>
                <a:lnTo>
                  <a:pt x="4317" y="63"/>
                </a:lnTo>
                <a:lnTo>
                  <a:pt x="4063" y="0"/>
                </a:lnTo>
                <a:close/>
              </a:path>
            </a:pathLst>
          </a:custGeom>
          <a:solidFill>
            <a:srgbClr val="402B2D">
              <a:alpha val="79998"/>
            </a:srgbClr>
          </a:solidFill>
        </p:spPr>
        <p:txBody>
          <a:bodyPr wrap="square" lIns="0" tIns="0" rIns="0" bIns="0" rtlCol="0"/>
          <a:lstStyle/>
          <a:p>
            <a:endParaRPr/>
          </a:p>
        </p:txBody>
      </p:sp>
      <p:sp>
        <p:nvSpPr>
          <p:cNvPr id="471" name="object 471"/>
          <p:cNvSpPr/>
          <p:nvPr/>
        </p:nvSpPr>
        <p:spPr>
          <a:xfrm>
            <a:off x="1778566" y="4129562"/>
            <a:ext cx="5080" cy="3810"/>
          </a:xfrm>
          <a:custGeom>
            <a:avLst/>
            <a:gdLst/>
            <a:ahLst/>
            <a:cxnLst/>
            <a:rect l="l" t="t" r="r" b="b"/>
            <a:pathLst>
              <a:path w="5080" h="3810">
                <a:moveTo>
                  <a:pt x="4127" y="0"/>
                </a:moveTo>
                <a:lnTo>
                  <a:pt x="63" y="2501"/>
                </a:lnTo>
                <a:lnTo>
                  <a:pt x="0" y="2781"/>
                </a:lnTo>
                <a:lnTo>
                  <a:pt x="241" y="3174"/>
                </a:lnTo>
                <a:lnTo>
                  <a:pt x="508" y="3238"/>
                </a:lnTo>
                <a:lnTo>
                  <a:pt x="4584" y="736"/>
                </a:lnTo>
                <a:lnTo>
                  <a:pt x="4635" y="469"/>
                </a:lnTo>
                <a:lnTo>
                  <a:pt x="4381" y="63"/>
                </a:lnTo>
                <a:lnTo>
                  <a:pt x="4127" y="0"/>
                </a:lnTo>
                <a:close/>
              </a:path>
            </a:pathLst>
          </a:custGeom>
          <a:solidFill>
            <a:srgbClr val="402B2D">
              <a:alpha val="79998"/>
            </a:srgbClr>
          </a:solidFill>
        </p:spPr>
        <p:txBody>
          <a:bodyPr wrap="square" lIns="0" tIns="0" rIns="0" bIns="0" rtlCol="0"/>
          <a:lstStyle/>
          <a:p>
            <a:endParaRPr/>
          </a:p>
        </p:txBody>
      </p:sp>
      <p:sp>
        <p:nvSpPr>
          <p:cNvPr id="472" name="object 472"/>
          <p:cNvSpPr/>
          <p:nvPr/>
        </p:nvSpPr>
        <p:spPr>
          <a:xfrm>
            <a:off x="1778712" y="4131459"/>
            <a:ext cx="5080" cy="3810"/>
          </a:xfrm>
          <a:custGeom>
            <a:avLst/>
            <a:gdLst/>
            <a:ahLst/>
            <a:cxnLst/>
            <a:rect l="l" t="t" r="r" b="b"/>
            <a:pathLst>
              <a:path w="5080" h="3810">
                <a:moveTo>
                  <a:pt x="4051" y="0"/>
                </a:moveTo>
                <a:lnTo>
                  <a:pt x="63" y="2616"/>
                </a:lnTo>
                <a:lnTo>
                  <a:pt x="0" y="2882"/>
                </a:lnTo>
                <a:lnTo>
                  <a:pt x="253" y="3276"/>
                </a:lnTo>
                <a:lnTo>
                  <a:pt x="533" y="3340"/>
                </a:lnTo>
                <a:lnTo>
                  <a:pt x="4317" y="850"/>
                </a:lnTo>
                <a:lnTo>
                  <a:pt x="4521" y="736"/>
                </a:lnTo>
                <a:lnTo>
                  <a:pt x="4571" y="457"/>
                </a:lnTo>
                <a:lnTo>
                  <a:pt x="4317" y="63"/>
                </a:lnTo>
                <a:lnTo>
                  <a:pt x="4051" y="0"/>
                </a:lnTo>
                <a:close/>
              </a:path>
            </a:pathLst>
          </a:custGeom>
          <a:solidFill>
            <a:srgbClr val="402B2D">
              <a:alpha val="79998"/>
            </a:srgbClr>
          </a:solidFill>
        </p:spPr>
        <p:txBody>
          <a:bodyPr wrap="square" lIns="0" tIns="0" rIns="0" bIns="0" rtlCol="0"/>
          <a:lstStyle/>
          <a:p>
            <a:endParaRPr/>
          </a:p>
        </p:txBody>
      </p:sp>
      <p:sp>
        <p:nvSpPr>
          <p:cNvPr id="473" name="object 473"/>
          <p:cNvSpPr/>
          <p:nvPr/>
        </p:nvSpPr>
        <p:spPr>
          <a:xfrm>
            <a:off x="1770512" y="4127067"/>
            <a:ext cx="5080" cy="3810"/>
          </a:xfrm>
          <a:custGeom>
            <a:avLst/>
            <a:gdLst/>
            <a:ahLst/>
            <a:cxnLst/>
            <a:rect l="l" t="t" r="r" b="b"/>
            <a:pathLst>
              <a:path w="5080" h="3810">
                <a:moveTo>
                  <a:pt x="4127" y="0"/>
                </a:moveTo>
                <a:lnTo>
                  <a:pt x="63" y="2501"/>
                </a:lnTo>
                <a:lnTo>
                  <a:pt x="0" y="2781"/>
                </a:lnTo>
                <a:lnTo>
                  <a:pt x="241" y="3175"/>
                </a:lnTo>
                <a:lnTo>
                  <a:pt x="508" y="3238"/>
                </a:lnTo>
                <a:lnTo>
                  <a:pt x="4584" y="736"/>
                </a:lnTo>
                <a:lnTo>
                  <a:pt x="4635" y="469"/>
                </a:lnTo>
                <a:lnTo>
                  <a:pt x="4394" y="63"/>
                </a:lnTo>
                <a:lnTo>
                  <a:pt x="4127" y="0"/>
                </a:lnTo>
                <a:close/>
              </a:path>
            </a:pathLst>
          </a:custGeom>
          <a:solidFill>
            <a:srgbClr val="402B2D">
              <a:alpha val="79998"/>
            </a:srgbClr>
          </a:solidFill>
        </p:spPr>
        <p:txBody>
          <a:bodyPr wrap="square" lIns="0" tIns="0" rIns="0" bIns="0" rtlCol="0"/>
          <a:lstStyle/>
          <a:p>
            <a:endParaRPr/>
          </a:p>
        </p:txBody>
      </p:sp>
      <p:sp>
        <p:nvSpPr>
          <p:cNvPr id="474" name="object 474"/>
          <p:cNvSpPr/>
          <p:nvPr/>
        </p:nvSpPr>
        <p:spPr>
          <a:xfrm>
            <a:off x="1770654" y="4128965"/>
            <a:ext cx="5080" cy="3810"/>
          </a:xfrm>
          <a:custGeom>
            <a:avLst/>
            <a:gdLst/>
            <a:ahLst/>
            <a:cxnLst/>
            <a:rect l="l" t="t" r="r" b="b"/>
            <a:pathLst>
              <a:path w="5080" h="3810">
                <a:moveTo>
                  <a:pt x="4051" y="0"/>
                </a:moveTo>
                <a:lnTo>
                  <a:pt x="63" y="2616"/>
                </a:lnTo>
                <a:lnTo>
                  <a:pt x="0" y="2882"/>
                </a:lnTo>
                <a:lnTo>
                  <a:pt x="266" y="3276"/>
                </a:lnTo>
                <a:lnTo>
                  <a:pt x="533" y="3327"/>
                </a:lnTo>
                <a:lnTo>
                  <a:pt x="4317" y="838"/>
                </a:lnTo>
                <a:lnTo>
                  <a:pt x="4533" y="723"/>
                </a:lnTo>
                <a:lnTo>
                  <a:pt x="4584" y="444"/>
                </a:lnTo>
                <a:lnTo>
                  <a:pt x="4317" y="50"/>
                </a:lnTo>
                <a:lnTo>
                  <a:pt x="4051" y="0"/>
                </a:lnTo>
                <a:close/>
              </a:path>
            </a:pathLst>
          </a:custGeom>
          <a:solidFill>
            <a:srgbClr val="402B2D">
              <a:alpha val="79998"/>
            </a:srgbClr>
          </a:solidFill>
        </p:spPr>
        <p:txBody>
          <a:bodyPr wrap="square" lIns="0" tIns="0" rIns="0" bIns="0" rtlCol="0"/>
          <a:lstStyle/>
          <a:p>
            <a:endParaRPr/>
          </a:p>
        </p:txBody>
      </p:sp>
      <p:sp>
        <p:nvSpPr>
          <p:cNvPr id="475" name="object 475"/>
          <p:cNvSpPr/>
          <p:nvPr/>
        </p:nvSpPr>
        <p:spPr>
          <a:xfrm>
            <a:off x="1763807" y="4124996"/>
            <a:ext cx="5080" cy="3810"/>
          </a:xfrm>
          <a:custGeom>
            <a:avLst/>
            <a:gdLst/>
            <a:ahLst/>
            <a:cxnLst/>
            <a:rect l="l" t="t" r="r" b="b"/>
            <a:pathLst>
              <a:path w="5080" h="3810">
                <a:moveTo>
                  <a:pt x="4127" y="0"/>
                </a:moveTo>
                <a:lnTo>
                  <a:pt x="254" y="2362"/>
                </a:lnTo>
                <a:lnTo>
                  <a:pt x="63" y="2501"/>
                </a:lnTo>
                <a:lnTo>
                  <a:pt x="0" y="2768"/>
                </a:lnTo>
                <a:lnTo>
                  <a:pt x="241" y="3162"/>
                </a:lnTo>
                <a:lnTo>
                  <a:pt x="508" y="3225"/>
                </a:lnTo>
                <a:lnTo>
                  <a:pt x="4584" y="711"/>
                </a:lnTo>
                <a:lnTo>
                  <a:pt x="4648" y="457"/>
                </a:lnTo>
                <a:lnTo>
                  <a:pt x="4381" y="63"/>
                </a:lnTo>
                <a:lnTo>
                  <a:pt x="4127" y="0"/>
                </a:lnTo>
                <a:close/>
              </a:path>
            </a:pathLst>
          </a:custGeom>
          <a:solidFill>
            <a:srgbClr val="402B2D">
              <a:alpha val="79998"/>
            </a:srgbClr>
          </a:solidFill>
        </p:spPr>
        <p:txBody>
          <a:bodyPr wrap="square" lIns="0" tIns="0" rIns="0" bIns="0" rtlCol="0"/>
          <a:lstStyle/>
          <a:p>
            <a:endParaRPr/>
          </a:p>
        </p:txBody>
      </p:sp>
      <p:sp>
        <p:nvSpPr>
          <p:cNvPr id="476" name="object 476"/>
          <p:cNvSpPr/>
          <p:nvPr/>
        </p:nvSpPr>
        <p:spPr>
          <a:xfrm>
            <a:off x="1763947" y="4126881"/>
            <a:ext cx="5080" cy="3810"/>
          </a:xfrm>
          <a:custGeom>
            <a:avLst/>
            <a:gdLst/>
            <a:ahLst/>
            <a:cxnLst/>
            <a:rect l="l" t="t" r="r" b="b"/>
            <a:pathLst>
              <a:path w="5080" h="3810">
                <a:moveTo>
                  <a:pt x="4063" y="0"/>
                </a:moveTo>
                <a:lnTo>
                  <a:pt x="63" y="2616"/>
                </a:lnTo>
                <a:lnTo>
                  <a:pt x="0" y="2882"/>
                </a:lnTo>
                <a:lnTo>
                  <a:pt x="266" y="3276"/>
                </a:lnTo>
                <a:lnTo>
                  <a:pt x="533" y="3340"/>
                </a:lnTo>
                <a:lnTo>
                  <a:pt x="4330" y="850"/>
                </a:lnTo>
                <a:lnTo>
                  <a:pt x="4533" y="736"/>
                </a:lnTo>
                <a:lnTo>
                  <a:pt x="4584" y="457"/>
                </a:lnTo>
                <a:lnTo>
                  <a:pt x="4330" y="63"/>
                </a:lnTo>
                <a:lnTo>
                  <a:pt x="4063" y="0"/>
                </a:lnTo>
                <a:close/>
              </a:path>
            </a:pathLst>
          </a:custGeom>
          <a:solidFill>
            <a:srgbClr val="402B2D">
              <a:alpha val="79998"/>
            </a:srgbClr>
          </a:solidFill>
        </p:spPr>
        <p:txBody>
          <a:bodyPr wrap="square" lIns="0" tIns="0" rIns="0" bIns="0" rtlCol="0"/>
          <a:lstStyle/>
          <a:p>
            <a:endParaRPr/>
          </a:p>
        </p:txBody>
      </p:sp>
      <p:sp>
        <p:nvSpPr>
          <p:cNvPr id="477" name="object 477"/>
          <p:cNvSpPr/>
          <p:nvPr/>
        </p:nvSpPr>
        <p:spPr>
          <a:xfrm>
            <a:off x="1755302" y="4123454"/>
            <a:ext cx="5080" cy="3810"/>
          </a:xfrm>
          <a:custGeom>
            <a:avLst/>
            <a:gdLst/>
            <a:ahLst/>
            <a:cxnLst/>
            <a:rect l="l" t="t" r="r" b="b"/>
            <a:pathLst>
              <a:path w="5080" h="3810">
                <a:moveTo>
                  <a:pt x="4140" y="0"/>
                </a:moveTo>
                <a:lnTo>
                  <a:pt x="63" y="2501"/>
                </a:lnTo>
                <a:lnTo>
                  <a:pt x="0" y="2768"/>
                </a:lnTo>
                <a:lnTo>
                  <a:pt x="241" y="3175"/>
                </a:lnTo>
                <a:lnTo>
                  <a:pt x="508" y="3238"/>
                </a:lnTo>
                <a:lnTo>
                  <a:pt x="4584" y="736"/>
                </a:lnTo>
                <a:lnTo>
                  <a:pt x="4648" y="469"/>
                </a:lnTo>
                <a:lnTo>
                  <a:pt x="4394" y="63"/>
                </a:lnTo>
                <a:lnTo>
                  <a:pt x="4140" y="0"/>
                </a:lnTo>
                <a:close/>
              </a:path>
            </a:pathLst>
          </a:custGeom>
          <a:solidFill>
            <a:srgbClr val="402B2D">
              <a:alpha val="79998"/>
            </a:srgbClr>
          </a:solidFill>
        </p:spPr>
        <p:txBody>
          <a:bodyPr wrap="square" lIns="0" tIns="0" rIns="0" bIns="0" rtlCol="0"/>
          <a:lstStyle/>
          <a:p>
            <a:endParaRPr/>
          </a:p>
        </p:txBody>
      </p:sp>
      <p:sp>
        <p:nvSpPr>
          <p:cNvPr id="478" name="object 478"/>
          <p:cNvSpPr/>
          <p:nvPr/>
        </p:nvSpPr>
        <p:spPr>
          <a:xfrm>
            <a:off x="1755448" y="4125339"/>
            <a:ext cx="5080" cy="3810"/>
          </a:xfrm>
          <a:custGeom>
            <a:avLst/>
            <a:gdLst/>
            <a:ahLst/>
            <a:cxnLst/>
            <a:rect l="l" t="t" r="r" b="b"/>
            <a:pathLst>
              <a:path w="5080" h="3810">
                <a:moveTo>
                  <a:pt x="4051" y="0"/>
                </a:moveTo>
                <a:lnTo>
                  <a:pt x="50" y="2628"/>
                </a:lnTo>
                <a:lnTo>
                  <a:pt x="0" y="2895"/>
                </a:lnTo>
                <a:lnTo>
                  <a:pt x="253" y="3289"/>
                </a:lnTo>
                <a:lnTo>
                  <a:pt x="520" y="3340"/>
                </a:lnTo>
                <a:lnTo>
                  <a:pt x="4317" y="850"/>
                </a:lnTo>
                <a:lnTo>
                  <a:pt x="4533" y="736"/>
                </a:lnTo>
                <a:lnTo>
                  <a:pt x="4584" y="457"/>
                </a:lnTo>
                <a:lnTo>
                  <a:pt x="4317" y="63"/>
                </a:lnTo>
                <a:lnTo>
                  <a:pt x="4051" y="0"/>
                </a:lnTo>
                <a:close/>
              </a:path>
            </a:pathLst>
          </a:custGeom>
          <a:solidFill>
            <a:srgbClr val="402B2D">
              <a:alpha val="79998"/>
            </a:srgbClr>
          </a:solidFill>
        </p:spPr>
        <p:txBody>
          <a:bodyPr wrap="square" lIns="0" tIns="0" rIns="0" bIns="0" rtlCol="0"/>
          <a:lstStyle/>
          <a:p>
            <a:endParaRPr/>
          </a:p>
        </p:txBody>
      </p:sp>
      <p:sp>
        <p:nvSpPr>
          <p:cNvPr id="479" name="object 479"/>
          <p:cNvSpPr/>
          <p:nvPr/>
        </p:nvSpPr>
        <p:spPr>
          <a:xfrm>
            <a:off x="1747435" y="4120182"/>
            <a:ext cx="5080" cy="3810"/>
          </a:xfrm>
          <a:custGeom>
            <a:avLst/>
            <a:gdLst/>
            <a:ahLst/>
            <a:cxnLst/>
            <a:rect l="l" t="t" r="r" b="b"/>
            <a:pathLst>
              <a:path w="5080" h="3810">
                <a:moveTo>
                  <a:pt x="4127" y="0"/>
                </a:moveTo>
                <a:lnTo>
                  <a:pt x="63" y="2501"/>
                </a:lnTo>
                <a:lnTo>
                  <a:pt x="0" y="2781"/>
                </a:lnTo>
                <a:lnTo>
                  <a:pt x="241" y="3175"/>
                </a:lnTo>
                <a:lnTo>
                  <a:pt x="508" y="3238"/>
                </a:lnTo>
                <a:lnTo>
                  <a:pt x="4584" y="736"/>
                </a:lnTo>
                <a:lnTo>
                  <a:pt x="4635" y="469"/>
                </a:lnTo>
                <a:lnTo>
                  <a:pt x="4394" y="63"/>
                </a:lnTo>
                <a:lnTo>
                  <a:pt x="4127" y="0"/>
                </a:lnTo>
                <a:close/>
              </a:path>
            </a:pathLst>
          </a:custGeom>
          <a:solidFill>
            <a:srgbClr val="402B2D">
              <a:alpha val="79998"/>
            </a:srgbClr>
          </a:solidFill>
        </p:spPr>
        <p:txBody>
          <a:bodyPr wrap="square" lIns="0" tIns="0" rIns="0" bIns="0" rtlCol="0"/>
          <a:lstStyle/>
          <a:p>
            <a:endParaRPr/>
          </a:p>
        </p:txBody>
      </p:sp>
      <p:sp>
        <p:nvSpPr>
          <p:cNvPr id="480" name="object 480"/>
          <p:cNvSpPr/>
          <p:nvPr/>
        </p:nvSpPr>
        <p:spPr>
          <a:xfrm>
            <a:off x="1747575" y="4122080"/>
            <a:ext cx="5080" cy="3810"/>
          </a:xfrm>
          <a:custGeom>
            <a:avLst/>
            <a:gdLst/>
            <a:ahLst/>
            <a:cxnLst/>
            <a:rect l="l" t="t" r="r" b="b"/>
            <a:pathLst>
              <a:path w="5080" h="3810">
                <a:moveTo>
                  <a:pt x="4051" y="0"/>
                </a:moveTo>
                <a:lnTo>
                  <a:pt x="63" y="2616"/>
                </a:lnTo>
                <a:lnTo>
                  <a:pt x="0" y="2882"/>
                </a:lnTo>
                <a:lnTo>
                  <a:pt x="266" y="3276"/>
                </a:lnTo>
                <a:lnTo>
                  <a:pt x="533" y="3327"/>
                </a:lnTo>
                <a:lnTo>
                  <a:pt x="4533" y="723"/>
                </a:lnTo>
                <a:lnTo>
                  <a:pt x="4584" y="444"/>
                </a:lnTo>
                <a:lnTo>
                  <a:pt x="4317" y="50"/>
                </a:lnTo>
                <a:lnTo>
                  <a:pt x="4051" y="0"/>
                </a:lnTo>
                <a:close/>
              </a:path>
            </a:pathLst>
          </a:custGeom>
          <a:solidFill>
            <a:srgbClr val="402B2D">
              <a:alpha val="79998"/>
            </a:srgbClr>
          </a:solidFill>
        </p:spPr>
        <p:txBody>
          <a:bodyPr wrap="square" lIns="0" tIns="0" rIns="0" bIns="0" rtlCol="0"/>
          <a:lstStyle/>
          <a:p>
            <a:endParaRPr/>
          </a:p>
        </p:txBody>
      </p:sp>
      <p:sp>
        <p:nvSpPr>
          <p:cNvPr id="481" name="object 481"/>
          <p:cNvSpPr/>
          <p:nvPr/>
        </p:nvSpPr>
        <p:spPr>
          <a:xfrm>
            <a:off x="1738870" y="4117631"/>
            <a:ext cx="5080" cy="3810"/>
          </a:xfrm>
          <a:custGeom>
            <a:avLst/>
            <a:gdLst/>
            <a:ahLst/>
            <a:cxnLst/>
            <a:rect l="l" t="t" r="r" b="b"/>
            <a:pathLst>
              <a:path w="5080" h="3810">
                <a:moveTo>
                  <a:pt x="4127" y="0"/>
                </a:moveTo>
                <a:lnTo>
                  <a:pt x="63" y="2501"/>
                </a:lnTo>
                <a:lnTo>
                  <a:pt x="0" y="2781"/>
                </a:lnTo>
                <a:lnTo>
                  <a:pt x="241" y="3175"/>
                </a:lnTo>
                <a:lnTo>
                  <a:pt x="520" y="3225"/>
                </a:lnTo>
                <a:lnTo>
                  <a:pt x="4572" y="736"/>
                </a:lnTo>
                <a:lnTo>
                  <a:pt x="4648" y="469"/>
                </a:lnTo>
                <a:lnTo>
                  <a:pt x="4394" y="63"/>
                </a:lnTo>
                <a:lnTo>
                  <a:pt x="4127" y="0"/>
                </a:lnTo>
                <a:close/>
              </a:path>
            </a:pathLst>
          </a:custGeom>
          <a:solidFill>
            <a:srgbClr val="402B2D">
              <a:alpha val="79998"/>
            </a:srgbClr>
          </a:solidFill>
        </p:spPr>
        <p:txBody>
          <a:bodyPr wrap="square" lIns="0" tIns="0" rIns="0" bIns="0" rtlCol="0"/>
          <a:lstStyle/>
          <a:p>
            <a:endParaRPr/>
          </a:p>
        </p:txBody>
      </p:sp>
      <p:sp>
        <p:nvSpPr>
          <p:cNvPr id="482" name="object 482"/>
          <p:cNvSpPr/>
          <p:nvPr/>
        </p:nvSpPr>
        <p:spPr>
          <a:xfrm>
            <a:off x="1739009" y="4119517"/>
            <a:ext cx="5080" cy="3810"/>
          </a:xfrm>
          <a:custGeom>
            <a:avLst/>
            <a:gdLst/>
            <a:ahLst/>
            <a:cxnLst/>
            <a:rect l="l" t="t" r="r" b="b"/>
            <a:pathLst>
              <a:path w="5080" h="3810">
                <a:moveTo>
                  <a:pt x="4063" y="0"/>
                </a:moveTo>
                <a:lnTo>
                  <a:pt x="63" y="2616"/>
                </a:lnTo>
                <a:lnTo>
                  <a:pt x="0" y="2882"/>
                </a:lnTo>
                <a:lnTo>
                  <a:pt x="266" y="3289"/>
                </a:lnTo>
                <a:lnTo>
                  <a:pt x="533" y="3340"/>
                </a:lnTo>
                <a:lnTo>
                  <a:pt x="4533" y="723"/>
                </a:lnTo>
                <a:lnTo>
                  <a:pt x="4584" y="457"/>
                </a:lnTo>
                <a:lnTo>
                  <a:pt x="4330" y="63"/>
                </a:lnTo>
                <a:lnTo>
                  <a:pt x="4063" y="0"/>
                </a:lnTo>
                <a:close/>
              </a:path>
            </a:pathLst>
          </a:custGeom>
          <a:solidFill>
            <a:srgbClr val="402B2D">
              <a:alpha val="79998"/>
            </a:srgbClr>
          </a:solidFill>
        </p:spPr>
        <p:txBody>
          <a:bodyPr wrap="square" lIns="0" tIns="0" rIns="0" bIns="0" rtlCol="0"/>
          <a:lstStyle/>
          <a:p>
            <a:endParaRPr/>
          </a:p>
        </p:txBody>
      </p:sp>
      <p:sp>
        <p:nvSpPr>
          <p:cNvPr id="483" name="object 483"/>
          <p:cNvSpPr/>
          <p:nvPr/>
        </p:nvSpPr>
        <p:spPr>
          <a:xfrm>
            <a:off x="1729348" y="4112871"/>
            <a:ext cx="4445" cy="2540"/>
          </a:xfrm>
          <a:custGeom>
            <a:avLst/>
            <a:gdLst/>
            <a:ahLst/>
            <a:cxnLst/>
            <a:rect l="l" t="t" r="r" b="b"/>
            <a:pathLst>
              <a:path w="4444" h="2539">
                <a:moveTo>
                  <a:pt x="3759" y="0"/>
                </a:moveTo>
                <a:lnTo>
                  <a:pt x="88" y="1358"/>
                </a:lnTo>
                <a:lnTo>
                  <a:pt x="0" y="1562"/>
                </a:lnTo>
                <a:lnTo>
                  <a:pt x="126" y="1917"/>
                </a:lnTo>
                <a:lnTo>
                  <a:pt x="330" y="2019"/>
                </a:lnTo>
                <a:lnTo>
                  <a:pt x="4013" y="660"/>
                </a:lnTo>
                <a:lnTo>
                  <a:pt x="4114" y="457"/>
                </a:lnTo>
                <a:lnTo>
                  <a:pt x="3975" y="101"/>
                </a:lnTo>
                <a:lnTo>
                  <a:pt x="3759" y="0"/>
                </a:lnTo>
                <a:close/>
              </a:path>
            </a:pathLst>
          </a:custGeom>
          <a:solidFill>
            <a:srgbClr val="402B2D">
              <a:alpha val="79998"/>
            </a:srgbClr>
          </a:solidFill>
        </p:spPr>
        <p:txBody>
          <a:bodyPr wrap="square" lIns="0" tIns="0" rIns="0" bIns="0" rtlCol="0"/>
          <a:lstStyle/>
          <a:p>
            <a:endParaRPr/>
          </a:p>
        </p:txBody>
      </p:sp>
      <p:sp>
        <p:nvSpPr>
          <p:cNvPr id="484" name="object 484"/>
          <p:cNvSpPr/>
          <p:nvPr/>
        </p:nvSpPr>
        <p:spPr>
          <a:xfrm>
            <a:off x="1729145" y="4114407"/>
            <a:ext cx="4445" cy="2540"/>
          </a:xfrm>
          <a:custGeom>
            <a:avLst/>
            <a:gdLst/>
            <a:ahLst/>
            <a:cxnLst/>
            <a:rect l="l" t="t" r="r" b="b"/>
            <a:pathLst>
              <a:path w="4444" h="2539">
                <a:moveTo>
                  <a:pt x="3721" y="0"/>
                </a:moveTo>
                <a:lnTo>
                  <a:pt x="88" y="1460"/>
                </a:lnTo>
                <a:lnTo>
                  <a:pt x="0" y="1663"/>
                </a:lnTo>
                <a:lnTo>
                  <a:pt x="139" y="2019"/>
                </a:lnTo>
                <a:lnTo>
                  <a:pt x="342" y="2108"/>
                </a:lnTo>
                <a:lnTo>
                  <a:pt x="3987" y="660"/>
                </a:lnTo>
                <a:lnTo>
                  <a:pt x="4076" y="457"/>
                </a:lnTo>
                <a:lnTo>
                  <a:pt x="3924" y="88"/>
                </a:lnTo>
                <a:lnTo>
                  <a:pt x="3721" y="0"/>
                </a:lnTo>
                <a:close/>
              </a:path>
            </a:pathLst>
          </a:custGeom>
          <a:solidFill>
            <a:srgbClr val="402B2D">
              <a:alpha val="79998"/>
            </a:srgbClr>
          </a:solidFill>
        </p:spPr>
        <p:txBody>
          <a:bodyPr wrap="square" lIns="0" tIns="0" rIns="0" bIns="0" rtlCol="0"/>
          <a:lstStyle/>
          <a:p>
            <a:endParaRPr/>
          </a:p>
        </p:txBody>
      </p:sp>
      <p:sp>
        <p:nvSpPr>
          <p:cNvPr id="485" name="object 485"/>
          <p:cNvSpPr/>
          <p:nvPr/>
        </p:nvSpPr>
        <p:spPr>
          <a:xfrm>
            <a:off x="1724623" y="4109036"/>
            <a:ext cx="3175" cy="3175"/>
          </a:xfrm>
          <a:custGeom>
            <a:avLst/>
            <a:gdLst/>
            <a:ahLst/>
            <a:cxnLst/>
            <a:rect l="l" t="t" r="r" b="b"/>
            <a:pathLst>
              <a:path w="3175" h="3175">
                <a:moveTo>
                  <a:pt x="2590" y="0"/>
                </a:moveTo>
                <a:lnTo>
                  <a:pt x="0" y="2311"/>
                </a:lnTo>
                <a:lnTo>
                  <a:pt x="114" y="2616"/>
                </a:lnTo>
                <a:lnTo>
                  <a:pt x="228" y="2768"/>
                </a:lnTo>
                <a:lnTo>
                  <a:pt x="419" y="2768"/>
                </a:lnTo>
                <a:lnTo>
                  <a:pt x="2997" y="469"/>
                </a:lnTo>
                <a:lnTo>
                  <a:pt x="3009" y="266"/>
                </a:lnTo>
                <a:lnTo>
                  <a:pt x="2794" y="12"/>
                </a:lnTo>
                <a:lnTo>
                  <a:pt x="2590" y="0"/>
                </a:lnTo>
                <a:close/>
              </a:path>
            </a:pathLst>
          </a:custGeom>
          <a:solidFill>
            <a:srgbClr val="402B2D">
              <a:alpha val="79998"/>
            </a:srgbClr>
          </a:solidFill>
        </p:spPr>
        <p:txBody>
          <a:bodyPr wrap="square" lIns="0" tIns="0" rIns="0" bIns="0" rtlCol="0"/>
          <a:lstStyle/>
          <a:p>
            <a:endParaRPr/>
          </a:p>
        </p:txBody>
      </p:sp>
      <p:sp>
        <p:nvSpPr>
          <p:cNvPr id="486" name="object 486"/>
          <p:cNvSpPr/>
          <p:nvPr/>
        </p:nvSpPr>
        <p:spPr>
          <a:xfrm>
            <a:off x="1724982" y="4110377"/>
            <a:ext cx="3175" cy="3175"/>
          </a:xfrm>
          <a:custGeom>
            <a:avLst/>
            <a:gdLst/>
            <a:ahLst/>
            <a:cxnLst/>
            <a:rect l="l" t="t" r="r" b="b"/>
            <a:pathLst>
              <a:path w="3175" h="3175">
                <a:moveTo>
                  <a:pt x="2717" y="0"/>
                </a:moveTo>
                <a:lnTo>
                  <a:pt x="2527" y="0"/>
                </a:lnTo>
                <a:lnTo>
                  <a:pt x="0" y="2374"/>
                </a:lnTo>
                <a:lnTo>
                  <a:pt x="125" y="2705"/>
                </a:lnTo>
                <a:lnTo>
                  <a:pt x="431" y="2819"/>
                </a:lnTo>
                <a:lnTo>
                  <a:pt x="2946" y="444"/>
                </a:lnTo>
                <a:lnTo>
                  <a:pt x="2946" y="266"/>
                </a:lnTo>
                <a:lnTo>
                  <a:pt x="2717" y="0"/>
                </a:lnTo>
                <a:close/>
              </a:path>
            </a:pathLst>
          </a:custGeom>
          <a:solidFill>
            <a:srgbClr val="402B2D">
              <a:alpha val="79998"/>
            </a:srgbClr>
          </a:solidFill>
        </p:spPr>
        <p:txBody>
          <a:bodyPr wrap="square" lIns="0" tIns="0" rIns="0" bIns="0" rtlCol="0"/>
          <a:lstStyle/>
          <a:p>
            <a:endParaRPr/>
          </a:p>
        </p:txBody>
      </p:sp>
      <p:sp>
        <p:nvSpPr>
          <p:cNvPr id="487" name="object 487"/>
          <p:cNvSpPr/>
          <p:nvPr/>
        </p:nvSpPr>
        <p:spPr>
          <a:xfrm>
            <a:off x="1861353" y="4133211"/>
            <a:ext cx="4445" cy="3810"/>
          </a:xfrm>
          <a:custGeom>
            <a:avLst/>
            <a:gdLst/>
            <a:ahLst/>
            <a:cxnLst/>
            <a:rect l="l" t="t" r="r" b="b"/>
            <a:pathLst>
              <a:path w="4444" h="3810">
                <a:moveTo>
                  <a:pt x="457" y="0"/>
                </a:moveTo>
                <a:lnTo>
                  <a:pt x="228" y="50"/>
                </a:lnTo>
                <a:lnTo>
                  <a:pt x="0" y="469"/>
                </a:lnTo>
                <a:lnTo>
                  <a:pt x="63" y="723"/>
                </a:lnTo>
                <a:lnTo>
                  <a:pt x="241" y="863"/>
                </a:lnTo>
                <a:lnTo>
                  <a:pt x="3759" y="3238"/>
                </a:lnTo>
                <a:lnTo>
                  <a:pt x="4000" y="3174"/>
                </a:lnTo>
                <a:lnTo>
                  <a:pt x="4229" y="2768"/>
                </a:lnTo>
                <a:lnTo>
                  <a:pt x="4152" y="2501"/>
                </a:lnTo>
                <a:lnTo>
                  <a:pt x="457" y="0"/>
                </a:lnTo>
                <a:close/>
              </a:path>
            </a:pathLst>
          </a:custGeom>
          <a:solidFill>
            <a:srgbClr val="402B2D">
              <a:alpha val="79998"/>
            </a:srgbClr>
          </a:solidFill>
        </p:spPr>
        <p:txBody>
          <a:bodyPr wrap="square" lIns="0" tIns="0" rIns="0" bIns="0" rtlCol="0"/>
          <a:lstStyle/>
          <a:p>
            <a:endParaRPr/>
          </a:p>
        </p:txBody>
      </p:sp>
      <p:sp>
        <p:nvSpPr>
          <p:cNvPr id="488" name="object 488"/>
          <p:cNvSpPr/>
          <p:nvPr/>
        </p:nvSpPr>
        <p:spPr>
          <a:xfrm>
            <a:off x="1862852" y="4132282"/>
            <a:ext cx="4445" cy="3175"/>
          </a:xfrm>
          <a:custGeom>
            <a:avLst/>
            <a:gdLst/>
            <a:ahLst/>
            <a:cxnLst/>
            <a:rect l="l" t="t" r="r" b="b"/>
            <a:pathLst>
              <a:path w="4444" h="3175">
                <a:moveTo>
                  <a:pt x="444" y="0"/>
                </a:moveTo>
                <a:lnTo>
                  <a:pt x="203" y="63"/>
                </a:lnTo>
                <a:lnTo>
                  <a:pt x="0" y="469"/>
                </a:lnTo>
                <a:lnTo>
                  <a:pt x="50" y="749"/>
                </a:lnTo>
                <a:lnTo>
                  <a:pt x="3822" y="3136"/>
                </a:lnTo>
                <a:lnTo>
                  <a:pt x="4051" y="3073"/>
                </a:lnTo>
                <a:lnTo>
                  <a:pt x="4267" y="2654"/>
                </a:lnTo>
                <a:lnTo>
                  <a:pt x="4203" y="2400"/>
                </a:lnTo>
                <a:lnTo>
                  <a:pt x="444" y="0"/>
                </a:lnTo>
                <a:close/>
              </a:path>
            </a:pathLst>
          </a:custGeom>
          <a:solidFill>
            <a:srgbClr val="402B2D">
              <a:alpha val="79998"/>
            </a:srgbClr>
          </a:solidFill>
        </p:spPr>
        <p:txBody>
          <a:bodyPr wrap="square" lIns="0" tIns="0" rIns="0" bIns="0" rtlCol="0"/>
          <a:lstStyle/>
          <a:p>
            <a:endParaRPr/>
          </a:p>
        </p:txBody>
      </p:sp>
      <p:sp>
        <p:nvSpPr>
          <p:cNvPr id="489" name="object 489"/>
          <p:cNvSpPr/>
          <p:nvPr/>
        </p:nvSpPr>
        <p:spPr>
          <a:xfrm>
            <a:off x="1866191" y="4126376"/>
            <a:ext cx="5080" cy="3810"/>
          </a:xfrm>
          <a:custGeom>
            <a:avLst/>
            <a:gdLst/>
            <a:ahLst/>
            <a:cxnLst/>
            <a:rect l="l" t="t" r="r" b="b"/>
            <a:pathLst>
              <a:path w="5080" h="3810">
                <a:moveTo>
                  <a:pt x="4127" y="0"/>
                </a:moveTo>
                <a:lnTo>
                  <a:pt x="63" y="2501"/>
                </a:lnTo>
                <a:lnTo>
                  <a:pt x="0" y="2768"/>
                </a:lnTo>
                <a:lnTo>
                  <a:pt x="241" y="3162"/>
                </a:lnTo>
                <a:lnTo>
                  <a:pt x="508" y="3225"/>
                </a:lnTo>
                <a:lnTo>
                  <a:pt x="4572" y="723"/>
                </a:lnTo>
                <a:lnTo>
                  <a:pt x="4635" y="469"/>
                </a:lnTo>
                <a:lnTo>
                  <a:pt x="4394" y="50"/>
                </a:lnTo>
                <a:lnTo>
                  <a:pt x="4127" y="0"/>
                </a:lnTo>
                <a:close/>
              </a:path>
            </a:pathLst>
          </a:custGeom>
          <a:solidFill>
            <a:srgbClr val="402B2D">
              <a:alpha val="79998"/>
            </a:srgbClr>
          </a:solidFill>
        </p:spPr>
        <p:txBody>
          <a:bodyPr wrap="square" lIns="0" tIns="0" rIns="0" bIns="0" rtlCol="0"/>
          <a:lstStyle/>
          <a:p>
            <a:endParaRPr/>
          </a:p>
        </p:txBody>
      </p:sp>
      <p:sp>
        <p:nvSpPr>
          <p:cNvPr id="490" name="object 490"/>
          <p:cNvSpPr/>
          <p:nvPr/>
        </p:nvSpPr>
        <p:spPr>
          <a:xfrm>
            <a:off x="1866332" y="4128261"/>
            <a:ext cx="5080" cy="3810"/>
          </a:xfrm>
          <a:custGeom>
            <a:avLst/>
            <a:gdLst/>
            <a:ahLst/>
            <a:cxnLst/>
            <a:rect l="l" t="t" r="r" b="b"/>
            <a:pathLst>
              <a:path w="5080" h="3810">
                <a:moveTo>
                  <a:pt x="4051" y="0"/>
                </a:moveTo>
                <a:lnTo>
                  <a:pt x="50" y="2616"/>
                </a:lnTo>
                <a:lnTo>
                  <a:pt x="0" y="2882"/>
                </a:lnTo>
                <a:lnTo>
                  <a:pt x="253" y="3289"/>
                </a:lnTo>
                <a:lnTo>
                  <a:pt x="533" y="3340"/>
                </a:lnTo>
                <a:lnTo>
                  <a:pt x="4317" y="850"/>
                </a:lnTo>
                <a:lnTo>
                  <a:pt x="4533" y="736"/>
                </a:lnTo>
                <a:lnTo>
                  <a:pt x="4584" y="457"/>
                </a:lnTo>
                <a:lnTo>
                  <a:pt x="4317" y="63"/>
                </a:lnTo>
                <a:lnTo>
                  <a:pt x="4051" y="0"/>
                </a:lnTo>
                <a:close/>
              </a:path>
            </a:pathLst>
          </a:custGeom>
          <a:solidFill>
            <a:srgbClr val="402B2D">
              <a:alpha val="79998"/>
            </a:srgbClr>
          </a:solidFill>
        </p:spPr>
        <p:txBody>
          <a:bodyPr wrap="square" lIns="0" tIns="0" rIns="0" bIns="0" rtlCol="0"/>
          <a:lstStyle/>
          <a:p>
            <a:endParaRPr/>
          </a:p>
        </p:txBody>
      </p:sp>
      <p:sp>
        <p:nvSpPr>
          <p:cNvPr id="491" name="object 491"/>
          <p:cNvSpPr/>
          <p:nvPr/>
        </p:nvSpPr>
        <p:spPr>
          <a:xfrm>
            <a:off x="1867928" y="4131192"/>
            <a:ext cx="4445" cy="3810"/>
          </a:xfrm>
          <a:custGeom>
            <a:avLst/>
            <a:gdLst/>
            <a:ahLst/>
            <a:cxnLst/>
            <a:rect l="l" t="t" r="r" b="b"/>
            <a:pathLst>
              <a:path w="4444" h="3810">
                <a:moveTo>
                  <a:pt x="457" y="0"/>
                </a:moveTo>
                <a:lnTo>
                  <a:pt x="215" y="50"/>
                </a:lnTo>
                <a:lnTo>
                  <a:pt x="0" y="469"/>
                </a:lnTo>
                <a:lnTo>
                  <a:pt x="50" y="723"/>
                </a:lnTo>
                <a:lnTo>
                  <a:pt x="228" y="863"/>
                </a:lnTo>
                <a:lnTo>
                  <a:pt x="3746" y="3238"/>
                </a:lnTo>
                <a:lnTo>
                  <a:pt x="3987" y="3162"/>
                </a:lnTo>
                <a:lnTo>
                  <a:pt x="4216" y="2768"/>
                </a:lnTo>
                <a:lnTo>
                  <a:pt x="4152" y="2501"/>
                </a:lnTo>
                <a:lnTo>
                  <a:pt x="457" y="0"/>
                </a:lnTo>
                <a:close/>
              </a:path>
            </a:pathLst>
          </a:custGeom>
          <a:solidFill>
            <a:srgbClr val="402B2D">
              <a:alpha val="79998"/>
            </a:srgbClr>
          </a:solidFill>
        </p:spPr>
        <p:txBody>
          <a:bodyPr wrap="square" lIns="0" tIns="0" rIns="0" bIns="0" rtlCol="0"/>
          <a:lstStyle/>
          <a:p>
            <a:endParaRPr/>
          </a:p>
        </p:txBody>
      </p:sp>
      <p:sp>
        <p:nvSpPr>
          <p:cNvPr id="492" name="object 492"/>
          <p:cNvSpPr/>
          <p:nvPr/>
        </p:nvSpPr>
        <p:spPr>
          <a:xfrm>
            <a:off x="1869405" y="4130264"/>
            <a:ext cx="4445" cy="3175"/>
          </a:xfrm>
          <a:custGeom>
            <a:avLst/>
            <a:gdLst/>
            <a:ahLst/>
            <a:cxnLst/>
            <a:rect l="l" t="t" r="r" b="b"/>
            <a:pathLst>
              <a:path w="4444" h="3175">
                <a:moveTo>
                  <a:pt x="457" y="0"/>
                </a:moveTo>
                <a:lnTo>
                  <a:pt x="215" y="63"/>
                </a:lnTo>
                <a:lnTo>
                  <a:pt x="0" y="469"/>
                </a:lnTo>
                <a:lnTo>
                  <a:pt x="63" y="749"/>
                </a:lnTo>
                <a:lnTo>
                  <a:pt x="3822" y="3136"/>
                </a:lnTo>
                <a:lnTo>
                  <a:pt x="4064" y="3060"/>
                </a:lnTo>
                <a:lnTo>
                  <a:pt x="4279" y="2654"/>
                </a:lnTo>
                <a:lnTo>
                  <a:pt x="4216" y="2387"/>
                </a:lnTo>
                <a:lnTo>
                  <a:pt x="457" y="0"/>
                </a:lnTo>
                <a:close/>
              </a:path>
            </a:pathLst>
          </a:custGeom>
          <a:solidFill>
            <a:srgbClr val="402B2D">
              <a:alpha val="79998"/>
            </a:srgbClr>
          </a:solidFill>
        </p:spPr>
        <p:txBody>
          <a:bodyPr wrap="square" lIns="0" tIns="0" rIns="0" bIns="0" rtlCol="0"/>
          <a:lstStyle/>
          <a:p>
            <a:endParaRPr/>
          </a:p>
        </p:txBody>
      </p:sp>
      <p:sp>
        <p:nvSpPr>
          <p:cNvPr id="493" name="object 493"/>
          <p:cNvSpPr/>
          <p:nvPr/>
        </p:nvSpPr>
        <p:spPr>
          <a:xfrm>
            <a:off x="1872220" y="4125452"/>
            <a:ext cx="5080" cy="3810"/>
          </a:xfrm>
          <a:custGeom>
            <a:avLst/>
            <a:gdLst/>
            <a:ahLst/>
            <a:cxnLst/>
            <a:rect l="l" t="t" r="r" b="b"/>
            <a:pathLst>
              <a:path w="5080" h="3810">
                <a:moveTo>
                  <a:pt x="4127" y="0"/>
                </a:moveTo>
                <a:lnTo>
                  <a:pt x="63" y="2501"/>
                </a:lnTo>
                <a:lnTo>
                  <a:pt x="0" y="2768"/>
                </a:lnTo>
                <a:lnTo>
                  <a:pt x="241" y="3175"/>
                </a:lnTo>
                <a:lnTo>
                  <a:pt x="508" y="3225"/>
                </a:lnTo>
                <a:lnTo>
                  <a:pt x="4584" y="736"/>
                </a:lnTo>
                <a:lnTo>
                  <a:pt x="4648" y="469"/>
                </a:lnTo>
                <a:lnTo>
                  <a:pt x="4394" y="63"/>
                </a:lnTo>
                <a:lnTo>
                  <a:pt x="4127" y="0"/>
                </a:lnTo>
                <a:close/>
              </a:path>
            </a:pathLst>
          </a:custGeom>
          <a:solidFill>
            <a:srgbClr val="402B2D">
              <a:alpha val="79998"/>
            </a:srgbClr>
          </a:solidFill>
        </p:spPr>
        <p:txBody>
          <a:bodyPr wrap="square" lIns="0" tIns="0" rIns="0" bIns="0" rtlCol="0"/>
          <a:lstStyle/>
          <a:p>
            <a:endParaRPr/>
          </a:p>
        </p:txBody>
      </p:sp>
      <p:sp>
        <p:nvSpPr>
          <p:cNvPr id="494" name="object 494"/>
          <p:cNvSpPr/>
          <p:nvPr/>
        </p:nvSpPr>
        <p:spPr>
          <a:xfrm>
            <a:off x="1872368" y="4127337"/>
            <a:ext cx="5080" cy="3810"/>
          </a:xfrm>
          <a:custGeom>
            <a:avLst/>
            <a:gdLst/>
            <a:ahLst/>
            <a:cxnLst/>
            <a:rect l="l" t="t" r="r" b="b"/>
            <a:pathLst>
              <a:path w="5080" h="3810">
                <a:moveTo>
                  <a:pt x="4051" y="0"/>
                </a:moveTo>
                <a:lnTo>
                  <a:pt x="50" y="2616"/>
                </a:lnTo>
                <a:lnTo>
                  <a:pt x="0" y="2895"/>
                </a:lnTo>
                <a:lnTo>
                  <a:pt x="253" y="3289"/>
                </a:lnTo>
                <a:lnTo>
                  <a:pt x="533" y="3340"/>
                </a:lnTo>
                <a:lnTo>
                  <a:pt x="4533" y="723"/>
                </a:lnTo>
                <a:lnTo>
                  <a:pt x="4584" y="457"/>
                </a:lnTo>
                <a:lnTo>
                  <a:pt x="4317" y="63"/>
                </a:lnTo>
                <a:lnTo>
                  <a:pt x="4051" y="0"/>
                </a:lnTo>
                <a:close/>
              </a:path>
            </a:pathLst>
          </a:custGeom>
          <a:solidFill>
            <a:srgbClr val="402B2D">
              <a:alpha val="79998"/>
            </a:srgbClr>
          </a:solidFill>
        </p:spPr>
        <p:txBody>
          <a:bodyPr wrap="square" lIns="0" tIns="0" rIns="0" bIns="0" rtlCol="0"/>
          <a:lstStyle/>
          <a:p>
            <a:endParaRPr/>
          </a:p>
        </p:txBody>
      </p:sp>
      <p:sp>
        <p:nvSpPr>
          <p:cNvPr id="495" name="object 495"/>
          <p:cNvSpPr/>
          <p:nvPr/>
        </p:nvSpPr>
        <p:spPr>
          <a:xfrm>
            <a:off x="1873966" y="4129996"/>
            <a:ext cx="4445" cy="2540"/>
          </a:xfrm>
          <a:custGeom>
            <a:avLst/>
            <a:gdLst/>
            <a:ahLst/>
            <a:cxnLst/>
            <a:rect l="l" t="t" r="r" b="b"/>
            <a:pathLst>
              <a:path w="4444" h="2539">
                <a:moveTo>
                  <a:pt x="419" y="0"/>
                </a:moveTo>
                <a:lnTo>
                  <a:pt x="203" y="50"/>
                </a:lnTo>
                <a:lnTo>
                  <a:pt x="0" y="317"/>
                </a:lnTo>
                <a:lnTo>
                  <a:pt x="50" y="495"/>
                </a:lnTo>
                <a:lnTo>
                  <a:pt x="3479" y="2235"/>
                </a:lnTo>
                <a:lnTo>
                  <a:pt x="3708" y="2197"/>
                </a:lnTo>
                <a:lnTo>
                  <a:pt x="3797" y="2044"/>
                </a:lnTo>
                <a:lnTo>
                  <a:pt x="3860" y="1727"/>
                </a:lnTo>
                <a:lnTo>
                  <a:pt x="419" y="0"/>
                </a:lnTo>
                <a:close/>
              </a:path>
            </a:pathLst>
          </a:custGeom>
          <a:solidFill>
            <a:srgbClr val="402B2D">
              <a:alpha val="79998"/>
            </a:srgbClr>
          </a:solidFill>
        </p:spPr>
        <p:txBody>
          <a:bodyPr wrap="square" lIns="0" tIns="0" rIns="0" bIns="0" rtlCol="0"/>
          <a:lstStyle/>
          <a:p>
            <a:endParaRPr/>
          </a:p>
        </p:txBody>
      </p:sp>
      <p:sp>
        <p:nvSpPr>
          <p:cNvPr id="496" name="object 496"/>
          <p:cNvSpPr/>
          <p:nvPr/>
        </p:nvSpPr>
        <p:spPr>
          <a:xfrm>
            <a:off x="1875340" y="4129349"/>
            <a:ext cx="4445" cy="2540"/>
          </a:xfrm>
          <a:custGeom>
            <a:avLst/>
            <a:gdLst/>
            <a:ahLst/>
            <a:cxnLst/>
            <a:rect l="l" t="t" r="r" b="b"/>
            <a:pathLst>
              <a:path w="4444" h="2539">
                <a:moveTo>
                  <a:pt x="419" y="0"/>
                </a:moveTo>
                <a:lnTo>
                  <a:pt x="203" y="50"/>
                </a:lnTo>
                <a:lnTo>
                  <a:pt x="0" y="342"/>
                </a:lnTo>
                <a:lnTo>
                  <a:pt x="63" y="520"/>
                </a:lnTo>
                <a:lnTo>
                  <a:pt x="3543" y="2171"/>
                </a:lnTo>
                <a:lnTo>
                  <a:pt x="3771" y="2133"/>
                </a:lnTo>
                <a:lnTo>
                  <a:pt x="3860" y="1981"/>
                </a:lnTo>
                <a:lnTo>
                  <a:pt x="3911" y="1663"/>
                </a:lnTo>
                <a:lnTo>
                  <a:pt x="419" y="0"/>
                </a:lnTo>
                <a:close/>
              </a:path>
            </a:pathLst>
          </a:custGeom>
          <a:solidFill>
            <a:srgbClr val="402B2D">
              <a:alpha val="79998"/>
            </a:srgbClr>
          </a:solidFill>
        </p:spPr>
        <p:txBody>
          <a:bodyPr wrap="square" lIns="0" tIns="0" rIns="0" bIns="0" rtlCol="0"/>
          <a:lstStyle/>
          <a:p>
            <a:endParaRPr/>
          </a:p>
        </p:txBody>
      </p:sp>
      <p:sp>
        <p:nvSpPr>
          <p:cNvPr id="497" name="object 497"/>
          <p:cNvSpPr/>
          <p:nvPr/>
        </p:nvSpPr>
        <p:spPr>
          <a:xfrm>
            <a:off x="1779390" y="4135170"/>
            <a:ext cx="5080" cy="3810"/>
          </a:xfrm>
          <a:custGeom>
            <a:avLst/>
            <a:gdLst/>
            <a:ahLst/>
            <a:cxnLst/>
            <a:rect l="l" t="t" r="r" b="b"/>
            <a:pathLst>
              <a:path w="5080" h="3810">
                <a:moveTo>
                  <a:pt x="571" y="0"/>
                </a:moveTo>
                <a:lnTo>
                  <a:pt x="304" y="25"/>
                </a:lnTo>
                <a:lnTo>
                  <a:pt x="0" y="330"/>
                </a:lnTo>
                <a:lnTo>
                  <a:pt x="25" y="571"/>
                </a:lnTo>
                <a:lnTo>
                  <a:pt x="4013" y="3263"/>
                </a:lnTo>
                <a:lnTo>
                  <a:pt x="4279" y="3238"/>
                </a:lnTo>
                <a:lnTo>
                  <a:pt x="4584" y="2921"/>
                </a:lnTo>
                <a:lnTo>
                  <a:pt x="4533" y="2692"/>
                </a:lnTo>
                <a:lnTo>
                  <a:pt x="571" y="0"/>
                </a:lnTo>
                <a:close/>
              </a:path>
            </a:pathLst>
          </a:custGeom>
          <a:solidFill>
            <a:srgbClr val="402B2D">
              <a:alpha val="79998"/>
            </a:srgbClr>
          </a:solidFill>
        </p:spPr>
        <p:txBody>
          <a:bodyPr wrap="square" lIns="0" tIns="0" rIns="0" bIns="0" rtlCol="0"/>
          <a:lstStyle/>
          <a:p>
            <a:endParaRPr/>
          </a:p>
        </p:txBody>
      </p:sp>
      <p:sp>
        <p:nvSpPr>
          <p:cNvPr id="498" name="object 498"/>
          <p:cNvSpPr/>
          <p:nvPr/>
        </p:nvSpPr>
        <p:spPr>
          <a:xfrm>
            <a:off x="1781190" y="4134598"/>
            <a:ext cx="5080" cy="3810"/>
          </a:xfrm>
          <a:custGeom>
            <a:avLst/>
            <a:gdLst/>
            <a:ahLst/>
            <a:cxnLst/>
            <a:rect l="l" t="t" r="r" b="b"/>
            <a:pathLst>
              <a:path w="5080" h="3810">
                <a:moveTo>
                  <a:pt x="571" y="0"/>
                </a:moveTo>
                <a:lnTo>
                  <a:pt x="292" y="38"/>
                </a:lnTo>
                <a:lnTo>
                  <a:pt x="0" y="342"/>
                </a:lnTo>
                <a:lnTo>
                  <a:pt x="50" y="584"/>
                </a:lnTo>
                <a:lnTo>
                  <a:pt x="4089" y="3187"/>
                </a:lnTo>
                <a:lnTo>
                  <a:pt x="4381" y="3162"/>
                </a:lnTo>
                <a:lnTo>
                  <a:pt x="4673" y="2832"/>
                </a:lnTo>
                <a:lnTo>
                  <a:pt x="4610" y="2603"/>
                </a:lnTo>
                <a:lnTo>
                  <a:pt x="571" y="0"/>
                </a:lnTo>
                <a:close/>
              </a:path>
            </a:pathLst>
          </a:custGeom>
          <a:solidFill>
            <a:srgbClr val="402B2D">
              <a:alpha val="79998"/>
            </a:srgbClr>
          </a:solidFill>
        </p:spPr>
        <p:txBody>
          <a:bodyPr wrap="square" lIns="0" tIns="0" rIns="0" bIns="0" rtlCol="0"/>
          <a:lstStyle/>
          <a:p>
            <a:endParaRPr/>
          </a:p>
        </p:txBody>
      </p:sp>
      <p:sp>
        <p:nvSpPr>
          <p:cNvPr id="499" name="object 499"/>
          <p:cNvSpPr/>
          <p:nvPr/>
        </p:nvSpPr>
        <p:spPr>
          <a:xfrm>
            <a:off x="1771548" y="4133109"/>
            <a:ext cx="5080" cy="3810"/>
          </a:xfrm>
          <a:custGeom>
            <a:avLst/>
            <a:gdLst/>
            <a:ahLst/>
            <a:cxnLst/>
            <a:rect l="l" t="t" r="r" b="b"/>
            <a:pathLst>
              <a:path w="5080" h="3810">
                <a:moveTo>
                  <a:pt x="584" y="0"/>
                </a:moveTo>
                <a:lnTo>
                  <a:pt x="304" y="25"/>
                </a:lnTo>
                <a:lnTo>
                  <a:pt x="0" y="330"/>
                </a:lnTo>
                <a:lnTo>
                  <a:pt x="38" y="571"/>
                </a:lnTo>
                <a:lnTo>
                  <a:pt x="4013" y="3251"/>
                </a:lnTo>
                <a:lnTo>
                  <a:pt x="4292" y="3238"/>
                </a:lnTo>
                <a:lnTo>
                  <a:pt x="4597" y="2921"/>
                </a:lnTo>
                <a:lnTo>
                  <a:pt x="4546" y="2692"/>
                </a:lnTo>
                <a:lnTo>
                  <a:pt x="584" y="0"/>
                </a:lnTo>
                <a:close/>
              </a:path>
            </a:pathLst>
          </a:custGeom>
          <a:solidFill>
            <a:srgbClr val="402B2D">
              <a:alpha val="79998"/>
            </a:srgbClr>
          </a:solidFill>
        </p:spPr>
        <p:txBody>
          <a:bodyPr wrap="square" lIns="0" tIns="0" rIns="0" bIns="0" rtlCol="0"/>
          <a:lstStyle/>
          <a:p>
            <a:endParaRPr/>
          </a:p>
        </p:txBody>
      </p:sp>
      <p:sp>
        <p:nvSpPr>
          <p:cNvPr id="500" name="object 500"/>
          <p:cNvSpPr/>
          <p:nvPr/>
        </p:nvSpPr>
        <p:spPr>
          <a:xfrm>
            <a:off x="1773352" y="4132536"/>
            <a:ext cx="5080" cy="3810"/>
          </a:xfrm>
          <a:custGeom>
            <a:avLst/>
            <a:gdLst/>
            <a:ahLst/>
            <a:cxnLst/>
            <a:rect l="l" t="t" r="r" b="b"/>
            <a:pathLst>
              <a:path w="5080" h="3810">
                <a:moveTo>
                  <a:pt x="571" y="0"/>
                </a:moveTo>
                <a:lnTo>
                  <a:pt x="304" y="38"/>
                </a:lnTo>
                <a:lnTo>
                  <a:pt x="0" y="355"/>
                </a:lnTo>
                <a:lnTo>
                  <a:pt x="50" y="584"/>
                </a:lnTo>
                <a:lnTo>
                  <a:pt x="4102" y="3187"/>
                </a:lnTo>
                <a:lnTo>
                  <a:pt x="4381" y="3174"/>
                </a:lnTo>
                <a:lnTo>
                  <a:pt x="4673" y="2844"/>
                </a:lnTo>
                <a:lnTo>
                  <a:pt x="4622" y="2603"/>
                </a:lnTo>
                <a:lnTo>
                  <a:pt x="571" y="0"/>
                </a:lnTo>
                <a:close/>
              </a:path>
            </a:pathLst>
          </a:custGeom>
          <a:solidFill>
            <a:srgbClr val="402B2D">
              <a:alpha val="79998"/>
            </a:srgbClr>
          </a:solidFill>
        </p:spPr>
        <p:txBody>
          <a:bodyPr wrap="square" lIns="0" tIns="0" rIns="0" bIns="0" rtlCol="0"/>
          <a:lstStyle/>
          <a:p>
            <a:endParaRPr/>
          </a:p>
        </p:txBody>
      </p:sp>
      <p:sp>
        <p:nvSpPr>
          <p:cNvPr id="501" name="object 501"/>
          <p:cNvSpPr/>
          <p:nvPr/>
        </p:nvSpPr>
        <p:spPr>
          <a:xfrm>
            <a:off x="1764149" y="4131599"/>
            <a:ext cx="5080" cy="3810"/>
          </a:xfrm>
          <a:custGeom>
            <a:avLst/>
            <a:gdLst/>
            <a:ahLst/>
            <a:cxnLst/>
            <a:rect l="l" t="t" r="r" b="b"/>
            <a:pathLst>
              <a:path w="5080" h="3810">
                <a:moveTo>
                  <a:pt x="571" y="0"/>
                </a:moveTo>
                <a:lnTo>
                  <a:pt x="292" y="12"/>
                </a:lnTo>
                <a:lnTo>
                  <a:pt x="0" y="317"/>
                </a:lnTo>
                <a:lnTo>
                  <a:pt x="25" y="558"/>
                </a:lnTo>
                <a:lnTo>
                  <a:pt x="4000" y="3251"/>
                </a:lnTo>
                <a:lnTo>
                  <a:pt x="4279" y="3238"/>
                </a:lnTo>
                <a:lnTo>
                  <a:pt x="4584" y="2908"/>
                </a:lnTo>
                <a:lnTo>
                  <a:pt x="4533" y="2679"/>
                </a:lnTo>
                <a:lnTo>
                  <a:pt x="571" y="0"/>
                </a:lnTo>
                <a:close/>
              </a:path>
            </a:pathLst>
          </a:custGeom>
          <a:solidFill>
            <a:srgbClr val="402B2D">
              <a:alpha val="79998"/>
            </a:srgbClr>
          </a:solidFill>
        </p:spPr>
        <p:txBody>
          <a:bodyPr wrap="square" lIns="0" tIns="0" rIns="0" bIns="0" rtlCol="0"/>
          <a:lstStyle/>
          <a:p>
            <a:endParaRPr/>
          </a:p>
        </p:txBody>
      </p:sp>
      <p:sp>
        <p:nvSpPr>
          <p:cNvPr id="502" name="object 502"/>
          <p:cNvSpPr/>
          <p:nvPr/>
        </p:nvSpPr>
        <p:spPr>
          <a:xfrm>
            <a:off x="1765948" y="4131029"/>
            <a:ext cx="5080" cy="3810"/>
          </a:xfrm>
          <a:custGeom>
            <a:avLst/>
            <a:gdLst/>
            <a:ahLst/>
            <a:cxnLst/>
            <a:rect l="l" t="t" r="r" b="b"/>
            <a:pathLst>
              <a:path w="5080" h="3810">
                <a:moveTo>
                  <a:pt x="571" y="0"/>
                </a:moveTo>
                <a:lnTo>
                  <a:pt x="304" y="25"/>
                </a:lnTo>
                <a:lnTo>
                  <a:pt x="0" y="342"/>
                </a:lnTo>
                <a:lnTo>
                  <a:pt x="50" y="584"/>
                </a:lnTo>
                <a:lnTo>
                  <a:pt x="4102" y="3187"/>
                </a:lnTo>
                <a:lnTo>
                  <a:pt x="4381" y="3162"/>
                </a:lnTo>
                <a:lnTo>
                  <a:pt x="4673" y="2832"/>
                </a:lnTo>
                <a:lnTo>
                  <a:pt x="4622" y="2590"/>
                </a:lnTo>
                <a:lnTo>
                  <a:pt x="4419" y="2476"/>
                </a:lnTo>
                <a:lnTo>
                  <a:pt x="571" y="0"/>
                </a:lnTo>
                <a:close/>
              </a:path>
            </a:pathLst>
          </a:custGeom>
          <a:solidFill>
            <a:srgbClr val="402B2D">
              <a:alpha val="79998"/>
            </a:srgbClr>
          </a:solidFill>
        </p:spPr>
        <p:txBody>
          <a:bodyPr wrap="square" lIns="0" tIns="0" rIns="0" bIns="0" rtlCol="0"/>
          <a:lstStyle/>
          <a:p>
            <a:endParaRPr/>
          </a:p>
        </p:txBody>
      </p:sp>
      <p:sp>
        <p:nvSpPr>
          <p:cNvPr id="503" name="object 503"/>
          <p:cNvSpPr/>
          <p:nvPr/>
        </p:nvSpPr>
        <p:spPr>
          <a:xfrm>
            <a:off x="1756853" y="4129284"/>
            <a:ext cx="5080" cy="3810"/>
          </a:xfrm>
          <a:custGeom>
            <a:avLst/>
            <a:gdLst/>
            <a:ahLst/>
            <a:cxnLst/>
            <a:rect l="l" t="t" r="r" b="b"/>
            <a:pathLst>
              <a:path w="5080" h="3810">
                <a:moveTo>
                  <a:pt x="584" y="0"/>
                </a:moveTo>
                <a:lnTo>
                  <a:pt x="304" y="12"/>
                </a:lnTo>
                <a:lnTo>
                  <a:pt x="0" y="317"/>
                </a:lnTo>
                <a:lnTo>
                  <a:pt x="38" y="558"/>
                </a:lnTo>
                <a:lnTo>
                  <a:pt x="4013" y="3251"/>
                </a:lnTo>
                <a:lnTo>
                  <a:pt x="4292" y="3225"/>
                </a:lnTo>
                <a:lnTo>
                  <a:pt x="4597" y="2908"/>
                </a:lnTo>
                <a:lnTo>
                  <a:pt x="4546" y="2679"/>
                </a:lnTo>
                <a:lnTo>
                  <a:pt x="584" y="0"/>
                </a:lnTo>
                <a:close/>
              </a:path>
            </a:pathLst>
          </a:custGeom>
          <a:solidFill>
            <a:srgbClr val="402B2D">
              <a:alpha val="79998"/>
            </a:srgbClr>
          </a:solidFill>
        </p:spPr>
        <p:txBody>
          <a:bodyPr wrap="square" lIns="0" tIns="0" rIns="0" bIns="0" rtlCol="0"/>
          <a:lstStyle/>
          <a:p>
            <a:endParaRPr/>
          </a:p>
        </p:txBody>
      </p:sp>
      <p:sp>
        <p:nvSpPr>
          <p:cNvPr id="504" name="object 504"/>
          <p:cNvSpPr/>
          <p:nvPr/>
        </p:nvSpPr>
        <p:spPr>
          <a:xfrm>
            <a:off x="1758659" y="4128711"/>
            <a:ext cx="5080" cy="3810"/>
          </a:xfrm>
          <a:custGeom>
            <a:avLst/>
            <a:gdLst/>
            <a:ahLst/>
            <a:cxnLst/>
            <a:rect l="l" t="t" r="r" b="b"/>
            <a:pathLst>
              <a:path w="5080" h="3810">
                <a:moveTo>
                  <a:pt x="571" y="0"/>
                </a:moveTo>
                <a:lnTo>
                  <a:pt x="304" y="25"/>
                </a:lnTo>
                <a:lnTo>
                  <a:pt x="0" y="342"/>
                </a:lnTo>
                <a:lnTo>
                  <a:pt x="50" y="584"/>
                </a:lnTo>
                <a:lnTo>
                  <a:pt x="254" y="698"/>
                </a:lnTo>
                <a:lnTo>
                  <a:pt x="4102" y="3187"/>
                </a:lnTo>
                <a:lnTo>
                  <a:pt x="4381" y="3162"/>
                </a:lnTo>
                <a:lnTo>
                  <a:pt x="4673" y="2832"/>
                </a:lnTo>
                <a:lnTo>
                  <a:pt x="4622" y="2603"/>
                </a:lnTo>
                <a:lnTo>
                  <a:pt x="571" y="0"/>
                </a:lnTo>
                <a:close/>
              </a:path>
            </a:pathLst>
          </a:custGeom>
          <a:solidFill>
            <a:srgbClr val="402B2D">
              <a:alpha val="79998"/>
            </a:srgbClr>
          </a:solidFill>
        </p:spPr>
        <p:txBody>
          <a:bodyPr wrap="square" lIns="0" tIns="0" rIns="0" bIns="0" rtlCol="0"/>
          <a:lstStyle/>
          <a:p>
            <a:endParaRPr/>
          </a:p>
        </p:txBody>
      </p:sp>
      <p:sp>
        <p:nvSpPr>
          <p:cNvPr id="505" name="object 505"/>
          <p:cNvSpPr/>
          <p:nvPr/>
        </p:nvSpPr>
        <p:spPr>
          <a:xfrm>
            <a:off x="1748753" y="4126649"/>
            <a:ext cx="5080" cy="3810"/>
          </a:xfrm>
          <a:custGeom>
            <a:avLst/>
            <a:gdLst/>
            <a:ahLst/>
            <a:cxnLst/>
            <a:rect l="l" t="t" r="r" b="b"/>
            <a:pathLst>
              <a:path w="5080" h="3810">
                <a:moveTo>
                  <a:pt x="571" y="0"/>
                </a:moveTo>
                <a:lnTo>
                  <a:pt x="292" y="12"/>
                </a:lnTo>
                <a:lnTo>
                  <a:pt x="0" y="317"/>
                </a:lnTo>
                <a:lnTo>
                  <a:pt x="25" y="558"/>
                </a:lnTo>
                <a:lnTo>
                  <a:pt x="4000" y="3263"/>
                </a:lnTo>
                <a:lnTo>
                  <a:pt x="4279" y="3238"/>
                </a:lnTo>
                <a:lnTo>
                  <a:pt x="4584" y="2921"/>
                </a:lnTo>
                <a:lnTo>
                  <a:pt x="4533" y="2692"/>
                </a:lnTo>
                <a:lnTo>
                  <a:pt x="571" y="0"/>
                </a:lnTo>
                <a:close/>
              </a:path>
            </a:pathLst>
          </a:custGeom>
          <a:solidFill>
            <a:srgbClr val="402B2D">
              <a:alpha val="79998"/>
            </a:srgbClr>
          </a:solidFill>
        </p:spPr>
        <p:txBody>
          <a:bodyPr wrap="square" lIns="0" tIns="0" rIns="0" bIns="0" rtlCol="0"/>
          <a:lstStyle/>
          <a:p>
            <a:endParaRPr/>
          </a:p>
        </p:txBody>
      </p:sp>
      <p:sp>
        <p:nvSpPr>
          <p:cNvPr id="506" name="object 506"/>
          <p:cNvSpPr/>
          <p:nvPr/>
        </p:nvSpPr>
        <p:spPr>
          <a:xfrm>
            <a:off x="1750552" y="4126076"/>
            <a:ext cx="5080" cy="3810"/>
          </a:xfrm>
          <a:custGeom>
            <a:avLst/>
            <a:gdLst/>
            <a:ahLst/>
            <a:cxnLst/>
            <a:rect l="l" t="t" r="r" b="b"/>
            <a:pathLst>
              <a:path w="5080" h="3810">
                <a:moveTo>
                  <a:pt x="571" y="0"/>
                </a:moveTo>
                <a:lnTo>
                  <a:pt x="292" y="25"/>
                </a:lnTo>
                <a:lnTo>
                  <a:pt x="0" y="342"/>
                </a:lnTo>
                <a:lnTo>
                  <a:pt x="50" y="584"/>
                </a:lnTo>
                <a:lnTo>
                  <a:pt x="4089" y="3187"/>
                </a:lnTo>
                <a:lnTo>
                  <a:pt x="4381" y="3162"/>
                </a:lnTo>
                <a:lnTo>
                  <a:pt x="4673" y="2832"/>
                </a:lnTo>
                <a:lnTo>
                  <a:pt x="4622" y="2603"/>
                </a:lnTo>
                <a:lnTo>
                  <a:pt x="571" y="0"/>
                </a:lnTo>
                <a:close/>
              </a:path>
            </a:pathLst>
          </a:custGeom>
          <a:solidFill>
            <a:srgbClr val="402B2D">
              <a:alpha val="79998"/>
            </a:srgbClr>
          </a:solidFill>
        </p:spPr>
        <p:txBody>
          <a:bodyPr wrap="square" lIns="0" tIns="0" rIns="0" bIns="0" rtlCol="0"/>
          <a:lstStyle/>
          <a:p>
            <a:endParaRPr/>
          </a:p>
        </p:txBody>
      </p:sp>
      <p:sp>
        <p:nvSpPr>
          <p:cNvPr id="507" name="object 507"/>
          <p:cNvSpPr/>
          <p:nvPr/>
        </p:nvSpPr>
        <p:spPr>
          <a:xfrm>
            <a:off x="1741215" y="4122675"/>
            <a:ext cx="4445" cy="4445"/>
          </a:xfrm>
          <a:custGeom>
            <a:avLst/>
            <a:gdLst/>
            <a:ahLst/>
            <a:cxnLst/>
            <a:rect l="l" t="t" r="r" b="b"/>
            <a:pathLst>
              <a:path w="4444" h="4445">
                <a:moveTo>
                  <a:pt x="355" y="0"/>
                </a:moveTo>
                <a:lnTo>
                  <a:pt x="12" y="266"/>
                </a:lnTo>
                <a:lnTo>
                  <a:pt x="0" y="495"/>
                </a:lnTo>
                <a:lnTo>
                  <a:pt x="3441" y="3835"/>
                </a:lnTo>
                <a:lnTo>
                  <a:pt x="3721" y="3860"/>
                </a:lnTo>
                <a:lnTo>
                  <a:pt x="4076" y="3606"/>
                </a:lnTo>
                <a:lnTo>
                  <a:pt x="4076" y="3365"/>
                </a:lnTo>
                <a:lnTo>
                  <a:pt x="634" y="38"/>
                </a:lnTo>
                <a:lnTo>
                  <a:pt x="355" y="0"/>
                </a:lnTo>
                <a:close/>
              </a:path>
            </a:pathLst>
          </a:custGeom>
          <a:solidFill>
            <a:srgbClr val="402B2D">
              <a:alpha val="79998"/>
            </a:srgbClr>
          </a:solidFill>
        </p:spPr>
        <p:txBody>
          <a:bodyPr wrap="square" lIns="0" tIns="0" rIns="0" bIns="0" rtlCol="0"/>
          <a:lstStyle/>
          <a:p>
            <a:endParaRPr/>
          </a:p>
        </p:txBody>
      </p:sp>
      <p:sp>
        <p:nvSpPr>
          <p:cNvPr id="508" name="object 508"/>
          <p:cNvSpPr/>
          <p:nvPr/>
        </p:nvSpPr>
        <p:spPr>
          <a:xfrm>
            <a:off x="1743107" y="4122432"/>
            <a:ext cx="4445" cy="3810"/>
          </a:xfrm>
          <a:custGeom>
            <a:avLst/>
            <a:gdLst/>
            <a:ahLst/>
            <a:cxnLst/>
            <a:rect l="l" t="t" r="r" b="b"/>
            <a:pathLst>
              <a:path w="4444" h="3810">
                <a:moveTo>
                  <a:pt x="330" y="0"/>
                </a:moveTo>
                <a:lnTo>
                  <a:pt x="152" y="126"/>
                </a:lnTo>
                <a:lnTo>
                  <a:pt x="0" y="266"/>
                </a:lnTo>
                <a:lnTo>
                  <a:pt x="0" y="495"/>
                </a:lnTo>
                <a:lnTo>
                  <a:pt x="3543" y="3759"/>
                </a:lnTo>
                <a:lnTo>
                  <a:pt x="3822" y="3784"/>
                </a:lnTo>
                <a:lnTo>
                  <a:pt x="4165" y="3517"/>
                </a:lnTo>
                <a:lnTo>
                  <a:pt x="4152" y="3289"/>
                </a:lnTo>
                <a:lnTo>
                  <a:pt x="596" y="25"/>
                </a:lnTo>
                <a:lnTo>
                  <a:pt x="330" y="0"/>
                </a:lnTo>
                <a:close/>
              </a:path>
            </a:pathLst>
          </a:custGeom>
          <a:solidFill>
            <a:srgbClr val="402B2D">
              <a:alpha val="79998"/>
            </a:srgbClr>
          </a:solidFill>
        </p:spPr>
        <p:txBody>
          <a:bodyPr wrap="square" lIns="0" tIns="0" rIns="0" bIns="0" rtlCol="0"/>
          <a:lstStyle/>
          <a:p>
            <a:endParaRPr/>
          </a:p>
        </p:txBody>
      </p:sp>
      <p:sp>
        <p:nvSpPr>
          <p:cNvPr id="509" name="object 509"/>
          <p:cNvSpPr/>
          <p:nvPr/>
        </p:nvSpPr>
        <p:spPr>
          <a:xfrm>
            <a:off x="1731548" y="4116918"/>
            <a:ext cx="4445" cy="4445"/>
          </a:xfrm>
          <a:custGeom>
            <a:avLst/>
            <a:gdLst/>
            <a:ahLst/>
            <a:cxnLst/>
            <a:rect l="l" t="t" r="r" b="b"/>
            <a:pathLst>
              <a:path w="4444" h="4445">
                <a:moveTo>
                  <a:pt x="355" y="0"/>
                </a:moveTo>
                <a:lnTo>
                  <a:pt x="12" y="266"/>
                </a:lnTo>
                <a:lnTo>
                  <a:pt x="0" y="482"/>
                </a:lnTo>
                <a:lnTo>
                  <a:pt x="3441" y="3822"/>
                </a:lnTo>
                <a:lnTo>
                  <a:pt x="3721" y="3848"/>
                </a:lnTo>
                <a:lnTo>
                  <a:pt x="4089" y="3594"/>
                </a:lnTo>
                <a:lnTo>
                  <a:pt x="4089" y="3365"/>
                </a:lnTo>
                <a:lnTo>
                  <a:pt x="634" y="25"/>
                </a:lnTo>
                <a:lnTo>
                  <a:pt x="355" y="0"/>
                </a:lnTo>
                <a:close/>
              </a:path>
            </a:pathLst>
          </a:custGeom>
          <a:solidFill>
            <a:srgbClr val="402B2D">
              <a:alpha val="79998"/>
            </a:srgbClr>
          </a:solidFill>
        </p:spPr>
        <p:txBody>
          <a:bodyPr wrap="square" lIns="0" tIns="0" rIns="0" bIns="0" rtlCol="0"/>
          <a:lstStyle/>
          <a:p>
            <a:endParaRPr/>
          </a:p>
        </p:txBody>
      </p:sp>
      <p:sp>
        <p:nvSpPr>
          <p:cNvPr id="510" name="object 510"/>
          <p:cNvSpPr/>
          <p:nvPr/>
        </p:nvSpPr>
        <p:spPr>
          <a:xfrm>
            <a:off x="1733444" y="4116675"/>
            <a:ext cx="4445" cy="3810"/>
          </a:xfrm>
          <a:custGeom>
            <a:avLst/>
            <a:gdLst/>
            <a:ahLst/>
            <a:cxnLst/>
            <a:rect l="l" t="t" r="r" b="b"/>
            <a:pathLst>
              <a:path w="4444" h="3810">
                <a:moveTo>
                  <a:pt x="330" y="0"/>
                </a:moveTo>
                <a:lnTo>
                  <a:pt x="90" y="177"/>
                </a:lnTo>
                <a:lnTo>
                  <a:pt x="0" y="495"/>
                </a:lnTo>
                <a:lnTo>
                  <a:pt x="3530" y="3759"/>
                </a:lnTo>
                <a:lnTo>
                  <a:pt x="3809" y="3784"/>
                </a:lnTo>
                <a:lnTo>
                  <a:pt x="4165" y="3517"/>
                </a:lnTo>
                <a:lnTo>
                  <a:pt x="4152" y="3276"/>
                </a:lnTo>
                <a:lnTo>
                  <a:pt x="787" y="177"/>
                </a:lnTo>
                <a:lnTo>
                  <a:pt x="596" y="25"/>
                </a:lnTo>
                <a:lnTo>
                  <a:pt x="330" y="0"/>
                </a:lnTo>
                <a:close/>
              </a:path>
            </a:pathLst>
          </a:custGeom>
          <a:solidFill>
            <a:srgbClr val="402B2D">
              <a:alpha val="79998"/>
            </a:srgbClr>
          </a:solidFill>
        </p:spPr>
        <p:txBody>
          <a:bodyPr wrap="square" lIns="0" tIns="0" rIns="0" bIns="0" rtlCol="0"/>
          <a:lstStyle/>
          <a:p>
            <a:endParaRPr/>
          </a:p>
        </p:txBody>
      </p:sp>
      <p:sp>
        <p:nvSpPr>
          <p:cNvPr id="511" name="object 511"/>
          <p:cNvSpPr/>
          <p:nvPr/>
        </p:nvSpPr>
        <p:spPr>
          <a:xfrm>
            <a:off x="1735176" y="4120953"/>
            <a:ext cx="4445" cy="4445"/>
          </a:xfrm>
          <a:custGeom>
            <a:avLst/>
            <a:gdLst/>
            <a:ahLst/>
            <a:cxnLst/>
            <a:rect l="l" t="t" r="r" b="b"/>
            <a:pathLst>
              <a:path w="4444" h="4445">
                <a:moveTo>
                  <a:pt x="355" y="0"/>
                </a:moveTo>
                <a:lnTo>
                  <a:pt x="12" y="266"/>
                </a:lnTo>
                <a:lnTo>
                  <a:pt x="0" y="495"/>
                </a:lnTo>
                <a:lnTo>
                  <a:pt x="3454" y="3835"/>
                </a:lnTo>
                <a:lnTo>
                  <a:pt x="3721" y="3860"/>
                </a:lnTo>
                <a:lnTo>
                  <a:pt x="4089" y="3606"/>
                </a:lnTo>
                <a:lnTo>
                  <a:pt x="4089" y="3365"/>
                </a:lnTo>
                <a:lnTo>
                  <a:pt x="634" y="38"/>
                </a:lnTo>
                <a:lnTo>
                  <a:pt x="355" y="0"/>
                </a:lnTo>
                <a:close/>
              </a:path>
            </a:pathLst>
          </a:custGeom>
          <a:solidFill>
            <a:srgbClr val="402B2D">
              <a:alpha val="79998"/>
            </a:srgbClr>
          </a:solidFill>
        </p:spPr>
        <p:txBody>
          <a:bodyPr wrap="square" lIns="0" tIns="0" rIns="0" bIns="0" rtlCol="0"/>
          <a:lstStyle/>
          <a:p>
            <a:endParaRPr/>
          </a:p>
        </p:txBody>
      </p:sp>
      <p:sp>
        <p:nvSpPr>
          <p:cNvPr id="512" name="object 512"/>
          <p:cNvSpPr/>
          <p:nvPr/>
        </p:nvSpPr>
        <p:spPr>
          <a:xfrm>
            <a:off x="1737066" y="4120710"/>
            <a:ext cx="4445" cy="3810"/>
          </a:xfrm>
          <a:custGeom>
            <a:avLst/>
            <a:gdLst/>
            <a:ahLst/>
            <a:cxnLst/>
            <a:rect l="l" t="t" r="r" b="b"/>
            <a:pathLst>
              <a:path w="4444" h="3810">
                <a:moveTo>
                  <a:pt x="330" y="0"/>
                </a:moveTo>
                <a:lnTo>
                  <a:pt x="0" y="266"/>
                </a:lnTo>
                <a:lnTo>
                  <a:pt x="12" y="495"/>
                </a:lnTo>
                <a:lnTo>
                  <a:pt x="3543" y="3759"/>
                </a:lnTo>
                <a:lnTo>
                  <a:pt x="3822" y="3784"/>
                </a:lnTo>
                <a:lnTo>
                  <a:pt x="4178" y="3530"/>
                </a:lnTo>
                <a:lnTo>
                  <a:pt x="4165" y="3289"/>
                </a:lnTo>
                <a:lnTo>
                  <a:pt x="609" y="25"/>
                </a:lnTo>
                <a:lnTo>
                  <a:pt x="330" y="0"/>
                </a:lnTo>
                <a:close/>
              </a:path>
            </a:pathLst>
          </a:custGeom>
          <a:solidFill>
            <a:srgbClr val="402B2D">
              <a:alpha val="79998"/>
            </a:srgbClr>
          </a:solidFill>
        </p:spPr>
        <p:txBody>
          <a:bodyPr wrap="square" lIns="0" tIns="0" rIns="0" bIns="0" rtlCol="0"/>
          <a:lstStyle/>
          <a:p>
            <a:endParaRPr/>
          </a:p>
        </p:txBody>
      </p:sp>
      <p:sp>
        <p:nvSpPr>
          <p:cNvPr id="513" name="object 513"/>
          <p:cNvSpPr/>
          <p:nvPr/>
        </p:nvSpPr>
        <p:spPr>
          <a:xfrm>
            <a:off x="1878455" y="4123636"/>
            <a:ext cx="5080" cy="3810"/>
          </a:xfrm>
          <a:custGeom>
            <a:avLst/>
            <a:gdLst/>
            <a:ahLst/>
            <a:cxnLst/>
            <a:rect l="l" t="t" r="r" b="b"/>
            <a:pathLst>
              <a:path w="5080" h="3810">
                <a:moveTo>
                  <a:pt x="4140" y="0"/>
                </a:moveTo>
                <a:lnTo>
                  <a:pt x="63" y="2501"/>
                </a:lnTo>
                <a:lnTo>
                  <a:pt x="0" y="2781"/>
                </a:lnTo>
                <a:lnTo>
                  <a:pt x="253" y="3175"/>
                </a:lnTo>
                <a:lnTo>
                  <a:pt x="520" y="3238"/>
                </a:lnTo>
                <a:lnTo>
                  <a:pt x="4584" y="736"/>
                </a:lnTo>
                <a:lnTo>
                  <a:pt x="4648" y="469"/>
                </a:lnTo>
                <a:lnTo>
                  <a:pt x="4394" y="63"/>
                </a:lnTo>
                <a:lnTo>
                  <a:pt x="4140" y="0"/>
                </a:lnTo>
                <a:close/>
              </a:path>
            </a:pathLst>
          </a:custGeom>
          <a:solidFill>
            <a:srgbClr val="402B2D">
              <a:alpha val="79998"/>
            </a:srgbClr>
          </a:solidFill>
        </p:spPr>
        <p:txBody>
          <a:bodyPr wrap="square" lIns="0" tIns="0" rIns="0" bIns="0" rtlCol="0"/>
          <a:lstStyle/>
          <a:p>
            <a:endParaRPr/>
          </a:p>
        </p:txBody>
      </p:sp>
      <p:sp>
        <p:nvSpPr>
          <p:cNvPr id="514" name="object 514"/>
          <p:cNvSpPr/>
          <p:nvPr/>
        </p:nvSpPr>
        <p:spPr>
          <a:xfrm>
            <a:off x="1878609" y="4125532"/>
            <a:ext cx="5080" cy="3810"/>
          </a:xfrm>
          <a:custGeom>
            <a:avLst/>
            <a:gdLst/>
            <a:ahLst/>
            <a:cxnLst/>
            <a:rect l="l" t="t" r="r" b="b"/>
            <a:pathLst>
              <a:path w="5080" h="3810">
                <a:moveTo>
                  <a:pt x="4051" y="0"/>
                </a:moveTo>
                <a:lnTo>
                  <a:pt x="50" y="2616"/>
                </a:lnTo>
                <a:lnTo>
                  <a:pt x="0" y="2882"/>
                </a:lnTo>
                <a:lnTo>
                  <a:pt x="253" y="3276"/>
                </a:lnTo>
                <a:lnTo>
                  <a:pt x="533" y="3340"/>
                </a:lnTo>
                <a:lnTo>
                  <a:pt x="4521" y="723"/>
                </a:lnTo>
                <a:lnTo>
                  <a:pt x="4584" y="444"/>
                </a:lnTo>
                <a:lnTo>
                  <a:pt x="4444" y="266"/>
                </a:lnTo>
                <a:lnTo>
                  <a:pt x="4317" y="50"/>
                </a:lnTo>
                <a:lnTo>
                  <a:pt x="4051" y="0"/>
                </a:lnTo>
                <a:close/>
              </a:path>
            </a:pathLst>
          </a:custGeom>
          <a:solidFill>
            <a:srgbClr val="402B2D">
              <a:alpha val="79998"/>
            </a:srgbClr>
          </a:solidFill>
        </p:spPr>
        <p:txBody>
          <a:bodyPr wrap="square" lIns="0" tIns="0" rIns="0" bIns="0" rtlCol="0"/>
          <a:lstStyle/>
          <a:p>
            <a:endParaRPr/>
          </a:p>
        </p:txBody>
      </p:sp>
      <p:sp>
        <p:nvSpPr>
          <p:cNvPr id="515" name="object 515"/>
          <p:cNvSpPr/>
          <p:nvPr/>
        </p:nvSpPr>
        <p:spPr>
          <a:xfrm>
            <a:off x="1880204" y="4127937"/>
            <a:ext cx="4445" cy="3175"/>
          </a:xfrm>
          <a:custGeom>
            <a:avLst/>
            <a:gdLst/>
            <a:ahLst/>
            <a:cxnLst/>
            <a:rect l="l" t="t" r="r" b="b"/>
            <a:pathLst>
              <a:path w="4444" h="3175">
                <a:moveTo>
                  <a:pt x="431" y="0"/>
                </a:moveTo>
                <a:lnTo>
                  <a:pt x="203" y="50"/>
                </a:lnTo>
                <a:lnTo>
                  <a:pt x="0" y="381"/>
                </a:lnTo>
                <a:lnTo>
                  <a:pt x="50" y="596"/>
                </a:lnTo>
                <a:lnTo>
                  <a:pt x="3543" y="2641"/>
                </a:lnTo>
                <a:lnTo>
                  <a:pt x="3771" y="2590"/>
                </a:lnTo>
                <a:lnTo>
                  <a:pt x="3987" y="2260"/>
                </a:lnTo>
                <a:lnTo>
                  <a:pt x="3936" y="2044"/>
                </a:lnTo>
                <a:lnTo>
                  <a:pt x="431" y="0"/>
                </a:lnTo>
                <a:close/>
              </a:path>
            </a:pathLst>
          </a:custGeom>
          <a:solidFill>
            <a:srgbClr val="402B2D">
              <a:alpha val="79998"/>
            </a:srgbClr>
          </a:solidFill>
        </p:spPr>
        <p:txBody>
          <a:bodyPr wrap="square" lIns="0" tIns="0" rIns="0" bIns="0" rtlCol="0"/>
          <a:lstStyle/>
          <a:p>
            <a:endParaRPr/>
          </a:p>
        </p:txBody>
      </p:sp>
      <p:sp>
        <p:nvSpPr>
          <p:cNvPr id="516" name="object 516"/>
          <p:cNvSpPr/>
          <p:nvPr/>
        </p:nvSpPr>
        <p:spPr>
          <a:xfrm>
            <a:off x="1881596" y="4127189"/>
            <a:ext cx="4445" cy="3175"/>
          </a:xfrm>
          <a:custGeom>
            <a:avLst/>
            <a:gdLst/>
            <a:ahLst/>
            <a:cxnLst/>
            <a:rect l="l" t="t" r="r" b="b"/>
            <a:pathLst>
              <a:path w="4444" h="3175">
                <a:moveTo>
                  <a:pt x="431" y="0"/>
                </a:moveTo>
                <a:lnTo>
                  <a:pt x="215" y="38"/>
                </a:lnTo>
                <a:lnTo>
                  <a:pt x="0" y="380"/>
                </a:lnTo>
                <a:lnTo>
                  <a:pt x="63" y="596"/>
                </a:lnTo>
                <a:lnTo>
                  <a:pt x="254" y="685"/>
                </a:lnTo>
                <a:lnTo>
                  <a:pt x="3619" y="2552"/>
                </a:lnTo>
                <a:lnTo>
                  <a:pt x="3848" y="2489"/>
                </a:lnTo>
                <a:lnTo>
                  <a:pt x="4051" y="2158"/>
                </a:lnTo>
                <a:lnTo>
                  <a:pt x="3987" y="1943"/>
                </a:lnTo>
                <a:lnTo>
                  <a:pt x="431" y="0"/>
                </a:lnTo>
                <a:close/>
              </a:path>
            </a:pathLst>
          </a:custGeom>
          <a:solidFill>
            <a:srgbClr val="402B2D">
              <a:alpha val="79998"/>
            </a:srgbClr>
          </a:solidFill>
        </p:spPr>
        <p:txBody>
          <a:bodyPr wrap="square" lIns="0" tIns="0" rIns="0" bIns="0" rtlCol="0"/>
          <a:lstStyle/>
          <a:p>
            <a:endParaRPr/>
          </a:p>
        </p:txBody>
      </p:sp>
      <p:sp>
        <p:nvSpPr>
          <p:cNvPr id="517" name="object 517"/>
          <p:cNvSpPr/>
          <p:nvPr/>
        </p:nvSpPr>
        <p:spPr>
          <a:xfrm>
            <a:off x="1884768" y="4121702"/>
            <a:ext cx="5080" cy="3810"/>
          </a:xfrm>
          <a:custGeom>
            <a:avLst/>
            <a:gdLst/>
            <a:ahLst/>
            <a:cxnLst/>
            <a:rect l="l" t="t" r="r" b="b"/>
            <a:pathLst>
              <a:path w="5080" h="3810">
                <a:moveTo>
                  <a:pt x="4140" y="0"/>
                </a:moveTo>
                <a:lnTo>
                  <a:pt x="63" y="2501"/>
                </a:lnTo>
                <a:lnTo>
                  <a:pt x="0" y="2781"/>
                </a:lnTo>
                <a:lnTo>
                  <a:pt x="241" y="3175"/>
                </a:lnTo>
                <a:lnTo>
                  <a:pt x="508" y="3238"/>
                </a:lnTo>
                <a:lnTo>
                  <a:pt x="4584" y="723"/>
                </a:lnTo>
                <a:lnTo>
                  <a:pt x="4648" y="469"/>
                </a:lnTo>
                <a:lnTo>
                  <a:pt x="4394" y="63"/>
                </a:lnTo>
                <a:lnTo>
                  <a:pt x="4140" y="0"/>
                </a:lnTo>
                <a:close/>
              </a:path>
            </a:pathLst>
          </a:custGeom>
          <a:solidFill>
            <a:srgbClr val="402B2D">
              <a:alpha val="79998"/>
            </a:srgbClr>
          </a:solidFill>
        </p:spPr>
        <p:txBody>
          <a:bodyPr wrap="square" lIns="0" tIns="0" rIns="0" bIns="0" rtlCol="0"/>
          <a:lstStyle/>
          <a:p>
            <a:endParaRPr/>
          </a:p>
        </p:txBody>
      </p:sp>
      <p:sp>
        <p:nvSpPr>
          <p:cNvPr id="518" name="object 518"/>
          <p:cNvSpPr/>
          <p:nvPr/>
        </p:nvSpPr>
        <p:spPr>
          <a:xfrm>
            <a:off x="1884914" y="4123599"/>
            <a:ext cx="5080" cy="3810"/>
          </a:xfrm>
          <a:custGeom>
            <a:avLst/>
            <a:gdLst/>
            <a:ahLst/>
            <a:cxnLst/>
            <a:rect l="l" t="t" r="r" b="b"/>
            <a:pathLst>
              <a:path w="5080" h="3810">
                <a:moveTo>
                  <a:pt x="4051" y="0"/>
                </a:moveTo>
                <a:lnTo>
                  <a:pt x="50" y="2616"/>
                </a:lnTo>
                <a:lnTo>
                  <a:pt x="0" y="2882"/>
                </a:lnTo>
                <a:lnTo>
                  <a:pt x="266" y="3276"/>
                </a:lnTo>
                <a:lnTo>
                  <a:pt x="533" y="3327"/>
                </a:lnTo>
                <a:lnTo>
                  <a:pt x="4533" y="723"/>
                </a:lnTo>
                <a:lnTo>
                  <a:pt x="4584" y="444"/>
                </a:lnTo>
                <a:lnTo>
                  <a:pt x="4317" y="50"/>
                </a:lnTo>
                <a:lnTo>
                  <a:pt x="4051" y="0"/>
                </a:lnTo>
                <a:close/>
              </a:path>
            </a:pathLst>
          </a:custGeom>
          <a:solidFill>
            <a:srgbClr val="402B2D">
              <a:alpha val="79998"/>
            </a:srgbClr>
          </a:solidFill>
        </p:spPr>
        <p:txBody>
          <a:bodyPr wrap="square" lIns="0" tIns="0" rIns="0" bIns="0" rtlCol="0"/>
          <a:lstStyle/>
          <a:p>
            <a:endParaRPr/>
          </a:p>
        </p:txBody>
      </p:sp>
      <p:sp>
        <p:nvSpPr>
          <p:cNvPr id="519" name="object 519"/>
          <p:cNvSpPr/>
          <p:nvPr/>
        </p:nvSpPr>
        <p:spPr>
          <a:xfrm>
            <a:off x="1891323" y="4121117"/>
            <a:ext cx="5080" cy="3810"/>
          </a:xfrm>
          <a:custGeom>
            <a:avLst/>
            <a:gdLst/>
            <a:ahLst/>
            <a:cxnLst/>
            <a:rect l="l" t="t" r="r" b="b"/>
            <a:pathLst>
              <a:path w="5080" h="3810">
                <a:moveTo>
                  <a:pt x="4127" y="0"/>
                </a:moveTo>
                <a:lnTo>
                  <a:pt x="63" y="2501"/>
                </a:lnTo>
                <a:lnTo>
                  <a:pt x="0" y="2781"/>
                </a:lnTo>
                <a:lnTo>
                  <a:pt x="241" y="3175"/>
                </a:lnTo>
                <a:lnTo>
                  <a:pt x="520" y="3238"/>
                </a:lnTo>
                <a:lnTo>
                  <a:pt x="4584" y="736"/>
                </a:lnTo>
                <a:lnTo>
                  <a:pt x="4533" y="254"/>
                </a:lnTo>
                <a:lnTo>
                  <a:pt x="4394" y="63"/>
                </a:lnTo>
                <a:lnTo>
                  <a:pt x="4127" y="0"/>
                </a:lnTo>
                <a:close/>
              </a:path>
            </a:pathLst>
          </a:custGeom>
          <a:solidFill>
            <a:srgbClr val="402B2D">
              <a:alpha val="79998"/>
            </a:srgbClr>
          </a:solidFill>
        </p:spPr>
        <p:txBody>
          <a:bodyPr wrap="square" lIns="0" tIns="0" rIns="0" bIns="0" rtlCol="0"/>
          <a:lstStyle/>
          <a:p>
            <a:endParaRPr/>
          </a:p>
        </p:txBody>
      </p:sp>
      <p:sp>
        <p:nvSpPr>
          <p:cNvPr id="520" name="object 520"/>
          <p:cNvSpPr/>
          <p:nvPr/>
        </p:nvSpPr>
        <p:spPr>
          <a:xfrm>
            <a:off x="1891469" y="4123015"/>
            <a:ext cx="5080" cy="3810"/>
          </a:xfrm>
          <a:custGeom>
            <a:avLst/>
            <a:gdLst/>
            <a:ahLst/>
            <a:cxnLst/>
            <a:rect l="l" t="t" r="r" b="b"/>
            <a:pathLst>
              <a:path w="5080" h="3810">
                <a:moveTo>
                  <a:pt x="4063" y="0"/>
                </a:moveTo>
                <a:lnTo>
                  <a:pt x="63" y="2616"/>
                </a:lnTo>
                <a:lnTo>
                  <a:pt x="0" y="2882"/>
                </a:lnTo>
                <a:lnTo>
                  <a:pt x="266" y="3289"/>
                </a:lnTo>
                <a:lnTo>
                  <a:pt x="533" y="3340"/>
                </a:lnTo>
                <a:lnTo>
                  <a:pt x="4533" y="723"/>
                </a:lnTo>
                <a:lnTo>
                  <a:pt x="4584" y="457"/>
                </a:lnTo>
                <a:lnTo>
                  <a:pt x="4330" y="50"/>
                </a:lnTo>
                <a:lnTo>
                  <a:pt x="4063" y="0"/>
                </a:lnTo>
                <a:close/>
              </a:path>
            </a:pathLst>
          </a:custGeom>
          <a:solidFill>
            <a:srgbClr val="402B2D">
              <a:alpha val="79998"/>
            </a:srgbClr>
          </a:solidFill>
        </p:spPr>
        <p:txBody>
          <a:bodyPr wrap="square" lIns="0" tIns="0" rIns="0" bIns="0" rtlCol="0"/>
          <a:lstStyle/>
          <a:p>
            <a:endParaRPr/>
          </a:p>
        </p:txBody>
      </p:sp>
      <p:sp>
        <p:nvSpPr>
          <p:cNvPr id="521" name="object 521"/>
          <p:cNvSpPr/>
          <p:nvPr/>
        </p:nvSpPr>
        <p:spPr>
          <a:xfrm>
            <a:off x="1897548" y="4117844"/>
            <a:ext cx="5080" cy="3810"/>
          </a:xfrm>
          <a:custGeom>
            <a:avLst/>
            <a:gdLst/>
            <a:ahLst/>
            <a:cxnLst/>
            <a:rect l="l" t="t" r="r" b="b"/>
            <a:pathLst>
              <a:path w="5080" h="3810">
                <a:moveTo>
                  <a:pt x="4140" y="0"/>
                </a:moveTo>
                <a:lnTo>
                  <a:pt x="279" y="2374"/>
                </a:lnTo>
                <a:lnTo>
                  <a:pt x="63" y="2489"/>
                </a:lnTo>
                <a:lnTo>
                  <a:pt x="0" y="2781"/>
                </a:lnTo>
                <a:lnTo>
                  <a:pt x="253" y="3162"/>
                </a:lnTo>
                <a:lnTo>
                  <a:pt x="520" y="3238"/>
                </a:lnTo>
                <a:lnTo>
                  <a:pt x="4597" y="736"/>
                </a:lnTo>
                <a:lnTo>
                  <a:pt x="4660" y="469"/>
                </a:lnTo>
                <a:lnTo>
                  <a:pt x="4394" y="63"/>
                </a:lnTo>
                <a:lnTo>
                  <a:pt x="4140" y="0"/>
                </a:lnTo>
                <a:close/>
              </a:path>
            </a:pathLst>
          </a:custGeom>
          <a:solidFill>
            <a:srgbClr val="402B2D">
              <a:alpha val="79998"/>
            </a:srgbClr>
          </a:solidFill>
        </p:spPr>
        <p:txBody>
          <a:bodyPr wrap="square" lIns="0" tIns="0" rIns="0" bIns="0" rtlCol="0"/>
          <a:lstStyle/>
          <a:p>
            <a:endParaRPr/>
          </a:p>
        </p:txBody>
      </p:sp>
      <p:sp>
        <p:nvSpPr>
          <p:cNvPr id="522" name="object 522"/>
          <p:cNvSpPr/>
          <p:nvPr/>
        </p:nvSpPr>
        <p:spPr>
          <a:xfrm>
            <a:off x="1897708" y="4119731"/>
            <a:ext cx="5080" cy="3810"/>
          </a:xfrm>
          <a:custGeom>
            <a:avLst/>
            <a:gdLst/>
            <a:ahLst/>
            <a:cxnLst/>
            <a:rect l="l" t="t" r="r" b="b"/>
            <a:pathLst>
              <a:path w="5080" h="3810">
                <a:moveTo>
                  <a:pt x="4051" y="0"/>
                </a:moveTo>
                <a:lnTo>
                  <a:pt x="50" y="2616"/>
                </a:lnTo>
                <a:lnTo>
                  <a:pt x="0" y="2895"/>
                </a:lnTo>
                <a:lnTo>
                  <a:pt x="253" y="3289"/>
                </a:lnTo>
                <a:lnTo>
                  <a:pt x="520" y="3340"/>
                </a:lnTo>
                <a:lnTo>
                  <a:pt x="4521" y="723"/>
                </a:lnTo>
                <a:lnTo>
                  <a:pt x="4571" y="457"/>
                </a:lnTo>
                <a:lnTo>
                  <a:pt x="4317" y="63"/>
                </a:lnTo>
                <a:lnTo>
                  <a:pt x="4051" y="0"/>
                </a:lnTo>
                <a:close/>
              </a:path>
            </a:pathLst>
          </a:custGeom>
          <a:solidFill>
            <a:srgbClr val="402B2D">
              <a:alpha val="79998"/>
            </a:srgbClr>
          </a:solidFill>
        </p:spPr>
        <p:txBody>
          <a:bodyPr wrap="square" lIns="0" tIns="0" rIns="0" bIns="0" rtlCol="0"/>
          <a:lstStyle/>
          <a:p>
            <a:endParaRPr/>
          </a:p>
        </p:txBody>
      </p:sp>
      <p:sp>
        <p:nvSpPr>
          <p:cNvPr id="523" name="object 523"/>
          <p:cNvSpPr/>
          <p:nvPr/>
        </p:nvSpPr>
        <p:spPr>
          <a:xfrm>
            <a:off x="1886174" y="4126354"/>
            <a:ext cx="4445" cy="3175"/>
          </a:xfrm>
          <a:custGeom>
            <a:avLst/>
            <a:gdLst/>
            <a:ahLst/>
            <a:cxnLst/>
            <a:rect l="l" t="t" r="r" b="b"/>
            <a:pathLst>
              <a:path w="4444" h="3175">
                <a:moveTo>
                  <a:pt x="419" y="0"/>
                </a:moveTo>
                <a:lnTo>
                  <a:pt x="203" y="50"/>
                </a:lnTo>
                <a:lnTo>
                  <a:pt x="0" y="381"/>
                </a:lnTo>
                <a:lnTo>
                  <a:pt x="50" y="609"/>
                </a:lnTo>
                <a:lnTo>
                  <a:pt x="3530" y="2654"/>
                </a:lnTo>
                <a:lnTo>
                  <a:pt x="3771" y="2590"/>
                </a:lnTo>
                <a:lnTo>
                  <a:pt x="3924" y="2057"/>
                </a:lnTo>
                <a:lnTo>
                  <a:pt x="419" y="0"/>
                </a:lnTo>
                <a:close/>
              </a:path>
            </a:pathLst>
          </a:custGeom>
          <a:solidFill>
            <a:srgbClr val="402B2D">
              <a:alpha val="79998"/>
            </a:srgbClr>
          </a:solidFill>
        </p:spPr>
        <p:txBody>
          <a:bodyPr wrap="square" lIns="0" tIns="0" rIns="0" bIns="0" rtlCol="0"/>
          <a:lstStyle/>
          <a:p>
            <a:endParaRPr/>
          </a:p>
        </p:txBody>
      </p:sp>
      <p:sp>
        <p:nvSpPr>
          <p:cNvPr id="524" name="object 524"/>
          <p:cNvSpPr/>
          <p:nvPr/>
        </p:nvSpPr>
        <p:spPr>
          <a:xfrm>
            <a:off x="1887569" y="4125605"/>
            <a:ext cx="4445" cy="3175"/>
          </a:xfrm>
          <a:custGeom>
            <a:avLst/>
            <a:gdLst/>
            <a:ahLst/>
            <a:cxnLst/>
            <a:rect l="l" t="t" r="r" b="b"/>
            <a:pathLst>
              <a:path w="4444" h="3175">
                <a:moveTo>
                  <a:pt x="419" y="0"/>
                </a:moveTo>
                <a:lnTo>
                  <a:pt x="203" y="38"/>
                </a:lnTo>
                <a:lnTo>
                  <a:pt x="0" y="393"/>
                </a:lnTo>
                <a:lnTo>
                  <a:pt x="63" y="596"/>
                </a:lnTo>
                <a:lnTo>
                  <a:pt x="3606" y="2565"/>
                </a:lnTo>
                <a:lnTo>
                  <a:pt x="3835" y="2501"/>
                </a:lnTo>
                <a:lnTo>
                  <a:pt x="4038" y="2159"/>
                </a:lnTo>
                <a:lnTo>
                  <a:pt x="3975" y="1955"/>
                </a:lnTo>
                <a:lnTo>
                  <a:pt x="419" y="0"/>
                </a:lnTo>
                <a:close/>
              </a:path>
            </a:pathLst>
          </a:custGeom>
          <a:solidFill>
            <a:srgbClr val="402B2D">
              <a:alpha val="79998"/>
            </a:srgbClr>
          </a:solidFill>
        </p:spPr>
        <p:txBody>
          <a:bodyPr wrap="square" lIns="0" tIns="0" rIns="0" bIns="0" rtlCol="0"/>
          <a:lstStyle/>
          <a:p>
            <a:endParaRPr/>
          </a:p>
        </p:txBody>
      </p:sp>
      <p:sp>
        <p:nvSpPr>
          <p:cNvPr id="525" name="object 525"/>
          <p:cNvSpPr/>
          <p:nvPr/>
        </p:nvSpPr>
        <p:spPr>
          <a:xfrm>
            <a:off x="1902623" y="4116835"/>
            <a:ext cx="4445" cy="3175"/>
          </a:xfrm>
          <a:custGeom>
            <a:avLst/>
            <a:gdLst/>
            <a:ahLst/>
            <a:cxnLst/>
            <a:rect l="l" t="t" r="r" b="b"/>
            <a:pathLst>
              <a:path w="4444" h="3175">
                <a:moveTo>
                  <a:pt x="419" y="0"/>
                </a:moveTo>
                <a:lnTo>
                  <a:pt x="203" y="50"/>
                </a:lnTo>
                <a:lnTo>
                  <a:pt x="0" y="381"/>
                </a:lnTo>
                <a:lnTo>
                  <a:pt x="50" y="609"/>
                </a:lnTo>
                <a:lnTo>
                  <a:pt x="3543" y="2641"/>
                </a:lnTo>
                <a:lnTo>
                  <a:pt x="3771" y="2590"/>
                </a:lnTo>
                <a:lnTo>
                  <a:pt x="3975" y="2260"/>
                </a:lnTo>
                <a:lnTo>
                  <a:pt x="3924" y="2057"/>
                </a:lnTo>
                <a:lnTo>
                  <a:pt x="419" y="0"/>
                </a:lnTo>
                <a:close/>
              </a:path>
            </a:pathLst>
          </a:custGeom>
          <a:solidFill>
            <a:srgbClr val="402B2D">
              <a:alpha val="79998"/>
            </a:srgbClr>
          </a:solidFill>
        </p:spPr>
        <p:txBody>
          <a:bodyPr wrap="square" lIns="0" tIns="0" rIns="0" bIns="0" rtlCol="0"/>
          <a:lstStyle/>
          <a:p>
            <a:endParaRPr/>
          </a:p>
        </p:txBody>
      </p:sp>
      <p:sp>
        <p:nvSpPr>
          <p:cNvPr id="526" name="object 526"/>
          <p:cNvSpPr/>
          <p:nvPr/>
        </p:nvSpPr>
        <p:spPr>
          <a:xfrm>
            <a:off x="1904080" y="4116085"/>
            <a:ext cx="4445" cy="3175"/>
          </a:xfrm>
          <a:custGeom>
            <a:avLst/>
            <a:gdLst/>
            <a:ahLst/>
            <a:cxnLst/>
            <a:rect l="l" t="t" r="r" b="b"/>
            <a:pathLst>
              <a:path w="4444" h="3175">
                <a:moveTo>
                  <a:pt x="355" y="0"/>
                </a:moveTo>
                <a:lnTo>
                  <a:pt x="139" y="50"/>
                </a:lnTo>
                <a:lnTo>
                  <a:pt x="0" y="609"/>
                </a:lnTo>
                <a:lnTo>
                  <a:pt x="3543" y="2565"/>
                </a:lnTo>
                <a:lnTo>
                  <a:pt x="3771" y="2501"/>
                </a:lnTo>
                <a:lnTo>
                  <a:pt x="3975" y="2171"/>
                </a:lnTo>
                <a:lnTo>
                  <a:pt x="3924" y="1955"/>
                </a:lnTo>
                <a:lnTo>
                  <a:pt x="355" y="0"/>
                </a:lnTo>
                <a:close/>
              </a:path>
            </a:pathLst>
          </a:custGeom>
          <a:solidFill>
            <a:srgbClr val="402B2D">
              <a:alpha val="79998"/>
            </a:srgbClr>
          </a:solidFill>
        </p:spPr>
        <p:txBody>
          <a:bodyPr wrap="square" lIns="0" tIns="0" rIns="0" bIns="0" rtlCol="0"/>
          <a:lstStyle/>
          <a:p>
            <a:endParaRPr/>
          </a:p>
        </p:txBody>
      </p:sp>
      <p:sp>
        <p:nvSpPr>
          <p:cNvPr id="527" name="object 527"/>
          <p:cNvSpPr/>
          <p:nvPr/>
        </p:nvSpPr>
        <p:spPr>
          <a:xfrm>
            <a:off x="1854495" y="4111937"/>
            <a:ext cx="5080" cy="3810"/>
          </a:xfrm>
          <a:custGeom>
            <a:avLst/>
            <a:gdLst/>
            <a:ahLst/>
            <a:cxnLst/>
            <a:rect l="l" t="t" r="r" b="b"/>
            <a:pathLst>
              <a:path w="5080" h="3810">
                <a:moveTo>
                  <a:pt x="4140" y="0"/>
                </a:moveTo>
                <a:lnTo>
                  <a:pt x="76" y="2489"/>
                </a:lnTo>
                <a:lnTo>
                  <a:pt x="0" y="2768"/>
                </a:lnTo>
                <a:lnTo>
                  <a:pt x="253" y="3175"/>
                </a:lnTo>
                <a:lnTo>
                  <a:pt x="520" y="3238"/>
                </a:lnTo>
                <a:lnTo>
                  <a:pt x="4597" y="736"/>
                </a:lnTo>
                <a:lnTo>
                  <a:pt x="4660" y="469"/>
                </a:lnTo>
                <a:lnTo>
                  <a:pt x="4394" y="63"/>
                </a:lnTo>
                <a:lnTo>
                  <a:pt x="4140" y="0"/>
                </a:lnTo>
                <a:close/>
              </a:path>
            </a:pathLst>
          </a:custGeom>
          <a:solidFill>
            <a:srgbClr val="402B2D">
              <a:alpha val="79998"/>
            </a:srgbClr>
          </a:solidFill>
        </p:spPr>
        <p:txBody>
          <a:bodyPr wrap="square" lIns="0" tIns="0" rIns="0" bIns="0" rtlCol="0"/>
          <a:lstStyle/>
          <a:p>
            <a:endParaRPr/>
          </a:p>
        </p:txBody>
      </p:sp>
      <p:sp>
        <p:nvSpPr>
          <p:cNvPr id="528" name="object 528"/>
          <p:cNvSpPr/>
          <p:nvPr/>
        </p:nvSpPr>
        <p:spPr>
          <a:xfrm>
            <a:off x="1854655" y="4113822"/>
            <a:ext cx="5080" cy="3810"/>
          </a:xfrm>
          <a:custGeom>
            <a:avLst/>
            <a:gdLst/>
            <a:ahLst/>
            <a:cxnLst/>
            <a:rect l="l" t="t" r="r" b="b"/>
            <a:pathLst>
              <a:path w="5080" h="3810">
                <a:moveTo>
                  <a:pt x="4051" y="0"/>
                </a:moveTo>
                <a:lnTo>
                  <a:pt x="50" y="2616"/>
                </a:lnTo>
                <a:lnTo>
                  <a:pt x="0" y="2882"/>
                </a:lnTo>
                <a:lnTo>
                  <a:pt x="253" y="3289"/>
                </a:lnTo>
                <a:lnTo>
                  <a:pt x="520" y="3340"/>
                </a:lnTo>
                <a:lnTo>
                  <a:pt x="4317" y="850"/>
                </a:lnTo>
                <a:lnTo>
                  <a:pt x="4521" y="736"/>
                </a:lnTo>
                <a:lnTo>
                  <a:pt x="4584" y="457"/>
                </a:lnTo>
                <a:lnTo>
                  <a:pt x="4317" y="63"/>
                </a:lnTo>
                <a:lnTo>
                  <a:pt x="4051" y="0"/>
                </a:lnTo>
                <a:close/>
              </a:path>
            </a:pathLst>
          </a:custGeom>
          <a:solidFill>
            <a:srgbClr val="402B2D">
              <a:alpha val="79998"/>
            </a:srgbClr>
          </a:solidFill>
        </p:spPr>
        <p:txBody>
          <a:bodyPr wrap="square" lIns="0" tIns="0" rIns="0" bIns="0" rtlCol="0"/>
          <a:lstStyle/>
          <a:p>
            <a:endParaRPr/>
          </a:p>
        </p:txBody>
      </p:sp>
      <p:sp>
        <p:nvSpPr>
          <p:cNvPr id="529" name="object 529"/>
          <p:cNvSpPr/>
          <p:nvPr/>
        </p:nvSpPr>
        <p:spPr>
          <a:xfrm>
            <a:off x="1856242" y="4116481"/>
            <a:ext cx="4445" cy="2540"/>
          </a:xfrm>
          <a:custGeom>
            <a:avLst/>
            <a:gdLst/>
            <a:ahLst/>
            <a:cxnLst/>
            <a:rect l="l" t="t" r="r" b="b"/>
            <a:pathLst>
              <a:path w="4444" h="2539">
                <a:moveTo>
                  <a:pt x="431" y="0"/>
                </a:moveTo>
                <a:lnTo>
                  <a:pt x="203" y="50"/>
                </a:lnTo>
                <a:lnTo>
                  <a:pt x="0" y="317"/>
                </a:lnTo>
                <a:lnTo>
                  <a:pt x="63" y="495"/>
                </a:lnTo>
                <a:lnTo>
                  <a:pt x="3492" y="2235"/>
                </a:lnTo>
                <a:lnTo>
                  <a:pt x="3721" y="2197"/>
                </a:lnTo>
                <a:lnTo>
                  <a:pt x="3809" y="2044"/>
                </a:lnTo>
                <a:lnTo>
                  <a:pt x="3860" y="1727"/>
                </a:lnTo>
                <a:lnTo>
                  <a:pt x="431" y="0"/>
                </a:lnTo>
                <a:close/>
              </a:path>
            </a:pathLst>
          </a:custGeom>
          <a:solidFill>
            <a:srgbClr val="402B2D">
              <a:alpha val="79998"/>
            </a:srgbClr>
          </a:solidFill>
        </p:spPr>
        <p:txBody>
          <a:bodyPr wrap="square" lIns="0" tIns="0" rIns="0" bIns="0" rtlCol="0"/>
          <a:lstStyle/>
          <a:p>
            <a:endParaRPr/>
          </a:p>
        </p:txBody>
      </p:sp>
      <p:sp>
        <p:nvSpPr>
          <p:cNvPr id="530" name="object 530"/>
          <p:cNvSpPr/>
          <p:nvPr/>
        </p:nvSpPr>
        <p:spPr>
          <a:xfrm>
            <a:off x="1857622" y="4115833"/>
            <a:ext cx="4445" cy="2540"/>
          </a:xfrm>
          <a:custGeom>
            <a:avLst/>
            <a:gdLst/>
            <a:ahLst/>
            <a:cxnLst/>
            <a:rect l="l" t="t" r="r" b="b"/>
            <a:pathLst>
              <a:path w="4444" h="2539">
                <a:moveTo>
                  <a:pt x="419" y="0"/>
                </a:moveTo>
                <a:lnTo>
                  <a:pt x="203" y="50"/>
                </a:lnTo>
                <a:lnTo>
                  <a:pt x="0" y="342"/>
                </a:lnTo>
                <a:lnTo>
                  <a:pt x="63" y="520"/>
                </a:lnTo>
                <a:lnTo>
                  <a:pt x="3543" y="2171"/>
                </a:lnTo>
                <a:lnTo>
                  <a:pt x="3771" y="2133"/>
                </a:lnTo>
                <a:lnTo>
                  <a:pt x="3860" y="1981"/>
                </a:lnTo>
                <a:lnTo>
                  <a:pt x="3911" y="1663"/>
                </a:lnTo>
                <a:lnTo>
                  <a:pt x="419" y="0"/>
                </a:lnTo>
                <a:close/>
              </a:path>
            </a:pathLst>
          </a:custGeom>
          <a:solidFill>
            <a:srgbClr val="402B2D">
              <a:alpha val="79998"/>
            </a:srgbClr>
          </a:solidFill>
        </p:spPr>
        <p:txBody>
          <a:bodyPr wrap="square" lIns="0" tIns="0" rIns="0" bIns="0" rtlCol="0"/>
          <a:lstStyle/>
          <a:p>
            <a:endParaRPr/>
          </a:p>
        </p:txBody>
      </p:sp>
      <p:sp>
        <p:nvSpPr>
          <p:cNvPr id="531" name="object 531"/>
          <p:cNvSpPr/>
          <p:nvPr/>
        </p:nvSpPr>
        <p:spPr>
          <a:xfrm>
            <a:off x="1860751" y="4110121"/>
            <a:ext cx="5080" cy="3810"/>
          </a:xfrm>
          <a:custGeom>
            <a:avLst/>
            <a:gdLst/>
            <a:ahLst/>
            <a:cxnLst/>
            <a:rect l="l" t="t" r="r" b="b"/>
            <a:pathLst>
              <a:path w="5080" h="3810">
                <a:moveTo>
                  <a:pt x="4127" y="0"/>
                </a:moveTo>
                <a:lnTo>
                  <a:pt x="63" y="2501"/>
                </a:lnTo>
                <a:lnTo>
                  <a:pt x="0" y="2781"/>
                </a:lnTo>
                <a:lnTo>
                  <a:pt x="241" y="3175"/>
                </a:lnTo>
                <a:lnTo>
                  <a:pt x="508" y="3238"/>
                </a:lnTo>
                <a:lnTo>
                  <a:pt x="4572" y="736"/>
                </a:lnTo>
                <a:lnTo>
                  <a:pt x="4635" y="469"/>
                </a:lnTo>
                <a:lnTo>
                  <a:pt x="4381" y="63"/>
                </a:lnTo>
                <a:lnTo>
                  <a:pt x="4127" y="0"/>
                </a:lnTo>
                <a:close/>
              </a:path>
            </a:pathLst>
          </a:custGeom>
          <a:solidFill>
            <a:srgbClr val="402B2D">
              <a:alpha val="79998"/>
            </a:srgbClr>
          </a:solidFill>
        </p:spPr>
        <p:txBody>
          <a:bodyPr wrap="square" lIns="0" tIns="0" rIns="0" bIns="0" rtlCol="0"/>
          <a:lstStyle/>
          <a:p>
            <a:endParaRPr/>
          </a:p>
        </p:txBody>
      </p:sp>
      <p:sp>
        <p:nvSpPr>
          <p:cNvPr id="532" name="object 532"/>
          <p:cNvSpPr/>
          <p:nvPr/>
        </p:nvSpPr>
        <p:spPr>
          <a:xfrm>
            <a:off x="1860892" y="4112018"/>
            <a:ext cx="5080" cy="3810"/>
          </a:xfrm>
          <a:custGeom>
            <a:avLst/>
            <a:gdLst/>
            <a:ahLst/>
            <a:cxnLst/>
            <a:rect l="l" t="t" r="r" b="b"/>
            <a:pathLst>
              <a:path w="5080" h="3810">
                <a:moveTo>
                  <a:pt x="4051" y="0"/>
                </a:moveTo>
                <a:lnTo>
                  <a:pt x="50" y="2616"/>
                </a:lnTo>
                <a:lnTo>
                  <a:pt x="0" y="2882"/>
                </a:lnTo>
                <a:lnTo>
                  <a:pt x="253" y="3276"/>
                </a:lnTo>
                <a:lnTo>
                  <a:pt x="533" y="3327"/>
                </a:lnTo>
                <a:lnTo>
                  <a:pt x="4533" y="723"/>
                </a:lnTo>
                <a:lnTo>
                  <a:pt x="4584" y="444"/>
                </a:lnTo>
                <a:lnTo>
                  <a:pt x="4317" y="50"/>
                </a:lnTo>
                <a:lnTo>
                  <a:pt x="4051" y="0"/>
                </a:lnTo>
                <a:close/>
              </a:path>
            </a:pathLst>
          </a:custGeom>
          <a:solidFill>
            <a:srgbClr val="402B2D">
              <a:alpha val="79998"/>
            </a:srgbClr>
          </a:solidFill>
        </p:spPr>
        <p:txBody>
          <a:bodyPr wrap="square" lIns="0" tIns="0" rIns="0" bIns="0" rtlCol="0"/>
          <a:lstStyle/>
          <a:p>
            <a:endParaRPr/>
          </a:p>
        </p:txBody>
      </p:sp>
      <p:sp>
        <p:nvSpPr>
          <p:cNvPr id="533" name="object 533"/>
          <p:cNvSpPr/>
          <p:nvPr/>
        </p:nvSpPr>
        <p:spPr>
          <a:xfrm>
            <a:off x="1862491" y="4114422"/>
            <a:ext cx="4445" cy="3175"/>
          </a:xfrm>
          <a:custGeom>
            <a:avLst/>
            <a:gdLst/>
            <a:ahLst/>
            <a:cxnLst/>
            <a:rect l="l" t="t" r="r" b="b"/>
            <a:pathLst>
              <a:path w="4444" h="3175">
                <a:moveTo>
                  <a:pt x="431" y="0"/>
                </a:moveTo>
                <a:lnTo>
                  <a:pt x="203" y="50"/>
                </a:lnTo>
                <a:lnTo>
                  <a:pt x="0" y="368"/>
                </a:lnTo>
                <a:lnTo>
                  <a:pt x="50" y="596"/>
                </a:lnTo>
                <a:lnTo>
                  <a:pt x="3543" y="2641"/>
                </a:lnTo>
                <a:lnTo>
                  <a:pt x="3771" y="2590"/>
                </a:lnTo>
                <a:lnTo>
                  <a:pt x="3987" y="2260"/>
                </a:lnTo>
                <a:lnTo>
                  <a:pt x="3924" y="2044"/>
                </a:lnTo>
                <a:lnTo>
                  <a:pt x="431" y="0"/>
                </a:lnTo>
                <a:close/>
              </a:path>
            </a:pathLst>
          </a:custGeom>
          <a:solidFill>
            <a:srgbClr val="402B2D">
              <a:alpha val="79998"/>
            </a:srgbClr>
          </a:solidFill>
        </p:spPr>
        <p:txBody>
          <a:bodyPr wrap="square" lIns="0" tIns="0" rIns="0" bIns="0" rtlCol="0"/>
          <a:lstStyle/>
          <a:p>
            <a:endParaRPr/>
          </a:p>
        </p:txBody>
      </p:sp>
      <p:sp>
        <p:nvSpPr>
          <p:cNvPr id="534" name="object 534"/>
          <p:cNvSpPr/>
          <p:nvPr/>
        </p:nvSpPr>
        <p:spPr>
          <a:xfrm>
            <a:off x="1863891" y="4113662"/>
            <a:ext cx="4445" cy="3175"/>
          </a:xfrm>
          <a:custGeom>
            <a:avLst/>
            <a:gdLst/>
            <a:ahLst/>
            <a:cxnLst/>
            <a:rect l="l" t="t" r="r" b="b"/>
            <a:pathLst>
              <a:path w="4444" h="3175">
                <a:moveTo>
                  <a:pt x="419" y="0"/>
                </a:moveTo>
                <a:lnTo>
                  <a:pt x="203" y="50"/>
                </a:lnTo>
                <a:lnTo>
                  <a:pt x="0" y="393"/>
                </a:lnTo>
                <a:lnTo>
                  <a:pt x="63" y="609"/>
                </a:lnTo>
                <a:lnTo>
                  <a:pt x="3606" y="2565"/>
                </a:lnTo>
                <a:lnTo>
                  <a:pt x="3835" y="2501"/>
                </a:lnTo>
                <a:lnTo>
                  <a:pt x="4038" y="2171"/>
                </a:lnTo>
                <a:lnTo>
                  <a:pt x="3975" y="1955"/>
                </a:lnTo>
                <a:lnTo>
                  <a:pt x="419" y="0"/>
                </a:lnTo>
                <a:close/>
              </a:path>
            </a:pathLst>
          </a:custGeom>
          <a:solidFill>
            <a:srgbClr val="402B2D">
              <a:alpha val="79998"/>
            </a:srgbClr>
          </a:solidFill>
        </p:spPr>
        <p:txBody>
          <a:bodyPr wrap="square" lIns="0" tIns="0" rIns="0" bIns="0" rtlCol="0"/>
          <a:lstStyle/>
          <a:p>
            <a:endParaRPr/>
          </a:p>
        </p:txBody>
      </p:sp>
      <p:sp>
        <p:nvSpPr>
          <p:cNvPr id="535" name="object 535"/>
          <p:cNvSpPr/>
          <p:nvPr/>
        </p:nvSpPr>
        <p:spPr>
          <a:xfrm>
            <a:off x="1867057" y="4108185"/>
            <a:ext cx="5080" cy="3810"/>
          </a:xfrm>
          <a:custGeom>
            <a:avLst/>
            <a:gdLst/>
            <a:ahLst/>
            <a:cxnLst/>
            <a:rect l="l" t="t" r="r" b="b"/>
            <a:pathLst>
              <a:path w="5080" h="3810">
                <a:moveTo>
                  <a:pt x="4127" y="0"/>
                </a:moveTo>
                <a:lnTo>
                  <a:pt x="63" y="2501"/>
                </a:lnTo>
                <a:lnTo>
                  <a:pt x="0" y="2781"/>
                </a:lnTo>
                <a:lnTo>
                  <a:pt x="241" y="3175"/>
                </a:lnTo>
                <a:lnTo>
                  <a:pt x="508" y="3238"/>
                </a:lnTo>
                <a:lnTo>
                  <a:pt x="4584" y="736"/>
                </a:lnTo>
                <a:lnTo>
                  <a:pt x="4648" y="469"/>
                </a:lnTo>
                <a:lnTo>
                  <a:pt x="4381" y="63"/>
                </a:lnTo>
                <a:lnTo>
                  <a:pt x="4127" y="0"/>
                </a:lnTo>
                <a:close/>
              </a:path>
            </a:pathLst>
          </a:custGeom>
          <a:solidFill>
            <a:srgbClr val="402B2D">
              <a:alpha val="79998"/>
            </a:srgbClr>
          </a:solidFill>
        </p:spPr>
        <p:txBody>
          <a:bodyPr wrap="square" lIns="0" tIns="0" rIns="0" bIns="0" rtlCol="0"/>
          <a:lstStyle/>
          <a:p>
            <a:endParaRPr/>
          </a:p>
        </p:txBody>
      </p:sp>
      <p:sp>
        <p:nvSpPr>
          <p:cNvPr id="536" name="object 536"/>
          <p:cNvSpPr/>
          <p:nvPr/>
        </p:nvSpPr>
        <p:spPr>
          <a:xfrm>
            <a:off x="1867203" y="4110071"/>
            <a:ext cx="5080" cy="3810"/>
          </a:xfrm>
          <a:custGeom>
            <a:avLst/>
            <a:gdLst/>
            <a:ahLst/>
            <a:cxnLst/>
            <a:rect l="l" t="t" r="r" b="b"/>
            <a:pathLst>
              <a:path w="5080" h="3810">
                <a:moveTo>
                  <a:pt x="4051" y="0"/>
                </a:moveTo>
                <a:lnTo>
                  <a:pt x="50" y="2628"/>
                </a:lnTo>
                <a:lnTo>
                  <a:pt x="0" y="2895"/>
                </a:lnTo>
                <a:lnTo>
                  <a:pt x="253" y="3289"/>
                </a:lnTo>
                <a:lnTo>
                  <a:pt x="520" y="3340"/>
                </a:lnTo>
                <a:lnTo>
                  <a:pt x="4533" y="736"/>
                </a:lnTo>
                <a:lnTo>
                  <a:pt x="4584" y="457"/>
                </a:lnTo>
                <a:lnTo>
                  <a:pt x="4317" y="63"/>
                </a:lnTo>
                <a:lnTo>
                  <a:pt x="4051" y="0"/>
                </a:lnTo>
                <a:close/>
              </a:path>
            </a:pathLst>
          </a:custGeom>
          <a:solidFill>
            <a:srgbClr val="402B2D">
              <a:alpha val="79998"/>
            </a:srgbClr>
          </a:solidFill>
        </p:spPr>
        <p:txBody>
          <a:bodyPr wrap="square" lIns="0" tIns="0" rIns="0" bIns="0" rtlCol="0"/>
          <a:lstStyle/>
          <a:p>
            <a:endParaRPr/>
          </a:p>
        </p:txBody>
      </p:sp>
      <p:sp>
        <p:nvSpPr>
          <p:cNvPr id="537" name="object 537"/>
          <p:cNvSpPr/>
          <p:nvPr/>
        </p:nvSpPr>
        <p:spPr>
          <a:xfrm>
            <a:off x="1872528" y="4106327"/>
            <a:ext cx="5080" cy="3810"/>
          </a:xfrm>
          <a:custGeom>
            <a:avLst/>
            <a:gdLst/>
            <a:ahLst/>
            <a:cxnLst/>
            <a:rect l="l" t="t" r="r" b="b"/>
            <a:pathLst>
              <a:path w="5080" h="3810">
                <a:moveTo>
                  <a:pt x="4140" y="0"/>
                </a:moveTo>
                <a:lnTo>
                  <a:pt x="3924" y="114"/>
                </a:lnTo>
                <a:lnTo>
                  <a:pt x="63" y="2489"/>
                </a:lnTo>
                <a:lnTo>
                  <a:pt x="0" y="2768"/>
                </a:lnTo>
                <a:lnTo>
                  <a:pt x="241" y="3162"/>
                </a:lnTo>
                <a:lnTo>
                  <a:pt x="508" y="3225"/>
                </a:lnTo>
                <a:lnTo>
                  <a:pt x="4584" y="711"/>
                </a:lnTo>
                <a:lnTo>
                  <a:pt x="4648" y="457"/>
                </a:lnTo>
                <a:lnTo>
                  <a:pt x="4394" y="50"/>
                </a:lnTo>
                <a:lnTo>
                  <a:pt x="4140" y="0"/>
                </a:lnTo>
                <a:close/>
              </a:path>
            </a:pathLst>
          </a:custGeom>
          <a:solidFill>
            <a:srgbClr val="402B2D">
              <a:alpha val="79998"/>
            </a:srgbClr>
          </a:solidFill>
        </p:spPr>
        <p:txBody>
          <a:bodyPr wrap="square" lIns="0" tIns="0" rIns="0" bIns="0" rtlCol="0"/>
          <a:lstStyle/>
          <a:p>
            <a:endParaRPr/>
          </a:p>
        </p:txBody>
      </p:sp>
      <p:sp>
        <p:nvSpPr>
          <p:cNvPr id="538" name="object 538"/>
          <p:cNvSpPr/>
          <p:nvPr/>
        </p:nvSpPr>
        <p:spPr>
          <a:xfrm>
            <a:off x="1872674" y="4108212"/>
            <a:ext cx="5080" cy="3810"/>
          </a:xfrm>
          <a:custGeom>
            <a:avLst/>
            <a:gdLst/>
            <a:ahLst/>
            <a:cxnLst/>
            <a:rect l="l" t="t" r="r" b="b"/>
            <a:pathLst>
              <a:path w="5080" h="3810">
                <a:moveTo>
                  <a:pt x="4051" y="0"/>
                </a:moveTo>
                <a:lnTo>
                  <a:pt x="50" y="2616"/>
                </a:lnTo>
                <a:lnTo>
                  <a:pt x="0" y="2882"/>
                </a:lnTo>
                <a:lnTo>
                  <a:pt x="253" y="3289"/>
                </a:lnTo>
                <a:lnTo>
                  <a:pt x="533" y="3340"/>
                </a:lnTo>
                <a:lnTo>
                  <a:pt x="4533" y="723"/>
                </a:lnTo>
                <a:lnTo>
                  <a:pt x="4584" y="457"/>
                </a:lnTo>
                <a:lnTo>
                  <a:pt x="4317" y="63"/>
                </a:lnTo>
                <a:lnTo>
                  <a:pt x="4051" y="0"/>
                </a:lnTo>
                <a:close/>
              </a:path>
            </a:pathLst>
          </a:custGeom>
          <a:solidFill>
            <a:srgbClr val="402B2D">
              <a:alpha val="79998"/>
            </a:srgbClr>
          </a:solidFill>
        </p:spPr>
        <p:txBody>
          <a:bodyPr wrap="square" lIns="0" tIns="0" rIns="0" bIns="0" rtlCol="0"/>
          <a:lstStyle/>
          <a:p>
            <a:endParaRPr/>
          </a:p>
        </p:txBody>
      </p:sp>
      <p:sp>
        <p:nvSpPr>
          <p:cNvPr id="539" name="object 539"/>
          <p:cNvSpPr/>
          <p:nvPr/>
        </p:nvSpPr>
        <p:spPr>
          <a:xfrm>
            <a:off x="1879837" y="4104330"/>
            <a:ext cx="5080" cy="3810"/>
          </a:xfrm>
          <a:custGeom>
            <a:avLst/>
            <a:gdLst/>
            <a:ahLst/>
            <a:cxnLst/>
            <a:rect l="l" t="t" r="r" b="b"/>
            <a:pathLst>
              <a:path w="5080" h="3810">
                <a:moveTo>
                  <a:pt x="4140" y="0"/>
                </a:moveTo>
                <a:lnTo>
                  <a:pt x="63" y="2489"/>
                </a:lnTo>
                <a:lnTo>
                  <a:pt x="0" y="2781"/>
                </a:lnTo>
                <a:lnTo>
                  <a:pt x="253" y="3175"/>
                </a:lnTo>
                <a:lnTo>
                  <a:pt x="520" y="3225"/>
                </a:lnTo>
                <a:lnTo>
                  <a:pt x="4584" y="736"/>
                </a:lnTo>
                <a:lnTo>
                  <a:pt x="4533" y="254"/>
                </a:lnTo>
                <a:lnTo>
                  <a:pt x="4394" y="63"/>
                </a:lnTo>
                <a:lnTo>
                  <a:pt x="4140" y="0"/>
                </a:lnTo>
                <a:close/>
              </a:path>
            </a:pathLst>
          </a:custGeom>
          <a:solidFill>
            <a:srgbClr val="402B2D">
              <a:alpha val="79998"/>
            </a:srgbClr>
          </a:solidFill>
        </p:spPr>
        <p:txBody>
          <a:bodyPr wrap="square" lIns="0" tIns="0" rIns="0" bIns="0" rtlCol="0"/>
          <a:lstStyle/>
          <a:p>
            <a:endParaRPr/>
          </a:p>
        </p:txBody>
      </p:sp>
      <p:sp>
        <p:nvSpPr>
          <p:cNvPr id="540" name="object 540"/>
          <p:cNvSpPr/>
          <p:nvPr/>
        </p:nvSpPr>
        <p:spPr>
          <a:xfrm>
            <a:off x="1879984" y="4106216"/>
            <a:ext cx="5080" cy="3810"/>
          </a:xfrm>
          <a:custGeom>
            <a:avLst/>
            <a:gdLst/>
            <a:ahLst/>
            <a:cxnLst/>
            <a:rect l="l" t="t" r="r" b="b"/>
            <a:pathLst>
              <a:path w="5080" h="3810">
                <a:moveTo>
                  <a:pt x="4063" y="0"/>
                </a:moveTo>
                <a:lnTo>
                  <a:pt x="63" y="2616"/>
                </a:lnTo>
                <a:lnTo>
                  <a:pt x="0" y="2895"/>
                </a:lnTo>
                <a:lnTo>
                  <a:pt x="266" y="3289"/>
                </a:lnTo>
                <a:lnTo>
                  <a:pt x="533" y="3340"/>
                </a:lnTo>
                <a:lnTo>
                  <a:pt x="4330" y="850"/>
                </a:lnTo>
                <a:lnTo>
                  <a:pt x="4533" y="736"/>
                </a:lnTo>
                <a:lnTo>
                  <a:pt x="4584" y="457"/>
                </a:lnTo>
                <a:lnTo>
                  <a:pt x="4330" y="63"/>
                </a:lnTo>
                <a:lnTo>
                  <a:pt x="4063" y="0"/>
                </a:lnTo>
                <a:close/>
              </a:path>
            </a:pathLst>
          </a:custGeom>
          <a:solidFill>
            <a:srgbClr val="402B2D">
              <a:alpha val="79998"/>
            </a:srgbClr>
          </a:solidFill>
        </p:spPr>
        <p:txBody>
          <a:bodyPr wrap="square" lIns="0" tIns="0" rIns="0" bIns="0" rtlCol="0"/>
          <a:lstStyle/>
          <a:p>
            <a:endParaRPr/>
          </a:p>
        </p:txBody>
      </p:sp>
      <p:sp>
        <p:nvSpPr>
          <p:cNvPr id="541" name="object 541"/>
          <p:cNvSpPr/>
          <p:nvPr/>
        </p:nvSpPr>
        <p:spPr>
          <a:xfrm>
            <a:off x="1886437" y="4101237"/>
            <a:ext cx="5080" cy="3810"/>
          </a:xfrm>
          <a:custGeom>
            <a:avLst/>
            <a:gdLst/>
            <a:ahLst/>
            <a:cxnLst/>
            <a:rect l="l" t="t" r="r" b="b"/>
            <a:pathLst>
              <a:path w="5080" h="3810">
                <a:moveTo>
                  <a:pt x="4127" y="0"/>
                </a:moveTo>
                <a:lnTo>
                  <a:pt x="63" y="2489"/>
                </a:lnTo>
                <a:lnTo>
                  <a:pt x="0" y="2768"/>
                </a:lnTo>
                <a:lnTo>
                  <a:pt x="241" y="3162"/>
                </a:lnTo>
                <a:lnTo>
                  <a:pt x="508" y="3238"/>
                </a:lnTo>
                <a:lnTo>
                  <a:pt x="4584" y="736"/>
                </a:lnTo>
                <a:lnTo>
                  <a:pt x="4648" y="469"/>
                </a:lnTo>
                <a:lnTo>
                  <a:pt x="4381" y="63"/>
                </a:lnTo>
                <a:lnTo>
                  <a:pt x="4127" y="0"/>
                </a:lnTo>
                <a:close/>
              </a:path>
            </a:pathLst>
          </a:custGeom>
          <a:solidFill>
            <a:srgbClr val="402B2D">
              <a:alpha val="79998"/>
            </a:srgbClr>
          </a:solidFill>
        </p:spPr>
        <p:txBody>
          <a:bodyPr wrap="square" lIns="0" tIns="0" rIns="0" bIns="0" rtlCol="0"/>
          <a:lstStyle/>
          <a:p>
            <a:endParaRPr/>
          </a:p>
        </p:txBody>
      </p:sp>
      <p:sp>
        <p:nvSpPr>
          <p:cNvPr id="542" name="object 542"/>
          <p:cNvSpPr/>
          <p:nvPr/>
        </p:nvSpPr>
        <p:spPr>
          <a:xfrm>
            <a:off x="1886583" y="4103122"/>
            <a:ext cx="5080" cy="3810"/>
          </a:xfrm>
          <a:custGeom>
            <a:avLst/>
            <a:gdLst/>
            <a:ahLst/>
            <a:cxnLst/>
            <a:rect l="l" t="t" r="r" b="b"/>
            <a:pathLst>
              <a:path w="5080" h="3810">
                <a:moveTo>
                  <a:pt x="4051" y="0"/>
                </a:moveTo>
                <a:lnTo>
                  <a:pt x="50" y="2616"/>
                </a:lnTo>
                <a:lnTo>
                  <a:pt x="0" y="2882"/>
                </a:lnTo>
                <a:lnTo>
                  <a:pt x="253" y="3289"/>
                </a:lnTo>
                <a:lnTo>
                  <a:pt x="520" y="3340"/>
                </a:lnTo>
                <a:lnTo>
                  <a:pt x="4533" y="736"/>
                </a:lnTo>
                <a:lnTo>
                  <a:pt x="4584" y="457"/>
                </a:lnTo>
                <a:lnTo>
                  <a:pt x="4317" y="63"/>
                </a:lnTo>
                <a:lnTo>
                  <a:pt x="4051" y="0"/>
                </a:lnTo>
                <a:close/>
              </a:path>
            </a:pathLst>
          </a:custGeom>
          <a:solidFill>
            <a:srgbClr val="402B2D">
              <a:alpha val="79998"/>
            </a:srgbClr>
          </a:solidFill>
        </p:spPr>
        <p:txBody>
          <a:bodyPr wrap="square" lIns="0" tIns="0" rIns="0" bIns="0" rtlCol="0"/>
          <a:lstStyle/>
          <a:p>
            <a:endParaRPr/>
          </a:p>
        </p:txBody>
      </p:sp>
      <p:sp>
        <p:nvSpPr>
          <p:cNvPr id="543" name="object 543"/>
          <p:cNvSpPr/>
          <p:nvPr/>
        </p:nvSpPr>
        <p:spPr>
          <a:xfrm>
            <a:off x="1893013" y="4098868"/>
            <a:ext cx="5080" cy="3810"/>
          </a:xfrm>
          <a:custGeom>
            <a:avLst/>
            <a:gdLst/>
            <a:ahLst/>
            <a:cxnLst/>
            <a:rect l="l" t="t" r="r" b="b"/>
            <a:pathLst>
              <a:path w="5080" h="3810">
                <a:moveTo>
                  <a:pt x="4127" y="0"/>
                </a:moveTo>
                <a:lnTo>
                  <a:pt x="63" y="2489"/>
                </a:lnTo>
                <a:lnTo>
                  <a:pt x="0" y="2768"/>
                </a:lnTo>
                <a:lnTo>
                  <a:pt x="241" y="3162"/>
                </a:lnTo>
                <a:lnTo>
                  <a:pt x="508" y="3225"/>
                </a:lnTo>
                <a:lnTo>
                  <a:pt x="4584" y="723"/>
                </a:lnTo>
                <a:lnTo>
                  <a:pt x="4648" y="457"/>
                </a:lnTo>
                <a:lnTo>
                  <a:pt x="4381" y="63"/>
                </a:lnTo>
                <a:lnTo>
                  <a:pt x="4127" y="0"/>
                </a:lnTo>
                <a:close/>
              </a:path>
            </a:pathLst>
          </a:custGeom>
          <a:solidFill>
            <a:srgbClr val="402B2D">
              <a:alpha val="79998"/>
            </a:srgbClr>
          </a:solidFill>
        </p:spPr>
        <p:txBody>
          <a:bodyPr wrap="square" lIns="0" tIns="0" rIns="0" bIns="0" rtlCol="0"/>
          <a:lstStyle/>
          <a:p>
            <a:endParaRPr/>
          </a:p>
        </p:txBody>
      </p:sp>
      <p:sp>
        <p:nvSpPr>
          <p:cNvPr id="544" name="object 544"/>
          <p:cNvSpPr/>
          <p:nvPr/>
        </p:nvSpPr>
        <p:spPr>
          <a:xfrm>
            <a:off x="1893160" y="4100753"/>
            <a:ext cx="5080" cy="3810"/>
          </a:xfrm>
          <a:custGeom>
            <a:avLst/>
            <a:gdLst/>
            <a:ahLst/>
            <a:cxnLst/>
            <a:rect l="l" t="t" r="r" b="b"/>
            <a:pathLst>
              <a:path w="5080" h="3810">
                <a:moveTo>
                  <a:pt x="4051" y="0"/>
                </a:moveTo>
                <a:lnTo>
                  <a:pt x="50" y="2616"/>
                </a:lnTo>
                <a:lnTo>
                  <a:pt x="0" y="2882"/>
                </a:lnTo>
                <a:lnTo>
                  <a:pt x="253" y="3289"/>
                </a:lnTo>
                <a:lnTo>
                  <a:pt x="520" y="3340"/>
                </a:lnTo>
                <a:lnTo>
                  <a:pt x="4317" y="850"/>
                </a:lnTo>
                <a:lnTo>
                  <a:pt x="4533" y="736"/>
                </a:lnTo>
                <a:lnTo>
                  <a:pt x="4584" y="457"/>
                </a:lnTo>
                <a:lnTo>
                  <a:pt x="4317" y="63"/>
                </a:lnTo>
                <a:lnTo>
                  <a:pt x="4051" y="0"/>
                </a:lnTo>
                <a:close/>
              </a:path>
            </a:pathLst>
          </a:custGeom>
          <a:solidFill>
            <a:srgbClr val="402B2D">
              <a:alpha val="79998"/>
            </a:srgbClr>
          </a:solidFill>
        </p:spPr>
        <p:txBody>
          <a:bodyPr wrap="square" lIns="0" tIns="0" rIns="0" bIns="0" rtlCol="0"/>
          <a:lstStyle/>
          <a:p>
            <a:endParaRPr/>
          </a:p>
        </p:txBody>
      </p:sp>
      <p:sp>
        <p:nvSpPr>
          <p:cNvPr id="545" name="object 545"/>
          <p:cNvSpPr/>
          <p:nvPr/>
        </p:nvSpPr>
        <p:spPr>
          <a:xfrm>
            <a:off x="1868509" y="4112840"/>
            <a:ext cx="4445" cy="3175"/>
          </a:xfrm>
          <a:custGeom>
            <a:avLst/>
            <a:gdLst/>
            <a:ahLst/>
            <a:cxnLst/>
            <a:rect l="l" t="t" r="r" b="b"/>
            <a:pathLst>
              <a:path w="4444" h="3175">
                <a:moveTo>
                  <a:pt x="380" y="0"/>
                </a:moveTo>
                <a:lnTo>
                  <a:pt x="152" y="50"/>
                </a:lnTo>
                <a:lnTo>
                  <a:pt x="0" y="596"/>
                </a:lnTo>
                <a:lnTo>
                  <a:pt x="3492" y="2641"/>
                </a:lnTo>
                <a:lnTo>
                  <a:pt x="3708" y="2590"/>
                </a:lnTo>
                <a:lnTo>
                  <a:pt x="3924" y="2260"/>
                </a:lnTo>
                <a:lnTo>
                  <a:pt x="3873" y="2057"/>
                </a:lnTo>
                <a:lnTo>
                  <a:pt x="380" y="0"/>
                </a:lnTo>
                <a:close/>
              </a:path>
            </a:pathLst>
          </a:custGeom>
          <a:solidFill>
            <a:srgbClr val="402B2D">
              <a:alpha val="79998"/>
            </a:srgbClr>
          </a:solidFill>
        </p:spPr>
        <p:txBody>
          <a:bodyPr wrap="square" lIns="0" tIns="0" rIns="0" bIns="0" rtlCol="0"/>
          <a:lstStyle/>
          <a:p>
            <a:endParaRPr/>
          </a:p>
        </p:txBody>
      </p:sp>
      <p:sp>
        <p:nvSpPr>
          <p:cNvPr id="546" name="object 546"/>
          <p:cNvSpPr/>
          <p:nvPr/>
        </p:nvSpPr>
        <p:spPr>
          <a:xfrm>
            <a:off x="1869845" y="4112089"/>
            <a:ext cx="4445" cy="3175"/>
          </a:xfrm>
          <a:custGeom>
            <a:avLst/>
            <a:gdLst/>
            <a:ahLst/>
            <a:cxnLst/>
            <a:rect l="l" t="t" r="r" b="b"/>
            <a:pathLst>
              <a:path w="4444" h="3175">
                <a:moveTo>
                  <a:pt x="431" y="0"/>
                </a:moveTo>
                <a:lnTo>
                  <a:pt x="215" y="50"/>
                </a:lnTo>
                <a:lnTo>
                  <a:pt x="0" y="393"/>
                </a:lnTo>
                <a:lnTo>
                  <a:pt x="76" y="596"/>
                </a:lnTo>
                <a:lnTo>
                  <a:pt x="3619" y="2565"/>
                </a:lnTo>
                <a:lnTo>
                  <a:pt x="3848" y="2501"/>
                </a:lnTo>
                <a:lnTo>
                  <a:pt x="4051" y="2159"/>
                </a:lnTo>
                <a:lnTo>
                  <a:pt x="3987" y="1955"/>
                </a:lnTo>
                <a:lnTo>
                  <a:pt x="431" y="0"/>
                </a:lnTo>
                <a:close/>
              </a:path>
            </a:pathLst>
          </a:custGeom>
          <a:solidFill>
            <a:srgbClr val="402B2D">
              <a:alpha val="79998"/>
            </a:srgbClr>
          </a:solidFill>
        </p:spPr>
        <p:txBody>
          <a:bodyPr wrap="square" lIns="0" tIns="0" rIns="0" bIns="0" rtlCol="0"/>
          <a:lstStyle/>
          <a:p>
            <a:endParaRPr/>
          </a:p>
        </p:txBody>
      </p:sp>
      <p:sp>
        <p:nvSpPr>
          <p:cNvPr id="547" name="object 547"/>
          <p:cNvSpPr/>
          <p:nvPr/>
        </p:nvSpPr>
        <p:spPr>
          <a:xfrm>
            <a:off x="1848357" y="4117035"/>
            <a:ext cx="4445" cy="3175"/>
          </a:xfrm>
          <a:custGeom>
            <a:avLst/>
            <a:gdLst/>
            <a:ahLst/>
            <a:cxnLst/>
            <a:rect l="l" t="t" r="r" b="b"/>
            <a:pathLst>
              <a:path w="4444" h="3175">
                <a:moveTo>
                  <a:pt x="469" y="0"/>
                </a:moveTo>
                <a:lnTo>
                  <a:pt x="215" y="50"/>
                </a:lnTo>
                <a:lnTo>
                  <a:pt x="0" y="406"/>
                </a:lnTo>
                <a:lnTo>
                  <a:pt x="50" y="634"/>
                </a:lnTo>
                <a:lnTo>
                  <a:pt x="3810" y="2844"/>
                </a:lnTo>
                <a:lnTo>
                  <a:pt x="4051" y="2781"/>
                </a:lnTo>
                <a:lnTo>
                  <a:pt x="4216" y="2197"/>
                </a:lnTo>
                <a:lnTo>
                  <a:pt x="469" y="0"/>
                </a:lnTo>
                <a:close/>
              </a:path>
            </a:pathLst>
          </a:custGeom>
          <a:solidFill>
            <a:srgbClr val="402B2D">
              <a:alpha val="79998"/>
            </a:srgbClr>
          </a:solidFill>
        </p:spPr>
        <p:txBody>
          <a:bodyPr wrap="square" lIns="0" tIns="0" rIns="0" bIns="0" rtlCol="0"/>
          <a:lstStyle/>
          <a:p>
            <a:endParaRPr/>
          </a:p>
        </p:txBody>
      </p:sp>
      <p:sp>
        <p:nvSpPr>
          <p:cNvPr id="548" name="object 548"/>
          <p:cNvSpPr/>
          <p:nvPr/>
        </p:nvSpPr>
        <p:spPr>
          <a:xfrm>
            <a:off x="1849869" y="4116221"/>
            <a:ext cx="4445" cy="3175"/>
          </a:xfrm>
          <a:custGeom>
            <a:avLst/>
            <a:gdLst/>
            <a:ahLst/>
            <a:cxnLst/>
            <a:rect l="l" t="t" r="r" b="b"/>
            <a:pathLst>
              <a:path w="4444" h="3175">
                <a:moveTo>
                  <a:pt x="457" y="0"/>
                </a:moveTo>
                <a:lnTo>
                  <a:pt x="203" y="63"/>
                </a:lnTo>
                <a:lnTo>
                  <a:pt x="0" y="419"/>
                </a:lnTo>
                <a:lnTo>
                  <a:pt x="63" y="647"/>
                </a:lnTo>
                <a:lnTo>
                  <a:pt x="3873" y="2755"/>
                </a:lnTo>
                <a:lnTo>
                  <a:pt x="4114" y="2692"/>
                </a:lnTo>
                <a:lnTo>
                  <a:pt x="4330" y="2324"/>
                </a:lnTo>
                <a:lnTo>
                  <a:pt x="4267" y="2108"/>
                </a:lnTo>
                <a:lnTo>
                  <a:pt x="457" y="0"/>
                </a:lnTo>
                <a:close/>
              </a:path>
            </a:pathLst>
          </a:custGeom>
          <a:solidFill>
            <a:srgbClr val="402B2D">
              <a:alpha val="79998"/>
            </a:srgbClr>
          </a:solidFill>
        </p:spPr>
        <p:txBody>
          <a:bodyPr wrap="square" lIns="0" tIns="0" rIns="0" bIns="0" rtlCol="0"/>
          <a:lstStyle/>
          <a:p>
            <a:endParaRPr/>
          </a:p>
        </p:txBody>
      </p:sp>
      <p:sp>
        <p:nvSpPr>
          <p:cNvPr id="549" name="object 549"/>
          <p:cNvSpPr/>
          <p:nvPr/>
        </p:nvSpPr>
        <p:spPr>
          <a:xfrm>
            <a:off x="1821907" y="4117108"/>
            <a:ext cx="5080" cy="3810"/>
          </a:xfrm>
          <a:custGeom>
            <a:avLst/>
            <a:gdLst/>
            <a:ahLst/>
            <a:cxnLst/>
            <a:rect l="l" t="t" r="r" b="b"/>
            <a:pathLst>
              <a:path w="5080" h="3810">
                <a:moveTo>
                  <a:pt x="457" y="0"/>
                </a:moveTo>
                <a:lnTo>
                  <a:pt x="203" y="63"/>
                </a:lnTo>
                <a:lnTo>
                  <a:pt x="50" y="266"/>
                </a:lnTo>
                <a:lnTo>
                  <a:pt x="0" y="723"/>
                </a:lnTo>
                <a:lnTo>
                  <a:pt x="4216" y="3200"/>
                </a:lnTo>
                <a:lnTo>
                  <a:pt x="4495" y="3136"/>
                </a:lnTo>
                <a:lnTo>
                  <a:pt x="4737" y="2743"/>
                </a:lnTo>
                <a:lnTo>
                  <a:pt x="4673" y="2476"/>
                </a:lnTo>
                <a:lnTo>
                  <a:pt x="457" y="0"/>
                </a:lnTo>
                <a:close/>
              </a:path>
            </a:pathLst>
          </a:custGeom>
          <a:solidFill>
            <a:srgbClr val="402B2D">
              <a:alpha val="79998"/>
            </a:srgbClr>
          </a:solidFill>
        </p:spPr>
        <p:txBody>
          <a:bodyPr wrap="square" lIns="0" tIns="0" rIns="0" bIns="0" rtlCol="0"/>
          <a:lstStyle/>
          <a:p>
            <a:endParaRPr/>
          </a:p>
        </p:txBody>
      </p:sp>
      <p:sp>
        <p:nvSpPr>
          <p:cNvPr id="550" name="object 550"/>
          <p:cNvSpPr/>
          <p:nvPr/>
        </p:nvSpPr>
        <p:spPr>
          <a:xfrm>
            <a:off x="1823542" y="4116188"/>
            <a:ext cx="5080" cy="3175"/>
          </a:xfrm>
          <a:custGeom>
            <a:avLst/>
            <a:gdLst/>
            <a:ahLst/>
            <a:cxnLst/>
            <a:rect l="l" t="t" r="r" b="b"/>
            <a:pathLst>
              <a:path w="5080" h="3175">
                <a:moveTo>
                  <a:pt x="520" y="0"/>
                </a:moveTo>
                <a:lnTo>
                  <a:pt x="241" y="76"/>
                </a:lnTo>
                <a:lnTo>
                  <a:pt x="0" y="482"/>
                </a:lnTo>
                <a:lnTo>
                  <a:pt x="76" y="736"/>
                </a:lnTo>
                <a:lnTo>
                  <a:pt x="4356" y="3111"/>
                </a:lnTo>
                <a:lnTo>
                  <a:pt x="4622" y="3035"/>
                </a:lnTo>
                <a:lnTo>
                  <a:pt x="4762" y="2832"/>
                </a:lnTo>
                <a:lnTo>
                  <a:pt x="4800" y="2374"/>
                </a:lnTo>
                <a:lnTo>
                  <a:pt x="520" y="0"/>
                </a:lnTo>
                <a:close/>
              </a:path>
            </a:pathLst>
          </a:custGeom>
          <a:solidFill>
            <a:srgbClr val="402B2D">
              <a:alpha val="79998"/>
            </a:srgbClr>
          </a:solidFill>
        </p:spPr>
        <p:txBody>
          <a:bodyPr wrap="square" lIns="0" tIns="0" rIns="0" bIns="0" rtlCol="0"/>
          <a:lstStyle/>
          <a:p>
            <a:endParaRPr/>
          </a:p>
        </p:txBody>
      </p:sp>
      <p:sp>
        <p:nvSpPr>
          <p:cNvPr id="551" name="object 551"/>
          <p:cNvSpPr/>
          <p:nvPr/>
        </p:nvSpPr>
        <p:spPr>
          <a:xfrm>
            <a:off x="1813265" y="4117406"/>
            <a:ext cx="5080" cy="3810"/>
          </a:xfrm>
          <a:custGeom>
            <a:avLst/>
            <a:gdLst/>
            <a:ahLst/>
            <a:cxnLst/>
            <a:rect l="l" t="t" r="r" b="b"/>
            <a:pathLst>
              <a:path w="5080" h="3810">
                <a:moveTo>
                  <a:pt x="520" y="0"/>
                </a:moveTo>
                <a:lnTo>
                  <a:pt x="253" y="50"/>
                </a:lnTo>
                <a:lnTo>
                  <a:pt x="0" y="457"/>
                </a:lnTo>
                <a:lnTo>
                  <a:pt x="63" y="723"/>
                </a:lnTo>
                <a:lnTo>
                  <a:pt x="4279" y="3187"/>
                </a:lnTo>
                <a:lnTo>
                  <a:pt x="4559" y="3124"/>
                </a:lnTo>
                <a:lnTo>
                  <a:pt x="4800" y="2730"/>
                </a:lnTo>
                <a:lnTo>
                  <a:pt x="4749" y="2463"/>
                </a:lnTo>
                <a:lnTo>
                  <a:pt x="520" y="0"/>
                </a:lnTo>
                <a:close/>
              </a:path>
            </a:pathLst>
          </a:custGeom>
          <a:solidFill>
            <a:srgbClr val="402B2D">
              <a:alpha val="79998"/>
            </a:srgbClr>
          </a:solidFill>
        </p:spPr>
        <p:txBody>
          <a:bodyPr wrap="square" lIns="0" tIns="0" rIns="0" bIns="0" rtlCol="0"/>
          <a:lstStyle/>
          <a:p>
            <a:endParaRPr/>
          </a:p>
        </p:txBody>
      </p:sp>
      <p:sp>
        <p:nvSpPr>
          <p:cNvPr id="552" name="object 552"/>
          <p:cNvSpPr/>
          <p:nvPr/>
        </p:nvSpPr>
        <p:spPr>
          <a:xfrm>
            <a:off x="1814968" y="4116487"/>
            <a:ext cx="5080" cy="3175"/>
          </a:xfrm>
          <a:custGeom>
            <a:avLst/>
            <a:gdLst/>
            <a:ahLst/>
            <a:cxnLst/>
            <a:rect l="l" t="t" r="r" b="b"/>
            <a:pathLst>
              <a:path w="5080" h="3175">
                <a:moveTo>
                  <a:pt x="507" y="0"/>
                </a:moveTo>
                <a:lnTo>
                  <a:pt x="241" y="63"/>
                </a:lnTo>
                <a:lnTo>
                  <a:pt x="0" y="469"/>
                </a:lnTo>
                <a:lnTo>
                  <a:pt x="76" y="736"/>
                </a:lnTo>
                <a:lnTo>
                  <a:pt x="279" y="863"/>
                </a:lnTo>
                <a:lnTo>
                  <a:pt x="4356" y="3098"/>
                </a:lnTo>
                <a:lnTo>
                  <a:pt x="4622" y="3035"/>
                </a:lnTo>
                <a:lnTo>
                  <a:pt x="4864" y="2616"/>
                </a:lnTo>
                <a:lnTo>
                  <a:pt x="4787" y="2362"/>
                </a:lnTo>
                <a:lnTo>
                  <a:pt x="507" y="0"/>
                </a:lnTo>
                <a:close/>
              </a:path>
            </a:pathLst>
          </a:custGeom>
          <a:solidFill>
            <a:srgbClr val="402B2D">
              <a:alpha val="79998"/>
            </a:srgbClr>
          </a:solidFill>
        </p:spPr>
        <p:txBody>
          <a:bodyPr wrap="square" lIns="0" tIns="0" rIns="0" bIns="0" rtlCol="0"/>
          <a:lstStyle/>
          <a:p>
            <a:endParaRPr/>
          </a:p>
        </p:txBody>
      </p:sp>
      <p:sp>
        <p:nvSpPr>
          <p:cNvPr id="553" name="object 553"/>
          <p:cNvSpPr/>
          <p:nvPr/>
        </p:nvSpPr>
        <p:spPr>
          <a:xfrm>
            <a:off x="1805157" y="4117118"/>
            <a:ext cx="5080" cy="3810"/>
          </a:xfrm>
          <a:custGeom>
            <a:avLst/>
            <a:gdLst/>
            <a:ahLst/>
            <a:cxnLst/>
            <a:rect l="l" t="t" r="r" b="b"/>
            <a:pathLst>
              <a:path w="5080" h="3810">
                <a:moveTo>
                  <a:pt x="520" y="0"/>
                </a:moveTo>
                <a:lnTo>
                  <a:pt x="253" y="63"/>
                </a:lnTo>
                <a:lnTo>
                  <a:pt x="0" y="469"/>
                </a:lnTo>
                <a:lnTo>
                  <a:pt x="50" y="723"/>
                </a:lnTo>
                <a:lnTo>
                  <a:pt x="4279" y="3200"/>
                </a:lnTo>
                <a:lnTo>
                  <a:pt x="4559" y="3124"/>
                </a:lnTo>
                <a:lnTo>
                  <a:pt x="4800" y="2730"/>
                </a:lnTo>
                <a:lnTo>
                  <a:pt x="4737" y="2476"/>
                </a:lnTo>
                <a:lnTo>
                  <a:pt x="520" y="0"/>
                </a:lnTo>
                <a:close/>
              </a:path>
            </a:pathLst>
          </a:custGeom>
          <a:solidFill>
            <a:srgbClr val="402B2D">
              <a:alpha val="79998"/>
            </a:srgbClr>
          </a:solidFill>
        </p:spPr>
        <p:txBody>
          <a:bodyPr wrap="square" lIns="0" tIns="0" rIns="0" bIns="0" rtlCol="0"/>
          <a:lstStyle/>
          <a:p>
            <a:endParaRPr/>
          </a:p>
        </p:txBody>
      </p:sp>
      <p:sp>
        <p:nvSpPr>
          <p:cNvPr id="554" name="object 554"/>
          <p:cNvSpPr/>
          <p:nvPr/>
        </p:nvSpPr>
        <p:spPr>
          <a:xfrm>
            <a:off x="1806854" y="4116199"/>
            <a:ext cx="5080" cy="3175"/>
          </a:xfrm>
          <a:custGeom>
            <a:avLst/>
            <a:gdLst/>
            <a:ahLst/>
            <a:cxnLst/>
            <a:rect l="l" t="t" r="r" b="b"/>
            <a:pathLst>
              <a:path w="5080" h="3175">
                <a:moveTo>
                  <a:pt x="507" y="0"/>
                </a:moveTo>
                <a:lnTo>
                  <a:pt x="241" y="76"/>
                </a:lnTo>
                <a:lnTo>
                  <a:pt x="0" y="482"/>
                </a:lnTo>
                <a:lnTo>
                  <a:pt x="76" y="736"/>
                </a:lnTo>
                <a:lnTo>
                  <a:pt x="4356" y="3111"/>
                </a:lnTo>
                <a:lnTo>
                  <a:pt x="4622" y="3035"/>
                </a:lnTo>
                <a:lnTo>
                  <a:pt x="4864" y="2628"/>
                </a:lnTo>
                <a:lnTo>
                  <a:pt x="4787" y="2374"/>
                </a:lnTo>
                <a:lnTo>
                  <a:pt x="507" y="0"/>
                </a:lnTo>
                <a:close/>
              </a:path>
            </a:pathLst>
          </a:custGeom>
          <a:solidFill>
            <a:srgbClr val="402B2D">
              <a:alpha val="79998"/>
            </a:srgbClr>
          </a:solidFill>
        </p:spPr>
        <p:txBody>
          <a:bodyPr wrap="square" lIns="0" tIns="0" rIns="0" bIns="0" rtlCol="0"/>
          <a:lstStyle/>
          <a:p>
            <a:endParaRPr/>
          </a:p>
        </p:txBody>
      </p:sp>
      <p:sp>
        <p:nvSpPr>
          <p:cNvPr id="555" name="object 555"/>
          <p:cNvSpPr/>
          <p:nvPr/>
        </p:nvSpPr>
        <p:spPr>
          <a:xfrm>
            <a:off x="1797114" y="4116896"/>
            <a:ext cx="5080" cy="3810"/>
          </a:xfrm>
          <a:custGeom>
            <a:avLst/>
            <a:gdLst/>
            <a:ahLst/>
            <a:cxnLst/>
            <a:rect l="l" t="t" r="r" b="b"/>
            <a:pathLst>
              <a:path w="5080" h="3810">
                <a:moveTo>
                  <a:pt x="533" y="0"/>
                </a:moveTo>
                <a:lnTo>
                  <a:pt x="253" y="63"/>
                </a:lnTo>
                <a:lnTo>
                  <a:pt x="0" y="469"/>
                </a:lnTo>
                <a:lnTo>
                  <a:pt x="63" y="723"/>
                </a:lnTo>
                <a:lnTo>
                  <a:pt x="4279" y="3187"/>
                </a:lnTo>
                <a:lnTo>
                  <a:pt x="4559" y="3124"/>
                </a:lnTo>
                <a:lnTo>
                  <a:pt x="4800" y="2730"/>
                </a:lnTo>
                <a:lnTo>
                  <a:pt x="4749" y="2476"/>
                </a:lnTo>
                <a:lnTo>
                  <a:pt x="533" y="0"/>
                </a:lnTo>
                <a:close/>
              </a:path>
            </a:pathLst>
          </a:custGeom>
          <a:solidFill>
            <a:srgbClr val="402B2D">
              <a:alpha val="79998"/>
            </a:srgbClr>
          </a:solidFill>
        </p:spPr>
        <p:txBody>
          <a:bodyPr wrap="square" lIns="0" tIns="0" rIns="0" bIns="0" rtlCol="0"/>
          <a:lstStyle/>
          <a:p>
            <a:endParaRPr/>
          </a:p>
        </p:txBody>
      </p:sp>
      <p:sp>
        <p:nvSpPr>
          <p:cNvPr id="556" name="object 556"/>
          <p:cNvSpPr/>
          <p:nvPr/>
        </p:nvSpPr>
        <p:spPr>
          <a:xfrm>
            <a:off x="1798817" y="4115977"/>
            <a:ext cx="5080" cy="3175"/>
          </a:xfrm>
          <a:custGeom>
            <a:avLst/>
            <a:gdLst/>
            <a:ahLst/>
            <a:cxnLst/>
            <a:rect l="l" t="t" r="r" b="b"/>
            <a:pathLst>
              <a:path w="5080" h="3175">
                <a:moveTo>
                  <a:pt x="507" y="0"/>
                </a:moveTo>
                <a:lnTo>
                  <a:pt x="241" y="76"/>
                </a:lnTo>
                <a:lnTo>
                  <a:pt x="0" y="482"/>
                </a:lnTo>
                <a:lnTo>
                  <a:pt x="76" y="736"/>
                </a:lnTo>
                <a:lnTo>
                  <a:pt x="279" y="863"/>
                </a:lnTo>
                <a:lnTo>
                  <a:pt x="4356" y="3098"/>
                </a:lnTo>
                <a:lnTo>
                  <a:pt x="4622" y="3035"/>
                </a:lnTo>
                <a:lnTo>
                  <a:pt x="4864" y="2628"/>
                </a:lnTo>
                <a:lnTo>
                  <a:pt x="4800" y="2362"/>
                </a:lnTo>
                <a:lnTo>
                  <a:pt x="507" y="0"/>
                </a:lnTo>
                <a:close/>
              </a:path>
            </a:pathLst>
          </a:custGeom>
          <a:solidFill>
            <a:srgbClr val="402B2D">
              <a:alpha val="79998"/>
            </a:srgbClr>
          </a:solidFill>
        </p:spPr>
        <p:txBody>
          <a:bodyPr wrap="square" lIns="0" tIns="0" rIns="0" bIns="0" rtlCol="0"/>
          <a:lstStyle/>
          <a:p>
            <a:endParaRPr/>
          </a:p>
        </p:txBody>
      </p:sp>
      <p:sp>
        <p:nvSpPr>
          <p:cNvPr id="557" name="object 557"/>
          <p:cNvSpPr/>
          <p:nvPr/>
        </p:nvSpPr>
        <p:spPr>
          <a:xfrm>
            <a:off x="1789076" y="4116449"/>
            <a:ext cx="5080" cy="3810"/>
          </a:xfrm>
          <a:custGeom>
            <a:avLst/>
            <a:gdLst/>
            <a:ahLst/>
            <a:cxnLst/>
            <a:rect l="l" t="t" r="r" b="b"/>
            <a:pathLst>
              <a:path w="5080" h="3810">
                <a:moveTo>
                  <a:pt x="520" y="0"/>
                </a:moveTo>
                <a:lnTo>
                  <a:pt x="253" y="63"/>
                </a:lnTo>
                <a:lnTo>
                  <a:pt x="0" y="469"/>
                </a:lnTo>
                <a:lnTo>
                  <a:pt x="63" y="723"/>
                </a:lnTo>
                <a:lnTo>
                  <a:pt x="4279" y="3187"/>
                </a:lnTo>
                <a:lnTo>
                  <a:pt x="4559" y="3124"/>
                </a:lnTo>
                <a:lnTo>
                  <a:pt x="4813" y="2743"/>
                </a:lnTo>
                <a:lnTo>
                  <a:pt x="4737" y="2476"/>
                </a:lnTo>
                <a:lnTo>
                  <a:pt x="520" y="0"/>
                </a:lnTo>
                <a:close/>
              </a:path>
            </a:pathLst>
          </a:custGeom>
          <a:solidFill>
            <a:srgbClr val="402B2D">
              <a:alpha val="79998"/>
            </a:srgbClr>
          </a:solidFill>
        </p:spPr>
        <p:txBody>
          <a:bodyPr wrap="square" lIns="0" tIns="0" rIns="0" bIns="0" rtlCol="0"/>
          <a:lstStyle/>
          <a:p>
            <a:endParaRPr/>
          </a:p>
        </p:txBody>
      </p:sp>
      <p:sp>
        <p:nvSpPr>
          <p:cNvPr id="558" name="object 558"/>
          <p:cNvSpPr/>
          <p:nvPr/>
        </p:nvSpPr>
        <p:spPr>
          <a:xfrm>
            <a:off x="1790778" y="4115529"/>
            <a:ext cx="5080" cy="3175"/>
          </a:xfrm>
          <a:custGeom>
            <a:avLst/>
            <a:gdLst/>
            <a:ahLst/>
            <a:cxnLst/>
            <a:rect l="l" t="t" r="r" b="b"/>
            <a:pathLst>
              <a:path w="5080" h="3175">
                <a:moveTo>
                  <a:pt x="507" y="0"/>
                </a:moveTo>
                <a:lnTo>
                  <a:pt x="241" y="76"/>
                </a:lnTo>
                <a:lnTo>
                  <a:pt x="0" y="482"/>
                </a:lnTo>
                <a:lnTo>
                  <a:pt x="76" y="736"/>
                </a:lnTo>
                <a:lnTo>
                  <a:pt x="4356" y="3111"/>
                </a:lnTo>
                <a:lnTo>
                  <a:pt x="4622" y="3035"/>
                </a:lnTo>
                <a:lnTo>
                  <a:pt x="4864" y="2628"/>
                </a:lnTo>
                <a:lnTo>
                  <a:pt x="4787" y="2374"/>
                </a:lnTo>
                <a:lnTo>
                  <a:pt x="507" y="0"/>
                </a:lnTo>
                <a:close/>
              </a:path>
            </a:pathLst>
          </a:custGeom>
          <a:solidFill>
            <a:srgbClr val="402B2D">
              <a:alpha val="79998"/>
            </a:srgbClr>
          </a:solidFill>
        </p:spPr>
        <p:txBody>
          <a:bodyPr wrap="square" lIns="0" tIns="0" rIns="0" bIns="0" rtlCol="0"/>
          <a:lstStyle/>
          <a:p>
            <a:endParaRPr/>
          </a:p>
        </p:txBody>
      </p:sp>
      <p:sp>
        <p:nvSpPr>
          <p:cNvPr id="559" name="object 559"/>
          <p:cNvSpPr/>
          <p:nvPr/>
        </p:nvSpPr>
        <p:spPr>
          <a:xfrm>
            <a:off x="1780049" y="4116099"/>
            <a:ext cx="5080" cy="3810"/>
          </a:xfrm>
          <a:custGeom>
            <a:avLst/>
            <a:gdLst/>
            <a:ahLst/>
            <a:cxnLst/>
            <a:rect l="l" t="t" r="r" b="b"/>
            <a:pathLst>
              <a:path w="5080" h="3810">
                <a:moveTo>
                  <a:pt x="533" y="0"/>
                </a:moveTo>
                <a:lnTo>
                  <a:pt x="253" y="50"/>
                </a:lnTo>
                <a:lnTo>
                  <a:pt x="0" y="457"/>
                </a:lnTo>
                <a:lnTo>
                  <a:pt x="63" y="723"/>
                </a:lnTo>
                <a:lnTo>
                  <a:pt x="4279" y="3187"/>
                </a:lnTo>
                <a:lnTo>
                  <a:pt x="4559" y="3124"/>
                </a:lnTo>
                <a:lnTo>
                  <a:pt x="4800" y="2730"/>
                </a:lnTo>
                <a:lnTo>
                  <a:pt x="4749" y="2463"/>
                </a:lnTo>
                <a:lnTo>
                  <a:pt x="533" y="0"/>
                </a:lnTo>
                <a:close/>
              </a:path>
            </a:pathLst>
          </a:custGeom>
          <a:solidFill>
            <a:srgbClr val="402B2D">
              <a:alpha val="79998"/>
            </a:srgbClr>
          </a:solidFill>
        </p:spPr>
        <p:txBody>
          <a:bodyPr wrap="square" lIns="0" tIns="0" rIns="0" bIns="0" rtlCol="0"/>
          <a:lstStyle/>
          <a:p>
            <a:endParaRPr/>
          </a:p>
        </p:txBody>
      </p:sp>
      <p:sp>
        <p:nvSpPr>
          <p:cNvPr id="560" name="object 560"/>
          <p:cNvSpPr/>
          <p:nvPr/>
        </p:nvSpPr>
        <p:spPr>
          <a:xfrm>
            <a:off x="1781752" y="4115180"/>
            <a:ext cx="5080" cy="3175"/>
          </a:xfrm>
          <a:custGeom>
            <a:avLst/>
            <a:gdLst/>
            <a:ahLst/>
            <a:cxnLst/>
            <a:rect l="l" t="t" r="r" b="b"/>
            <a:pathLst>
              <a:path w="5080" h="3175">
                <a:moveTo>
                  <a:pt x="507" y="0"/>
                </a:moveTo>
                <a:lnTo>
                  <a:pt x="241" y="63"/>
                </a:lnTo>
                <a:lnTo>
                  <a:pt x="0" y="469"/>
                </a:lnTo>
                <a:lnTo>
                  <a:pt x="76" y="736"/>
                </a:lnTo>
                <a:lnTo>
                  <a:pt x="279" y="863"/>
                </a:lnTo>
                <a:lnTo>
                  <a:pt x="4356" y="3098"/>
                </a:lnTo>
                <a:lnTo>
                  <a:pt x="4622" y="3022"/>
                </a:lnTo>
                <a:lnTo>
                  <a:pt x="4864" y="2628"/>
                </a:lnTo>
                <a:lnTo>
                  <a:pt x="4800" y="2362"/>
                </a:lnTo>
                <a:lnTo>
                  <a:pt x="507" y="0"/>
                </a:lnTo>
                <a:close/>
              </a:path>
            </a:pathLst>
          </a:custGeom>
          <a:solidFill>
            <a:srgbClr val="402B2D">
              <a:alpha val="79998"/>
            </a:srgbClr>
          </a:solidFill>
        </p:spPr>
        <p:txBody>
          <a:bodyPr wrap="square" lIns="0" tIns="0" rIns="0" bIns="0" rtlCol="0"/>
          <a:lstStyle/>
          <a:p>
            <a:endParaRPr/>
          </a:p>
        </p:txBody>
      </p:sp>
      <p:sp>
        <p:nvSpPr>
          <p:cNvPr id="561" name="object 561"/>
          <p:cNvSpPr/>
          <p:nvPr/>
        </p:nvSpPr>
        <p:spPr>
          <a:xfrm>
            <a:off x="1772751" y="4114736"/>
            <a:ext cx="5080" cy="3810"/>
          </a:xfrm>
          <a:custGeom>
            <a:avLst/>
            <a:gdLst/>
            <a:ahLst/>
            <a:cxnLst/>
            <a:rect l="l" t="t" r="r" b="b"/>
            <a:pathLst>
              <a:path w="5080" h="3810">
                <a:moveTo>
                  <a:pt x="533" y="0"/>
                </a:moveTo>
                <a:lnTo>
                  <a:pt x="253" y="63"/>
                </a:lnTo>
                <a:lnTo>
                  <a:pt x="0" y="469"/>
                </a:lnTo>
                <a:lnTo>
                  <a:pt x="63" y="723"/>
                </a:lnTo>
                <a:lnTo>
                  <a:pt x="4279" y="3200"/>
                </a:lnTo>
                <a:lnTo>
                  <a:pt x="4559" y="3136"/>
                </a:lnTo>
                <a:lnTo>
                  <a:pt x="4800" y="2743"/>
                </a:lnTo>
                <a:lnTo>
                  <a:pt x="4749" y="2476"/>
                </a:lnTo>
                <a:lnTo>
                  <a:pt x="533" y="0"/>
                </a:lnTo>
                <a:close/>
              </a:path>
            </a:pathLst>
          </a:custGeom>
          <a:solidFill>
            <a:srgbClr val="402B2D">
              <a:alpha val="79998"/>
            </a:srgbClr>
          </a:solidFill>
        </p:spPr>
        <p:txBody>
          <a:bodyPr wrap="square" lIns="0" tIns="0" rIns="0" bIns="0" rtlCol="0"/>
          <a:lstStyle/>
          <a:p>
            <a:endParaRPr/>
          </a:p>
        </p:txBody>
      </p:sp>
      <p:sp>
        <p:nvSpPr>
          <p:cNvPr id="562" name="object 562"/>
          <p:cNvSpPr/>
          <p:nvPr/>
        </p:nvSpPr>
        <p:spPr>
          <a:xfrm>
            <a:off x="1774452" y="4113819"/>
            <a:ext cx="5080" cy="3175"/>
          </a:xfrm>
          <a:custGeom>
            <a:avLst/>
            <a:gdLst/>
            <a:ahLst/>
            <a:cxnLst/>
            <a:rect l="l" t="t" r="r" b="b"/>
            <a:pathLst>
              <a:path w="5080" h="3175">
                <a:moveTo>
                  <a:pt x="507" y="0"/>
                </a:moveTo>
                <a:lnTo>
                  <a:pt x="241" y="76"/>
                </a:lnTo>
                <a:lnTo>
                  <a:pt x="0" y="482"/>
                </a:lnTo>
                <a:lnTo>
                  <a:pt x="76" y="736"/>
                </a:lnTo>
                <a:lnTo>
                  <a:pt x="4356" y="3111"/>
                </a:lnTo>
                <a:lnTo>
                  <a:pt x="4622" y="3035"/>
                </a:lnTo>
                <a:lnTo>
                  <a:pt x="4864" y="2628"/>
                </a:lnTo>
                <a:lnTo>
                  <a:pt x="4800" y="2374"/>
                </a:lnTo>
                <a:lnTo>
                  <a:pt x="618" y="76"/>
                </a:lnTo>
                <a:close/>
              </a:path>
            </a:pathLst>
          </a:custGeom>
          <a:solidFill>
            <a:srgbClr val="402B2D">
              <a:alpha val="79998"/>
            </a:srgbClr>
          </a:solidFill>
        </p:spPr>
        <p:txBody>
          <a:bodyPr wrap="square" lIns="0" tIns="0" rIns="0" bIns="0" rtlCol="0"/>
          <a:lstStyle/>
          <a:p>
            <a:endParaRPr/>
          </a:p>
        </p:txBody>
      </p:sp>
      <p:sp>
        <p:nvSpPr>
          <p:cNvPr id="563" name="object 563"/>
          <p:cNvSpPr/>
          <p:nvPr/>
        </p:nvSpPr>
        <p:spPr>
          <a:xfrm>
            <a:off x="1765549" y="4112376"/>
            <a:ext cx="5080" cy="3810"/>
          </a:xfrm>
          <a:custGeom>
            <a:avLst/>
            <a:gdLst/>
            <a:ahLst/>
            <a:cxnLst/>
            <a:rect l="l" t="t" r="r" b="b"/>
            <a:pathLst>
              <a:path w="5080" h="3810">
                <a:moveTo>
                  <a:pt x="571" y="0"/>
                </a:moveTo>
                <a:lnTo>
                  <a:pt x="292" y="38"/>
                </a:lnTo>
                <a:lnTo>
                  <a:pt x="0" y="419"/>
                </a:lnTo>
                <a:lnTo>
                  <a:pt x="50" y="685"/>
                </a:lnTo>
                <a:lnTo>
                  <a:pt x="3886" y="3327"/>
                </a:lnTo>
                <a:lnTo>
                  <a:pt x="4089" y="3441"/>
                </a:lnTo>
                <a:lnTo>
                  <a:pt x="4356" y="3416"/>
                </a:lnTo>
                <a:lnTo>
                  <a:pt x="4648" y="3035"/>
                </a:lnTo>
                <a:lnTo>
                  <a:pt x="4597" y="2768"/>
                </a:lnTo>
                <a:lnTo>
                  <a:pt x="571" y="0"/>
                </a:lnTo>
                <a:close/>
              </a:path>
            </a:pathLst>
          </a:custGeom>
          <a:solidFill>
            <a:srgbClr val="402B2D">
              <a:alpha val="79998"/>
            </a:srgbClr>
          </a:solidFill>
        </p:spPr>
        <p:txBody>
          <a:bodyPr wrap="square" lIns="0" tIns="0" rIns="0" bIns="0" rtlCol="0"/>
          <a:lstStyle/>
          <a:p>
            <a:endParaRPr/>
          </a:p>
        </p:txBody>
      </p:sp>
      <p:sp>
        <p:nvSpPr>
          <p:cNvPr id="564" name="object 564"/>
          <p:cNvSpPr/>
          <p:nvPr/>
        </p:nvSpPr>
        <p:spPr>
          <a:xfrm>
            <a:off x="1767314" y="4111584"/>
            <a:ext cx="5080" cy="3810"/>
          </a:xfrm>
          <a:custGeom>
            <a:avLst/>
            <a:gdLst/>
            <a:ahLst/>
            <a:cxnLst/>
            <a:rect l="l" t="t" r="r" b="b"/>
            <a:pathLst>
              <a:path w="5080" h="3810">
                <a:moveTo>
                  <a:pt x="546" y="0"/>
                </a:moveTo>
                <a:lnTo>
                  <a:pt x="266" y="63"/>
                </a:lnTo>
                <a:lnTo>
                  <a:pt x="0" y="431"/>
                </a:lnTo>
                <a:lnTo>
                  <a:pt x="50" y="698"/>
                </a:lnTo>
                <a:lnTo>
                  <a:pt x="4165" y="3365"/>
                </a:lnTo>
                <a:lnTo>
                  <a:pt x="4444" y="3314"/>
                </a:lnTo>
                <a:lnTo>
                  <a:pt x="4698" y="2933"/>
                </a:lnTo>
                <a:lnTo>
                  <a:pt x="4648" y="2666"/>
                </a:lnTo>
                <a:lnTo>
                  <a:pt x="546" y="0"/>
                </a:lnTo>
                <a:close/>
              </a:path>
            </a:pathLst>
          </a:custGeom>
          <a:solidFill>
            <a:srgbClr val="402B2D">
              <a:alpha val="79998"/>
            </a:srgbClr>
          </a:solidFill>
        </p:spPr>
        <p:txBody>
          <a:bodyPr wrap="square" lIns="0" tIns="0" rIns="0" bIns="0" rtlCol="0"/>
          <a:lstStyle/>
          <a:p>
            <a:endParaRPr/>
          </a:p>
        </p:txBody>
      </p:sp>
      <p:sp>
        <p:nvSpPr>
          <p:cNvPr id="565" name="object 565"/>
          <p:cNvSpPr/>
          <p:nvPr/>
        </p:nvSpPr>
        <p:spPr>
          <a:xfrm>
            <a:off x="1758171" y="4110013"/>
            <a:ext cx="5080" cy="3810"/>
          </a:xfrm>
          <a:custGeom>
            <a:avLst/>
            <a:gdLst/>
            <a:ahLst/>
            <a:cxnLst/>
            <a:rect l="l" t="t" r="r" b="b"/>
            <a:pathLst>
              <a:path w="5080" h="3810">
                <a:moveTo>
                  <a:pt x="584" y="0"/>
                </a:moveTo>
                <a:lnTo>
                  <a:pt x="304" y="25"/>
                </a:lnTo>
                <a:lnTo>
                  <a:pt x="0" y="393"/>
                </a:lnTo>
                <a:lnTo>
                  <a:pt x="38" y="673"/>
                </a:lnTo>
                <a:lnTo>
                  <a:pt x="3898" y="3670"/>
                </a:lnTo>
                <a:lnTo>
                  <a:pt x="4178" y="3644"/>
                </a:lnTo>
                <a:lnTo>
                  <a:pt x="4483" y="3276"/>
                </a:lnTo>
                <a:lnTo>
                  <a:pt x="4445" y="3022"/>
                </a:lnTo>
                <a:lnTo>
                  <a:pt x="584" y="0"/>
                </a:lnTo>
                <a:close/>
              </a:path>
            </a:pathLst>
          </a:custGeom>
          <a:solidFill>
            <a:srgbClr val="402B2D">
              <a:alpha val="79998"/>
            </a:srgbClr>
          </a:solidFill>
        </p:spPr>
        <p:txBody>
          <a:bodyPr wrap="square" lIns="0" tIns="0" rIns="0" bIns="0" rtlCol="0"/>
          <a:lstStyle/>
          <a:p>
            <a:endParaRPr/>
          </a:p>
        </p:txBody>
      </p:sp>
      <p:sp>
        <p:nvSpPr>
          <p:cNvPr id="566" name="object 566"/>
          <p:cNvSpPr/>
          <p:nvPr/>
        </p:nvSpPr>
        <p:spPr>
          <a:xfrm>
            <a:off x="1759972" y="4109339"/>
            <a:ext cx="5080" cy="3810"/>
          </a:xfrm>
          <a:custGeom>
            <a:avLst/>
            <a:gdLst/>
            <a:ahLst/>
            <a:cxnLst/>
            <a:rect l="l" t="t" r="r" b="b"/>
            <a:pathLst>
              <a:path w="5080" h="3810">
                <a:moveTo>
                  <a:pt x="571" y="0"/>
                </a:moveTo>
                <a:lnTo>
                  <a:pt x="304" y="38"/>
                </a:lnTo>
                <a:lnTo>
                  <a:pt x="0" y="393"/>
                </a:lnTo>
                <a:lnTo>
                  <a:pt x="50" y="660"/>
                </a:lnTo>
                <a:lnTo>
                  <a:pt x="3987" y="3568"/>
                </a:lnTo>
                <a:lnTo>
                  <a:pt x="4267" y="3543"/>
                </a:lnTo>
                <a:lnTo>
                  <a:pt x="4559" y="3162"/>
                </a:lnTo>
                <a:lnTo>
                  <a:pt x="4508" y="2908"/>
                </a:lnTo>
                <a:lnTo>
                  <a:pt x="571" y="0"/>
                </a:lnTo>
                <a:close/>
              </a:path>
            </a:pathLst>
          </a:custGeom>
          <a:solidFill>
            <a:srgbClr val="402B2D">
              <a:alpha val="79998"/>
            </a:srgbClr>
          </a:solidFill>
        </p:spPr>
        <p:txBody>
          <a:bodyPr wrap="square" lIns="0" tIns="0" rIns="0" bIns="0" rtlCol="0"/>
          <a:lstStyle/>
          <a:p>
            <a:endParaRPr/>
          </a:p>
        </p:txBody>
      </p:sp>
      <p:sp>
        <p:nvSpPr>
          <p:cNvPr id="567" name="object 567"/>
          <p:cNvSpPr/>
          <p:nvPr/>
        </p:nvSpPr>
        <p:spPr>
          <a:xfrm>
            <a:off x="1748914" y="4107266"/>
            <a:ext cx="4445" cy="4445"/>
          </a:xfrm>
          <a:custGeom>
            <a:avLst/>
            <a:gdLst/>
            <a:ahLst/>
            <a:cxnLst/>
            <a:rect l="l" t="t" r="r" b="b"/>
            <a:pathLst>
              <a:path w="4444" h="4445">
                <a:moveTo>
                  <a:pt x="609" y="0"/>
                </a:moveTo>
                <a:lnTo>
                  <a:pt x="330" y="0"/>
                </a:lnTo>
                <a:lnTo>
                  <a:pt x="0" y="342"/>
                </a:lnTo>
                <a:lnTo>
                  <a:pt x="0" y="622"/>
                </a:lnTo>
                <a:lnTo>
                  <a:pt x="3619" y="3924"/>
                </a:lnTo>
                <a:lnTo>
                  <a:pt x="3886" y="3924"/>
                </a:lnTo>
                <a:lnTo>
                  <a:pt x="4229" y="3568"/>
                </a:lnTo>
                <a:lnTo>
                  <a:pt x="4216" y="3314"/>
                </a:lnTo>
                <a:lnTo>
                  <a:pt x="609" y="0"/>
                </a:lnTo>
                <a:close/>
              </a:path>
            </a:pathLst>
          </a:custGeom>
          <a:solidFill>
            <a:srgbClr val="402B2D">
              <a:alpha val="79998"/>
            </a:srgbClr>
          </a:solidFill>
        </p:spPr>
        <p:txBody>
          <a:bodyPr wrap="square" lIns="0" tIns="0" rIns="0" bIns="0" rtlCol="0"/>
          <a:lstStyle/>
          <a:p>
            <a:endParaRPr/>
          </a:p>
        </p:txBody>
      </p:sp>
      <p:sp>
        <p:nvSpPr>
          <p:cNvPr id="568" name="object 568"/>
          <p:cNvSpPr/>
          <p:nvPr/>
        </p:nvSpPr>
        <p:spPr>
          <a:xfrm>
            <a:off x="1750760" y="4106741"/>
            <a:ext cx="4445" cy="4445"/>
          </a:xfrm>
          <a:custGeom>
            <a:avLst/>
            <a:gdLst/>
            <a:ahLst/>
            <a:cxnLst/>
            <a:rect l="l" t="t" r="r" b="b"/>
            <a:pathLst>
              <a:path w="4444" h="4445">
                <a:moveTo>
                  <a:pt x="596" y="0"/>
                </a:moveTo>
                <a:lnTo>
                  <a:pt x="317" y="12"/>
                </a:lnTo>
                <a:lnTo>
                  <a:pt x="0" y="342"/>
                </a:lnTo>
                <a:lnTo>
                  <a:pt x="12" y="622"/>
                </a:lnTo>
                <a:lnTo>
                  <a:pt x="3708" y="3822"/>
                </a:lnTo>
                <a:lnTo>
                  <a:pt x="3987" y="3822"/>
                </a:lnTo>
                <a:lnTo>
                  <a:pt x="4305" y="3467"/>
                </a:lnTo>
                <a:lnTo>
                  <a:pt x="4305" y="3213"/>
                </a:lnTo>
                <a:lnTo>
                  <a:pt x="596" y="0"/>
                </a:lnTo>
                <a:close/>
              </a:path>
            </a:pathLst>
          </a:custGeom>
          <a:solidFill>
            <a:srgbClr val="402B2D">
              <a:alpha val="79998"/>
            </a:srgbClr>
          </a:solidFill>
        </p:spPr>
        <p:txBody>
          <a:bodyPr wrap="square" lIns="0" tIns="0" rIns="0" bIns="0" rtlCol="0"/>
          <a:lstStyle/>
          <a:p>
            <a:endParaRPr/>
          </a:p>
        </p:txBody>
      </p:sp>
      <p:sp>
        <p:nvSpPr>
          <p:cNvPr id="569" name="object 569"/>
          <p:cNvSpPr/>
          <p:nvPr/>
        </p:nvSpPr>
        <p:spPr>
          <a:xfrm>
            <a:off x="1740302" y="4104948"/>
            <a:ext cx="4445" cy="4445"/>
          </a:xfrm>
          <a:custGeom>
            <a:avLst/>
            <a:gdLst/>
            <a:ahLst/>
            <a:cxnLst/>
            <a:rect l="l" t="t" r="r" b="b"/>
            <a:pathLst>
              <a:path w="4444" h="4445">
                <a:moveTo>
                  <a:pt x="368" y="0"/>
                </a:moveTo>
                <a:lnTo>
                  <a:pt x="0" y="317"/>
                </a:lnTo>
                <a:lnTo>
                  <a:pt x="0" y="584"/>
                </a:lnTo>
                <a:lnTo>
                  <a:pt x="3340" y="4152"/>
                </a:lnTo>
                <a:lnTo>
                  <a:pt x="3619" y="4178"/>
                </a:lnTo>
                <a:lnTo>
                  <a:pt x="3975" y="3860"/>
                </a:lnTo>
                <a:lnTo>
                  <a:pt x="3987" y="3594"/>
                </a:lnTo>
                <a:lnTo>
                  <a:pt x="647" y="25"/>
                </a:lnTo>
                <a:lnTo>
                  <a:pt x="368" y="0"/>
                </a:lnTo>
                <a:close/>
              </a:path>
            </a:pathLst>
          </a:custGeom>
          <a:solidFill>
            <a:srgbClr val="402B2D">
              <a:alpha val="79998"/>
            </a:srgbClr>
          </a:solidFill>
        </p:spPr>
        <p:txBody>
          <a:bodyPr wrap="square" lIns="0" tIns="0" rIns="0" bIns="0" rtlCol="0"/>
          <a:lstStyle/>
          <a:p>
            <a:endParaRPr/>
          </a:p>
        </p:txBody>
      </p:sp>
      <p:sp>
        <p:nvSpPr>
          <p:cNvPr id="570" name="object 570"/>
          <p:cNvSpPr/>
          <p:nvPr/>
        </p:nvSpPr>
        <p:spPr>
          <a:xfrm>
            <a:off x="1742191" y="4104561"/>
            <a:ext cx="4445" cy="4445"/>
          </a:xfrm>
          <a:custGeom>
            <a:avLst/>
            <a:gdLst/>
            <a:ahLst/>
            <a:cxnLst/>
            <a:rect l="l" t="t" r="r" b="b"/>
            <a:pathLst>
              <a:path w="4444" h="4445">
                <a:moveTo>
                  <a:pt x="355" y="0"/>
                </a:moveTo>
                <a:lnTo>
                  <a:pt x="0" y="317"/>
                </a:lnTo>
                <a:lnTo>
                  <a:pt x="0" y="596"/>
                </a:lnTo>
                <a:lnTo>
                  <a:pt x="3441" y="4076"/>
                </a:lnTo>
                <a:lnTo>
                  <a:pt x="3708" y="4089"/>
                </a:lnTo>
                <a:lnTo>
                  <a:pt x="4076" y="3759"/>
                </a:lnTo>
                <a:lnTo>
                  <a:pt x="4076" y="3492"/>
                </a:lnTo>
                <a:lnTo>
                  <a:pt x="622" y="12"/>
                </a:lnTo>
                <a:lnTo>
                  <a:pt x="355" y="0"/>
                </a:lnTo>
                <a:close/>
              </a:path>
            </a:pathLst>
          </a:custGeom>
          <a:solidFill>
            <a:srgbClr val="402B2D">
              <a:alpha val="79998"/>
            </a:srgbClr>
          </a:solidFill>
        </p:spPr>
        <p:txBody>
          <a:bodyPr wrap="square" lIns="0" tIns="0" rIns="0" bIns="0" rtlCol="0"/>
          <a:lstStyle/>
          <a:p>
            <a:endParaRPr/>
          </a:p>
        </p:txBody>
      </p:sp>
      <p:sp>
        <p:nvSpPr>
          <p:cNvPr id="571" name="object 571"/>
          <p:cNvSpPr/>
          <p:nvPr/>
        </p:nvSpPr>
        <p:spPr>
          <a:xfrm>
            <a:off x="1732598" y="4102141"/>
            <a:ext cx="3810" cy="5080"/>
          </a:xfrm>
          <a:custGeom>
            <a:avLst/>
            <a:gdLst/>
            <a:ahLst/>
            <a:cxnLst/>
            <a:rect l="l" t="t" r="r" b="b"/>
            <a:pathLst>
              <a:path w="3810" h="5079">
                <a:moveTo>
                  <a:pt x="419" y="0"/>
                </a:moveTo>
                <a:lnTo>
                  <a:pt x="38" y="279"/>
                </a:lnTo>
                <a:lnTo>
                  <a:pt x="0" y="533"/>
                </a:lnTo>
                <a:lnTo>
                  <a:pt x="2933" y="4444"/>
                </a:lnTo>
                <a:lnTo>
                  <a:pt x="3225" y="4495"/>
                </a:lnTo>
                <a:lnTo>
                  <a:pt x="3606" y="4229"/>
                </a:lnTo>
                <a:lnTo>
                  <a:pt x="3644" y="3962"/>
                </a:lnTo>
                <a:lnTo>
                  <a:pt x="698" y="50"/>
                </a:lnTo>
                <a:lnTo>
                  <a:pt x="419" y="0"/>
                </a:lnTo>
                <a:close/>
              </a:path>
            </a:pathLst>
          </a:custGeom>
          <a:solidFill>
            <a:srgbClr val="402B2D">
              <a:alpha val="79998"/>
            </a:srgbClr>
          </a:solidFill>
        </p:spPr>
        <p:txBody>
          <a:bodyPr wrap="square" lIns="0" tIns="0" rIns="0" bIns="0" rtlCol="0"/>
          <a:lstStyle/>
          <a:p>
            <a:endParaRPr/>
          </a:p>
        </p:txBody>
      </p:sp>
      <p:sp>
        <p:nvSpPr>
          <p:cNvPr id="572" name="object 572"/>
          <p:cNvSpPr/>
          <p:nvPr/>
        </p:nvSpPr>
        <p:spPr>
          <a:xfrm>
            <a:off x="1734517" y="4101965"/>
            <a:ext cx="3810" cy="4445"/>
          </a:xfrm>
          <a:custGeom>
            <a:avLst/>
            <a:gdLst/>
            <a:ahLst/>
            <a:cxnLst/>
            <a:rect l="l" t="t" r="r" b="b"/>
            <a:pathLst>
              <a:path w="3810" h="4445">
                <a:moveTo>
                  <a:pt x="419" y="0"/>
                </a:moveTo>
                <a:lnTo>
                  <a:pt x="38" y="266"/>
                </a:lnTo>
                <a:lnTo>
                  <a:pt x="0" y="533"/>
                </a:lnTo>
                <a:lnTo>
                  <a:pt x="3048" y="4368"/>
                </a:lnTo>
                <a:lnTo>
                  <a:pt x="3327" y="4419"/>
                </a:lnTo>
                <a:lnTo>
                  <a:pt x="3695" y="4140"/>
                </a:lnTo>
                <a:lnTo>
                  <a:pt x="3733" y="3860"/>
                </a:lnTo>
                <a:lnTo>
                  <a:pt x="685" y="38"/>
                </a:lnTo>
                <a:lnTo>
                  <a:pt x="419" y="0"/>
                </a:lnTo>
                <a:close/>
              </a:path>
            </a:pathLst>
          </a:custGeom>
          <a:solidFill>
            <a:srgbClr val="402B2D">
              <a:alpha val="79998"/>
            </a:srgbClr>
          </a:solidFill>
        </p:spPr>
        <p:txBody>
          <a:bodyPr wrap="square" lIns="0" tIns="0" rIns="0" bIns="0" rtlCol="0"/>
          <a:lstStyle/>
          <a:p>
            <a:endParaRPr/>
          </a:p>
        </p:txBody>
      </p:sp>
      <p:sp>
        <p:nvSpPr>
          <p:cNvPr id="573" name="object 573"/>
          <p:cNvSpPr/>
          <p:nvPr/>
        </p:nvSpPr>
        <p:spPr>
          <a:xfrm>
            <a:off x="1726245" y="4095849"/>
            <a:ext cx="3810" cy="5080"/>
          </a:xfrm>
          <a:custGeom>
            <a:avLst/>
            <a:gdLst/>
            <a:ahLst/>
            <a:cxnLst/>
            <a:rect l="l" t="t" r="r" b="b"/>
            <a:pathLst>
              <a:path w="3810" h="5079">
                <a:moveTo>
                  <a:pt x="457" y="0"/>
                </a:moveTo>
                <a:lnTo>
                  <a:pt x="63" y="254"/>
                </a:lnTo>
                <a:lnTo>
                  <a:pt x="0" y="520"/>
                </a:lnTo>
                <a:lnTo>
                  <a:pt x="2781" y="4546"/>
                </a:lnTo>
                <a:lnTo>
                  <a:pt x="3060" y="4610"/>
                </a:lnTo>
                <a:lnTo>
                  <a:pt x="3454" y="4356"/>
                </a:lnTo>
                <a:lnTo>
                  <a:pt x="3505" y="4089"/>
                </a:lnTo>
                <a:lnTo>
                  <a:pt x="736" y="63"/>
                </a:lnTo>
                <a:lnTo>
                  <a:pt x="457" y="0"/>
                </a:lnTo>
                <a:close/>
              </a:path>
            </a:pathLst>
          </a:custGeom>
          <a:solidFill>
            <a:srgbClr val="402B2D">
              <a:alpha val="79998"/>
            </a:srgbClr>
          </a:solidFill>
        </p:spPr>
        <p:txBody>
          <a:bodyPr wrap="square" lIns="0" tIns="0" rIns="0" bIns="0" rtlCol="0"/>
          <a:lstStyle/>
          <a:p>
            <a:endParaRPr/>
          </a:p>
        </p:txBody>
      </p:sp>
      <p:sp>
        <p:nvSpPr>
          <p:cNvPr id="574" name="object 574"/>
          <p:cNvSpPr/>
          <p:nvPr/>
        </p:nvSpPr>
        <p:spPr>
          <a:xfrm>
            <a:off x="1728174" y="4095746"/>
            <a:ext cx="3810" cy="5080"/>
          </a:xfrm>
          <a:custGeom>
            <a:avLst/>
            <a:gdLst/>
            <a:ahLst/>
            <a:cxnLst/>
            <a:rect l="l" t="t" r="r" b="b"/>
            <a:pathLst>
              <a:path w="3810" h="5079">
                <a:moveTo>
                  <a:pt x="444" y="0"/>
                </a:moveTo>
                <a:lnTo>
                  <a:pt x="50" y="266"/>
                </a:lnTo>
                <a:lnTo>
                  <a:pt x="0" y="533"/>
                </a:lnTo>
                <a:lnTo>
                  <a:pt x="2895" y="4495"/>
                </a:lnTo>
                <a:lnTo>
                  <a:pt x="3162" y="4546"/>
                </a:lnTo>
                <a:lnTo>
                  <a:pt x="3555" y="4279"/>
                </a:lnTo>
                <a:lnTo>
                  <a:pt x="3594" y="4013"/>
                </a:lnTo>
                <a:lnTo>
                  <a:pt x="711" y="63"/>
                </a:lnTo>
                <a:lnTo>
                  <a:pt x="444" y="0"/>
                </a:lnTo>
                <a:close/>
              </a:path>
            </a:pathLst>
          </a:custGeom>
          <a:solidFill>
            <a:srgbClr val="402B2D">
              <a:alpha val="79998"/>
            </a:srgbClr>
          </a:solidFill>
        </p:spPr>
        <p:txBody>
          <a:bodyPr wrap="square" lIns="0" tIns="0" rIns="0" bIns="0" rtlCol="0"/>
          <a:lstStyle/>
          <a:p>
            <a:endParaRPr/>
          </a:p>
        </p:txBody>
      </p:sp>
      <p:sp>
        <p:nvSpPr>
          <p:cNvPr id="575" name="object 575"/>
          <p:cNvSpPr/>
          <p:nvPr/>
        </p:nvSpPr>
        <p:spPr>
          <a:xfrm>
            <a:off x="1719218" y="4090338"/>
            <a:ext cx="3810" cy="5080"/>
          </a:xfrm>
          <a:custGeom>
            <a:avLst/>
            <a:gdLst/>
            <a:ahLst/>
            <a:cxnLst/>
            <a:rect l="l" t="t" r="r" b="b"/>
            <a:pathLst>
              <a:path w="3810" h="5079">
                <a:moveTo>
                  <a:pt x="444" y="0"/>
                </a:moveTo>
                <a:lnTo>
                  <a:pt x="50" y="279"/>
                </a:lnTo>
                <a:lnTo>
                  <a:pt x="0" y="533"/>
                </a:lnTo>
                <a:lnTo>
                  <a:pt x="2895" y="4495"/>
                </a:lnTo>
                <a:lnTo>
                  <a:pt x="3162" y="4546"/>
                </a:lnTo>
                <a:lnTo>
                  <a:pt x="3555" y="4279"/>
                </a:lnTo>
                <a:lnTo>
                  <a:pt x="3594" y="4013"/>
                </a:lnTo>
                <a:lnTo>
                  <a:pt x="711" y="63"/>
                </a:lnTo>
                <a:lnTo>
                  <a:pt x="444" y="0"/>
                </a:lnTo>
                <a:close/>
              </a:path>
            </a:pathLst>
          </a:custGeom>
          <a:solidFill>
            <a:srgbClr val="402B2D">
              <a:alpha val="79998"/>
            </a:srgbClr>
          </a:solidFill>
        </p:spPr>
        <p:txBody>
          <a:bodyPr wrap="square" lIns="0" tIns="0" rIns="0" bIns="0" rtlCol="0"/>
          <a:lstStyle/>
          <a:p>
            <a:endParaRPr/>
          </a:p>
        </p:txBody>
      </p:sp>
      <p:sp>
        <p:nvSpPr>
          <p:cNvPr id="576" name="object 576"/>
          <p:cNvSpPr/>
          <p:nvPr/>
        </p:nvSpPr>
        <p:spPr>
          <a:xfrm>
            <a:off x="1721149" y="4090192"/>
            <a:ext cx="3810" cy="5080"/>
          </a:xfrm>
          <a:custGeom>
            <a:avLst/>
            <a:gdLst/>
            <a:ahLst/>
            <a:cxnLst/>
            <a:rect l="l" t="t" r="r" b="b"/>
            <a:pathLst>
              <a:path w="3810" h="5079">
                <a:moveTo>
                  <a:pt x="419" y="0"/>
                </a:moveTo>
                <a:lnTo>
                  <a:pt x="38" y="279"/>
                </a:lnTo>
                <a:lnTo>
                  <a:pt x="0" y="546"/>
                </a:lnTo>
                <a:lnTo>
                  <a:pt x="2984" y="4419"/>
                </a:lnTo>
                <a:lnTo>
                  <a:pt x="3276" y="4470"/>
                </a:lnTo>
                <a:lnTo>
                  <a:pt x="3644" y="4190"/>
                </a:lnTo>
                <a:lnTo>
                  <a:pt x="3682" y="3924"/>
                </a:lnTo>
                <a:lnTo>
                  <a:pt x="685" y="50"/>
                </a:lnTo>
                <a:lnTo>
                  <a:pt x="419" y="0"/>
                </a:lnTo>
                <a:close/>
              </a:path>
            </a:pathLst>
          </a:custGeom>
          <a:solidFill>
            <a:srgbClr val="402B2D">
              <a:alpha val="79998"/>
            </a:srgbClr>
          </a:solidFill>
        </p:spPr>
        <p:txBody>
          <a:bodyPr wrap="square" lIns="0" tIns="0" rIns="0" bIns="0" rtlCol="0"/>
          <a:lstStyle/>
          <a:p>
            <a:endParaRPr/>
          </a:p>
        </p:txBody>
      </p:sp>
      <p:sp>
        <p:nvSpPr>
          <p:cNvPr id="577" name="object 577"/>
          <p:cNvSpPr/>
          <p:nvPr/>
        </p:nvSpPr>
        <p:spPr>
          <a:xfrm>
            <a:off x="1829664" y="4117431"/>
            <a:ext cx="5715" cy="3810"/>
          </a:xfrm>
          <a:custGeom>
            <a:avLst/>
            <a:gdLst/>
            <a:ahLst/>
            <a:cxnLst/>
            <a:rect l="l" t="t" r="r" b="b"/>
            <a:pathLst>
              <a:path w="5714" h="3810">
                <a:moveTo>
                  <a:pt x="558" y="0"/>
                </a:moveTo>
                <a:lnTo>
                  <a:pt x="266" y="63"/>
                </a:lnTo>
                <a:lnTo>
                  <a:pt x="0" y="495"/>
                </a:lnTo>
                <a:lnTo>
                  <a:pt x="63" y="774"/>
                </a:lnTo>
                <a:lnTo>
                  <a:pt x="4635" y="3441"/>
                </a:lnTo>
                <a:lnTo>
                  <a:pt x="4914" y="3378"/>
                </a:lnTo>
                <a:lnTo>
                  <a:pt x="5181" y="2933"/>
                </a:lnTo>
                <a:lnTo>
                  <a:pt x="5118" y="2667"/>
                </a:lnTo>
                <a:lnTo>
                  <a:pt x="558" y="0"/>
                </a:lnTo>
                <a:close/>
              </a:path>
            </a:pathLst>
          </a:custGeom>
          <a:solidFill>
            <a:srgbClr val="402B2D">
              <a:alpha val="79998"/>
            </a:srgbClr>
          </a:solidFill>
        </p:spPr>
        <p:txBody>
          <a:bodyPr wrap="square" lIns="0" tIns="0" rIns="0" bIns="0" rtlCol="0"/>
          <a:lstStyle/>
          <a:p>
            <a:endParaRPr/>
          </a:p>
        </p:txBody>
      </p:sp>
      <p:sp>
        <p:nvSpPr>
          <p:cNvPr id="578" name="object 578"/>
          <p:cNvSpPr/>
          <p:nvPr/>
        </p:nvSpPr>
        <p:spPr>
          <a:xfrm>
            <a:off x="1831492" y="4116449"/>
            <a:ext cx="5715" cy="3810"/>
          </a:xfrm>
          <a:custGeom>
            <a:avLst/>
            <a:gdLst/>
            <a:ahLst/>
            <a:cxnLst/>
            <a:rect l="l" t="t" r="r" b="b"/>
            <a:pathLst>
              <a:path w="5714" h="3810">
                <a:moveTo>
                  <a:pt x="546" y="0"/>
                </a:moveTo>
                <a:lnTo>
                  <a:pt x="253" y="63"/>
                </a:lnTo>
                <a:lnTo>
                  <a:pt x="0" y="507"/>
                </a:lnTo>
                <a:lnTo>
                  <a:pt x="88" y="774"/>
                </a:lnTo>
                <a:lnTo>
                  <a:pt x="4698" y="3327"/>
                </a:lnTo>
                <a:lnTo>
                  <a:pt x="4991" y="3251"/>
                </a:lnTo>
                <a:lnTo>
                  <a:pt x="5257" y="2819"/>
                </a:lnTo>
                <a:lnTo>
                  <a:pt x="5181" y="2539"/>
                </a:lnTo>
                <a:lnTo>
                  <a:pt x="546" y="0"/>
                </a:lnTo>
                <a:close/>
              </a:path>
            </a:pathLst>
          </a:custGeom>
          <a:solidFill>
            <a:srgbClr val="402B2D">
              <a:alpha val="79998"/>
            </a:srgbClr>
          </a:solidFill>
        </p:spPr>
        <p:txBody>
          <a:bodyPr wrap="square" lIns="0" tIns="0" rIns="0" bIns="0" rtlCol="0"/>
          <a:lstStyle/>
          <a:p>
            <a:endParaRPr/>
          </a:p>
        </p:txBody>
      </p:sp>
      <p:sp>
        <p:nvSpPr>
          <p:cNvPr id="579" name="object 579"/>
          <p:cNvSpPr/>
          <p:nvPr/>
        </p:nvSpPr>
        <p:spPr>
          <a:xfrm>
            <a:off x="1838444" y="4117478"/>
            <a:ext cx="5080" cy="3810"/>
          </a:xfrm>
          <a:custGeom>
            <a:avLst/>
            <a:gdLst/>
            <a:ahLst/>
            <a:cxnLst/>
            <a:rect l="l" t="t" r="r" b="b"/>
            <a:pathLst>
              <a:path w="5080" h="3810">
                <a:moveTo>
                  <a:pt x="520" y="0"/>
                </a:moveTo>
                <a:lnTo>
                  <a:pt x="254" y="63"/>
                </a:lnTo>
                <a:lnTo>
                  <a:pt x="0" y="469"/>
                </a:lnTo>
                <a:lnTo>
                  <a:pt x="63" y="723"/>
                </a:lnTo>
                <a:lnTo>
                  <a:pt x="4292" y="3200"/>
                </a:lnTo>
                <a:lnTo>
                  <a:pt x="4572" y="3149"/>
                </a:lnTo>
                <a:lnTo>
                  <a:pt x="4813" y="2743"/>
                </a:lnTo>
                <a:lnTo>
                  <a:pt x="4762" y="2476"/>
                </a:lnTo>
                <a:lnTo>
                  <a:pt x="520" y="0"/>
                </a:lnTo>
                <a:close/>
              </a:path>
            </a:pathLst>
          </a:custGeom>
          <a:solidFill>
            <a:srgbClr val="402B2D">
              <a:alpha val="79998"/>
            </a:srgbClr>
          </a:solidFill>
        </p:spPr>
        <p:txBody>
          <a:bodyPr wrap="square" lIns="0" tIns="0" rIns="0" bIns="0" rtlCol="0"/>
          <a:lstStyle/>
          <a:p>
            <a:endParaRPr/>
          </a:p>
        </p:txBody>
      </p:sp>
      <p:sp>
        <p:nvSpPr>
          <p:cNvPr id="580" name="object 580"/>
          <p:cNvSpPr/>
          <p:nvPr/>
        </p:nvSpPr>
        <p:spPr>
          <a:xfrm>
            <a:off x="1840139" y="4116560"/>
            <a:ext cx="5080" cy="3175"/>
          </a:xfrm>
          <a:custGeom>
            <a:avLst/>
            <a:gdLst/>
            <a:ahLst/>
            <a:cxnLst/>
            <a:rect l="l" t="t" r="r" b="b"/>
            <a:pathLst>
              <a:path w="5080" h="3175">
                <a:moveTo>
                  <a:pt x="520" y="0"/>
                </a:moveTo>
                <a:lnTo>
                  <a:pt x="253" y="76"/>
                </a:lnTo>
                <a:lnTo>
                  <a:pt x="0" y="469"/>
                </a:lnTo>
                <a:lnTo>
                  <a:pt x="76" y="736"/>
                </a:lnTo>
                <a:lnTo>
                  <a:pt x="4381" y="3111"/>
                </a:lnTo>
                <a:lnTo>
                  <a:pt x="4648" y="3035"/>
                </a:lnTo>
                <a:lnTo>
                  <a:pt x="4889" y="2628"/>
                </a:lnTo>
                <a:lnTo>
                  <a:pt x="4825" y="2374"/>
                </a:lnTo>
                <a:lnTo>
                  <a:pt x="520" y="0"/>
                </a:lnTo>
                <a:close/>
              </a:path>
            </a:pathLst>
          </a:custGeom>
          <a:solidFill>
            <a:srgbClr val="402B2D">
              <a:alpha val="79998"/>
            </a:srgbClr>
          </a:solidFill>
        </p:spPr>
        <p:txBody>
          <a:bodyPr wrap="square" lIns="0" tIns="0" rIns="0" bIns="0" rtlCol="0"/>
          <a:lstStyle/>
          <a:p>
            <a:endParaRPr/>
          </a:p>
        </p:txBody>
      </p:sp>
      <p:sp>
        <p:nvSpPr>
          <p:cNvPr id="581" name="object 581"/>
          <p:cNvSpPr/>
          <p:nvPr/>
        </p:nvSpPr>
        <p:spPr>
          <a:xfrm>
            <a:off x="1882264" y="4108919"/>
            <a:ext cx="4445" cy="3175"/>
          </a:xfrm>
          <a:custGeom>
            <a:avLst/>
            <a:gdLst/>
            <a:ahLst/>
            <a:cxnLst/>
            <a:rect l="l" t="t" r="r" b="b"/>
            <a:pathLst>
              <a:path w="4444" h="3175">
                <a:moveTo>
                  <a:pt x="431" y="0"/>
                </a:moveTo>
                <a:lnTo>
                  <a:pt x="203" y="50"/>
                </a:lnTo>
                <a:lnTo>
                  <a:pt x="0" y="381"/>
                </a:lnTo>
                <a:lnTo>
                  <a:pt x="50" y="596"/>
                </a:lnTo>
                <a:lnTo>
                  <a:pt x="3543" y="2654"/>
                </a:lnTo>
                <a:lnTo>
                  <a:pt x="3771" y="2590"/>
                </a:lnTo>
                <a:lnTo>
                  <a:pt x="3975" y="2260"/>
                </a:lnTo>
                <a:lnTo>
                  <a:pt x="3924" y="2057"/>
                </a:lnTo>
                <a:lnTo>
                  <a:pt x="431" y="0"/>
                </a:lnTo>
                <a:close/>
              </a:path>
            </a:pathLst>
          </a:custGeom>
          <a:solidFill>
            <a:srgbClr val="402B2D">
              <a:alpha val="79998"/>
            </a:srgbClr>
          </a:solidFill>
        </p:spPr>
        <p:txBody>
          <a:bodyPr wrap="square" lIns="0" tIns="0" rIns="0" bIns="0" rtlCol="0"/>
          <a:lstStyle/>
          <a:p>
            <a:endParaRPr/>
          </a:p>
        </p:txBody>
      </p:sp>
      <p:sp>
        <p:nvSpPr>
          <p:cNvPr id="582" name="object 582"/>
          <p:cNvSpPr/>
          <p:nvPr/>
        </p:nvSpPr>
        <p:spPr>
          <a:xfrm>
            <a:off x="1883665" y="4108169"/>
            <a:ext cx="4445" cy="3175"/>
          </a:xfrm>
          <a:custGeom>
            <a:avLst/>
            <a:gdLst/>
            <a:ahLst/>
            <a:cxnLst/>
            <a:rect l="l" t="t" r="r" b="b"/>
            <a:pathLst>
              <a:path w="4444" h="3175">
                <a:moveTo>
                  <a:pt x="419" y="0"/>
                </a:moveTo>
                <a:lnTo>
                  <a:pt x="203" y="38"/>
                </a:lnTo>
                <a:lnTo>
                  <a:pt x="0" y="393"/>
                </a:lnTo>
                <a:lnTo>
                  <a:pt x="63" y="596"/>
                </a:lnTo>
                <a:lnTo>
                  <a:pt x="3606" y="2565"/>
                </a:lnTo>
                <a:lnTo>
                  <a:pt x="3835" y="2501"/>
                </a:lnTo>
                <a:lnTo>
                  <a:pt x="4038" y="2159"/>
                </a:lnTo>
                <a:lnTo>
                  <a:pt x="3975" y="1955"/>
                </a:lnTo>
                <a:lnTo>
                  <a:pt x="419" y="0"/>
                </a:lnTo>
                <a:close/>
              </a:path>
            </a:pathLst>
          </a:custGeom>
          <a:solidFill>
            <a:srgbClr val="402B2D">
              <a:alpha val="79998"/>
            </a:srgbClr>
          </a:solidFill>
        </p:spPr>
        <p:txBody>
          <a:bodyPr wrap="square" lIns="0" tIns="0" rIns="0" bIns="0" rtlCol="0"/>
          <a:lstStyle/>
          <a:p>
            <a:endParaRPr/>
          </a:p>
        </p:txBody>
      </p:sp>
      <p:sp>
        <p:nvSpPr>
          <p:cNvPr id="583" name="object 583"/>
          <p:cNvSpPr/>
          <p:nvPr/>
        </p:nvSpPr>
        <p:spPr>
          <a:xfrm>
            <a:off x="1905872" y="4094927"/>
            <a:ext cx="4445" cy="3175"/>
          </a:xfrm>
          <a:custGeom>
            <a:avLst/>
            <a:gdLst/>
            <a:ahLst/>
            <a:cxnLst/>
            <a:rect l="l" t="t" r="r" b="b"/>
            <a:pathLst>
              <a:path w="4444" h="3175">
                <a:moveTo>
                  <a:pt x="431" y="0"/>
                </a:moveTo>
                <a:lnTo>
                  <a:pt x="215" y="50"/>
                </a:lnTo>
                <a:lnTo>
                  <a:pt x="0" y="381"/>
                </a:lnTo>
                <a:lnTo>
                  <a:pt x="63" y="596"/>
                </a:lnTo>
                <a:lnTo>
                  <a:pt x="3543" y="2641"/>
                </a:lnTo>
                <a:lnTo>
                  <a:pt x="3771" y="2590"/>
                </a:lnTo>
                <a:lnTo>
                  <a:pt x="3987" y="2260"/>
                </a:lnTo>
                <a:lnTo>
                  <a:pt x="3936" y="2057"/>
                </a:lnTo>
                <a:lnTo>
                  <a:pt x="431" y="0"/>
                </a:lnTo>
                <a:close/>
              </a:path>
            </a:pathLst>
          </a:custGeom>
          <a:solidFill>
            <a:srgbClr val="402B2D">
              <a:alpha val="79998"/>
            </a:srgbClr>
          </a:solidFill>
        </p:spPr>
        <p:txBody>
          <a:bodyPr wrap="square" lIns="0" tIns="0" rIns="0" bIns="0" rtlCol="0"/>
          <a:lstStyle/>
          <a:p>
            <a:endParaRPr/>
          </a:p>
        </p:txBody>
      </p:sp>
      <p:sp>
        <p:nvSpPr>
          <p:cNvPr id="584" name="object 584"/>
          <p:cNvSpPr/>
          <p:nvPr/>
        </p:nvSpPr>
        <p:spPr>
          <a:xfrm>
            <a:off x="1907278" y="4094176"/>
            <a:ext cx="4445" cy="3175"/>
          </a:xfrm>
          <a:custGeom>
            <a:avLst/>
            <a:gdLst/>
            <a:ahLst/>
            <a:cxnLst/>
            <a:rect l="l" t="t" r="r" b="b"/>
            <a:pathLst>
              <a:path w="4444" h="3175">
                <a:moveTo>
                  <a:pt x="419" y="0"/>
                </a:moveTo>
                <a:lnTo>
                  <a:pt x="203" y="50"/>
                </a:lnTo>
                <a:lnTo>
                  <a:pt x="0" y="393"/>
                </a:lnTo>
                <a:lnTo>
                  <a:pt x="50" y="596"/>
                </a:lnTo>
                <a:lnTo>
                  <a:pt x="3606" y="2552"/>
                </a:lnTo>
                <a:lnTo>
                  <a:pt x="3835" y="2501"/>
                </a:lnTo>
                <a:lnTo>
                  <a:pt x="4038" y="2159"/>
                </a:lnTo>
                <a:lnTo>
                  <a:pt x="3975" y="1955"/>
                </a:lnTo>
                <a:lnTo>
                  <a:pt x="419" y="0"/>
                </a:lnTo>
                <a:close/>
              </a:path>
            </a:pathLst>
          </a:custGeom>
          <a:solidFill>
            <a:srgbClr val="402B2D">
              <a:alpha val="79998"/>
            </a:srgbClr>
          </a:solidFill>
        </p:spPr>
        <p:txBody>
          <a:bodyPr wrap="square" lIns="0" tIns="0" rIns="0" bIns="0" rtlCol="0"/>
          <a:lstStyle/>
          <a:p>
            <a:endParaRPr/>
          </a:p>
        </p:txBody>
      </p:sp>
      <p:sp>
        <p:nvSpPr>
          <p:cNvPr id="585" name="object 585"/>
          <p:cNvSpPr/>
          <p:nvPr/>
        </p:nvSpPr>
        <p:spPr>
          <a:xfrm>
            <a:off x="1916573" y="4086787"/>
            <a:ext cx="4445" cy="3175"/>
          </a:xfrm>
          <a:custGeom>
            <a:avLst/>
            <a:gdLst/>
            <a:ahLst/>
            <a:cxnLst/>
            <a:rect l="l" t="t" r="r" b="b"/>
            <a:pathLst>
              <a:path w="4444" h="3175">
                <a:moveTo>
                  <a:pt x="431" y="0"/>
                </a:moveTo>
                <a:lnTo>
                  <a:pt x="215" y="50"/>
                </a:lnTo>
                <a:lnTo>
                  <a:pt x="0" y="381"/>
                </a:lnTo>
                <a:lnTo>
                  <a:pt x="63" y="596"/>
                </a:lnTo>
                <a:lnTo>
                  <a:pt x="3543" y="2654"/>
                </a:lnTo>
                <a:lnTo>
                  <a:pt x="3771" y="2590"/>
                </a:lnTo>
                <a:lnTo>
                  <a:pt x="3987" y="2260"/>
                </a:lnTo>
                <a:lnTo>
                  <a:pt x="3924" y="2057"/>
                </a:lnTo>
                <a:lnTo>
                  <a:pt x="431" y="0"/>
                </a:lnTo>
                <a:close/>
              </a:path>
            </a:pathLst>
          </a:custGeom>
          <a:solidFill>
            <a:srgbClr val="402B2D">
              <a:alpha val="79998"/>
            </a:srgbClr>
          </a:solidFill>
        </p:spPr>
        <p:txBody>
          <a:bodyPr wrap="square" lIns="0" tIns="0" rIns="0" bIns="0" rtlCol="0"/>
          <a:lstStyle/>
          <a:p>
            <a:endParaRPr/>
          </a:p>
        </p:txBody>
      </p:sp>
      <p:sp>
        <p:nvSpPr>
          <p:cNvPr id="586" name="object 586"/>
          <p:cNvSpPr/>
          <p:nvPr/>
        </p:nvSpPr>
        <p:spPr>
          <a:xfrm>
            <a:off x="1917965" y="4086037"/>
            <a:ext cx="4445" cy="3175"/>
          </a:xfrm>
          <a:custGeom>
            <a:avLst/>
            <a:gdLst/>
            <a:ahLst/>
            <a:cxnLst/>
            <a:rect l="l" t="t" r="r" b="b"/>
            <a:pathLst>
              <a:path w="4444" h="3175">
                <a:moveTo>
                  <a:pt x="431" y="0"/>
                </a:moveTo>
                <a:lnTo>
                  <a:pt x="215" y="50"/>
                </a:lnTo>
                <a:lnTo>
                  <a:pt x="0" y="393"/>
                </a:lnTo>
                <a:lnTo>
                  <a:pt x="63" y="596"/>
                </a:lnTo>
                <a:lnTo>
                  <a:pt x="3619" y="2552"/>
                </a:lnTo>
                <a:lnTo>
                  <a:pt x="3848" y="2501"/>
                </a:lnTo>
                <a:lnTo>
                  <a:pt x="4051" y="2159"/>
                </a:lnTo>
                <a:lnTo>
                  <a:pt x="3987" y="1955"/>
                </a:lnTo>
                <a:lnTo>
                  <a:pt x="431" y="0"/>
                </a:lnTo>
                <a:close/>
              </a:path>
            </a:pathLst>
          </a:custGeom>
          <a:solidFill>
            <a:srgbClr val="402B2D">
              <a:alpha val="79998"/>
            </a:srgbClr>
          </a:solidFill>
        </p:spPr>
        <p:txBody>
          <a:bodyPr wrap="square" lIns="0" tIns="0" rIns="0" bIns="0" rtlCol="0"/>
          <a:lstStyle/>
          <a:p>
            <a:endParaRPr/>
          </a:p>
        </p:txBody>
      </p:sp>
      <p:sp>
        <p:nvSpPr>
          <p:cNvPr id="587" name="object 587"/>
          <p:cNvSpPr/>
          <p:nvPr/>
        </p:nvSpPr>
        <p:spPr>
          <a:xfrm>
            <a:off x="1926724" y="4078711"/>
            <a:ext cx="4445" cy="3175"/>
          </a:xfrm>
          <a:custGeom>
            <a:avLst/>
            <a:gdLst/>
            <a:ahLst/>
            <a:cxnLst/>
            <a:rect l="l" t="t" r="r" b="b"/>
            <a:pathLst>
              <a:path w="4444" h="3175">
                <a:moveTo>
                  <a:pt x="380" y="0"/>
                </a:moveTo>
                <a:lnTo>
                  <a:pt x="152" y="50"/>
                </a:lnTo>
                <a:lnTo>
                  <a:pt x="0" y="596"/>
                </a:lnTo>
                <a:lnTo>
                  <a:pt x="3492" y="2654"/>
                </a:lnTo>
                <a:lnTo>
                  <a:pt x="3721" y="2590"/>
                </a:lnTo>
                <a:lnTo>
                  <a:pt x="3924" y="2260"/>
                </a:lnTo>
                <a:lnTo>
                  <a:pt x="3873" y="2044"/>
                </a:lnTo>
                <a:lnTo>
                  <a:pt x="380" y="0"/>
                </a:lnTo>
                <a:close/>
              </a:path>
            </a:pathLst>
          </a:custGeom>
          <a:solidFill>
            <a:srgbClr val="402B2D">
              <a:alpha val="79998"/>
            </a:srgbClr>
          </a:solidFill>
        </p:spPr>
        <p:txBody>
          <a:bodyPr wrap="square" lIns="0" tIns="0" rIns="0" bIns="0" rtlCol="0"/>
          <a:lstStyle/>
          <a:p>
            <a:endParaRPr/>
          </a:p>
        </p:txBody>
      </p:sp>
      <p:sp>
        <p:nvSpPr>
          <p:cNvPr id="588" name="object 588"/>
          <p:cNvSpPr/>
          <p:nvPr/>
        </p:nvSpPr>
        <p:spPr>
          <a:xfrm>
            <a:off x="1928059" y="4077961"/>
            <a:ext cx="4445" cy="3175"/>
          </a:xfrm>
          <a:custGeom>
            <a:avLst/>
            <a:gdLst/>
            <a:ahLst/>
            <a:cxnLst/>
            <a:rect l="l" t="t" r="r" b="b"/>
            <a:pathLst>
              <a:path w="4444" h="3175">
                <a:moveTo>
                  <a:pt x="431" y="0"/>
                </a:moveTo>
                <a:lnTo>
                  <a:pt x="215" y="38"/>
                </a:lnTo>
                <a:lnTo>
                  <a:pt x="0" y="381"/>
                </a:lnTo>
                <a:lnTo>
                  <a:pt x="63" y="596"/>
                </a:lnTo>
                <a:lnTo>
                  <a:pt x="3619" y="2565"/>
                </a:lnTo>
                <a:lnTo>
                  <a:pt x="3848" y="2501"/>
                </a:lnTo>
                <a:lnTo>
                  <a:pt x="4051" y="2159"/>
                </a:lnTo>
                <a:lnTo>
                  <a:pt x="3987" y="1955"/>
                </a:lnTo>
                <a:lnTo>
                  <a:pt x="431" y="0"/>
                </a:lnTo>
                <a:close/>
              </a:path>
            </a:pathLst>
          </a:custGeom>
          <a:solidFill>
            <a:srgbClr val="402B2D">
              <a:alpha val="79998"/>
            </a:srgbClr>
          </a:solidFill>
        </p:spPr>
        <p:txBody>
          <a:bodyPr wrap="square" lIns="0" tIns="0" rIns="0" bIns="0" rtlCol="0"/>
          <a:lstStyle/>
          <a:p>
            <a:endParaRPr/>
          </a:p>
        </p:txBody>
      </p:sp>
      <p:sp>
        <p:nvSpPr>
          <p:cNvPr id="589" name="object 589"/>
          <p:cNvSpPr/>
          <p:nvPr/>
        </p:nvSpPr>
        <p:spPr>
          <a:xfrm>
            <a:off x="1874602" y="4111174"/>
            <a:ext cx="4445" cy="3175"/>
          </a:xfrm>
          <a:custGeom>
            <a:avLst/>
            <a:gdLst/>
            <a:ahLst/>
            <a:cxnLst/>
            <a:rect l="l" t="t" r="r" b="b"/>
            <a:pathLst>
              <a:path w="4444" h="3175">
                <a:moveTo>
                  <a:pt x="431" y="0"/>
                </a:moveTo>
                <a:lnTo>
                  <a:pt x="215" y="38"/>
                </a:lnTo>
                <a:lnTo>
                  <a:pt x="0" y="368"/>
                </a:lnTo>
                <a:lnTo>
                  <a:pt x="63" y="596"/>
                </a:lnTo>
                <a:lnTo>
                  <a:pt x="241" y="685"/>
                </a:lnTo>
                <a:lnTo>
                  <a:pt x="3543" y="2641"/>
                </a:lnTo>
                <a:lnTo>
                  <a:pt x="3784" y="2590"/>
                </a:lnTo>
                <a:lnTo>
                  <a:pt x="3873" y="2412"/>
                </a:lnTo>
                <a:lnTo>
                  <a:pt x="3936" y="2044"/>
                </a:lnTo>
                <a:lnTo>
                  <a:pt x="431" y="0"/>
                </a:lnTo>
                <a:close/>
              </a:path>
            </a:pathLst>
          </a:custGeom>
          <a:solidFill>
            <a:srgbClr val="402B2D">
              <a:alpha val="79998"/>
            </a:srgbClr>
          </a:solidFill>
        </p:spPr>
        <p:txBody>
          <a:bodyPr wrap="square" lIns="0" tIns="0" rIns="0" bIns="0" rtlCol="0"/>
          <a:lstStyle/>
          <a:p>
            <a:endParaRPr/>
          </a:p>
        </p:txBody>
      </p:sp>
      <p:sp>
        <p:nvSpPr>
          <p:cNvPr id="590" name="object 590"/>
          <p:cNvSpPr/>
          <p:nvPr/>
        </p:nvSpPr>
        <p:spPr>
          <a:xfrm>
            <a:off x="1876009" y="4110410"/>
            <a:ext cx="4445" cy="3175"/>
          </a:xfrm>
          <a:custGeom>
            <a:avLst/>
            <a:gdLst/>
            <a:ahLst/>
            <a:cxnLst/>
            <a:rect l="l" t="t" r="r" b="b"/>
            <a:pathLst>
              <a:path w="4444" h="3175">
                <a:moveTo>
                  <a:pt x="419" y="0"/>
                </a:moveTo>
                <a:lnTo>
                  <a:pt x="203" y="50"/>
                </a:lnTo>
                <a:lnTo>
                  <a:pt x="0" y="393"/>
                </a:lnTo>
                <a:lnTo>
                  <a:pt x="50" y="609"/>
                </a:lnTo>
                <a:lnTo>
                  <a:pt x="241" y="698"/>
                </a:lnTo>
                <a:lnTo>
                  <a:pt x="3606" y="2565"/>
                </a:lnTo>
                <a:lnTo>
                  <a:pt x="3835" y="2501"/>
                </a:lnTo>
                <a:lnTo>
                  <a:pt x="4038" y="2171"/>
                </a:lnTo>
                <a:lnTo>
                  <a:pt x="3975" y="1955"/>
                </a:lnTo>
                <a:lnTo>
                  <a:pt x="419" y="0"/>
                </a:lnTo>
                <a:close/>
              </a:path>
            </a:pathLst>
          </a:custGeom>
          <a:solidFill>
            <a:srgbClr val="402B2D">
              <a:alpha val="79998"/>
            </a:srgbClr>
          </a:solidFill>
        </p:spPr>
        <p:txBody>
          <a:bodyPr wrap="square" lIns="0" tIns="0" rIns="0" bIns="0" rtlCol="0"/>
          <a:lstStyle/>
          <a:p>
            <a:endParaRPr/>
          </a:p>
        </p:txBody>
      </p:sp>
      <p:sp>
        <p:nvSpPr>
          <p:cNvPr id="591" name="object 591"/>
          <p:cNvSpPr/>
          <p:nvPr/>
        </p:nvSpPr>
        <p:spPr>
          <a:xfrm>
            <a:off x="1850174" y="4118908"/>
            <a:ext cx="6350" cy="5080"/>
          </a:xfrm>
          <a:custGeom>
            <a:avLst/>
            <a:gdLst/>
            <a:ahLst/>
            <a:cxnLst/>
            <a:rect l="l" t="t" r="r" b="b"/>
            <a:pathLst>
              <a:path w="6350" h="5079">
                <a:moveTo>
                  <a:pt x="5384" y="0"/>
                </a:moveTo>
                <a:lnTo>
                  <a:pt x="76" y="3492"/>
                </a:lnTo>
                <a:lnTo>
                  <a:pt x="0" y="3860"/>
                </a:lnTo>
                <a:lnTo>
                  <a:pt x="190" y="4114"/>
                </a:lnTo>
                <a:lnTo>
                  <a:pt x="342" y="4381"/>
                </a:lnTo>
                <a:lnTo>
                  <a:pt x="711" y="4457"/>
                </a:lnTo>
                <a:lnTo>
                  <a:pt x="6007" y="952"/>
                </a:lnTo>
                <a:lnTo>
                  <a:pt x="6083" y="596"/>
                </a:lnTo>
                <a:lnTo>
                  <a:pt x="5740" y="76"/>
                </a:lnTo>
                <a:lnTo>
                  <a:pt x="5384" y="0"/>
                </a:lnTo>
                <a:close/>
              </a:path>
            </a:pathLst>
          </a:custGeom>
          <a:solidFill>
            <a:srgbClr val="402B2D">
              <a:alpha val="79998"/>
            </a:srgbClr>
          </a:solidFill>
        </p:spPr>
        <p:txBody>
          <a:bodyPr wrap="square" lIns="0" tIns="0" rIns="0" bIns="0" rtlCol="0"/>
          <a:lstStyle/>
          <a:p>
            <a:endParaRPr/>
          </a:p>
        </p:txBody>
      </p:sp>
      <p:sp>
        <p:nvSpPr>
          <p:cNvPr id="592" name="object 592"/>
          <p:cNvSpPr/>
          <p:nvPr/>
        </p:nvSpPr>
        <p:spPr>
          <a:xfrm>
            <a:off x="1850459" y="4121416"/>
            <a:ext cx="6350" cy="5080"/>
          </a:xfrm>
          <a:custGeom>
            <a:avLst/>
            <a:gdLst/>
            <a:ahLst/>
            <a:cxnLst/>
            <a:rect l="l" t="t" r="r" b="b"/>
            <a:pathLst>
              <a:path w="6350" h="5079">
                <a:moveTo>
                  <a:pt x="5270" y="0"/>
                </a:moveTo>
                <a:lnTo>
                  <a:pt x="63" y="3644"/>
                </a:lnTo>
                <a:lnTo>
                  <a:pt x="0" y="4000"/>
                </a:lnTo>
                <a:lnTo>
                  <a:pt x="355" y="4521"/>
                </a:lnTo>
                <a:lnTo>
                  <a:pt x="723" y="4597"/>
                </a:lnTo>
                <a:lnTo>
                  <a:pt x="5664" y="1117"/>
                </a:lnTo>
                <a:lnTo>
                  <a:pt x="5930" y="952"/>
                </a:lnTo>
                <a:lnTo>
                  <a:pt x="5994" y="584"/>
                </a:lnTo>
                <a:lnTo>
                  <a:pt x="5626" y="63"/>
                </a:lnTo>
                <a:lnTo>
                  <a:pt x="5270" y="0"/>
                </a:lnTo>
                <a:close/>
              </a:path>
            </a:pathLst>
          </a:custGeom>
          <a:solidFill>
            <a:srgbClr val="402B2D">
              <a:alpha val="79998"/>
            </a:srgbClr>
          </a:solidFill>
        </p:spPr>
        <p:txBody>
          <a:bodyPr wrap="square" lIns="0" tIns="0" rIns="0" bIns="0" rtlCol="0"/>
          <a:lstStyle/>
          <a:p>
            <a:endParaRPr/>
          </a:p>
        </p:txBody>
      </p:sp>
      <p:sp>
        <p:nvSpPr>
          <p:cNvPr id="593" name="object 593"/>
          <p:cNvSpPr/>
          <p:nvPr/>
        </p:nvSpPr>
        <p:spPr>
          <a:xfrm>
            <a:off x="1852597" y="4125393"/>
            <a:ext cx="5715" cy="4445"/>
          </a:xfrm>
          <a:custGeom>
            <a:avLst/>
            <a:gdLst/>
            <a:ahLst/>
            <a:cxnLst/>
            <a:rect l="l" t="t" r="r" b="b"/>
            <a:pathLst>
              <a:path w="5714" h="4445">
                <a:moveTo>
                  <a:pt x="584" y="0"/>
                </a:moveTo>
                <a:lnTo>
                  <a:pt x="279" y="88"/>
                </a:lnTo>
                <a:lnTo>
                  <a:pt x="0" y="634"/>
                </a:lnTo>
                <a:lnTo>
                  <a:pt x="76" y="990"/>
                </a:lnTo>
                <a:lnTo>
                  <a:pt x="5105" y="4178"/>
                </a:lnTo>
                <a:lnTo>
                  <a:pt x="5410" y="4089"/>
                </a:lnTo>
                <a:lnTo>
                  <a:pt x="5689" y="3530"/>
                </a:lnTo>
                <a:lnTo>
                  <a:pt x="5613" y="3187"/>
                </a:lnTo>
                <a:lnTo>
                  <a:pt x="584" y="0"/>
                </a:lnTo>
                <a:close/>
              </a:path>
            </a:pathLst>
          </a:custGeom>
          <a:solidFill>
            <a:srgbClr val="402B2D">
              <a:alpha val="79998"/>
            </a:srgbClr>
          </a:solidFill>
        </p:spPr>
        <p:txBody>
          <a:bodyPr wrap="square" lIns="0" tIns="0" rIns="0" bIns="0" rtlCol="0"/>
          <a:lstStyle/>
          <a:p>
            <a:endParaRPr/>
          </a:p>
        </p:txBody>
      </p:sp>
      <p:sp>
        <p:nvSpPr>
          <p:cNvPr id="594" name="object 594"/>
          <p:cNvSpPr/>
          <p:nvPr/>
        </p:nvSpPr>
        <p:spPr>
          <a:xfrm>
            <a:off x="1854526" y="4124085"/>
            <a:ext cx="6350" cy="4445"/>
          </a:xfrm>
          <a:custGeom>
            <a:avLst/>
            <a:gdLst/>
            <a:ahLst/>
            <a:cxnLst/>
            <a:rect l="l" t="t" r="r" b="b"/>
            <a:pathLst>
              <a:path w="6350" h="4445">
                <a:moveTo>
                  <a:pt x="584" y="0"/>
                </a:moveTo>
                <a:lnTo>
                  <a:pt x="266" y="114"/>
                </a:lnTo>
                <a:lnTo>
                  <a:pt x="0" y="660"/>
                </a:lnTo>
                <a:lnTo>
                  <a:pt x="114" y="1016"/>
                </a:lnTo>
                <a:lnTo>
                  <a:pt x="5194" y="4051"/>
                </a:lnTo>
                <a:lnTo>
                  <a:pt x="5511" y="3949"/>
                </a:lnTo>
                <a:lnTo>
                  <a:pt x="5765" y="3390"/>
                </a:lnTo>
                <a:lnTo>
                  <a:pt x="5676" y="3048"/>
                </a:lnTo>
                <a:lnTo>
                  <a:pt x="584" y="0"/>
                </a:lnTo>
                <a:close/>
              </a:path>
            </a:pathLst>
          </a:custGeom>
          <a:solidFill>
            <a:srgbClr val="402B2D">
              <a:alpha val="79998"/>
            </a:srgbClr>
          </a:solidFill>
        </p:spPr>
        <p:txBody>
          <a:bodyPr wrap="square" lIns="0" tIns="0" rIns="0" bIns="0" rtlCol="0"/>
          <a:lstStyle/>
          <a:p>
            <a:endParaRPr/>
          </a:p>
        </p:txBody>
      </p:sp>
      <p:sp>
        <p:nvSpPr>
          <p:cNvPr id="595" name="object 595"/>
          <p:cNvSpPr/>
          <p:nvPr/>
        </p:nvSpPr>
        <p:spPr>
          <a:xfrm>
            <a:off x="1858622" y="4117153"/>
            <a:ext cx="6350" cy="5080"/>
          </a:xfrm>
          <a:custGeom>
            <a:avLst/>
            <a:gdLst/>
            <a:ahLst/>
            <a:cxnLst/>
            <a:rect l="l" t="t" r="r" b="b"/>
            <a:pathLst>
              <a:path w="6350" h="5079">
                <a:moveTo>
                  <a:pt x="5384" y="0"/>
                </a:moveTo>
                <a:lnTo>
                  <a:pt x="330" y="3327"/>
                </a:lnTo>
                <a:lnTo>
                  <a:pt x="76" y="3517"/>
                </a:lnTo>
                <a:lnTo>
                  <a:pt x="0" y="3860"/>
                </a:lnTo>
                <a:lnTo>
                  <a:pt x="342" y="4394"/>
                </a:lnTo>
                <a:lnTo>
                  <a:pt x="698" y="4470"/>
                </a:lnTo>
                <a:lnTo>
                  <a:pt x="6007" y="952"/>
                </a:lnTo>
                <a:lnTo>
                  <a:pt x="6070" y="609"/>
                </a:lnTo>
                <a:lnTo>
                  <a:pt x="5727" y="76"/>
                </a:lnTo>
                <a:lnTo>
                  <a:pt x="5384" y="0"/>
                </a:lnTo>
                <a:close/>
              </a:path>
            </a:pathLst>
          </a:custGeom>
          <a:solidFill>
            <a:srgbClr val="402B2D">
              <a:alpha val="79998"/>
            </a:srgbClr>
          </a:solidFill>
        </p:spPr>
        <p:txBody>
          <a:bodyPr wrap="square" lIns="0" tIns="0" rIns="0" bIns="0" rtlCol="0"/>
          <a:lstStyle/>
          <a:p>
            <a:endParaRPr/>
          </a:p>
        </p:txBody>
      </p:sp>
      <p:sp>
        <p:nvSpPr>
          <p:cNvPr id="596" name="object 596"/>
          <p:cNvSpPr/>
          <p:nvPr/>
        </p:nvSpPr>
        <p:spPr>
          <a:xfrm>
            <a:off x="1858888" y="4119672"/>
            <a:ext cx="6350" cy="5080"/>
          </a:xfrm>
          <a:custGeom>
            <a:avLst/>
            <a:gdLst/>
            <a:ahLst/>
            <a:cxnLst/>
            <a:rect l="l" t="t" r="r" b="b"/>
            <a:pathLst>
              <a:path w="6350" h="5079">
                <a:moveTo>
                  <a:pt x="5283" y="0"/>
                </a:moveTo>
                <a:lnTo>
                  <a:pt x="342" y="3467"/>
                </a:lnTo>
                <a:lnTo>
                  <a:pt x="63" y="3644"/>
                </a:lnTo>
                <a:lnTo>
                  <a:pt x="0" y="4000"/>
                </a:lnTo>
                <a:lnTo>
                  <a:pt x="368" y="4521"/>
                </a:lnTo>
                <a:lnTo>
                  <a:pt x="723" y="4597"/>
                </a:lnTo>
                <a:lnTo>
                  <a:pt x="5943" y="952"/>
                </a:lnTo>
                <a:lnTo>
                  <a:pt x="5994" y="584"/>
                </a:lnTo>
                <a:lnTo>
                  <a:pt x="5638" y="63"/>
                </a:lnTo>
                <a:lnTo>
                  <a:pt x="5283" y="0"/>
                </a:lnTo>
                <a:close/>
              </a:path>
            </a:pathLst>
          </a:custGeom>
          <a:solidFill>
            <a:srgbClr val="402B2D">
              <a:alpha val="79998"/>
            </a:srgbClr>
          </a:solidFill>
        </p:spPr>
        <p:txBody>
          <a:bodyPr wrap="square" lIns="0" tIns="0" rIns="0" bIns="0" rtlCol="0"/>
          <a:lstStyle/>
          <a:p>
            <a:endParaRPr/>
          </a:p>
        </p:txBody>
      </p:sp>
      <p:sp>
        <p:nvSpPr>
          <p:cNvPr id="597" name="object 597"/>
          <p:cNvSpPr/>
          <p:nvPr/>
        </p:nvSpPr>
        <p:spPr>
          <a:xfrm>
            <a:off x="1861024" y="4123650"/>
            <a:ext cx="5715" cy="4445"/>
          </a:xfrm>
          <a:custGeom>
            <a:avLst/>
            <a:gdLst/>
            <a:ahLst/>
            <a:cxnLst/>
            <a:rect l="l" t="t" r="r" b="b"/>
            <a:pathLst>
              <a:path w="5714" h="4445">
                <a:moveTo>
                  <a:pt x="596" y="0"/>
                </a:moveTo>
                <a:lnTo>
                  <a:pt x="292" y="88"/>
                </a:lnTo>
                <a:lnTo>
                  <a:pt x="0" y="634"/>
                </a:lnTo>
                <a:lnTo>
                  <a:pt x="101" y="990"/>
                </a:lnTo>
                <a:lnTo>
                  <a:pt x="5118" y="4178"/>
                </a:lnTo>
                <a:lnTo>
                  <a:pt x="5422" y="4076"/>
                </a:lnTo>
                <a:lnTo>
                  <a:pt x="5702" y="3530"/>
                </a:lnTo>
                <a:lnTo>
                  <a:pt x="5626" y="3187"/>
                </a:lnTo>
                <a:lnTo>
                  <a:pt x="596" y="0"/>
                </a:lnTo>
                <a:close/>
              </a:path>
            </a:pathLst>
          </a:custGeom>
          <a:solidFill>
            <a:srgbClr val="402B2D">
              <a:alpha val="79998"/>
            </a:srgbClr>
          </a:solidFill>
        </p:spPr>
        <p:txBody>
          <a:bodyPr wrap="square" lIns="0" tIns="0" rIns="0" bIns="0" rtlCol="0"/>
          <a:lstStyle/>
          <a:p>
            <a:endParaRPr/>
          </a:p>
        </p:txBody>
      </p:sp>
      <p:sp>
        <p:nvSpPr>
          <p:cNvPr id="598" name="object 598"/>
          <p:cNvSpPr/>
          <p:nvPr/>
        </p:nvSpPr>
        <p:spPr>
          <a:xfrm>
            <a:off x="1862971" y="4122342"/>
            <a:ext cx="6350" cy="4445"/>
          </a:xfrm>
          <a:custGeom>
            <a:avLst/>
            <a:gdLst/>
            <a:ahLst/>
            <a:cxnLst/>
            <a:rect l="l" t="t" r="r" b="b"/>
            <a:pathLst>
              <a:path w="6350" h="4445">
                <a:moveTo>
                  <a:pt x="571" y="0"/>
                </a:moveTo>
                <a:lnTo>
                  <a:pt x="266" y="114"/>
                </a:lnTo>
                <a:lnTo>
                  <a:pt x="0" y="660"/>
                </a:lnTo>
                <a:lnTo>
                  <a:pt x="101" y="1016"/>
                </a:lnTo>
                <a:lnTo>
                  <a:pt x="5181" y="4051"/>
                </a:lnTo>
                <a:lnTo>
                  <a:pt x="5511" y="3949"/>
                </a:lnTo>
                <a:lnTo>
                  <a:pt x="5765" y="3390"/>
                </a:lnTo>
                <a:lnTo>
                  <a:pt x="5676" y="3048"/>
                </a:lnTo>
                <a:lnTo>
                  <a:pt x="571" y="0"/>
                </a:lnTo>
                <a:close/>
              </a:path>
            </a:pathLst>
          </a:custGeom>
          <a:solidFill>
            <a:srgbClr val="402B2D">
              <a:alpha val="79998"/>
            </a:srgbClr>
          </a:solidFill>
        </p:spPr>
        <p:txBody>
          <a:bodyPr wrap="square" lIns="0" tIns="0" rIns="0" bIns="0" rtlCol="0"/>
          <a:lstStyle/>
          <a:p>
            <a:endParaRPr/>
          </a:p>
        </p:txBody>
      </p:sp>
      <p:sp>
        <p:nvSpPr>
          <p:cNvPr id="599" name="object 599"/>
          <p:cNvSpPr/>
          <p:nvPr/>
        </p:nvSpPr>
        <p:spPr>
          <a:xfrm>
            <a:off x="1867653" y="4115188"/>
            <a:ext cx="6350" cy="5080"/>
          </a:xfrm>
          <a:custGeom>
            <a:avLst/>
            <a:gdLst/>
            <a:ahLst/>
            <a:cxnLst/>
            <a:rect l="l" t="t" r="r" b="b"/>
            <a:pathLst>
              <a:path w="6350" h="5079">
                <a:moveTo>
                  <a:pt x="5384" y="0"/>
                </a:moveTo>
                <a:lnTo>
                  <a:pt x="76" y="3492"/>
                </a:lnTo>
                <a:lnTo>
                  <a:pt x="0" y="3860"/>
                </a:lnTo>
                <a:lnTo>
                  <a:pt x="190" y="4114"/>
                </a:lnTo>
                <a:lnTo>
                  <a:pt x="342" y="4381"/>
                </a:lnTo>
                <a:lnTo>
                  <a:pt x="711" y="4457"/>
                </a:lnTo>
                <a:lnTo>
                  <a:pt x="6007" y="952"/>
                </a:lnTo>
                <a:lnTo>
                  <a:pt x="6083" y="596"/>
                </a:lnTo>
                <a:lnTo>
                  <a:pt x="5740" y="76"/>
                </a:lnTo>
                <a:lnTo>
                  <a:pt x="5384" y="0"/>
                </a:lnTo>
                <a:close/>
              </a:path>
            </a:pathLst>
          </a:custGeom>
          <a:solidFill>
            <a:srgbClr val="402B2D">
              <a:alpha val="79998"/>
            </a:srgbClr>
          </a:solidFill>
        </p:spPr>
        <p:txBody>
          <a:bodyPr wrap="square" lIns="0" tIns="0" rIns="0" bIns="0" rtlCol="0"/>
          <a:lstStyle/>
          <a:p>
            <a:endParaRPr/>
          </a:p>
        </p:txBody>
      </p:sp>
      <p:sp>
        <p:nvSpPr>
          <p:cNvPr id="600" name="object 600"/>
          <p:cNvSpPr/>
          <p:nvPr/>
        </p:nvSpPr>
        <p:spPr>
          <a:xfrm>
            <a:off x="1867937" y="4117698"/>
            <a:ext cx="6350" cy="5080"/>
          </a:xfrm>
          <a:custGeom>
            <a:avLst/>
            <a:gdLst/>
            <a:ahLst/>
            <a:cxnLst/>
            <a:rect l="l" t="t" r="r" b="b"/>
            <a:pathLst>
              <a:path w="6350" h="5079">
                <a:moveTo>
                  <a:pt x="5270" y="0"/>
                </a:moveTo>
                <a:lnTo>
                  <a:pt x="317" y="3479"/>
                </a:lnTo>
                <a:lnTo>
                  <a:pt x="50" y="3644"/>
                </a:lnTo>
                <a:lnTo>
                  <a:pt x="0" y="4000"/>
                </a:lnTo>
                <a:lnTo>
                  <a:pt x="355" y="4521"/>
                </a:lnTo>
                <a:lnTo>
                  <a:pt x="723" y="4597"/>
                </a:lnTo>
                <a:lnTo>
                  <a:pt x="5918" y="952"/>
                </a:lnTo>
                <a:lnTo>
                  <a:pt x="5981" y="584"/>
                </a:lnTo>
                <a:lnTo>
                  <a:pt x="5626" y="63"/>
                </a:lnTo>
                <a:lnTo>
                  <a:pt x="5270" y="0"/>
                </a:lnTo>
                <a:close/>
              </a:path>
            </a:pathLst>
          </a:custGeom>
          <a:solidFill>
            <a:srgbClr val="402B2D">
              <a:alpha val="79998"/>
            </a:srgbClr>
          </a:solidFill>
        </p:spPr>
        <p:txBody>
          <a:bodyPr wrap="square" lIns="0" tIns="0" rIns="0" bIns="0" rtlCol="0"/>
          <a:lstStyle/>
          <a:p>
            <a:endParaRPr/>
          </a:p>
        </p:txBody>
      </p:sp>
      <p:sp>
        <p:nvSpPr>
          <p:cNvPr id="601" name="object 601"/>
          <p:cNvSpPr/>
          <p:nvPr/>
        </p:nvSpPr>
        <p:spPr>
          <a:xfrm>
            <a:off x="1870069" y="4121673"/>
            <a:ext cx="5715" cy="4445"/>
          </a:xfrm>
          <a:custGeom>
            <a:avLst/>
            <a:gdLst/>
            <a:ahLst/>
            <a:cxnLst/>
            <a:rect l="l" t="t" r="r" b="b"/>
            <a:pathLst>
              <a:path w="5714" h="4445">
                <a:moveTo>
                  <a:pt x="584" y="0"/>
                </a:moveTo>
                <a:lnTo>
                  <a:pt x="279" y="88"/>
                </a:lnTo>
                <a:lnTo>
                  <a:pt x="0" y="647"/>
                </a:lnTo>
                <a:lnTo>
                  <a:pt x="88" y="990"/>
                </a:lnTo>
                <a:lnTo>
                  <a:pt x="5105" y="4178"/>
                </a:lnTo>
                <a:lnTo>
                  <a:pt x="5422" y="4089"/>
                </a:lnTo>
                <a:lnTo>
                  <a:pt x="5689" y="3530"/>
                </a:lnTo>
                <a:lnTo>
                  <a:pt x="5613" y="3187"/>
                </a:lnTo>
                <a:lnTo>
                  <a:pt x="584" y="0"/>
                </a:lnTo>
                <a:close/>
              </a:path>
            </a:pathLst>
          </a:custGeom>
          <a:solidFill>
            <a:srgbClr val="402B2D">
              <a:alpha val="79998"/>
            </a:srgbClr>
          </a:solidFill>
        </p:spPr>
        <p:txBody>
          <a:bodyPr wrap="square" lIns="0" tIns="0" rIns="0" bIns="0" rtlCol="0"/>
          <a:lstStyle/>
          <a:p>
            <a:endParaRPr/>
          </a:p>
        </p:txBody>
      </p:sp>
      <p:sp>
        <p:nvSpPr>
          <p:cNvPr id="602" name="object 602"/>
          <p:cNvSpPr/>
          <p:nvPr/>
        </p:nvSpPr>
        <p:spPr>
          <a:xfrm>
            <a:off x="1872004" y="4120367"/>
            <a:ext cx="6350" cy="4445"/>
          </a:xfrm>
          <a:custGeom>
            <a:avLst/>
            <a:gdLst/>
            <a:ahLst/>
            <a:cxnLst/>
            <a:rect l="l" t="t" r="r" b="b"/>
            <a:pathLst>
              <a:path w="6350" h="4445">
                <a:moveTo>
                  <a:pt x="571" y="0"/>
                </a:moveTo>
                <a:lnTo>
                  <a:pt x="266" y="114"/>
                </a:lnTo>
                <a:lnTo>
                  <a:pt x="0" y="660"/>
                </a:lnTo>
                <a:lnTo>
                  <a:pt x="101" y="1016"/>
                </a:lnTo>
                <a:lnTo>
                  <a:pt x="5194" y="4051"/>
                </a:lnTo>
                <a:lnTo>
                  <a:pt x="5511" y="3949"/>
                </a:lnTo>
                <a:lnTo>
                  <a:pt x="5765" y="3390"/>
                </a:lnTo>
                <a:lnTo>
                  <a:pt x="5676" y="3048"/>
                </a:lnTo>
                <a:lnTo>
                  <a:pt x="571" y="0"/>
                </a:lnTo>
                <a:close/>
              </a:path>
            </a:pathLst>
          </a:custGeom>
          <a:solidFill>
            <a:srgbClr val="402B2D">
              <a:alpha val="79998"/>
            </a:srgbClr>
          </a:solidFill>
        </p:spPr>
        <p:txBody>
          <a:bodyPr wrap="square" lIns="0" tIns="0" rIns="0" bIns="0" rtlCol="0"/>
          <a:lstStyle/>
          <a:p>
            <a:endParaRPr/>
          </a:p>
        </p:txBody>
      </p:sp>
      <p:sp>
        <p:nvSpPr>
          <p:cNvPr id="603" name="object 603"/>
          <p:cNvSpPr/>
          <p:nvPr/>
        </p:nvSpPr>
        <p:spPr>
          <a:xfrm>
            <a:off x="1876206" y="4112893"/>
            <a:ext cx="6350" cy="5080"/>
          </a:xfrm>
          <a:custGeom>
            <a:avLst/>
            <a:gdLst/>
            <a:ahLst/>
            <a:cxnLst/>
            <a:rect l="l" t="t" r="r" b="b"/>
            <a:pathLst>
              <a:path w="6350" h="5079">
                <a:moveTo>
                  <a:pt x="5384" y="0"/>
                </a:moveTo>
                <a:lnTo>
                  <a:pt x="76" y="3505"/>
                </a:lnTo>
                <a:lnTo>
                  <a:pt x="0" y="3860"/>
                </a:lnTo>
                <a:lnTo>
                  <a:pt x="190" y="4114"/>
                </a:lnTo>
                <a:lnTo>
                  <a:pt x="342" y="4394"/>
                </a:lnTo>
                <a:lnTo>
                  <a:pt x="711" y="4470"/>
                </a:lnTo>
                <a:lnTo>
                  <a:pt x="965" y="4279"/>
                </a:lnTo>
                <a:lnTo>
                  <a:pt x="6007" y="952"/>
                </a:lnTo>
                <a:lnTo>
                  <a:pt x="6083" y="609"/>
                </a:lnTo>
                <a:lnTo>
                  <a:pt x="5740" y="76"/>
                </a:lnTo>
                <a:lnTo>
                  <a:pt x="5384" y="0"/>
                </a:lnTo>
                <a:close/>
              </a:path>
            </a:pathLst>
          </a:custGeom>
          <a:solidFill>
            <a:srgbClr val="402B2D">
              <a:alpha val="79998"/>
            </a:srgbClr>
          </a:solidFill>
        </p:spPr>
        <p:txBody>
          <a:bodyPr wrap="square" lIns="0" tIns="0" rIns="0" bIns="0" rtlCol="0"/>
          <a:lstStyle/>
          <a:p>
            <a:endParaRPr/>
          </a:p>
        </p:txBody>
      </p:sp>
      <p:sp>
        <p:nvSpPr>
          <p:cNvPr id="604" name="object 604"/>
          <p:cNvSpPr/>
          <p:nvPr/>
        </p:nvSpPr>
        <p:spPr>
          <a:xfrm>
            <a:off x="1876492" y="4115400"/>
            <a:ext cx="6350" cy="5080"/>
          </a:xfrm>
          <a:custGeom>
            <a:avLst/>
            <a:gdLst/>
            <a:ahLst/>
            <a:cxnLst/>
            <a:rect l="l" t="t" r="r" b="b"/>
            <a:pathLst>
              <a:path w="6350" h="5079">
                <a:moveTo>
                  <a:pt x="5270" y="0"/>
                </a:moveTo>
                <a:lnTo>
                  <a:pt x="317" y="3479"/>
                </a:lnTo>
                <a:lnTo>
                  <a:pt x="50" y="3644"/>
                </a:lnTo>
                <a:lnTo>
                  <a:pt x="0" y="4013"/>
                </a:lnTo>
                <a:lnTo>
                  <a:pt x="355" y="4533"/>
                </a:lnTo>
                <a:lnTo>
                  <a:pt x="711" y="4597"/>
                </a:lnTo>
                <a:lnTo>
                  <a:pt x="5664" y="1130"/>
                </a:lnTo>
                <a:lnTo>
                  <a:pt x="5930" y="965"/>
                </a:lnTo>
                <a:lnTo>
                  <a:pt x="5994" y="596"/>
                </a:lnTo>
                <a:lnTo>
                  <a:pt x="5626" y="76"/>
                </a:lnTo>
                <a:lnTo>
                  <a:pt x="5270" y="0"/>
                </a:lnTo>
                <a:close/>
              </a:path>
            </a:pathLst>
          </a:custGeom>
          <a:solidFill>
            <a:srgbClr val="402B2D">
              <a:alpha val="79998"/>
            </a:srgbClr>
          </a:solidFill>
        </p:spPr>
        <p:txBody>
          <a:bodyPr wrap="square" lIns="0" tIns="0" rIns="0" bIns="0" rtlCol="0"/>
          <a:lstStyle/>
          <a:p>
            <a:endParaRPr/>
          </a:p>
        </p:txBody>
      </p:sp>
      <p:sp>
        <p:nvSpPr>
          <p:cNvPr id="605" name="object 605"/>
          <p:cNvSpPr/>
          <p:nvPr/>
        </p:nvSpPr>
        <p:spPr>
          <a:xfrm>
            <a:off x="1878712" y="4119388"/>
            <a:ext cx="5715" cy="4445"/>
          </a:xfrm>
          <a:custGeom>
            <a:avLst/>
            <a:gdLst/>
            <a:ahLst/>
            <a:cxnLst/>
            <a:rect l="l" t="t" r="r" b="b"/>
            <a:pathLst>
              <a:path w="5714" h="4445">
                <a:moveTo>
                  <a:pt x="495" y="0"/>
                </a:moveTo>
                <a:lnTo>
                  <a:pt x="190" y="88"/>
                </a:lnTo>
                <a:lnTo>
                  <a:pt x="38" y="355"/>
                </a:lnTo>
                <a:lnTo>
                  <a:pt x="0" y="977"/>
                </a:lnTo>
                <a:lnTo>
                  <a:pt x="5016" y="4178"/>
                </a:lnTo>
                <a:lnTo>
                  <a:pt x="5333" y="4076"/>
                </a:lnTo>
                <a:lnTo>
                  <a:pt x="5600" y="3517"/>
                </a:lnTo>
                <a:lnTo>
                  <a:pt x="5524" y="3187"/>
                </a:lnTo>
                <a:lnTo>
                  <a:pt x="495" y="0"/>
                </a:lnTo>
                <a:close/>
              </a:path>
            </a:pathLst>
          </a:custGeom>
          <a:solidFill>
            <a:srgbClr val="402B2D">
              <a:alpha val="79998"/>
            </a:srgbClr>
          </a:solidFill>
        </p:spPr>
        <p:txBody>
          <a:bodyPr wrap="square" lIns="0" tIns="0" rIns="0" bIns="0" rtlCol="0"/>
          <a:lstStyle/>
          <a:p>
            <a:endParaRPr/>
          </a:p>
        </p:txBody>
      </p:sp>
      <p:sp>
        <p:nvSpPr>
          <p:cNvPr id="606" name="object 606"/>
          <p:cNvSpPr/>
          <p:nvPr/>
        </p:nvSpPr>
        <p:spPr>
          <a:xfrm>
            <a:off x="1880556" y="4118084"/>
            <a:ext cx="6350" cy="4445"/>
          </a:xfrm>
          <a:custGeom>
            <a:avLst/>
            <a:gdLst/>
            <a:ahLst/>
            <a:cxnLst/>
            <a:rect l="l" t="t" r="r" b="b"/>
            <a:pathLst>
              <a:path w="6350" h="4445">
                <a:moveTo>
                  <a:pt x="571" y="0"/>
                </a:moveTo>
                <a:lnTo>
                  <a:pt x="266" y="101"/>
                </a:lnTo>
                <a:lnTo>
                  <a:pt x="0" y="660"/>
                </a:lnTo>
                <a:lnTo>
                  <a:pt x="114" y="1003"/>
                </a:lnTo>
                <a:lnTo>
                  <a:pt x="5194" y="4038"/>
                </a:lnTo>
                <a:lnTo>
                  <a:pt x="5511" y="3949"/>
                </a:lnTo>
                <a:lnTo>
                  <a:pt x="5765" y="3378"/>
                </a:lnTo>
                <a:lnTo>
                  <a:pt x="5676" y="3035"/>
                </a:lnTo>
                <a:lnTo>
                  <a:pt x="571" y="0"/>
                </a:lnTo>
                <a:close/>
              </a:path>
            </a:pathLst>
          </a:custGeom>
          <a:solidFill>
            <a:srgbClr val="402B2D">
              <a:alpha val="79998"/>
            </a:srgbClr>
          </a:solidFill>
        </p:spPr>
        <p:txBody>
          <a:bodyPr wrap="square" lIns="0" tIns="0" rIns="0" bIns="0" rtlCol="0"/>
          <a:lstStyle/>
          <a:p>
            <a:endParaRPr/>
          </a:p>
        </p:txBody>
      </p:sp>
      <p:sp>
        <p:nvSpPr>
          <p:cNvPr id="607" name="object 607"/>
          <p:cNvSpPr/>
          <p:nvPr/>
        </p:nvSpPr>
        <p:spPr>
          <a:xfrm>
            <a:off x="1885237" y="4110927"/>
            <a:ext cx="6350" cy="5080"/>
          </a:xfrm>
          <a:custGeom>
            <a:avLst/>
            <a:gdLst/>
            <a:ahLst/>
            <a:cxnLst/>
            <a:rect l="l" t="t" r="r" b="b"/>
            <a:pathLst>
              <a:path w="6350" h="5079">
                <a:moveTo>
                  <a:pt x="5384" y="0"/>
                </a:moveTo>
                <a:lnTo>
                  <a:pt x="76" y="3505"/>
                </a:lnTo>
                <a:lnTo>
                  <a:pt x="0" y="3848"/>
                </a:lnTo>
                <a:lnTo>
                  <a:pt x="342" y="4381"/>
                </a:lnTo>
                <a:lnTo>
                  <a:pt x="711" y="4457"/>
                </a:lnTo>
                <a:lnTo>
                  <a:pt x="6007" y="952"/>
                </a:lnTo>
                <a:lnTo>
                  <a:pt x="6083" y="596"/>
                </a:lnTo>
                <a:lnTo>
                  <a:pt x="5740" y="63"/>
                </a:lnTo>
                <a:lnTo>
                  <a:pt x="5384" y="0"/>
                </a:lnTo>
                <a:close/>
              </a:path>
            </a:pathLst>
          </a:custGeom>
          <a:solidFill>
            <a:srgbClr val="402B2D">
              <a:alpha val="79998"/>
            </a:srgbClr>
          </a:solidFill>
        </p:spPr>
        <p:txBody>
          <a:bodyPr wrap="square" lIns="0" tIns="0" rIns="0" bIns="0" rtlCol="0"/>
          <a:lstStyle/>
          <a:p>
            <a:endParaRPr/>
          </a:p>
        </p:txBody>
      </p:sp>
      <p:sp>
        <p:nvSpPr>
          <p:cNvPr id="608" name="object 608"/>
          <p:cNvSpPr/>
          <p:nvPr/>
        </p:nvSpPr>
        <p:spPr>
          <a:xfrm>
            <a:off x="1885521" y="4113436"/>
            <a:ext cx="6350" cy="5080"/>
          </a:xfrm>
          <a:custGeom>
            <a:avLst/>
            <a:gdLst/>
            <a:ahLst/>
            <a:cxnLst/>
            <a:rect l="l" t="t" r="r" b="b"/>
            <a:pathLst>
              <a:path w="6350" h="5079">
                <a:moveTo>
                  <a:pt x="5270" y="0"/>
                </a:moveTo>
                <a:lnTo>
                  <a:pt x="63" y="3644"/>
                </a:lnTo>
                <a:lnTo>
                  <a:pt x="0" y="4000"/>
                </a:lnTo>
                <a:lnTo>
                  <a:pt x="355" y="4521"/>
                </a:lnTo>
                <a:lnTo>
                  <a:pt x="723" y="4597"/>
                </a:lnTo>
                <a:lnTo>
                  <a:pt x="5930" y="952"/>
                </a:lnTo>
                <a:lnTo>
                  <a:pt x="5981" y="584"/>
                </a:lnTo>
                <a:lnTo>
                  <a:pt x="5626" y="63"/>
                </a:lnTo>
                <a:lnTo>
                  <a:pt x="5270" y="0"/>
                </a:lnTo>
                <a:close/>
              </a:path>
            </a:pathLst>
          </a:custGeom>
          <a:solidFill>
            <a:srgbClr val="402B2D">
              <a:alpha val="79998"/>
            </a:srgbClr>
          </a:solidFill>
        </p:spPr>
        <p:txBody>
          <a:bodyPr wrap="square" lIns="0" tIns="0" rIns="0" bIns="0" rtlCol="0"/>
          <a:lstStyle/>
          <a:p>
            <a:endParaRPr/>
          </a:p>
        </p:txBody>
      </p:sp>
      <p:sp>
        <p:nvSpPr>
          <p:cNvPr id="609" name="object 609"/>
          <p:cNvSpPr/>
          <p:nvPr/>
        </p:nvSpPr>
        <p:spPr>
          <a:xfrm>
            <a:off x="1887660" y="4117413"/>
            <a:ext cx="5715" cy="4445"/>
          </a:xfrm>
          <a:custGeom>
            <a:avLst/>
            <a:gdLst/>
            <a:ahLst/>
            <a:cxnLst/>
            <a:rect l="l" t="t" r="r" b="b"/>
            <a:pathLst>
              <a:path w="5714" h="4445">
                <a:moveTo>
                  <a:pt x="584" y="0"/>
                </a:moveTo>
                <a:lnTo>
                  <a:pt x="279" y="88"/>
                </a:lnTo>
                <a:lnTo>
                  <a:pt x="0" y="634"/>
                </a:lnTo>
                <a:lnTo>
                  <a:pt x="88" y="977"/>
                </a:lnTo>
                <a:lnTo>
                  <a:pt x="5105" y="4178"/>
                </a:lnTo>
                <a:lnTo>
                  <a:pt x="5410" y="4076"/>
                </a:lnTo>
                <a:lnTo>
                  <a:pt x="5689" y="3530"/>
                </a:lnTo>
                <a:lnTo>
                  <a:pt x="5613" y="3187"/>
                </a:lnTo>
                <a:lnTo>
                  <a:pt x="584" y="0"/>
                </a:lnTo>
                <a:close/>
              </a:path>
            </a:pathLst>
          </a:custGeom>
          <a:solidFill>
            <a:srgbClr val="402B2D">
              <a:alpha val="79998"/>
            </a:srgbClr>
          </a:solidFill>
        </p:spPr>
        <p:txBody>
          <a:bodyPr wrap="square" lIns="0" tIns="0" rIns="0" bIns="0" rtlCol="0"/>
          <a:lstStyle/>
          <a:p>
            <a:endParaRPr/>
          </a:p>
        </p:txBody>
      </p:sp>
      <p:sp>
        <p:nvSpPr>
          <p:cNvPr id="610" name="object 610"/>
          <p:cNvSpPr/>
          <p:nvPr/>
        </p:nvSpPr>
        <p:spPr>
          <a:xfrm>
            <a:off x="1889593" y="4116105"/>
            <a:ext cx="6350" cy="4445"/>
          </a:xfrm>
          <a:custGeom>
            <a:avLst/>
            <a:gdLst/>
            <a:ahLst/>
            <a:cxnLst/>
            <a:rect l="l" t="t" r="r" b="b"/>
            <a:pathLst>
              <a:path w="6350" h="4445">
                <a:moveTo>
                  <a:pt x="571" y="0"/>
                </a:moveTo>
                <a:lnTo>
                  <a:pt x="266" y="114"/>
                </a:lnTo>
                <a:lnTo>
                  <a:pt x="0" y="660"/>
                </a:lnTo>
                <a:lnTo>
                  <a:pt x="114" y="1016"/>
                </a:lnTo>
                <a:lnTo>
                  <a:pt x="5194" y="4051"/>
                </a:lnTo>
                <a:lnTo>
                  <a:pt x="5511" y="3949"/>
                </a:lnTo>
                <a:lnTo>
                  <a:pt x="5765" y="3390"/>
                </a:lnTo>
                <a:lnTo>
                  <a:pt x="5676" y="3048"/>
                </a:lnTo>
                <a:lnTo>
                  <a:pt x="571" y="0"/>
                </a:lnTo>
                <a:close/>
              </a:path>
            </a:pathLst>
          </a:custGeom>
          <a:solidFill>
            <a:srgbClr val="402B2D">
              <a:alpha val="79998"/>
            </a:srgbClr>
          </a:solidFill>
        </p:spPr>
        <p:txBody>
          <a:bodyPr wrap="square" lIns="0" tIns="0" rIns="0" bIns="0" rtlCol="0"/>
          <a:lstStyle/>
          <a:p>
            <a:endParaRPr/>
          </a:p>
        </p:txBody>
      </p:sp>
      <p:sp>
        <p:nvSpPr>
          <p:cNvPr id="611" name="object 611"/>
          <p:cNvSpPr/>
          <p:nvPr/>
        </p:nvSpPr>
        <p:spPr>
          <a:xfrm>
            <a:off x="1893618" y="4107927"/>
            <a:ext cx="5715" cy="4445"/>
          </a:xfrm>
          <a:custGeom>
            <a:avLst/>
            <a:gdLst/>
            <a:ahLst/>
            <a:cxnLst/>
            <a:rect l="l" t="t" r="r" b="b"/>
            <a:pathLst>
              <a:path w="5714" h="4445">
                <a:moveTo>
                  <a:pt x="4686" y="0"/>
                </a:moveTo>
                <a:lnTo>
                  <a:pt x="76" y="3035"/>
                </a:lnTo>
                <a:lnTo>
                  <a:pt x="0" y="3352"/>
                </a:lnTo>
                <a:lnTo>
                  <a:pt x="304" y="3810"/>
                </a:lnTo>
                <a:lnTo>
                  <a:pt x="609" y="3873"/>
                </a:lnTo>
                <a:lnTo>
                  <a:pt x="5232" y="838"/>
                </a:lnTo>
                <a:lnTo>
                  <a:pt x="5295" y="520"/>
                </a:lnTo>
                <a:lnTo>
                  <a:pt x="4991" y="63"/>
                </a:lnTo>
                <a:lnTo>
                  <a:pt x="4686" y="0"/>
                </a:lnTo>
                <a:close/>
              </a:path>
            </a:pathLst>
          </a:custGeom>
          <a:solidFill>
            <a:srgbClr val="402B2D">
              <a:alpha val="79998"/>
            </a:srgbClr>
          </a:solidFill>
        </p:spPr>
        <p:txBody>
          <a:bodyPr wrap="square" lIns="0" tIns="0" rIns="0" bIns="0" rtlCol="0"/>
          <a:lstStyle/>
          <a:p>
            <a:endParaRPr/>
          </a:p>
        </p:txBody>
      </p:sp>
      <p:sp>
        <p:nvSpPr>
          <p:cNvPr id="612" name="object 612"/>
          <p:cNvSpPr/>
          <p:nvPr/>
        </p:nvSpPr>
        <p:spPr>
          <a:xfrm>
            <a:off x="1893868" y="4110121"/>
            <a:ext cx="5715" cy="4445"/>
          </a:xfrm>
          <a:custGeom>
            <a:avLst/>
            <a:gdLst/>
            <a:ahLst/>
            <a:cxnLst/>
            <a:rect l="l" t="t" r="r" b="b"/>
            <a:pathLst>
              <a:path w="5714" h="4445">
                <a:moveTo>
                  <a:pt x="4584" y="0"/>
                </a:moveTo>
                <a:lnTo>
                  <a:pt x="292" y="3009"/>
                </a:lnTo>
                <a:lnTo>
                  <a:pt x="50" y="3162"/>
                </a:lnTo>
                <a:lnTo>
                  <a:pt x="0" y="3479"/>
                </a:lnTo>
                <a:lnTo>
                  <a:pt x="317" y="3936"/>
                </a:lnTo>
                <a:lnTo>
                  <a:pt x="622" y="3987"/>
                </a:lnTo>
                <a:lnTo>
                  <a:pt x="4927" y="965"/>
                </a:lnTo>
                <a:lnTo>
                  <a:pt x="5156" y="825"/>
                </a:lnTo>
                <a:lnTo>
                  <a:pt x="5207" y="495"/>
                </a:lnTo>
                <a:lnTo>
                  <a:pt x="4889" y="50"/>
                </a:lnTo>
                <a:lnTo>
                  <a:pt x="4584" y="0"/>
                </a:lnTo>
                <a:close/>
              </a:path>
            </a:pathLst>
          </a:custGeom>
          <a:solidFill>
            <a:srgbClr val="402B2D">
              <a:alpha val="79998"/>
            </a:srgbClr>
          </a:solidFill>
        </p:spPr>
        <p:txBody>
          <a:bodyPr wrap="square" lIns="0" tIns="0" rIns="0" bIns="0" rtlCol="0"/>
          <a:lstStyle/>
          <a:p>
            <a:endParaRPr/>
          </a:p>
        </p:txBody>
      </p:sp>
      <p:sp>
        <p:nvSpPr>
          <p:cNvPr id="613" name="object 613"/>
          <p:cNvSpPr/>
          <p:nvPr/>
        </p:nvSpPr>
        <p:spPr>
          <a:xfrm>
            <a:off x="1895726" y="4113566"/>
            <a:ext cx="5080" cy="3810"/>
          </a:xfrm>
          <a:custGeom>
            <a:avLst/>
            <a:gdLst/>
            <a:ahLst/>
            <a:cxnLst/>
            <a:rect l="l" t="t" r="r" b="b"/>
            <a:pathLst>
              <a:path w="5080" h="3810">
                <a:moveTo>
                  <a:pt x="520" y="0"/>
                </a:moveTo>
                <a:lnTo>
                  <a:pt x="241" y="76"/>
                </a:lnTo>
                <a:lnTo>
                  <a:pt x="0" y="558"/>
                </a:lnTo>
                <a:lnTo>
                  <a:pt x="76" y="863"/>
                </a:lnTo>
                <a:lnTo>
                  <a:pt x="4444" y="3632"/>
                </a:lnTo>
                <a:lnTo>
                  <a:pt x="4711" y="3555"/>
                </a:lnTo>
                <a:lnTo>
                  <a:pt x="4952" y="3073"/>
                </a:lnTo>
                <a:lnTo>
                  <a:pt x="4876" y="2768"/>
                </a:lnTo>
                <a:lnTo>
                  <a:pt x="520" y="0"/>
                </a:lnTo>
                <a:close/>
              </a:path>
            </a:pathLst>
          </a:custGeom>
          <a:solidFill>
            <a:srgbClr val="402B2D">
              <a:alpha val="79998"/>
            </a:srgbClr>
          </a:solidFill>
        </p:spPr>
        <p:txBody>
          <a:bodyPr wrap="square" lIns="0" tIns="0" rIns="0" bIns="0" rtlCol="0"/>
          <a:lstStyle/>
          <a:p>
            <a:endParaRPr/>
          </a:p>
        </p:txBody>
      </p:sp>
      <p:sp>
        <p:nvSpPr>
          <p:cNvPr id="614" name="object 614"/>
          <p:cNvSpPr/>
          <p:nvPr/>
        </p:nvSpPr>
        <p:spPr>
          <a:xfrm>
            <a:off x="1897413" y="4112438"/>
            <a:ext cx="5080" cy="3810"/>
          </a:xfrm>
          <a:custGeom>
            <a:avLst/>
            <a:gdLst/>
            <a:ahLst/>
            <a:cxnLst/>
            <a:rect l="l" t="t" r="r" b="b"/>
            <a:pathLst>
              <a:path w="5080" h="3810">
                <a:moveTo>
                  <a:pt x="495" y="0"/>
                </a:moveTo>
                <a:lnTo>
                  <a:pt x="228" y="101"/>
                </a:lnTo>
                <a:lnTo>
                  <a:pt x="0" y="571"/>
                </a:lnTo>
                <a:lnTo>
                  <a:pt x="76" y="876"/>
                </a:lnTo>
                <a:lnTo>
                  <a:pt x="4521" y="3517"/>
                </a:lnTo>
                <a:lnTo>
                  <a:pt x="4787" y="3428"/>
                </a:lnTo>
                <a:lnTo>
                  <a:pt x="5016" y="2933"/>
                </a:lnTo>
                <a:lnTo>
                  <a:pt x="4927" y="2641"/>
                </a:lnTo>
                <a:lnTo>
                  <a:pt x="495" y="0"/>
                </a:lnTo>
                <a:close/>
              </a:path>
            </a:pathLst>
          </a:custGeom>
          <a:solidFill>
            <a:srgbClr val="402B2D">
              <a:alpha val="79998"/>
            </a:srgbClr>
          </a:solidFill>
        </p:spPr>
        <p:txBody>
          <a:bodyPr wrap="square" lIns="0" tIns="0" rIns="0" bIns="0" rtlCol="0"/>
          <a:lstStyle/>
          <a:p>
            <a:endParaRPr/>
          </a:p>
        </p:txBody>
      </p:sp>
      <p:sp>
        <p:nvSpPr>
          <p:cNvPr id="615" name="object 615"/>
          <p:cNvSpPr/>
          <p:nvPr/>
        </p:nvSpPr>
        <p:spPr>
          <a:xfrm>
            <a:off x="1901483" y="4106204"/>
            <a:ext cx="5715" cy="4445"/>
          </a:xfrm>
          <a:custGeom>
            <a:avLst/>
            <a:gdLst/>
            <a:ahLst/>
            <a:cxnLst/>
            <a:rect l="l" t="t" r="r" b="b"/>
            <a:pathLst>
              <a:path w="5714" h="4445">
                <a:moveTo>
                  <a:pt x="4673" y="0"/>
                </a:moveTo>
                <a:lnTo>
                  <a:pt x="63" y="3047"/>
                </a:lnTo>
                <a:lnTo>
                  <a:pt x="0" y="3365"/>
                </a:lnTo>
                <a:lnTo>
                  <a:pt x="304" y="3822"/>
                </a:lnTo>
                <a:lnTo>
                  <a:pt x="609" y="3886"/>
                </a:lnTo>
                <a:lnTo>
                  <a:pt x="5232" y="825"/>
                </a:lnTo>
                <a:lnTo>
                  <a:pt x="5295" y="520"/>
                </a:lnTo>
                <a:lnTo>
                  <a:pt x="4991" y="63"/>
                </a:lnTo>
                <a:lnTo>
                  <a:pt x="4673" y="0"/>
                </a:lnTo>
                <a:close/>
              </a:path>
            </a:pathLst>
          </a:custGeom>
          <a:solidFill>
            <a:srgbClr val="402B2D">
              <a:alpha val="79998"/>
            </a:srgbClr>
          </a:solidFill>
        </p:spPr>
        <p:txBody>
          <a:bodyPr wrap="square" lIns="0" tIns="0" rIns="0" bIns="0" rtlCol="0"/>
          <a:lstStyle/>
          <a:p>
            <a:endParaRPr/>
          </a:p>
        </p:txBody>
      </p:sp>
      <p:sp>
        <p:nvSpPr>
          <p:cNvPr id="616" name="object 616"/>
          <p:cNvSpPr/>
          <p:nvPr/>
        </p:nvSpPr>
        <p:spPr>
          <a:xfrm>
            <a:off x="1901724" y="4108396"/>
            <a:ext cx="5715" cy="4445"/>
          </a:xfrm>
          <a:custGeom>
            <a:avLst/>
            <a:gdLst/>
            <a:ahLst/>
            <a:cxnLst/>
            <a:rect l="l" t="t" r="r" b="b"/>
            <a:pathLst>
              <a:path w="5714" h="4445">
                <a:moveTo>
                  <a:pt x="4597" y="0"/>
                </a:moveTo>
                <a:lnTo>
                  <a:pt x="292" y="3022"/>
                </a:lnTo>
                <a:lnTo>
                  <a:pt x="50" y="3175"/>
                </a:lnTo>
                <a:lnTo>
                  <a:pt x="0" y="3492"/>
                </a:lnTo>
                <a:lnTo>
                  <a:pt x="317" y="3937"/>
                </a:lnTo>
                <a:lnTo>
                  <a:pt x="622" y="4000"/>
                </a:lnTo>
                <a:lnTo>
                  <a:pt x="5156" y="825"/>
                </a:lnTo>
                <a:lnTo>
                  <a:pt x="5207" y="508"/>
                </a:lnTo>
                <a:lnTo>
                  <a:pt x="4889" y="63"/>
                </a:lnTo>
                <a:lnTo>
                  <a:pt x="4597" y="0"/>
                </a:lnTo>
                <a:close/>
              </a:path>
            </a:pathLst>
          </a:custGeom>
          <a:solidFill>
            <a:srgbClr val="402B2D">
              <a:alpha val="79998"/>
            </a:srgbClr>
          </a:solidFill>
        </p:spPr>
        <p:txBody>
          <a:bodyPr wrap="square" lIns="0" tIns="0" rIns="0" bIns="0" rtlCol="0"/>
          <a:lstStyle/>
          <a:p>
            <a:endParaRPr/>
          </a:p>
        </p:txBody>
      </p:sp>
      <p:sp>
        <p:nvSpPr>
          <p:cNvPr id="617" name="object 617"/>
          <p:cNvSpPr/>
          <p:nvPr/>
        </p:nvSpPr>
        <p:spPr>
          <a:xfrm>
            <a:off x="1901877" y="4096853"/>
            <a:ext cx="5715" cy="4445"/>
          </a:xfrm>
          <a:custGeom>
            <a:avLst/>
            <a:gdLst/>
            <a:ahLst/>
            <a:cxnLst/>
            <a:rect l="l" t="t" r="r" b="b"/>
            <a:pathLst>
              <a:path w="5714" h="4445">
                <a:moveTo>
                  <a:pt x="4673" y="0"/>
                </a:moveTo>
                <a:lnTo>
                  <a:pt x="63" y="3047"/>
                </a:lnTo>
                <a:lnTo>
                  <a:pt x="0" y="3365"/>
                </a:lnTo>
                <a:lnTo>
                  <a:pt x="304" y="3822"/>
                </a:lnTo>
                <a:lnTo>
                  <a:pt x="609" y="3886"/>
                </a:lnTo>
                <a:lnTo>
                  <a:pt x="5232" y="825"/>
                </a:lnTo>
                <a:lnTo>
                  <a:pt x="5295" y="520"/>
                </a:lnTo>
                <a:lnTo>
                  <a:pt x="4991" y="63"/>
                </a:lnTo>
                <a:lnTo>
                  <a:pt x="4673" y="0"/>
                </a:lnTo>
                <a:close/>
              </a:path>
            </a:pathLst>
          </a:custGeom>
          <a:solidFill>
            <a:srgbClr val="402B2D">
              <a:alpha val="79998"/>
            </a:srgbClr>
          </a:solidFill>
        </p:spPr>
        <p:txBody>
          <a:bodyPr wrap="square" lIns="0" tIns="0" rIns="0" bIns="0" rtlCol="0"/>
          <a:lstStyle/>
          <a:p>
            <a:endParaRPr/>
          </a:p>
        </p:txBody>
      </p:sp>
      <p:sp>
        <p:nvSpPr>
          <p:cNvPr id="618" name="object 618"/>
          <p:cNvSpPr/>
          <p:nvPr/>
        </p:nvSpPr>
        <p:spPr>
          <a:xfrm>
            <a:off x="1902118" y="4099048"/>
            <a:ext cx="5715" cy="4445"/>
          </a:xfrm>
          <a:custGeom>
            <a:avLst/>
            <a:gdLst/>
            <a:ahLst/>
            <a:cxnLst/>
            <a:rect l="l" t="t" r="r" b="b"/>
            <a:pathLst>
              <a:path w="5714" h="4445">
                <a:moveTo>
                  <a:pt x="4597" y="0"/>
                </a:moveTo>
                <a:lnTo>
                  <a:pt x="292" y="3022"/>
                </a:lnTo>
                <a:lnTo>
                  <a:pt x="50" y="3175"/>
                </a:lnTo>
                <a:lnTo>
                  <a:pt x="0" y="3492"/>
                </a:lnTo>
                <a:lnTo>
                  <a:pt x="317" y="3937"/>
                </a:lnTo>
                <a:lnTo>
                  <a:pt x="622" y="4000"/>
                </a:lnTo>
                <a:lnTo>
                  <a:pt x="5156" y="825"/>
                </a:lnTo>
                <a:lnTo>
                  <a:pt x="5207" y="508"/>
                </a:lnTo>
                <a:lnTo>
                  <a:pt x="4889" y="63"/>
                </a:lnTo>
                <a:lnTo>
                  <a:pt x="4597" y="0"/>
                </a:lnTo>
                <a:close/>
              </a:path>
            </a:pathLst>
          </a:custGeom>
          <a:solidFill>
            <a:srgbClr val="402B2D">
              <a:alpha val="79998"/>
            </a:srgbClr>
          </a:solidFill>
        </p:spPr>
        <p:txBody>
          <a:bodyPr wrap="square" lIns="0" tIns="0" rIns="0" bIns="0" rtlCol="0"/>
          <a:lstStyle/>
          <a:p>
            <a:endParaRPr/>
          </a:p>
        </p:txBody>
      </p:sp>
      <p:sp>
        <p:nvSpPr>
          <p:cNvPr id="619" name="object 619"/>
          <p:cNvSpPr/>
          <p:nvPr/>
        </p:nvSpPr>
        <p:spPr>
          <a:xfrm>
            <a:off x="1903589" y="4111857"/>
            <a:ext cx="5080" cy="3810"/>
          </a:xfrm>
          <a:custGeom>
            <a:avLst/>
            <a:gdLst/>
            <a:ahLst/>
            <a:cxnLst/>
            <a:rect l="l" t="t" r="r" b="b"/>
            <a:pathLst>
              <a:path w="5080" h="3810">
                <a:moveTo>
                  <a:pt x="507" y="0"/>
                </a:moveTo>
                <a:lnTo>
                  <a:pt x="241" y="63"/>
                </a:lnTo>
                <a:lnTo>
                  <a:pt x="0" y="558"/>
                </a:lnTo>
                <a:lnTo>
                  <a:pt x="76" y="850"/>
                </a:lnTo>
                <a:lnTo>
                  <a:pt x="4432" y="3632"/>
                </a:lnTo>
                <a:lnTo>
                  <a:pt x="4711" y="3543"/>
                </a:lnTo>
                <a:lnTo>
                  <a:pt x="4952" y="3060"/>
                </a:lnTo>
                <a:lnTo>
                  <a:pt x="4876" y="2768"/>
                </a:lnTo>
                <a:lnTo>
                  <a:pt x="507" y="0"/>
                </a:lnTo>
                <a:close/>
              </a:path>
            </a:pathLst>
          </a:custGeom>
          <a:solidFill>
            <a:srgbClr val="402B2D">
              <a:alpha val="79998"/>
            </a:srgbClr>
          </a:solidFill>
        </p:spPr>
        <p:txBody>
          <a:bodyPr wrap="square" lIns="0" tIns="0" rIns="0" bIns="0" rtlCol="0"/>
          <a:lstStyle/>
          <a:p>
            <a:endParaRPr/>
          </a:p>
        </p:txBody>
      </p:sp>
      <p:sp>
        <p:nvSpPr>
          <p:cNvPr id="620" name="object 620"/>
          <p:cNvSpPr/>
          <p:nvPr/>
        </p:nvSpPr>
        <p:spPr>
          <a:xfrm>
            <a:off x="1905270" y="4110730"/>
            <a:ext cx="5080" cy="3810"/>
          </a:xfrm>
          <a:custGeom>
            <a:avLst/>
            <a:gdLst/>
            <a:ahLst/>
            <a:cxnLst/>
            <a:rect l="l" t="t" r="r" b="b"/>
            <a:pathLst>
              <a:path w="5080" h="3810">
                <a:moveTo>
                  <a:pt x="508" y="0"/>
                </a:moveTo>
                <a:lnTo>
                  <a:pt x="228" y="88"/>
                </a:lnTo>
                <a:lnTo>
                  <a:pt x="0" y="571"/>
                </a:lnTo>
                <a:lnTo>
                  <a:pt x="88" y="863"/>
                </a:lnTo>
                <a:lnTo>
                  <a:pt x="292" y="1003"/>
                </a:lnTo>
                <a:lnTo>
                  <a:pt x="4521" y="3505"/>
                </a:lnTo>
                <a:lnTo>
                  <a:pt x="4787" y="3416"/>
                </a:lnTo>
                <a:lnTo>
                  <a:pt x="5016" y="2933"/>
                </a:lnTo>
                <a:lnTo>
                  <a:pt x="4927" y="2628"/>
                </a:lnTo>
                <a:lnTo>
                  <a:pt x="508" y="0"/>
                </a:lnTo>
                <a:close/>
              </a:path>
            </a:pathLst>
          </a:custGeom>
          <a:solidFill>
            <a:srgbClr val="402B2D">
              <a:alpha val="79998"/>
            </a:srgbClr>
          </a:solidFill>
        </p:spPr>
        <p:txBody>
          <a:bodyPr wrap="square" lIns="0" tIns="0" rIns="0" bIns="0" rtlCol="0"/>
          <a:lstStyle/>
          <a:p>
            <a:endParaRPr/>
          </a:p>
        </p:txBody>
      </p:sp>
      <p:sp>
        <p:nvSpPr>
          <p:cNvPr id="621" name="object 621"/>
          <p:cNvSpPr/>
          <p:nvPr/>
        </p:nvSpPr>
        <p:spPr>
          <a:xfrm>
            <a:off x="1910149" y="4104368"/>
            <a:ext cx="5715" cy="4445"/>
          </a:xfrm>
          <a:custGeom>
            <a:avLst/>
            <a:gdLst/>
            <a:ahLst/>
            <a:cxnLst/>
            <a:rect l="l" t="t" r="r" b="b"/>
            <a:pathLst>
              <a:path w="5714" h="4445">
                <a:moveTo>
                  <a:pt x="4686" y="0"/>
                </a:moveTo>
                <a:lnTo>
                  <a:pt x="76" y="3048"/>
                </a:lnTo>
                <a:lnTo>
                  <a:pt x="0" y="3365"/>
                </a:lnTo>
                <a:lnTo>
                  <a:pt x="304" y="3822"/>
                </a:lnTo>
                <a:lnTo>
                  <a:pt x="609" y="3886"/>
                </a:lnTo>
                <a:lnTo>
                  <a:pt x="5232" y="825"/>
                </a:lnTo>
                <a:lnTo>
                  <a:pt x="5295" y="520"/>
                </a:lnTo>
                <a:lnTo>
                  <a:pt x="4991" y="63"/>
                </a:lnTo>
                <a:lnTo>
                  <a:pt x="4686" y="0"/>
                </a:lnTo>
                <a:close/>
              </a:path>
            </a:pathLst>
          </a:custGeom>
          <a:solidFill>
            <a:srgbClr val="402B2D">
              <a:alpha val="79998"/>
            </a:srgbClr>
          </a:solidFill>
        </p:spPr>
        <p:txBody>
          <a:bodyPr wrap="square" lIns="0" tIns="0" rIns="0" bIns="0" rtlCol="0"/>
          <a:lstStyle/>
          <a:p>
            <a:endParaRPr/>
          </a:p>
        </p:txBody>
      </p:sp>
      <p:sp>
        <p:nvSpPr>
          <p:cNvPr id="622" name="object 622"/>
          <p:cNvSpPr/>
          <p:nvPr/>
        </p:nvSpPr>
        <p:spPr>
          <a:xfrm>
            <a:off x="1910406" y="4106561"/>
            <a:ext cx="5715" cy="4445"/>
          </a:xfrm>
          <a:custGeom>
            <a:avLst/>
            <a:gdLst/>
            <a:ahLst/>
            <a:cxnLst/>
            <a:rect l="l" t="t" r="r" b="b"/>
            <a:pathLst>
              <a:path w="5714" h="4445">
                <a:moveTo>
                  <a:pt x="4584" y="0"/>
                </a:moveTo>
                <a:lnTo>
                  <a:pt x="50" y="3162"/>
                </a:lnTo>
                <a:lnTo>
                  <a:pt x="0" y="3492"/>
                </a:lnTo>
                <a:lnTo>
                  <a:pt x="304" y="3936"/>
                </a:lnTo>
                <a:lnTo>
                  <a:pt x="622" y="3987"/>
                </a:lnTo>
                <a:lnTo>
                  <a:pt x="4927" y="965"/>
                </a:lnTo>
                <a:lnTo>
                  <a:pt x="5156" y="825"/>
                </a:lnTo>
                <a:lnTo>
                  <a:pt x="5207" y="507"/>
                </a:lnTo>
                <a:lnTo>
                  <a:pt x="4889" y="50"/>
                </a:lnTo>
                <a:lnTo>
                  <a:pt x="4584" y="0"/>
                </a:lnTo>
                <a:close/>
              </a:path>
            </a:pathLst>
          </a:custGeom>
          <a:solidFill>
            <a:srgbClr val="402B2D">
              <a:alpha val="79998"/>
            </a:srgbClr>
          </a:solidFill>
        </p:spPr>
        <p:txBody>
          <a:bodyPr wrap="square" lIns="0" tIns="0" rIns="0" bIns="0" rtlCol="0"/>
          <a:lstStyle/>
          <a:p>
            <a:endParaRPr/>
          </a:p>
        </p:txBody>
      </p:sp>
      <p:sp>
        <p:nvSpPr>
          <p:cNvPr id="623" name="object 623"/>
          <p:cNvSpPr/>
          <p:nvPr/>
        </p:nvSpPr>
        <p:spPr>
          <a:xfrm>
            <a:off x="1912259" y="4110018"/>
            <a:ext cx="5080" cy="3810"/>
          </a:xfrm>
          <a:custGeom>
            <a:avLst/>
            <a:gdLst/>
            <a:ahLst/>
            <a:cxnLst/>
            <a:rect l="l" t="t" r="r" b="b"/>
            <a:pathLst>
              <a:path w="5080" h="3810">
                <a:moveTo>
                  <a:pt x="520" y="0"/>
                </a:moveTo>
                <a:lnTo>
                  <a:pt x="241" y="63"/>
                </a:lnTo>
                <a:lnTo>
                  <a:pt x="0" y="546"/>
                </a:lnTo>
                <a:lnTo>
                  <a:pt x="76" y="850"/>
                </a:lnTo>
                <a:lnTo>
                  <a:pt x="4432" y="3632"/>
                </a:lnTo>
                <a:lnTo>
                  <a:pt x="4711" y="3543"/>
                </a:lnTo>
                <a:lnTo>
                  <a:pt x="4952" y="3060"/>
                </a:lnTo>
                <a:lnTo>
                  <a:pt x="4876" y="2768"/>
                </a:lnTo>
                <a:lnTo>
                  <a:pt x="520" y="0"/>
                </a:lnTo>
                <a:close/>
              </a:path>
            </a:pathLst>
          </a:custGeom>
          <a:solidFill>
            <a:srgbClr val="402B2D">
              <a:alpha val="79998"/>
            </a:srgbClr>
          </a:solidFill>
        </p:spPr>
        <p:txBody>
          <a:bodyPr wrap="square" lIns="0" tIns="0" rIns="0" bIns="0" rtlCol="0"/>
          <a:lstStyle/>
          <a:p>
            <a:endParaRPr/>
          </a:p>
        </p:txBody>
      </p:sp>
      <p:sp>
        <p:nvSpPr>
          <p:cNvPr id="624" name="object 624"/>
          <p:cNvSpPr/>
          <p:nvPr/>
        </p:nvSpPr>
        <p:spPr>
          <a:xfrm>
            <a:off x="1913945" y="4108891"/>
            <a:ext cx="5080" cy="3810"/>
          </a:xfrm>
          <a:custGeom>
            <a:avLst/>
            <a:gdLst/>
            <a:ahLst/>
            <a:cxnLst/>
            <a:rect l="l" t="t" r="r" b="b"/>
            <a:pathLst>
              <a:path w="5080" h="3810">
                <a:moveTo>
                  <a:pt x="495" y="0"/>
                </a:moveTo>
                <a:lnTo>
                  <a:pt x="228" y="88"/>
                </a:lnTo>
                <a:lnTo>
                  <a:pt x="0" y="571"/>
                </a:lnTo>
                <a:lnTo>
                  <a:pt x="76" y="863"/>
                </a:lnTo>
                <a:lnTo>
                  <a:pt x="4521" y="3505"/>
                </a:lnTo>
                <a:lnTo>
                  <a:pt x="4775" y="3416"/>
                </a:lnTo>
                <a:lnTo>
                  <a:pt x="5016" y="2933"/>
                </a:lnTo>
                <a:lnTo>
                  <a:pt x="4927" y="2628"/>
                </a:lnTo>
                <a:lnTo>
                  <a:pt x="495" y="0"/>
                </a:lnTo>
                <a:close/>
              </a:path>
            </a:pathLst>
          </a:custGeom>
          <a:solidFill>
            <a:srgbClr val="402B2D">
              <a:alpha val="79998"/>
            </a:srgbClr>
          </a:solidFill>
        </p:spPr>
        <p:txBody>
          <a:bodyPr wrap="square" lIns="0" tIns="0" rIns="0" bIns="0" rtlCol="0"/>
          <a:lstStyle/>
          <a:p>
            <a:endParaRPr/>
          </a:p>
        </p:txBody>
      </p:sp>
      <p:sp>
        <p:nvSpPr>
          <p:cNvPr id="625" name="object 625"/>
          <p:cNvSpPr/>
          <p:nvPr/>
        </p:nvSpPr>
        <p:spPr>
          <a:xfrm>
            <a:off x="1897203" y="4103664"/>
            <a:ext cx="5080" cy="3810"/>
          </a:xfrm>
          <a:custGeom>
            <a:avLst/>
            <a:gdLst/>
            <a:ahLst/>
            <a:cxnLst/>
            <a:rect l="l" t="t" r="r" b="b"/>
            <a:pathLst>
              <a:path w="5080" h="3810">
                <a:moveTo>
                  <a:pt x="520" y="0"/>
                </a:moveTo>
                <a:lnTo>
                  <a:pt x="241" y="76"/>
                </a:lnTo>
                <a:lnTo>
                  <a:pt x="0" y="558"/>
                </a:lnTo>
                <a:lnTo>
                  <a:pt x="76" y="850"/>
                </a:lnTo>
                <a:lnTo>
                  <a:pt x="4444" y="3632"/>
                </a:lnTo>
                <a:lnTo>
                  <a:pt x="4711" y="3555"/>
                </a:lnTo>
                <a:lnTo>
                  <a:pt x="4952" y="3073"/>
                </a:lnTo>
                <a:lnTo>
                  <a:pt x="4876" y="2768"/>
                </a:lnTo>
                <a:lnTo>
                  <a:pt x="520" y="0"/>
                </a:lnTo>
                <a:close/>
              </a:path>
            </a:pathLst>
          </a:custGeom>
          <a:solidFill>
            <a:srgbClr val="402B2D">
              <a:alpha val="79998"/>
            </a:srgbClr>
          </a:solidFill>
        </p:spPr>
        <p:txBody>
          <a:bodyPr wrap="square" lIns="0" tIns="0" rIns="0" bIns="0" rtlCol="0"/>
          <a:lstStyle/>
          <a:p>
            <a:endParaRPr/>
          </a:p>
        </p:txBody>
      </p:sp>
      <p:sp>
        <p:nvSpPr>
          <p:cNvPr id="626" name="object 626"/>
          <p:cNvSpPr/>
          <p:nvPr/>
        </p:nvSpPr>
        <p:spPr>
          <a:xfrm>
            <a:off x="1898890" y="4102536"/>
            <a:ext cx="5080" cy="3810"/>
          </a:xfrm>
          <a:custGeom>
            <a:avLst/>
            <a:gdLst/>
            <a:ahLst/>
            <a:cxnLst/>
            <a:rect l="l" t="t" r="r" b="b"/>
            <a:pathLst>
              <a:path w="5080" h="3810">
                <a:moveTo>
                  <a:pt x="495" y="0"/>
                </a:moveTo>
                <a:lnTo>
                  <a:pt x="228" y="101"/>
                </a:lnTo>
                <a:lnTo>
                  <a:pt x="0" y="571"/>
                </a:lnTo>
                <a:lnTo>
                  <a:pt x="76" y="876"/>
                </a:lnTo>
                <a:lnTo>
                  <a:pt x="4521" y="3517"/>
                </a:lnTo>
                <a:lnTo>
                  <a:pt x="4787" y="3428"/>
                </a:lnTo>
                <a:lnTo>
                  <a:pt x="5016" y="2933"/>
                </a:lnTo>
                <a:lnTo>
                  <a:pt x="4927" y="2641"/>
                </a:lnTo>
                <a:lnTo>
                  <a:pt x="495" y="0"/>
                </a:lnTo>
                <a:close/>
              </a:path>
            </a:pathLst>
          </a:custGeom>
          <a:solidFill>
            <a:srgbClr val="402B2D">
              <a:alpha val="79998"/>
            </a:srgbClr>
          </a:solidFill>
        </p:spPr>
        <p:txBody>
          <a:bodyPr wrap="square" lIns="0" tIns="0" rIns="0" bIns="0" rtlCol="0"/>
          <a:lstStyle/>
          <a:p>
            <a:endParaRPr/>
          </a:p>
        </p:txBody>
      </p:sp>
      <p:sp>
        <p:nvSpPr>
          <p:cNvPr id="627" name="object 627"/>
          <p:cNvSpPr/>
          <p:nvPr/>
        </p:nvSpPr>
        <p:spPr>
          <a:xfrm>
            <a:off x="1888735" y="4105981"/>
            <a:ext cx="5080" cy="3810"/>
          </a:xfrm>
          <a:custGeom>
            <a:avLst/>
            <a:gdLst/>
            <a:ahLst/>
            <a:cxnLst/>
            <a:rect l="l" t="t" r="r" b="b"/>
            <a:pathLst>
              <a:path w="5080" h="3810">
                <a:moveTo>
                  <a:pt x="520" y="0"/>
                </a:moveTo>
                <a:lnTo>
                  <a:pt x="241" y="63"/>
                </a:lnTo>
                <a:lnTo>
                  <a:pt x="0" y="546"/>
                </a:lnTo>
                <a:lnTo>
                  <a:pt x="76" y="850"/>
                </a:lnTo>
                <a:lnTo>
                  <a:pt x="4444" y="3619"/>
                </a:lnTo>
                <a:lnTo>
                  <a:pt x="4711" y="3543"/>
                </a:lnTo>
                <a:lnTo>
                  <a:pt x="4952" y="3060"/>
                </a:lnTo>
                <a:lnTo>
                  <a:pt x="4889" y="2755"/>
                </a:lnTo>
                <a:lnTo>
                  <a:pt x="4660" y="2628"/>
                </a:lnTo>
                <a:lnTo>
                  <a:pt x="520" y="0"/>
                </a:lnTo>
                <a:close/>
              </a:path>
            </a:pathLst>
          </a:custGeom>
          <a:solidFill>
            <a:srgbClr val="402B2D">
              <a:alpha val="79998"/>
            </a:srgbClr>
          </a:solidFill>
        </p:spPr>
        <p:txBody>
          <a:bodyPr wrap="square" lIns="0" tIns="0" rIns="0" bIns="0" rtlCol="0"/>
          <a:lstStyle/>
          <a:p>
            <a:endParaRPr/>
          </a:p>
        </p:txBody>
      </p:sp>
      <p:sp>
        <p:nvSpPr>
          <p:cNvPr id="628" name="object 628"/>
          <p:cNvSpPr/>
          <p:nvPr/>
        </p:nvSpPr>
        <p:spPr>
          <a:xfrm>
            <a:off x="1890426" y="4104854"/>
            <a:ext cx="5080" cy="3810"/>
          </a:xfrm>
          <a:custGeom>
            <a:avLst/>
            <a:gdLst/>
            <a:ahLst/>
            <a:cxnLst/>
            <a:rect l="l" t="t" r="r" b="b"/>
            <a:pathLst>
              <a:path w="5080" h="3810">
                <a:moveTo>
                  <a:pt x="495" y="0"/>
                </a:moveTo>
                <a:lnTo>
                  <a:pt x="228" y="88"/>
                </a:lnTo>
                <a:lnTo>
                  <a:pt x="0" y="558"/>
                </a:lnTo>
                <a:lnTo>
                  <a:pt x="76" y="863"/>
                </a:lnTo>
                <a:lnTo>
                  <a:pt x="4508" y="3505"/>
                </a:lnTo>
                <a:lnTo>
                  <a:pt x="4787" y="3416"/>
                </a:lnTo>
                <a:lnTo>
                  <a:pt x="5016" y="2933"/>
                </a:lnTo>
                <a:lnTo>
                  <a:pt x="4927" y="2628"/>
                </a:lnTo>
                <a:lnTo>
                  <a:pt x="495" y="0"/>
                </a:lnTo>
                <a:close/>
              </a:path>
            </a:pathLst>
          </a:custGeom>
          <a:solidFill>
            <a:srgbClr val="402B2D">
              <a:alpha val="79998"/>
            </a:srgbClr>
          </a:solidFill>
        </p:spPr>
        <p:txBody>
          <a:bodyPr wrap="square" lIns="0" tIns="0" rIns="0" bIns="0" rtlCol="0"/>
          <a:lstStyle/>
          <a:p>
            <a:endParaRPr/>
          </a:p>
        </p:txBody>
      </p:sp>
      <p:sp>
        <p:nvSpPr>
          <p:cNvPr id="629" name="object 629"/>
          <p:cNvSpPr/>
          <p:nvPr/>
        </p:nvSpPr>
        <p:spPr>
          <a:xfrm>
            <a:off x="1905130" y="4102039"/>
            <a:ext cx="5080" cy="3810"/>
          </a:xfrm>
          <a:custGeom>
            <a:avLst/>
            <a:gdLst/>
            <a:ahLst/>
            <a:cxnLst/>
            <a:rect l="l" t="t" r="r" b="b"/>
            <a:pathLst>
              <a:path w="5080" h="3810">
                <a:moveTo>
                  <a:pt x="507" y="0"/>
                </a:moveTo>
                <a:lnTo>
                  <a:pt x="241" y="76"/>
                </a:lnTo>
                <a:lnTo>
                  <a:pt x="0" y="546"/>
                </a:lnTo>
                <a:lnTo>
                  <a:pt x="76" y="850"/>
                </a:lnTo>
                <a:lnTo>
                  <a:pt x="4432" y="3632"/>
                </a:lnTo>
                <a:lnTo>
                  <a:pt x="4711" y="3543"/>
                </a:lnTo>
                <a:lnTo>
                  <a:pt x="4952" y="3060"/>
                </a:lnTo>
                <a:lnTo>
                  <a:pt x="4876" y="2768"/>
                </a:lnTo>
                <a:lnTo>
                  <a:pt x="507" y="0"/>
                </a:lnTo>
                <a:close/>
              </a:path>
            </a:pathLst>
          </a:custGeom>
          <a:solidFill>
            <a:srgbClr val="402B2D">
              <a:alpha val="79998"/>
            </a:srgbClr>
          </a:solidFill>
        </p:spPr>
        <p:txBody>
          <a:bodyPr wrap="square" lIns="0" tIns="0" rIns="0" bIns="0" rtlCol="0"/>
          <a:lstStyle/>
          <a:p>
            <a:endParaRPr/>
          </a:p>
        </p:txBody>
      </p:sp>
      <p:sp>
        <p:nvSpPr>
          <p:cNvPr id="630" name="object 630"/>
          <p:cNvSpPr/>
          <p:nvPr/>
        </p:nvSpPr>
        <p:spPr>
          <a:xfrm>
            <a:off x="1906810" y="4100912"/>
            <a:ext cx="5080" cy="3810"/>
          </a:xfrm>
          <a:custGeom>
            <a:avLst/>
            <a:gdLst/>
            <a:ahLst/>
            <a:cxnLst/>
            <a:rect l="l" t="t" r="r" b="b"/>
            <a:pathLst>
              <a:path w="5080" h="3810">
                <a:moveTo>
                  <a:pt x="508" y="0"/>
                </a:moveTo>
                <a:lnTo>
                  <a:pt x="228" y="88"/>
                </a:lnTo>
                <a:lnTo>
                  <a:pt x="0" y="571"/>
                </a:lnTo>
                <a:lnTo>
                  <a:pt x="88" y="863"/>
                </a:lnTo>
                <a:lnTo>
                  <a:pt x="4521" y="3505"/>
                </a:lnTo>
                <a:lnTo>
                  <a:pt x="4787" y="3429"/>
                </a:lnTo>
                <a:lnTo>
                  <a:pt x="5016" y="2933"/>
                </a:lnTo>
                <a:lnTo>
                  <a:pt x="4940" y="2628"/>
                </a:lnTo>
                <a:lnTo>
                  <a:pt x="508" y="0"/>
                </a:lnTo>
                <a:close/>
              </a:path>
            </a:pathLst>
          </a:custGeom>
          <a:solidFill>
            <a:srgbClr val="402B2D">
              <a:alpha val="79998"/>
            </a:srgbClr>
          </a:solidFill>
        </p:spPr>
        <p:txBody>
          <a:bodyPr wrap="square" lIns="0" tIns="0" rIns="0" bIns="0" rtlCol="0"/>
          <a:lstStyle/>
          <a:p>
            <a:endParaRPr/>
          </a:p>
        </p:txBody>
      </p:sp>
      <p:sp>
        <p:nvSpPr>
          <p:cNvPr id="631" name="object 631"/>
          <p:cNvSpPr/>
          <p:nvPr/>
        </p:nvSpPr>
        <p:spPr>
          <a:xfrm>
            <a:off x="1918016" y="4102644"/>
            <a:ext cx="5715" cy="4445"/>
          </a:xfrm>
          <a:custGeom>
            <a:avLst/>
            <a:gdLst/>
            <a:ahLst/>
            <a:cxnLst/>
            <a:rect l="l" t="t" r="r" b="b"/>
            <a:pathLst>
              <a:path w="5714" h="4445">
                <a:moveTo>
                  <a:pt x="4673" y="0"/>
                </a:moveTo>
                <a:lnTo>
                  <a:pt x="63" y="3047"/>
                </a:lnTo>
                <a:lnTo>
                  <a:pt x="0" y="3365"/>
                </a:lnTo>
                <a:lnTo>
                  <a:pt x="304" y="3822"/>
                </a:lnTo>
                <a:lnTo>
                  <a:pt x="609" y="3886"/>
                </a:lnTo>
                <a:lnTo>
                  <a:pt x="5232" y="838"/>
                </a:lnTo>
                <a:lnTo>
                  <a:pt x="5295" y="520"/>
                </a:lnTo>
                <a:lnTo>
                  <a:pt x="5130" y="304"/>
                </a:lnTo>
                <a:lnTo>
                  <a:pt x="4991" y="63"/>
                </a:lnTo>
                <a:lnTo>
                  <a:pt x="4673" y="0"/>
                </a:lnTo>
                <a:close/>
              </a:path>
            </a:pathLst>
          </a:custGeom>
          <a:solidFill>
            <a:srgbClr val="402B2D">
              <a:alpha val="79998"/>
            </a:srgbClr>
          </a:solidFill>
        </p:spPr>
        <p:txBody>
          <a:bodyPr wrap="square" lIns="0" tIns="0" rIns="0" bIns="0" rtlCol="0"/>
          <a:lstStyle/>
          <a:p>
            <a:endParaRPr/>
          </a:p>
        </p:txBody>
      </p:sp>
      <p:sp>
        <p:nvSpPr>
          <p:cNvPr id="632" name="object 632"/>
          <p:cNvSpPr/>
          <p:nvPr/>
        </p:nvSpPr>
        <p:spPr>
          <a:xfrm>
            <a:off x="1918257" y="4104850"/>
            <a:ext cx="5715" cy="4445"/>
          </a:xfrm>
          <a:custGeom>
            <a:avLst/>
            <a:gdLst/>
            <a:ahLst/>
            <a:cxnLst/>
            <a:rect l="l" t="t" r="r" b="b"/>
            <a:pathLst>
              <a:path w="5714" h="4445">
                <a:moveTo>
                  <a:pt x="4584" y="0"/>
                </a:moveTo>
                <a:lnTo>
                  <a:pt x="63" y="3162"/>
                </a:lnTo>
                <a:lnTo>
                  <a:pt x="0" y="3479"/>
                </a:lnTo>
                <a:lnTo>
                  <a:pt x="317" y="3924"/>
                </a:lnTo>
                <a:lnTo>
                  <a:pt x="622" y="3987"/>
                </a:lnTo>
                <a:lnTo>
                  <a:pt x="5156" y="812"/>
                </a:lnTo>
                <a:lnTo>
                  <a:pt x="5207" y="495"/>
                </a:lnTo>
                <a:lnTo>
                  <a:pt x="4889" y="50"/>
                </a:lnTo>
                <a:lnTo>
                  <a:pt x="4584" y="0"/>
                </a:lnTo>
                <a:close/>
              </a:path>
            </a:pathLst>
          </a:custGeom>
          <a:solidFill>
            <a:srgbClr val="402B2D">
              <a:alpha val="79998"/>
            </a:srgbClr>
          </a:solidFill>
        </p:spPr>
        <p:txBody>
          <a:bodyPr wrap="square" lIns="0" tIns="0" rIns="0" bIns="0" rtlCol="0"/>
          <a:lstStyle/>
          <a:p>
            <a:endParaRPr/>
          </a:p>
        </p:txBody>
      </p:sp>
      <p:sp>
        <p:nvSpPr>
          <p:cNvPr id="633" name="object 633"/>
          <p:cNvSpPr/>
          <p:nvPr/>
        </p:nvSpPr>
        <p:spPr>
          <a:xfrm>
            <a:off x="1920714" y="4095410"/>
            <a:ext cx="4445" cy="3810"/>
          </a:xfrm>
          <a:custGeom>
            <a:avLst/>
            <a:gdLst/>
            <a:ahLst/>
            <a:cxnLst/>
            <a:rect l="l" t="t" r="r" b="b"/>
            <a:pathLst>
              <a:path w="4444" h="3810">
                <a:moveTo>
                  <a:pt x="3721" y="0"/>
                </a:moveTo>
                <a:lnTo>
                  <a:pt x="38" y="3086"/>
                </a:lnTo>
                <a:lnTo>
                  <a:pt x="0" y="3352"/>
                </a:lnTo>
                <a:lnTo>
                  <a:pt x="317" y="3721"/>
                </a:lnTo>
                <a:lnTo>
                  <a:pt x="584" y="3759"/>
                </a:lnTo>
                <a:lnTo>
                  <a:pt x="4279" y="660"/>
                </a:lnTo>
                <a:lnTo>
                  <a:pt x="4292" y="381"/>
                </a:lnTo>
                <a:lnTo>
                  <a:pt x="4000" y="12"/>
                </a:lnTo>
                <a:lnTo>
                  <a:pt x="3721" y="0"/>
                </a:lnTo>
                <a:close/>
              </a:path>
            </a:pathLst>
          </a:custGeom>
          <a:solidFill>
            <a:srgbClr val="402B2D">
              <a:alpha val="79998"/>
            </a:srgbClr>
          </a:solidFill>
        </p:spPr>
        <p:txBody>
          <a:bodyPr wrap="square" lIns="0" tIns="0" rIns="0" bIns="0" rtlCol="0"/>
          <a:lstStyle/>
          <a:p>
            <a:endParaRPr/>
          </a:p>
        </p:txBody>
      </p:sp>
      <p:sp>
        <p:nvSpPr>
          <p:cNvPr id="634" name="object 634"/>
          <p:cNvSpPr/>
          <p:nvPr/>
        </p:nvSpPr>
        <p:spPr>
          <a:xfrm>
            <a:off x="1921160" y="4097289"/>
            <a:ext cx="4445" cy="4445"/>
          </a:xfrm>
          <a:custGeom>
            <a:avLst/>
            <a:gdLst/>
            <a:ahLst/>
            <a:cxnLst/>
            <a:rect l="l" t="t" r="r" b="b"/>
            <a:pathLst>
              <a:path w="4444" h="4445">
                <a:moveTo>
                  <a:pt x="3632" y="0"/>
                </a:moveTo>
                <a:lnTo>
                  <a:pt x="12" y="3187"/>
                </a:lnTo>
                <a:lnTo>
                  <a:pt x="0" y="3454"/>
                </a:lnTo>
                <a:lnTo>
                  <a:pt x="317" y="3822"/>
                </a:lnTo>
                <a:lnTo>
                  <a:pt x="584" y="3848"/>
                </a:lnTo>
                <a:lnTo>
                  <a:pt x="4203" y="647"/>
                </a:lnTo>
                <a:lnTo>
                  <a:pt x="4216" y="368"/>
                </a:lnTo>
                <a:lnTo>
                  <a:pt x="3898" y="12"/>
                </a:lnTo>
                <a:lnTo>
                  <a:pt x="3632" y="0"/>
                </a:lnTo>
                <a:close/>
              </a:path>
            </a:pathLst>
          </a:custGeom>
          <a:solidFill>
            <a:srgbClr val="402B2D">
              <a:alpha val="79998"/>
            </a:srgbClr>
          </a:solidFill>
        </p:spPr>
        <p:txBody>
          <a:bodyPr wrap="square" lIns="0" tIns="0" rIns="0" bIns="0" rtlCol="0"/>
          <a:lstStyle/>
          <a:p>
            <a:endParaRPr/>
          </a:p>
        </p:txBody>
      </p:sp>
      <p:sp>
        <p:nvSpPr>
          <p:cNvPr id="635" name="object 635"/>
          <p:cNvSpPr/>
          <p:nvPr/>
        </p:nvSpPr>
        <p:spPr>
          <a:xfrm>
            <a:off x="1910668" y="4089469"/>
            <a:ext cx="4445" cy="3810"/>
          </a:xfrm>
          <a:custGeom>
            <a:avLst/>
            <a:gdLst/>
            <a:ahLst/>
            <a:cxnLst/>
            <a:rect l="l" t="t" r="r" b="b"/>
            <a:pathLst>
              <a:path w="4444" h="3810">
                <a:moveTo>
                  <a:pt x="3721" y="0"/>
                </a:moveTo>
                <a:lnTo>
                  <a:pt x="38" y="3086"/>
                </a:lnTo>
                <a:lnTo>
                  <a:pt x="0" y="3352"/>
                </a:lnTo>
                <a:lnTo>
                  <a:pt x="317" y="3733"/>
                </a:lnTo>
                <a:lnTo>
                  <a:pt x="584" y="3759"/>
                </a:lnTo>
                <a:lnTo>
                  <a:pt x="4279" y="673"/>
                </a:lnTo>
                <a:lnTo>
                  <a:pt x="4292" y="380"/>
                </a:lnTo>
                <a:lnTo>
                  <a:pt x="4000" y="25"/>
                </a:lnTo>
                <a:lnTo>
                  <a:pt x="3721" y="0"/>
                </a:lnTo>
                <a:close/>
              </a:path>
            </a:pathLst>
          </a:custGeom>
          <a:solidFill>
            <a:srgbClr val="402B2D">
              <a:alpha val="79998"/>
            </a:srgbClr>
          </a:solidFill>
        </p:spPr>
        <p:txBody>
          <a:bodyPr wrap="square" lIns="0" tIns="0" rIns="0" bIns="0" rtlCol="0"/>
          <a:lstStyle/>
          <a:p>
            <a:endParaRPr/>
          </a:p>
        </p:txBody>
      </p:sp>
      <p:sp>
        <p:nvSpPr>
          <p:cNvPr id="636" name="object 636"/>
          <p:cNvSpPr/>
          <p:nvPr/>
        </p:nvSpPr>
        <p:spPr>
          <a:xfrm>
            <a:off x="1911115" y="4091348"/>
            <a:ext cx="4445" cy="4445"/>
          </a:xfrm>
          <a:custGeom>
            <a:avLst/>
            <a:gdLst/>
            <a:ahLst/>
            <a:cxnLst/>
            <a:rect l="l" t="t" r="r" b="b"/>
            <a:pathLst>
              <a:path w="4444" h="4445">
                <a:moveTo>
                  <a:pt x="3632" y="0"/>
                </a:moveTo>
                <a:lnTo>
                  <a:pt x="12" y="3200"/>
                </a:lnTo>
                <a:lnTo>
                  <a:pt x="0" y="3467"/>
                </a:lnTo>
                <a:lnTo>
                  <a:pt x="317" y="3822"/>
                </a:lnTo>
                <a:lnTo>
                  <a:pt x="596" y="3848"/>
                </a:lnTo>
                <a:lnTo>
                  <a:pt x="4203" y="647"/>
                </a:lnTo>
                <a:lnTo>
                  <a:pt x="4216" y="381"/>
                </a:lnTo>
                <a:lnTo>
                  <a:pt x="3898" y="12"/>
                </a:lnTo>
                <a:lnTo>
                  <a:pt x="3632" y="0"/>
                </a:lnTo>
                <a:close/>
              </a:path>
            </a:pathLst>
          </a:custGeom>
          <a:solidFill>
            <a:srgbClr val="402B2D">
              <a:alpha val="79998"/>
            </a:srgbClr>
          </a:solidFill>
        </p:spPr>
        <p:txBody>
          <a:bodyPr wrap="square" lIns="0" tIns="0" rIns="0" bIns="0" rtlCol="0"/>
          <a:lstStyle/>
          <a:p>
            <a:endParaRPr/>
          </a:p>
        </p:txBody>
      </p:sp>
      <p:sp>
        <p:nvSpPr>
          <p:cNvPr id="637" name="object 637"/>
          <p:cNvSpPr/>
          <p:nvPr/>
        </p:nvSpPr>
        <p:spPr>
          <a:xfrm>
            <a:off x="1921510" y="4081136"/>
            <a:ext cx="3810" cy="3810"/>
          </a:xfrm>
          <a:custGeom>
            <a:avLst/>
            <a:gdLst/>
            <a:ahLst/>
            <a:cxnLst/>
            <a:rect l="l" t="t" r="r" b="b"/>
            <a:pathLst>
              <a:path w="3810" h="3810">
                <a:moveTo>
                  <a:pt x="3136" y="0"/>
                </a:moveTo>
                <a:lnTo>
                  <a:pt x="12" y="2628"/>
                </a:lnTo>
                <a:lnTo>
                  <a:pt x="0" y="2844"/>
                </a:lnTo>
                <a:lnTo>
                  <a:pt x="253" y="3162"/>
                </a:lnTo>
                <a:lnTo>
                  <a:pt x="482" y="3187"/>
                </a:lnTo>
                <a:lnTo>
                  <a:pt x="3619" y="558"/>
                </a:lnTo>
                <a:lnTo>
                  <a:pt x="3644" y="330"/>
                </a:lnTo>
                <a:lnTo>
                  <a:pt x="3378" y="25"/>
                </a:lnTo>
                <a:lnTo>
                  <a:pt x="3136" y="0"/>
                </a:lnTo>
                <a:close/>
              </a:path>
            </a:pathLst>
          </a:custGeom>
          <a:solidFill>
            <a:srgbClr val="402B2D">
              <a:alpha val="79998"/>
            </a:srgbClr>
          </a:solidFill>
        </p:spPr>
        <p:txBody>
          <a:bodyPr wrap="square" lIns="0" tIns="0" rIns="0" bIns="0" rtlCol="0"/>
          <a:lstStyle/>
          <a:p>
            <a:endParaRPr/>
          </a:p>
        </p:txBody>
      </p:sp>
      <p:sp>
        <p:nvSpPr>
          <p:cNvPr id="638" name="object 638"/>
          <p:cNvSpPr/>
          <p:nvPr/>
        </p:nvSpPr>
        <p:spPr>
          <a:xfrm>
            <a:off x="1921888" y="4082728"/>
            <a:ext cx="3810" cy="3810"/>
          </a:xfrm>
          <a:custGeom>
            <a:avLst/>
            <a:gdLst/>
            <a:ahLst/>
            <a:cxnLst/>
            <a:rect l="l" t="t" r="r" b="b"/>
            <a:pathLst>
              <a:path w="3810" h="3810">
                <a:moveTo>
                  <a:pt x="3060" y="0"/>
                </a:moveTo>
                <a:lnTo>
                  <a:pt x="12" y="2705"/>
                </a:lnTo>
                <a:lnTo>
                  <a:pt x="0" y="2921"/>
                </a:lnTo>
                <a:lnTo>
                  <a:pt x="266" y="3238"/>
                </a:lnTo>
                <a:lnTo>
                  <a:pt x="495" y="3251"/>
                </a:lnTo>
                <a:lnTo>
                  <a:pt x="3555" y="546"/>
                </a:lnTo>
                <a:lnTo>
                  <a:pt x="3568" y="317"/>
                </a:lnTo>
                <a:lnTo>
                  <a:pt x="3289" y="12"/>
                </a:lnTo>
                <a:lnTo>
                  <a:pt x="3060" y="0"/>
                </a:lnTo>
                <a:close/>
              </a:path>
            </a:pathLst>
          </a:custGeom>
          <a:solidFill>
            <a:srgbClr val="402B2D">
              <a:alpha val="79998"/>
            </a:srgbClr>
          </a:solidFill>
        </p:spPr>
        <p:txBody>
          <a:bodyPr wrap="square" lIns="0" tIns="0" rIns="0" bIns="0" rtlCol="0"/>
          <a:lstStyle/>
          <a:p>
            <a:endParaRPr/>
          </a:p>
        </p:txBody>
      </p:sp>
      <p:sp>
        <p:nvSpPr>
          <p:cNvPr id="639" name="object 639"/>
          <p:cNvSpPr/>
          <p:nvPr/>
        </p:nvSpPr>
        <p:spPr>
          <a:xfrm>
            <a:off x="1909431" y="4095940"/>
            <a:ext cx="4445" cy="3810"/>
          </a:xfrm>
          <a:custGeom>
            <a:avLst/>
            <a:gdLst/>
            <a:ahLst/>
            <a:cxnLst/>
            <a:rect l="l" t="t" r="r" b="b"/>
            <a:pathLst>
              <a:path w="4444" h="3810">
                <a:moveTo>
                  <a:pt x="3708" y="0"/>
                </a:moveTo>
                <a:lnTo>
                  <a:pt x="25" y="3086"/>
                </a:lnTo>
                <a:lnTo>
                  <a:pt x="0" y="3352"/>
                </a:lnTo>
                <a:lnTo>
                  <a:pt x="317" y="3733"/>
                </a:lnTo>
                <a:lnTo>
                  <a:pt x="584" y="3759"/>
                </a:lnTo>
                <a:lnTo>
                  <a:pt x="4089" y="812"/>
                </a:lnTo>
                <a:lnTo>
                  <a:pt x="4279" y="673"/>
                </a:lnTo>
                <a:lnTo>
                  <a:pt x="4292" y="380"/>
                </a:lnTo>
                <a:lnTo>
                  <a:pt x="4000" y="25"/>
                </a:lnTo>
                <a:lnTo>
                  <a:pt x="3708" y="0"/>
                </a:lnTo>
                <a:close/>
              </a:path>
            </a:pathLst>
          </a:custGeom>
          <a:solidFill>
            <a:srgbClr val="402B2D">
              <a:alpha val="79998"/>
            </a:srgbClr>
          </a:solidFill>
        </p:spPr>
        <p:txBody>
          <a:bodyPr wrap="square" lIns="0" tIns="0" rIns="0" bIns="0" rtlCol="0"/>
          <a:lstStyle/>
          <a:p>
            <a:endParaRPr/>
          </a:p>
        </p:txBody>
      </p:sp>
      <p:sp>
        <p:nvSpPr>
          <p:cNvPr id="640" name="object 640"/>
          <p:cNvSpPr/>
          <p:nvPr/>
        </p:nvSpPr>
        <p:spPr>
          <a:xfrm>
            <a:off x="1909876" y="4097818"/>
            <a:ext cx="4445" cy="4445"/>
          </a:xfrm>
          <a:custGeom>
            <a:avLst/>
            <a:gdLst/>
            <a:ahLst/>
            <a:cxnLst/>
            <a:rect l="l" t="t" r="r" b="b"/>
            <a:pathLst>
              <a:path w="4444" h="4445">
                <a:moveTo>
                  <a:pt x="3632" y="0"/>
                </a:moveTo>
                <a:lnTo>
                  <a:pt x="12" y="3200"/>
                </a:lnTo>
                <a:lnTo>
                  <a:pt x="0" y="3454"/>
                </a:lnTo>
                <a:lnTo>
                  <a:pt x="317" y="3822"/>
                </a:lnTo>
                <a:lnTo>
                  <a:pt x="584" y="3848"/>
                </a:lnTo>
                <a:lnTo>
                  <a:pt x="4203" y="647"/>
                </a:lnTo>
                <a:lnTo>
                  <a:pt x="4216" y="368"/>
                </a:lnTo>
                <a:lnTo>
                  <a:pt x="3898" y="12"/>
                </a:lnTo>
                <a:lnTo>
                  <a:pt x="3632" y="0"/>
                </a:lnTo>
                <a:close/>
              </a:path>
            </a:pathLst>
          </a:custGeom>
          <a:solidFill>
            <a:srgbClr val="402B2D">
              <a:alpha val="79998"/>
            </a:srgbClr>
          </a:solidFill>
        </p:spPr>
        <p:txBody>
          <a:bodyPr wrap="square" lIns="0" tIns="0" rIns="0" bIns="0" rtlCol="0"/>
          <a:lstStyle/>
          <a:p>
            <a:endParaRPr/>
          </a:p>
        </p:txBody>
      </p:sp>
      <p:sp>
        <p:nvSpPr>
          <p:cNvPr id="641" name="object 641"/>
          <p:cNvSpPr/>
          <p:nvPr/>
        </p:nvSpPr>
        <p:spPr>
          <a:xfrm>
            <a:off x="1919620" y="4088749"/>
            <a:ext cx="4445" cy="3810"/>
          </a:xfrm>
          <a:custGeom>
            <a:avLst/>
            <a:gdLst/>
            <a:ahLst/>
            <a:cxnLst/>
            <a:rect l="l" t="t" r="r" b="b"/>
            <a:pathLst>
              <a:path w="4444" h="3810">
                <a:moveTo>
                  <a:pt x="3721" y="0"/>
                </a:moveTo>
                <a:lnTo>
                  <a:pt x="38" y="3086"/>
                </a:lnTo>
                <a:lnTo>
                  <a:pt x="0" y="3352"/>
                </a:lnTo>
                <a:lnTo>
                  <a:pt x="317" y="3721"/>
                </a:lnTo>
                <a:lnTo>
                  <a:pt x="584" y="3759"/>
                </a:lnTo>
                <a:lnTo>
                  <a:pt x="4279" y="660"/>
                </a:lnTo>
                <a:lnTo>
                  <a:pt x="4292" y="381"/>
                </a:lnTo>
                <a:lnTo>
                  <a:pt x="4000" y="12"/>
                </a:lnTo>
                <a:lnTo>
                  <a:pt x="3721" y="0"/>
                </a:lnTo>
                <a:close/>
              </a:path>
            </a:pathLst>
          </a:custGeom>
          <a:solidFill>
            <a:srgbClr val="402B2D">
              <a:alpha val="79998"/>
            </a:srgbClr>
          </a:solidFill>
        </p:spPr>
        <p:txBody>
          <a:bodyPr wrap="square" lIns="0" tIns="0" rIns="0" bIns="0" rtlCol="0"/>
          <a:lstStyle/>
          <a:p>
            <a:endParaRPr/>
          </a:p>
        </p:txBody>
      </p:sp>
      <p:sp>
        <p:nvSpPr>
          <p:cNvPr id="642" name="object 642"/>
          <p:cNvSpPr/>
          <p:nvPr/>
        </p:nvSpPr>
        <p:spPr>
          <a:xfrm>
            <a:off x="1920065" y="4090628"/>
            <a:ext cx="4445" cy="4445"/>
          </a:xfrm>
          <a:custGeom>
            <a:avLst/>
            <a:gdLst/>
            <a:ahLst/>
            <a:cxnLst/>
            <a:rect l="l" t="t" r="r" b="b"/>
            <a:pathLst>
              <a:path w="4444" h="4445">
                <a:moveTo>
                  <a:pt x="3898" y="0"/>
                </a:moveTo>
                <a:lnTo>
                  <a:pt x="3632" y="0"/>
                </a:lnTo>
                <a:lnTo>
                  <a:pt x="12" y="3187"/>
                </a:lnTo>
                <a:lnTo>
                  <a:pt x="0" y="3454"/>
                </a:lnTo>
                <a:lnTo>
                  <a:pt x="330" y="3822"/>
                </a:lnTo>
                <a:lnTo>
                  <a:pt x="610" y="3822"/>
                </a:lnTo>
                <a:lnTo>
                  <a:pt x="4203" y="647"/>
                </a:lnTo>
                <a:lnTo>
                  <a:pt x="4229" y="368"/>
                </a:lnTo>
                <a:lnTo>
                  <a:pt x="3898" y="0"/>
                </a:lnTo>
                <a:close/>
              </a:path>
            </a:pathLst>
          </a:custGeom>
          <a:solidFill>
            <a:srgbClr val="402B2D">
              <a:alpha val="79998"/>
            </a:srgbClr>
          </a:solidFill>
        </p:spPr>
        <p:txBody>
          <a:bodyPr wrap="square" lIns="0" tIns="0" rIns="0" bIns="0" rtlCol="0"/>
          <a:lstStyle/>
          <a:p>
            <a:endParaRPr/>
          </a:p>
        </p:txBody>
      </p:sp>
      <p:sp>
        <p:nvSpPr>
          <p:cNvPr id="643" name="object 643"/>
          <p:cNvSpPr/>
          <p:nvPr/>
        </p:nvSpPr>
        <p:spPr>
          <a:xfrm>
            <a:off x="1929320" y="4081257"/>
            <a:ext cx="4445" cy="3810"/>
          </a:xfrm>
          <a:custGeom>
            <a:avLst/>
            <a:gdLst/>
            <a:ahLst/>
            <a:cxnLst/>
            <a:rect l="l" t="t" r="r" b="b"/>
            <a:pathLst>
              <a:path w="4444" h="3810">
                <a:moveTo>
                  <a:pt x="3721" y="0"/>
                </a:moveTo>
                <a:lnTo>
                  <a:pt x="38" y="3086"/>
                </a:lnTo>
                <a:lnTo>
                  <a:pt x="0" y="3352"/>
                </a:lnTo>
                <a:lnTo>
                  <a:pt x="317" y="3721"/>
                </a:lnTo>
                <a:lnTo>
                  <a:pt x="584" y="3759"/>
                </a:lnTo>
                <a:lnTo>
                  <a:pt x="4279" y="660"/>
                </a:lnTo>
                <a:lnTo>
                  <a:pt x="4292" y="381"/>
                </a:lnTo>
                <a:lnTo>
                  <a:pt x="4000" y="12"/>
                </a:lnTo>
                <a:lnTo>
                  <a:pt x="3721" y="0"/>
                </a:lnTo>
                <a:close/>
              </a:path>
            </a:pathLst>
          </a:custGeom>
          <a:solidFill>
            <a:srgbClr val="402B2D">
              <a:alpha val="79998"/>
            </a:srgbClr>
          </a:solidFill>
        </p:spPr>
        <p:txBody>
          <a:bodyPr wrap="square" lIns="0" tIns="0" rIns="0" bIns="0" rtlCol="0"/>
          <a:lstStyle/>
          <a:p>
            <a:endParaRPr/>
          </a:p>
        </p:txBody>
      </p:sp>
      <p:sp>
        <p:nvSpPr>
          <p:cNvPr id="644" name="object 644"/>
          <p:cNvSpPr/>
          <p:nvPr/>
        </p:nvSpPr>
        <p:spPr>
          <a:xfrm>
            <a:off x="1929766" y="4083137"/>
            <a:ext cx="4445" cy="4445"/>
          </a:xfrm>
          <a:custGeom>
            <a:avLst/>
            <a:gdLst/>
            <a:ahLst/>
            <a:cxnLst/>
            <a:rect l="l" t="t" r="r" b="b"/>
            <a:pathLst>
              <a:path w="4444" h="4445">
                <a:moveTo>
                  <a:pt x="3632" y="0"/>
                </a:moveTo>
                <a:lnTo>
                  <a:pt x="12" y="3187"/>
                </a:lnTo>
                <a:lnTo>
                  <a:pt x="0" y="3454"/>
                </a:lnTo>
                <a:lnTo>
                  <a:pt x="330" y="3822"/>
                </a:lnTo>
                <a:lnTo>
                  <a:pt x="610" y="3822"/>
                </a:lnTo>
                <a:lnTo>
                  <a:pt x="4203" y="647"/>
                </a:lnTo>
                <a:lnTo>
                  <a:pt x="4216" y="368"/>
                </a:lnTo>
                <a:lnTo>
                  <a:pt x="3898" y="12"/>
                </a:lnTo>
                <a:lnTo>
                  <a:pt x="3632" y="0"/>
                </a:lnTo>
                <a:close/>
              </a:path>
            </a:pathLst>
          </a:custGeom>
          <a:solidFill>
            <a:srgbClr val="402B2D">
              <a:alpha val="79998"/>
            </a:srgbClr>
          </a:solidFill>
        </p:spPr>
        <p:txBody>
          <a:bodyPr wrap="square" lIns="0" tIns="0" rIns="0" bIns="0" rtlCol="0"/>
          <a:lstStyle/>
          <a:p>
            <a:endParaRPr/>
          </a:p>
        </p:txBody>
      </p:sp>
      <p:sp>
        <p:nvSpPr>
          <p:cNvPr id="645" name="object 645"/>
          <p:cNvSpPr/>
          <p:nvPr/>
        </p:nvSpPr>
        <p:spPr>
          <a:xfrm>
            <a:off x="1929500" y="4086814"/>
            <a:ext cx="4445" cy="3810"/>
          </a:xfrm>
          <a:custGeom>
            <a:avLst/>
            <a:gdLst/>
            <a:ahLst/>
            <a:cxnLst/>
            <a:rect l="l" t="t" r="r" b="b"/>
            <a:pathLst>
              <a:path w="4444" h="3810">
                <a:moveTo>
                  <a:pt x="3721" y="0"/>
                </a:moveTo>
                <a:lnTo>
                  <a:pt x="38" y="3086"/>
                </a:lnTo>
                <a:lnTo>
                  <a:pt x="0" y="3352"/>
                </a:lnTo>
                <a:lnTo>
                  <a:pt x="317" y="3721"/>
                </a:lnTo>
                <a:lnTo>
                  <a:pt x="584" y="3746"/>
                </a:lnTo>
                <a:lnTo>
                  <a:pt x="4279" y="660"/>
                </a:lnTo>
                <a:lnTo>
                  <a:pt x="4292" y="381"/>
                </a:lnTo>
                <a:lnTo>
                  <a:pt x="4000" y="12"/>
                </a:lnTo>
                <a:lnTo>
                  <a:pt x="3721" y="0"/>
                </a:lnTo>
                <a:close/>
              </a:path>
            </a:pathLst>
          </a:custGeom>
          <a:solidFill>
            <a:srgbClr val="402B2D">
              <a:alpha val="79998"/>
            </a:srgbClr>
          </a:solidFill>
        </p:spPr>
        <p:txBody>
          <a:bodyPr wrap="square" lIns="0" tIns="0" rIns="0" bIns="0" rtlCol="0"/>
          <a:lstStyle/>
          <a:p>
            <a:endParaRPr/>
          </a:p>
        </p:txBody>
      </p:sp>
      <p:sp>
        <p:nvSpPr>
          <p:cNvPr id="646" name="object 646"/>
          <p:cNvSpPr/>
          <p:nvPr/>
        </p:nvSpPr>
        <p:spPr>
          <a:xfrm>
            <a:off x="1929947" y="4088693"/>
            <a:ext cx="4445" cy="4445"/>
          </a:xfrm>
          <a:custGeom>
            <a:avLst/>
            <a:gdLst/>
            <a:ahLst/>
            <a:cxnLst/>
            <a:rect l="l" t="t" r="r" b="b"/>
            <a:pathLst>
              <a:path w="4444" h="4445">
                <a:moveTo>
                  <a:pt x="3898" y="0"/>
                </a:moveTo>
                <a:lnTo>
                  <a:pt x="3632" y="0"/>
                </a:lnTo>
                <a:lnTo>
                  <a:pt x="12" y="3187"/>
                </a:lnTo>
                <a:lnTo>
                  <a:pt x="0" y="3454"/>
                </a:lnTo>
                <a:lnTo>
                  <a:pt x="330" y="3809"/>
                </a:lnTo>
                <a:lnTo>
                  <a:pt x="596" y="3835"/>
                </a:lnTo>
                <a:lnTo>
                  <a:pt x="4203" y="647"/>
                </a:lnTo>
                <a:lnTo>
                  <a:pt x="4216" y="368"/>
                </a:lnTo>
                <a:lnTo>
                  <a:pt x="3898" y="0"/>
                </a:lnTo>
                <a:close/>
              </a:path>
            </a:pathLst>
          </a:custGeom>
          <a:solidFill>
            <a:srgbClr val="402B2D">
              <a:alpha val="79998"/>
            </a:srgbClr>
          </a:solidFill>
        </p:spPr>
        <p:txBody>
          <a:bodyPr wrap="square" lIns="0" tIns="0" rIns="0" bIns="0" rtlCol="0"/>
          <a:lstStyle/>
          <a:p>
            <a:endParaRPr/>
          </a:p>
        </p:txBody>
      </p:sp>
      <p:sp>
        <p:nvSpPr>
          <p:cNvPr id="647" name="object 647"/>
          <p:cNvSpPr/>
          <p:nvPr/>
        </p:nvSpPr>
        <p:spPr>
          <a:xfrm>
            <a:off x="1913792" y="4099171"/>
            <a:ext cx="5080" cy="3810"/>
          </a:xfrm>
          <a:custGeom>
            <a:avLst/>
            <a:gdLst/>
            <a:ahLst/>
            <a:cxnLst/>
            <a:rect l="l" t="t" r="r" b="b"/>
            <a:pathLst>
              <a:path w="5080" h="3810">
                <a:moveTo>
                  <a:pt x="520" y="0"/>
                </a:moveTo>
                <a:lnTo>
                  <a:pt x="253" y="63"/>
                </a:lnTo>
                <a:lnTo>
                  <a:pt x="0" y="546"/>
                </a:lnTo>
                <a:lnTo>
                  <a:pt x="88" y="850"/>
                </a:lnTo>
                <a:lnTo>
                  <a:pt x="4444" y="3632"/>
                </a:lnTo>
                <a:lnTo>
                  <a:pt x="4711" y="3543"/>
                </a:lnTo>
                <a:lnTo>
                  <a:pt x="4851" y="3314"/>
                </a:lnTo>
                <a:lnTo>
                  <a:pt x="4889" y="2755"/>
                </a:lnTo>
                <a:lnTo>
                  <a:pt x="520" y="0"/>
                </a:lnTo>
                <a:close/>
              </a:path>
            </a:pathLst>
          </a:custGeom>
          <a:solidFill>
            <a:srgbClr val="402B2D">
              <a:alpha val="79998"/>
            </a:srgbClr>
          </a:solidFill>
        </p:spPr>
        <p:txBody>
          <a:bodyPr wrap="square" lIns="0" tIns="0" rIns="0" bIns="0" rtlCol="0"/>
          <a:lstStyle/>
          <a:p>
            <a:endParaRPr/>
          </a:p>
        </p:txBody>
      </p:sp>
      <p:sp>
        <p:nvSpPr>
          <p:cNvPr id="648" name="object 648"/>
          <p:cNvSpPr/>
          <p:nvPr/>
        </p:nvSpPr>
        <p:spPr>
          <a:xfrm>
            <a:off x="1915486" y="4098043"/>
            <a:ext cx="5080" cy="3810"/>
          </a:xfrm>
          <a:custGeom>
            <a:avLst/>
            <a:gdLst/>
            <a:ahLst/>
            <a:cxnLst/>
            <a:rect l="l" t="t" r="r" b="b"/>
            <a:pathLst>
              <a:path w="5080" h="3810">
                <a:moveTo>
                  <a:pt x="495" y="0"/>
                </a:moveTo>
                <a:lnTo>
                  <a:pt x="228" y="88"/>
                </a:lnTo>
                <a:lnTo>
                  <a:pt x="0" y="558"/>
                </a:lnTo>
                <a:lnTo>
                  <a:pt x="76" y="863"/>
                </a:lnTo>
                <a:lnTo>
                  <a:pt x="4521" y="3505"/>
                </a:lnTo>
                <a:lnTo>
                  <a:pt x="4787" y="3416"/>
                </a:lnTo>
                <a:lnTo>
                  <a:pt x="5016" y="2933"/>
                </a:lnTo>
                <a:lnTo>
                  <a:pt x="4927" y="2628"/>
                </a:lnTo>
                <a:lnTo>
                  <a:pt x="673" y="88"/>
                </a:lnTo>
                <a:lnTo>
                  <a:pt x="495" y="0"/>
                </a:lnTo>
                <a:close/>
              </a:path>
            </a:pathLst>
          </a:custGeom>
          <a:solidFill>
            <a:srgbClr val="402B2D">
              <a:alpha val="79998"/>
            </a:srgbClr>
          </a:solidFill>
        </p:spPr>
        <p:txBody>
          <a:bodyPr wrap="square" lIns="0" tIns="0" rIns="0" bIns="0" rtlCol="0"/>
          <a:lstStyle/>
          <a:p>
            <a:endParaRPr/>
          </a:p>
        </p:txBody>
      </p:sp>
      <p:sp>
        <p:nvSpPr>
          <p:cNvPr id="649" name="object 649"/>
          <p:cNvSpPr/>
          <p:nvPr/>
        </p:nvSpPr>
        <p:spPr>
          <a:xfrm>
            <a:off x="1914933" y="4094222"/>
            <a:ext cx="5080" cy="3810"/>
          </a:xfrm>
          <a:custGeom>
            <a:avLst/>
            <a:gdLst/>
            <a:ahLst/>
            <a:cxnLst/>
            <a:rect l="l" t="t" r="r" b="b"/>
            <a:pathLst>
              <a:path w="5080" h="3810">
                <a:moveTo>
                  <a:pt x="393" y="0"/>
                </a:moveTo>
                <a:lnTo>
                  <a:pt x="152" y="76"/>
                </a:lnTo>
                <a:lnTo>
                  <a:pt x="25" y="292"/>
                </a:lnTo>
                <a:lnTo>
                  <a:pt x="0" y="812"/>
                </a:lnTo>
                <a:lnTo>
                  <a:pt x="4076" y="3403"/>
                </a:lnTo>
                <a:lnTo>
                  <a:pt x="4330" y="3327"/>
                </a:lnTo>
                <a:lnTo>
                  <a:pt x="4457" y="3111"/>
                </a:lnTo>
                <a:lnTo>
                  <a:pt x="4495" y="2603"/>
                </a:lnTo>
                <a:lnTo>
                  <a:pt x="393" y="0"/>
                </a:lnTo>
                <a:close/>
              </a:path>
            </a:pathLst>
          </a:custGeom>
          <a:solidFill>
            <a:srgbClr val="402B2D">
              <a:alpha val="79998"/>
            </a:srgbClr>
          </a:solidFill>
        </p:spPr>
        <p:txBody>
          <a:bodyPr wrap="square" lIns="0" tIns="0" rIns="0" bIns="0" rtlCol="0"/>
          <a:lstStyle/>
          <a:p>
            <a:endParaRPr/>
          </a:p>
        </p:txBody>
      </p:sp>
      <p:sp>
        <p:nvSpPr>
          <p:cNvPr id="650" name="object 650"/>
          <p:cNvSpPr/>
          <p:nvPr/>
        </p:nvSpPr>
        <p:spPr>
          <a:xfrm>
            <a:off x="1916432" y="4093170"/>
            <a:ext cx="5080" cy="3810"/>
          </a:xfrm>
          <a:custGeom>
            <a:avLst/>
            <a:gdLst/>
            <a:ahLst/>
            <a:cxnLst/>
            <a:rect l="l" t="t" r="r" b="b"/>
            <a:pathLst>
              <a:path w="5080" h="3810">
                <a:moveTo>
                  <a:pt x="469" y="0"/>
                </a:moveTo>
                <a:lnTo>
                  <a:pt x="228" y="88"/>
                </a:lnTo>
                <a:lnTo>
                  <a:pt x="0" y="533"/>
                </a:lnTo>
                <a:lnTo>
                  <a:pt x="76" y="825"/>
                </a:lnTo>
                <a:lnTo>
                  <a:pt x="4229" y="3289"/>
                </a:lnTo>
                <a:lnTo>
                  <a:pt x="4483" y="3200"/>
                </a:lnTo>
                <a:lnTo>
                  <a:pt x="4610" y="2984"/>
                </a:lnTo>
                <a:lnTo>
                  <a:pt x="4622" y="2476"/>
                </a:lnTo>
                <a:lnTo>
                  <a:pt x="469" y="0"/>
                </a:lnTo>
                <a:close/>
              </a:path>
            </a:pathLst>
          </a:custGeom>
          <a:solidFill>
            <a:srgbClr val="402B2D">
              <a:alpha val="79998"/>
            </a:srgbClr>
          </a:solidFill>
        </p:spPr>
        <p:txBody>
          <a:bodyPr wrap="square" lIns="0" tIns="0" rIns="0" bIns="0" rtlCol="0"/>
          <a:lstStyle/>
          <a:p>
            <a:endParaRPr/>
          </a:p>
        </p:txBody>
      </p:sp>
      <p:sp>
        <p:nvSpPr>
          <p:cNvPr id="651" name="object 651"/>
          <p:cNvSpPr/>
          <p:nvPr/>
        </p:nvSpPr>
        <p:spPr>
          <a:xfrm>
            <a:off x="1924208" y="4092099"/>
            <a:ext cx="5080" cy="3810"/>
          </a:xfrm>
          <a:custGeom>
            <a:avLst/>
            <a:gdLst/>
            <a:ahLst/>
            <a:cxnLst/>
            <a:rect l="l" t="t" r="r" b="b"/>
            <a:pathLst>
              <a:path w="5080" h="3810">
                <a:moveTo>
                  <a:pt x="406" y="0"/>
                </a:moveTo>
                <a:lnTo>
                  <a:pt x="152" y="76"/>
                </a:lnTo>
                <a:lnTo>
                  <a:pt x="25" y="292"/>
                </a:lnTo>
                <a:lnTo>
                  <a:pt x="0" y="800"/>
                </a:lnTo>
                <a:lnTo>
                  <a:pt x="4089" y="3390"/>
                </a:lnTo>
                <a:lnTo>
                  <a:pt x="4343" y="3314"/>
                </a:lnTo>
                <a:lnTo>
                  <a:pt x="4559" y="2870"/>
                </a:lnTo>
                <a:lnTo>
                  <a:pt x="4495" y="2590"/>
                </a:lnTo>
                <a:lnTo>
                  <a:pt x="406" y="0"/>
                </a:lnTo>
                <a:close/>
              </a:path>
            </a:pathLst>
          </a:custGeom>
          <a:solidFill>
            <a:srgbClr val="402B2D">
              <a:alpha val="79998"/>
            </a:srgbClr>
          </a:solidFill>
        </p:spPr>
        <p:txBody>
          <a:bodyPr wrap="square" lIns="0" tIns="0" rIns="0" bIns="0" rtlCol="0"/>
          <a:lstStyle/>
          <a:p>
            <a:endParaRPr/>
          </a:p>
        </p:txBody>
      </p:sp>
      <p:sp>
        <p:nvSpPr>
          <p:cNvPr id="652" name="object 652"/>
          <p:cNvSpPr/>
          <p:nvPr/>
        </p:nvSpPr>
        <p:spPr>
          <a:xfrm>
            <a:off x="1925707" y="4091032"/>
            <a:ext cx="5080" cy="3810"/>
          </a:xfrm>
          <a:custGeom>
            <a:avLst/>
            <a:gdLst/>
            <a:ahLst/>
            <a:cxnLst/>
            <a:rect l="l" t="t" r="r" b="b"/>
            <a:pathLst>
              <a:path w="5080" h="3810">
                <a:moveTo>
                  <a:pt x="469" y="0"/>
                </a:moveTo>
                <a:lnTo>
                  <a:pt x="228" y="88"/>
                </a:lnTo>
                <a:lnTo>
                  <a:pt x="0" y="546"/>
                </a:lnTo>
                <a:lnTo>
                  <a:pt x="76" y="838"/>
                </a:lnTo>
                <a:lnTo>
                  <a:pt x="4229" y="3289"/>
                </a:lnTo>
                <a:lnTo>
                  <a:pt x="4495" y="3213"/>
                </a:lnTo>
                <a:lnTo>
                  <a:pt x="4610" y="2997"/>
                </a:lnTo>
                <a:lnTo>
                  <a:pt x="4622" y="2476"/>
                </a:lnTo>
                <a:lnTo>
                  <a:pt x="469" y="0"/>
                </a:lnTo>
                <a:close/>
              </a:path>
            </a:pathLst>
          </a:custGeom>
          <a:solidFill>
            <a:srgbClr val="402B2D">
              <a:alpha val="79998"/>
            </a:srgbClr>
          </a:solidFill>
        </p:spPr>
        <p:txBody>
          <a:bodyPr wrap="square" lIns="0" tIns="0" rIns="0" bIns="0" rtlCol="0"/>
          <a:lstStyle/>
          <a:p>
            <a:endParaRPr/>
          </a:p>
        </p:txBody>
      </p:sp>
      <p:sp>
        <p:nvSpPr>
          <p:cNvPr id="653" name="object 653"/>
          <p:cNvSpPr/>
          <p:nvPr/>
        </p:nvSpPr>
        <p:spPr>
          <a:xfrm>
            <a:off x="1923839" y="4099590"/>
            <a:ext cx="3175" cy="2540"/>
          </a:xfrm>
          <a:custGeom>
            <a:avLst/>
            <a:gdLst/>
            <a:ahLst/>
            <a:cxnLst/>
            <a:rect l="l" t="t" r="r" b="b"/>
            <a:pathLst>
              <a:path w="3175" h="2539">
                <a:moveTo>
                  <a:pt x="279" y="0"/>
                </a:moveTo>
                <a:lnTo>
                  <a:pt x="101" y="50"/>
                </a:lnTo>
                <a:lnTo>
                  <a:pt x="0" y="546"/>
                </a:lnTo>
                <a:lnTo>
                  <a:pt x="2806" y="2336"/>
                </a:lnTo>
                <a:lnTo>
                  <a:pt x="2984" y="2285"/>
                </a:lnTo>
                <a:lnTo>
                  <a:pt x="3086" y="1777"/>
                </a:lnTo>
                <a:lnTo>
                  <a:pt x="279" y="0"/>
                </a:lnTo>
                <a:close/>
              </a:path>
            </a:pathLst>
          </a:custGeom>
          <a:solidFill>
            <a:srgbClr val="402B2D">
              <a:alpha val="79998"/>
            </a:srgbClr>
          </a:solidFill>
        </p:spPr>
        <p:txBody>
          <a:bodyPr wrap="square" lIns="0" tIns="0" rIns="0" bIns="0" rtlCol="0"/>
          <a:lstStyle/>
          <a:p>
            <a:endParaRPr/>
          </a:p>
        </p:txBody>
      </p:sp>
      <p:sp>
        <p:nvSpPr>
          <p:cNvPr id="654" name="object 654"/>
          <p:cNvSpPr/>
          <p:nvPr/>
        </p:nvSpPr>
        <p:spPr>
          <a:xfrm>
            <a:off x="1924936" y="4098869"/>
            <a:ext cx="3175" cy="2540"/>
          </a:xfrm>
          <a:custGeom>
            <a:avLst/>
            <a:gdLst/>
            <a:ahLst/>
            <a:cxnLst/>
            <a:rect l="l" t="t" r="r" b="b"/>
            <a:pathLst>
              <a:path w="3175" h="2539">
                <a:moveTo>
                  <a:pt x="254" y="0"/>
                </a:moveTo>
                <a:lnTo>
                  <a:pt x="76" y="50"/>
                </a:lnTo>
                <a:lnTo>
                  <a:pt x="0" y="558"/>
                </a:lnTo>
                <a:lnTo>
                  <a:pt x="2844" y="2260"/>
                </a:lnTo>
                <a:lnTo>
                  <a:pt x="3009" y="2197"/>
                </a:lnTo>
                <a:lnTo>
                  <a:pt x="3111" y="1689"/>
                </a:lnTo>
                <a:lnTo>
                  <a:pt x="254" y="0"/>
                </a:lnTo>
                <a:close/>
              </a:path>
            </a:pathLst>
          </a:custGeom>
          <a:solidFill>
            <a:srgbClr val="402B2D">
              <a:alpha val="79998"/>
            </a:srgbClr>
          </a:solidFill>
        </p:spPr>
        <p:txBody>
          <a:bodyPr wrap="square" lIns="0" tIns="0" rIns="0" bIns="0" rtlCol="0"/>
          <a:lstStyle/>
          <a:p>
            <a:endParaRPr/>
          </a:p>
        </p:txBody>
      </p:sp>
      <p:sp>
        <p:nvSpPr>
          <p:cNvPr id="655" name="object 655"/>
          <p:cNvSpPr/>
          <p:nvPr/>
        </p:nvSpPr>
        <p:spPr>
          <a:xfrm>
            <a:off x="1923333" y="4086330"/>
            <a:ext cx="5080" cy="3810"/>
          </a:xfrm>
          <a:custGeom>
            <a:avLst/>
            <a:gdLst/>
            <a:ahLst/>
            <a:cxnLst/>
            <a:rect l="l" t="t" r="r" b="b"/>
            <a:pathLst>
              <a:path w="5080" h="3810">
                <a:moveTo>
                  <a:pt x="482" y="0"/>
                </a:moveTo>
                <a:lnTo>
                  <a:pt x="241" y="76"/>
                </a:lnTo>
                <a:lnTo>
                  <a:pt x="0" y="520"/>
                </a:lnTo>
                <a:lnTo>
                  <a:pt x="76" y="800"/>
                </a:lnTo>
                <a:lnTo>
                  <a:pt x="4165" y="3390"/>
                </a:lnTo>
                <a:lnTo>
                  <a:pt x="4419" y="3314"/>
                </a:lnTo>
                <a:lnTo>
                  <a:pt x="4546" y="3098"/>
                </a:lnTo>
                <a:lnTo>
                  <a:pt x="4584" y="2590"/>
                </a:lnTo>
                <a:lnTo>
                  <a:pt x="482" y="0"/>
                </a:lnTo>
                <a:close/>
              </a:path>
            </a:pathLst>
          </a:custGeom>
          <a:solidFill>
            <a:srgbClr val="402B2D">
              <a:alpha val="79998"/>
            </a:srgbClr>
          </a:solidFill>
        </p:spPr>
        <p:txBody>
          <a:bodyPr wrap="square" lIns="0" tIns="0" rIns="0" bIns="0" rtlCol="0"/>
          <a:lstStyle/>
          <a:p>
            <a:endParaRPr/>
          </a:p>
        </p:txBody>
      </p:sp>
      <p:sp>
        <p:nvSpPr>
          <p:cNvPr id="656" name="object 656"/>
          <p:cNvSpPr/>
          <p:nvPr/>
        </p:nvSpPr>
        <p:spPr>
          <a:xfrm>
            <a:off x="1924921" y="4085276"/>
            <a:ext cx="5080" cy="3810"/>
          </a:xfrm>
          <a:custGeom>
            <a:avLst/>
            <a:gdLst/>
            <a:ahLst/>
            <a:cxnLst/>
            <a:rect l="l" t="t" r="r" b="b"/>
            <a:pathLst>
              <a:path w="5080" h="3810">
                <a:moveTo>
                  <a:pt x="469" y="0"/>
                </a:moveTo>
                <a:lnTo>
                  <a:pt x="228" y="76"/>
                </a:lnTo>
                <a:lnTo>
                  <a:pt x="0" y="533"/>
                </a:lnTo>
                <a:lnTo>
                  <a:pt x="76" y="825"/>
                </a:lnTo>
                <a:lnTo>
                  <a:pt x="4229" y="3289"/>
                </a:lnTo>
                <a:lnTo>
                  <a:pt x="4483" y="3200"/>
                </a:lnTo>
                <a:lnTo>
                  <a:pt x="4610" y="2984"/>
                </a:lnTo>
                <a:lnTo>
                  <a:pt x="4622" y="2463"/>
                </a:lnTo>
                <a:lnTo>
                  <a:pt x="469" y="0"/>
                </a:lnTo>
                <a:close/>
              </a:path>
            </a:pathLst>
          </a:custGeom>
          <a:solidFill>
            <a:srgbClr val="402B2D">
              <a:alpha val="79998"/>
            </a:srgbClr>
          </a:solidFill>
        </p:spPr>
        <p:txBody>
          <a:bodyPr wrap="square" lIns="0" tIns="0" rIns="0" bIns="0" rtlCol="0"/>
          <a:lstStyle/>
          <a:p>
            <a:endParaRPr/>
          </a:p>
        </p:txBody>
      </p:sp>
      <p:sp>
        <p:nvSpPr>
          <p:cNvPr id="657" name="object 657"/>
          <p:cNvSpPr/>
          <p:nvPr/>
        </p:nvSpPr>
        <p:spPr>
          <a:xfrm>
            <a:off x="1710613" y="4049458"/>
            <a:ext cx="11430" cy="10795"/>
          </a:xfrm>
          <a:custGeom>
            <a:avLst/>
            <a:gdLst/>
            <a:ahLst/>
            <a:cxnLst/>
            <a:rect l="l" t="t" r="r" b="b"/>
            <a:pathLst>
              <a:path w="11430" h="10795">
                <a:moveTo>
                  <a:pt x="7670" y="0"/>
                </a:moveTo>
                <a:lnTo>
                  <a:pt x="5041" y="0"/>
                </a:lnTo>
                <a:lnTo>
                  <a:pt x="4673" y="38"/>
                </a:lnTo>
                <a:lnTo>
                  <a:pt x="1651" y="723"/>
                </a:lnTo>
                <a:lnTo>
                  <a:pt x="0" y="3441"/>
                </a:lnTo>
                <a:lnTo>
                  <a:pt x="1244" y="8928"/>
                </a:lnTo>
                <a:lnTo>
                  <a:pt x="3911" y="10655"/>
                </a:lnTo>
                <a:lnTo>
                  <a:pt x="9258" y="9448"/>
                </a:lnTo>
                <a:lnTo>
                  <a:pt x="10909" y="6730"/>
                </a:lnTo>
                <a:lnTo>
                  <a:pt x="9740" y="1612"/>
                </a:lnTo>
                <a:lnTo>
                  <a:pt x="7670" y="0"/>
                </a:lnTo>
                <a:close/>
              </a:path>
            </a:pathLst>
          </a:custGeom>
          <a:solidFill>
            <a:srgbClr val="533F41">
              <a:alpha val="79998"/>
            </a:srgbClr>
          </a:solidFill>
        </p:spPr>
        <p:txBody>
          <a:bodyPr wrap="square" lIns="0" tIns="0" rIns="0" bIns="0" rtlCol="0"/>
          <a:lstStyle/>
          <a:p>
            <a:endParaRPr/>
          </a:p>
        </p:txBody>
      </p:sp>
      <p:sp>
        <p:nvSpPr>
          <p:cNvPr id="658" name="object 658"/>
          <p:cNvSpPr/>
          <p:nvPr/>
        </p:nvSpPr>
        <p:spPr>
          <a:xfrm>
            <a:off x="1710613" y="4049458"/>
            <a:ext cx="11430" cy="10795"/>
          </a:xfrm>
          <a:custGeom>
            <a:avLst/>
            <a:gdLst/>
            <a:ahLst/>
            <a:cxnLst/>
            <a:rect l="l" t="t" r="r" b="b"/>
            <a:pathLst>
              <a:path w="11430" h="10795">
                <a:moveTo>
                  <a:pt x="7670" y="0"/>
                </a:moveTo>
                <a:lnTo>
                  <a:pt x="5121" y="0"/>
                </a:lnTo>
                <a:lnTo>
                  <a:pt x="1628" y="802"/>
                </a:lnTo>
                <a:lnTo>
                  <a:pt x="1052" y="1709"/>
                </a:lnTo>
                <a:lnTo>
                  <a:pt x="0" y="3441"/>
                </a:lnTo>
                <a:lnTo>
                  <a:pt x="1244" y="8928"/>
                </a:lnTo>
                <a:lnTo>
                  <a:pt x="3863" y="10594"/>
                </a:lnTo>
                <a:lnTo>
                  <a:pt x="9273" y="9375"/>
                </a:lnTo>
                <a:lnTo>
                  <a:pt x="10909" y="6730"/>
                </a:lnTo>
                <a:lnTo>
                  <a:pt x="9740" y="1612"/>
                </a:lnTo>
                <a:lnTo>
                  <a:pt x="7670" y="0"/>
                </a:lnTo>
                <a:close/>
              </a:path>
            </a:pathLst>
          </a:custGeom>
          <a:solidFill>
            <a:srgbClr val="533F41">
              <a:alpha val="79998"/>
            </a:srgbClr>
          </a:solidFill>
        </p:spPr>
        <p:txBody>
          <a:bodyPr wrap="square" lIns="0" tIns="0" rIns="0" bIns="0" rtlCol="0"/>
          <a:lstStyle/>
          <a:p>
            <a:endParaRPr/>
          </a:p>
        </p:txBody>
      </p:sp>
      <p:sp>
        <p:nvSpPr>
          <p:cNvPr id="659" name="object 659"/>
          <p:cNvSpPr/>
          <p:nvPr/>
        </p:nvSpPr>
        <p:spPr>
          <a:xfrm>
            <a:off x="1710676" y="4049458"/>
            <a:ext cx="10795" cy="10795"/>
          </a:xfrm>
          <a:custGeom>
            <a:avLst/>
            <a:gdLst/>
            <a:ahLst/>
            <a:cxnLst/>
            <a:rect l="l" t="t" r="r" b="b"/>
            <a:pathLst>
              <a:path w="10794" h="10795">
                <a:moveTo>
                  <a:pt x="7434" y="0"/>
                </a:moveTo>
                <a:lnTo>
                  <a:pt x="5603" y="0"/>
                </a:lnTo>
                <a:lnTo>
                  <a:pt x="1663" y="897"/>
                </a:lnTo>
                <a:lnTo>
                  <a:pt x="0" y="3526"/>
                </a:lnTo>
                <a:lnTo>
                  <a:pt x="1206" y="8810"/>
                </a:lnTo>
                <a:lnTo>
                  <a:pt x="3835" y="10473"/>
                </a:lnTo>
                <a:lnTo>
                  <a:pt x="9118" y="9267"/>
                </a:lnTo>
                <a:lnTo>
                  <a:pt x="10769" y="6638"/>
                </a:lnTo>
                <a:lnTo>
                  <a:pt x="9624" y="1570"/>
                </a:lnTo>
                <a:lnTo>
                  <a:pt x="8362" y="587"/>
                </a:lnTo>
                <a:lnTo>
                  <a:pt x="7434" y="0"/>
                </a:lnTo>
                <a:close/>
              </a:path>
            </a:pathLst>
          </a:custGeom>
          <a:solidFill>
            <a:srgbClr val="584447">
              <a:alpha val="79998"/>
            </a:srgbClr>
          </a:solidFill>
        </p:spPr>
        <p:txBody>
          <a:bodyPr wrap="square" lIns="0" tIns="0" rIns="0" bIns="0" rtlCol="0"/>
          <a:lstStyle/>
          <a:p>
            <a:endParaRPr/>
          </a:p>
        </p:txBody>
      </p:sp>
      <p:sp>
        <p:nvSpPr>
          <p:cNvPr id="660" name="object 660"/>
          <p:cNvSpPr/>
          <p:nvPr/>
        </p:nvSpPr>
        <p:spPr>
          <a:xfrm>
            <a:off x="1710805" y="4049458"/>
            <a:ext cx="10795" cy="10795"/>
          </a:xfrm>
          <a:custGeom>
            <a:avLst/>
            <a:gdLst/>
            <a:ahLst/>
            <a:cxnLst/>
            <a:rect l="l" t="t" r="r" b="b"/>
            <a:pathLst>
              <a:path w="10794" h="10795">
                <a:moveTo>
                  <a:pt x="7055" y="0"/>
                </a:moveTo>
                <a:lnTo>
                  <a:pt x="6026" y="0"/>
                </a:lnTo>
                <a:lnTo>
                  <a:pt x="1612" y="1007"/>
                </a:lnTo>
                <a:lnTo>
                  <a:pt x="0" y="3572"/>
                </a:lnTo>
                <a:lnTo>
                  <a:pt x="1181" y="8728"/>
                </a:lnTo>
                <a:lnTo>
                  <a:pt x="3733" y="10341"/>
                </a:lnTo>
                <a:lnTo>
                  <a:pt x="8902" y="9160"/>
                </a:lnTo>
                <a:lnTo>
                  <a:pt x="10515" y="6595"/>
                </a:lnTo>
                <a:lnTo>
                  <a:pt x="9334" y="1451"/>
                </a:lnTo>
                <a:lnTo>
                  <a:pt x="7055" y="0"/>
                </a:lnTo>
                <a:close/>
              </a:path>
            </a:pathLst>
          </a:custGeom>
          <a:solidFill>
            <a:srgbClr val="5D494B">
              <a:alpha val="79998"/>
            </a:srgbClr>
          </a:solidFill>
        </p:spPr>
        <p:txBody>
          <a:bodyPr wrap="square" lIns="0" tIns="0" rIns="0" bIns="0" rtlCol="0"/>
          <a:lstStyle/>
          <a:p>
            <a:endParaRPr/>
          </a:p>
        </p:txBody>
      </p:sp>
      <p:sp>
        <p:nvSpPr>
          <p:cNvPr id="661" name="object 661"/>
          <p:cNvSpPr/>
          <p:nvPr/>
        </p:nvSpPr>
        <p:spPr>
          <a:xfrm>
            <a:off x="1710944" y="4049458"/>
            <a:ext cx="10795" cy="10795"/>
          </a:xfrm>
          <a:custGeom>
            <a:avLst/>
            <a:gdLst/>
            <a:ahLst/>
            <a:cxnLst/>
            <a:rect l="l" t="t" r="r" b="b"/>
            <a:pathLst>
              <a:path w="10794" h="10795">
                <a:moveTo>
                  <a:pt x="6666" y="0"/>
                </a:moveTo>
                <a:lnTo>
                  <a:pt x="6430" y="0"/>
                </a:lnTo>
                <a:lnTo>
                  <a:pt x="1562" y="1116"/>
                </a:lnTo>
                <a:lnTo>
                  <a:pt x="0" y="3605"/>
                </a:lnTo>
                <a:lnTo>
                  <a:pt x="1143" y="8634"/>
                </a:lnTo>
                <a:lnTo>
                  <a:pt x="3632" y="10209"/>
                </a:lnTo>
                <a:lnTo>
                  <a:pt x="8674" y="9066"/>
                </a:lnTo>
                <a:lnTo>
                  <a:pt x="10236" y="6551"/>
                </a:lnTo>
                <a:lnTo>
                  <a:pt x="9105" y="1535"/>
                </a:lnTo>
                <a:lnTo>
                  <a:pt x="6666" y="0"/>
                </a:lnTo>
                <a:close/>
              </a:path>
            </a:pathLst>
          </a:custGeom>
          <a:solidFill>
            <a:srgbClr val="614D4F">
              <a:alpha val="79998"/>
            </a:srgbClr>
          </a:solidFill>
        </p:spPr>
        <p:txBody>
          <a:bodyPr wrap="square" lIns="0" tIns="0" rIns="0" bIns="0" rtlCol="0"/>
          <a:lstStyle/>
          <a:p>
            <a:endParaRPr/>
          </a:p>
        </p:txBody>
      </p:sp>
      <p:sp>
        <p:nvSpPr>
          <p:cNvPr id="662" name="object 662"/>
          <p:cNvSpPr/>
          <p:nvPr/>
        </p:nvSpPr>
        <p:spPr>
          <a:xfrm>
            <a:off x="1711068" y="4049553"/>
            <a:ext cx="10160" cy="10160"/>
          </a:xfrm>
          <a:custGeom>
            <a:avLst/>
            <a:gdLst/>
            <a:ahLst/>
            <a:cxnLst/>
            <a:rect l="l" t="t" r="r" b="b"/>
            <a:pathLst>
              <a:path w="10160" h="10160">
                <a:moveTo>
                  <a:pt x="6438" y="0"/>
                </a:moveTo>
                <a:lnTo>
                  <a:pt x="1536" y="1104"/>
                </a:lnTo>
                <a:lnTo>
                  <a:pt x="0" y="3555"/>
                </a:lnTo>
                <a:lnTo>
                  <a:pt x="1117" y="8458"/>
                </a:lnTo>
                <a:lnTo>
                  <a:pt x="3555" y="9994"/>
                </a:lnTo>
                <a:lnTo>
                  <a:pt x="8458" y="8864"/>
                </a:lnTo>
                <a:lnTo>
                  <a:pt x="9994" y="6426"/>
                </a:lnTo>
                <a:lnTo>
                  <a:pt x="8877" y="1536"/>
                </a:lnTo>
                <a:lnTo>
                  <a:pt x="6438" y="0"/>
                </a:lnTo>
                <a:close/>
              </a:path>
            </a:pathLst>
          </a:custGeom>
          <a:solidFill>
            <a:srgbClr val="645152">
              <a:alpha val="79998"/>
            </a:srgbClr>
          </a:solidFill>
        </p:spPr>
        <p:txBody>
          <a:bodyPr wrap="square" lIns="0" tIns="0" rIns="0" bIns="0" rtlCol="0"/>
          <a:lstStyle/>
          <a:p>
            <a:endParaRPr/>
          </a:p>
        </p:txBody>
      </p:sp>
      <p:sp>
        <p:nvSpPr>
          <p:cNvPr id="663" name="object 663"/>
          <p:cNvSpPr/>
          <p:nvPr/>
        </p:nvSpPr>
        <p:spPr>
          <a:xfrm>
            <a:off x="1711192" y="4049675"/>
            <a:ext cx="10160" cy="10160"/>
          </a:xfrm>
          <a:custGeom>
            <a:avLst/>
            <a:gdLst/>
            <a:ahLst/>
            <a:cxnLst/>
            <a:rect l="l" t="t" r="r" b="b"/>
            <a:pathLst>
              <a:path w="10160" h="10160">
                <a:moveTo>
                  <a:pt x="6273" y="0"/>
                </a:moveTo>
                <a:lnTo>
                  <a:pt x="3886" y="533"/>
                </a:lnTo>
                <a:lnTo>
                  <a:pt x="1511" y="1092"/>
                </a:lnTo>
                <a:lnTo>
                  <a:pt x="0" y="3467"/>
                </a:lnTo>
                <a:lnTo>
                  <a:pt x="1092" y="8242"/>
                </a:lnTo>
                <a:lnTo>
                  <a:pt x="3467" y="9728"/>
                </a:lnTo>
                <a:lnTo>
                  <a:pt x="8242" y="8648"/>
                </a:lnTo>
                <a:lnTo>
                  <a:pt x="9740" y="6273"/>
                </a:lnTo>
                <a:lnTo>
                  <a:pt x="8648" y="1498"/>
                </a:lnTo>
                <a:lnTo>
                  <a:pt x="6273" y="0"/>
                </a:lnTo>
                <a:close/>
              </a:path>
            </a:pathLst>
          </a:custGeom>
          <a:solidFill>
            <a:srgbClr val="675455">
              <a:alpha val="79998"/>
            </a:srgbClr>
          </a:solidFill>
        </p:spPr>
        <p:txBody>
          <a:bodyPr wrap="square" lIns="0" tIns="0" rIns="0" bIns="0" rtlCol="0"/>
          <a:lstStyle/>
          <a:p>
            <a:endParaRPr/>
          </a:p>
        </p:txBody>
      </p:sp>
      <p:sp>
        <p:nvSpPr>
          <p:cNvPr id="664" name="object 664"/>
          <p:cNvSpPr/>
          <p:nvPr/>
        </p:nvSpPr>
        <p:spPr>
          <a:xfrm>
            <a:off x="1711330" y="4049811"/>
            <a:ext cx="9525" cy="9525"/>
          </a:xfrm>
          <a:custGeom>
            <a:avLst/>
            <a:gdLst/>
            <a:ahLst/>
            <a:cxnLst/>
            <a:rect l="l" t="t" r="r" b="b"/>
            <a:pathLst>
              <a:path w="9525" h="9525">
                <a:moveTo>
                  <a:pt x="6096" y="0"/>
                </a:moveTo>
                <a:lnTo>
                  <a:pt x="1447" y="1054"/>
                </a:lnTo>
                <a:lnTo>
                  <a:pt x="0" y="3365"/>
                </a:lnTo>
                <a:lnTo>
                  <a:pt x="1054" y="8013"/>
                </a:lnTo>
                <a:lnTo>
                  <a:pt x="3365" y="9461"/>
                </a:lnTo>
                <a:lnTo>
                  <a:pt x="8013" y="8407"/>
                </a:lnTo>
                <a:lnTo>
                  <a:pt x="9474" y="6108"/>
                </a:lnTo>
                <a:lnTo>
                  <a:pt x="8407" y="1435"/>
                </a:lnTo>
                <a:lnTo>
                  <a:pt x="6096" y="0"/>
                </a:lnTo>
                <a:close/>
              </a:path>
            </a:pathLst>
          </a:custGeom>
          <a:solidFill>
            <a:srgbClr val="6A5759">
              <a:alpha val="79998"/>
            </a:srgbClr>
          </a:solidFill>
        </p:spPr>
        <p:txBody>
          <a:bodyPr wrap="square" lIns="0" tIns="0" rIns="0" bIns="0" rtlCol="0"/>
          <a:lstStyle/>
          <a:p>
            <a:endParaRPr/>
          </a:p>
        </p:txBody>
      </p:sp>
      <p:sp>
        <p:nvSpPr>
          <p:cNvPr id="665" name="object 665"/>
          <p:cNvSpPr/>
          <p:nvPr/>
        </p:nvSpPr>
        <p:spPr>
          <a:xfrm>
            <a:off x="1711467" y="4049945"/>
            <a:ext cx="9525" cy="9525"/>
          </a:xfrm>
          <a:custGeom>
            <a:avLst/>
            <a:gdLst/>
            <a:ahLst/>
            <a:cxnLst/>
            <a:rect l="l" t="t" r="r" b="b"/>
            <a:pathLst>
              <a:path w="9525" h="9525">
                <a:moveTo>
                  <a:pt x="5918" y="0"/>
                </a:moveTo>
                <a:lnTo>
                  <a:pt x="1396" y="1028"/>
                </a:lnTo>
                <a:lnTo>
                  <a:pt x="0" y="3263"/>
                </a:lnTo>
                <a:lnTo>
                  <a:pt x="1015" y="7785"/>
                </a:lnTo>
                <a:lnTo>
                  <a:pt x="3263" y="9207"/>
                </a:lnTo>
                <a:lnTo>
                  <a:pt x="7785" y="8166"/>
                </a:lnTo>
                <a:lnTo>
                  <a:pt x="9194" y="5930"/>
                </a:lnTo>
                <a:lnTo>
                  <a:pt x="8166" y="1409"/>
                </a:lnTo>
                <a:lnTo>
                  <a:pt x="5918" y="0"/>
                </a:lnTo>
                <a:close/>
              </a:path>
            </a:pathLst>
          </a:custGeom>
          <a:solidFill>
            <a:srgbClr val="6C5A5B">
              <a:alpha val="79998"/>
            </a:srgbClr>
          </a:solidFill>
        </p:spPr>
        <p:txBody>
          <a:bodyPr wrap="square" lIns="0" tIns="0" rIns="0" bIns="0" rtlCol="0"/>
          <a:lstStyle/>
          <a:p>
            <a:endParaRPr/>
          </a:p>
        </p:txBody>
      </p:sp>
      <p:sp>
        <p:nvSpPr>
          <p:cNvPr id="666" name="object 666"/>
          <p:cNvSpPr/>
          <p:nvPr/>
        </p:nvSpPr>
        <p:spPr>
          <a:xfrm>
            <a:off x="1711591" y="4050066"/>
            <a:ext cx="9525" cy="9525"/>
          </a:xfrm>
          <a:custGeom>
            <a:avLst/>
            <a:gdLst/>
            <a:ahLst/>
            <a:cxnLst/>
            <a:rect l="l" t="t" r="r" b="b"/>
            <a:pathLst>
              <a:path w="9525" h="9525">
                <a:moveTo>
                  <a:pt x="5765" y="0"/>
                </a:moveTo>
                <a:lnTo>
                  <a:pt x="1358" y="1003"/>
                </a:lnTo>
                <a:lnTo>
                  <a:pt x="0" y="3187"/>
                </a:lnTo>
                <a:lnTo>
                  <a:pt x="990" y="7569"/>
                </a:lnTo>
                <a:lnTo>
                  <a:pt x="3187" y="8940"/>
                </a:lnTo>
                <a:lnTo>
                  <a:pt x="7581" y="7962"/>
                </a:lnTo>
                <a:lnTo>
                  <a:pt x="8940" y="5765"/>
                </a:lnTo>
                <a:lnTo>
                  <a:pt x="7950" y="1384"/>
                </a:lnTo>
                <a:lnTo>
                  <a:pt x="5765" y="0"/>
                </a:lnTo>
                <a:close/>
              </a:path>
            </a:pathLst>
          </a:custGeom>
          <a:solidFill>
            <a:srgbClr val="705C5E">
              <a:alpha val="79998"/>
            </a:srgbClr>
          </a:solidFill>
        </p:spPr>
        <p:txBody>
          <a:bodyPr wrap="square" lIns="0" tIns="0" rIns="0" bIns="0" rtlCol="0"/>
          <a:lstStyle/>
          <a:p>
            <a:endParaRPr/>
          </a:p>
        </p:txBody>
      </p:sp>
      <p:sp>
        <p:nvSpPr>
          <p:cNvPr id="667" name="object 667"/>
          <p:cNvSpPr/>
          <p:nvPr/>
        </p:nvSpPr>
        <p:spPr>
          <a:xfrm>
            <a:off x="1711728" y="4050200"/>
            <a:ext cx="8890" cy="8890"/>
          </a:xfrm>
          <a:custGeom>
            <a:avLst/>
            <a:gdLst/>
            <a:ahLst/>
            <a:cxnLst/>
            <a:rect l="l" t="t" r="r" b="b"/>
            <a:pathLst>
              <a:path w="8889" h="8889">
                <a:moveTo>
                  <a:pt x="5588" y="0"/>
                </a:moveTo>
                <a:lnTo>
                  <a:pt x="1333" y="977"/>
                </a:lnTo>
                <a:lnTo>
                  <a:pt x="0" y="3086"/>
                </a:lnTo>
                <a:lnTo>
                  <a:pt x="965" y="7366"/>
                </a:lnTo>
                <a:lnTo>
                  <a:pt x="3086" y="8686"/>
                </a:lnTo>
                <a:lnTo>
                  <a:pt x="7340" y="7721"/>
                </a:lnTo>
                <a:lnTo>
                  <a:pt x="8674" y="5588"/>
                </a:lnTo>
                <a:lnTo>
                  <a:pt x="7708" y="1333"/>
                </a:lnTo>
                <a:lnTo>
                  <a:pt x="5588" y="0"/>
                </a:lnTo>
                <a:close/>
              </a:path>
            </a:pathLst>
          </a:custGeom>
          <a:solidFill>
            <a:srgbClr val="705E5F">
              <a:alpha val="79998"/>
            </a:srgbClr>
          </a:solidFill>
        </p:spPr>
        <p:txBody>
          <a:bodyPr wrap="square" lIns="0" tIns="0" rIns="0" bIns="0" rtlCol="0"/>
          <a:lstStyle/>
          <a:p>
            <a:endParaRPr/>
          </a:p>
        </p:txBody>
      </p:sp>
      <p:sp>
        <p:nvSpPr>
          <p:cNvPr id="668" name="object 668"/>
          <p:cNvSpPr/>
          <p:nvPr/>
        </p:nvSpPr>
        <p:spPr>
          <a:xfrm>
            <a:off x="1711858" y="4050322"/>
            <a:ext cx="8890" cy="8890"/>
          </a:xfrm>
          <a:custGeom>
            <a:avLst/>
            <a:gdLst/>
            <a:ahLst/>
            <a:cxnLst/>
            <a:rect l="l" t="t" r="r" b="b"/>
            <a:pathLst>
              <a:path w="8889" h="8889">
                <a:moveTo>
                  <a:pt x="5422" y="0"/>
                </a:moveTo>
                <a:lnTo>
                  <a:pt x="1295" y="952"/>
                </a:lnTo>
                <a:lnTo>
                  <a:pt x="0" y="3009"/>
                </a:lnTo>
                <a:lnTo>
                  <a:pt x="939" y="7137"/>
                </a:lnTo>
                <a:lnTo>
                  <a:pt x="2997" y="8432"/>
                </a:lnTo>
                <a:lnTo>
                  <a:pt x="7124" y="7492"/>
                </a:lnTo>
                <a:lnTo>
                  <a:pt x="8432" y="5435"/>
                </a:lnTo>
                <a:lnTo>
                  <a:pt x="7467" y="1295"/>
                </a:lnTo>
                <a:lnTo>
                  <a:pt x="5422" y="0"/>
                </a:lnTo>
                <a:close/>
              </a:path>
            </a:pathLst>
          </a:custGeom>
          <a:solidFill>
            <a:srgbClr val="726061">
              <a:alpha val="79998"/>
            </a:srgbClr>
          </a:solidFill>
        </p:spPr>
        <p:txBody>
          <a:bodyPr wrap="square" lIns="0" tIns="0" rIns="0" bIns="0" rtlCol="0"/>
          <a:lstStyle/>
          <a:p>
            <a:endParaRPr/>
          </a:p>
        </p:txBody>
      </p:sp>
      <p:sp>
        <p:nvSpPr>
          <p:cNvPr id="669" name="object 669"/>
          <p:cNvSpPr/>
          <p:nvPr/>
        </p:nvSpPr>
        <p:spPr>
          <a:xfrm>
            <a:off x="1711982" y="4050456"/>
            <a:ext cx="8255" cy="8255"/>
          </a:xfrm>
          <a:custGeom>
            <a:avLst/>
            <a:gdLst/>
            <a:ahLst/>
            <a:cxnLst/>
            <a:rect l="l" t="t" r="r" b="b"/>
            <a:pathLst>
              <a:path w="8255" h="8254">
                <a:moveTo>
                  <a:pt x="5257" y="0"/>
                </a:moveTo>
                <a:lnTo>
                  <a:pt x="1257" y="914"/>
                </a:lnTo>
                <a:lnTo>
                  <a:pt x="0" y="2908"/>
                </a:lnTo>
                <a:lnTo>
                  <a:pt x="914" y="6908"/>
                </a:lnTo>
                <a:lnTo>
                  <a:pt x="2908" y="8178"/>
                </a:lnTo>
                <a:lnTo>
                  <a:pt x="6908" y="7251"/>
                </a:lnTo>
                <a:lnTo>
                  <a:pt x="8166" y="5257"/>
                </a:lnTo>
                <a:lnTo>
                  <a:pt x="7251" y="1257"/>
                </a:lnTo>
                <a:lnTo>
                  <a:pt x="5257" y="0"/>
                </a:lnTo>
                <a:close/>
              </a:path>
            </a:pathLst>
          </a:custGeom>
          <a:solidFill>
            <a:srgbClr val="756163">
              <a:alpha val="79998"/>
            </a:srgbClr>
          </a:solidFill>
        </p:spPr>
        <p:txBody>
          <a:bodyPr wrap="square" lIns="0" tIns="0" rIns="0" bIns="0" rtlCol="0"/>
          <a:lstStyle/>
          <a:p>
            <a:endParaRPr/>
          </a:p>
        </p:txBody>
      </p:sp>
      <p:sp>
        <p:nvSpPr>
          <p:cNvPr id="670" name="object 670"/>
          <p:cNvSpPr/>
          <p:nvPr/>
        </p:nvSpPr>
        <p:spPr>
          <a:xfrm>
            <a:off x="1712111" y="4050591"/>
            <a:ext cx="8255" cy="8255"/>
          </a:xfrm>
          <a:custGeom>
            <a:avLst/>
            <a:gdLst/>
            <a:ahLst/>
            <a:cxnLst/>
            <a:rect l="l" t="t" r="r" b="b"/>
            <a:pathLst>
              <a:path w="8255" h="8254">
                <a:moveTo>
                  <a:pt x="5092" y="0"/>
                </a:moveTo>
                <a:lnTo>
                  <a:pt x="1206" y="876"/>
                </a:lnTo>
                <a:lnTo>
                  <a:pt x="0" y="2819"/>
                </a:lnTo>
                <a:lnTo>
                  <a:pt x="888" y="6680"/>
                </a:lnTo>
                <a:lnTo>
                  <a:pt x="2819" y="7899"/>
                </a:lnTo>
                <a:lnTo>
                  <a:pt x="6692" y="7023"/>
                </a:lnTo>
                <a:lnTo>
                  <a:pt x="7912" y="5092"/>
                </a:lnTo>
                <a:lnTo>
                  <a:pt x="7023" y="1219"/>
                </a:lnTo>
                <a:lnTo>
                  <a:pt x="5092" y="0"/>
                </a:lnTo>
                <a:close/>
              </a:path>
            </a:pathLst>
          </a:custGeom>
          <a:solidFill>
            <a:srgbClr val="756364">
              <a:alpha val="79998"/>
            </a:srgbClr>
          </a:solidFill>
        </p:spPr>
        <p:txBody>
          <a:bodyPr wrap="square" lIns="0" tIns="0" rIns="0" bIns="0" rtlCol="0"/>
          <a:lstStyle/>
          <a:p>
            <a:endParaRPr/>
          </a:p>
        </p:txBody>
      </p:sp>
      <p:sp>
        <p:nvSpPr>
          <p:cNvPr id="671" name="object 671"/>
          <p:cNvSpPr/>
          <p:nvPr/>
        </p:nvSpPr>
        <p:spPr>
          <a:xfrm>
            <a:off x="1712236" y="4050727"/>
            <a:ext cx="8255" cy="8255"/>
          </a:xfrm>
          <a:custGeom>
            <a:avLst/>
            <a:gdLst/>
            <a:ahLst/>
            <a:cxnLst/>
            <a:rect l="l" t="t" r="r" b="b"/>
            <a:pathLst>
              <a:path w="8255" h="8254">
                <a:moveTo>
                  <a:pt x="4927" y="0"/>
                </a:moveTo>
                <a:lnTo>
                  <a:pt x="3047" y="406"/>
                </a:lnTo>
                <a:lnTo>
                  <a:pt x="1181" y="850"/>
                </a:lnTo>
                <a:lnTo>
                  <a:pt x="0" y="2705"/>
                </a:lnTo>
                <a:lnTo>
                  <a:pt x="863" y="6464"/>
                </a:lnTo>
                <a:lnTo>
                  <a:pt x="2730" y="7632"/>
                </a:lnTo>
                <a:lnTo>
                  <a:pt x="6476" y="6781"/>
                </a:lnTo>
                <a:lnTo>
                  <a:pt x="7645" y="4914"/>
                </a:lnTo>
                <a:lnTo>
                  <a:pt x="6807" y="1168"/>
                </a:lnTo>
                <a:lnTo>
                  <a:pt x="4927" y="0"/>
                </a:lnTo>
                <a:close/>
              </a:path>
            </a:pathLst>
          </a:custGeom>
          <a:solidFill>
            <a:srgbClr val="766465">
              <a:alpha val="79998"/>
            </a:srgbClr>
          </a:solidFill>
        </p:spPr>
        <p:txBody>
          <a:bodyPr wrap="square" lIns="0" tIns="0" rIns="0" bIns="0" rtlCol="0"/>
          <a:lstStyle/>
          <a:p>
            <a:endParaRPr/>
          </a:p>
        </p:txBody>
      </p:sp>
      <p:sp>
        <p:nvSpPr>
          <p:cNvPr id="672" name="object 672"/>
          <p:cNvSpPr/>
          <p:nvPr/>
        </p:nvSpPr>
        <p:spPr>
          <a:xfrm>
            <a:off x="1712373" y="4050860"/>
            <a:ext cx="7620" cy="7620"/>
          </a:xfrm>
          <a:custGeom>
            <a:avLst/>
            <a:gdLst/>
            <a:ahLst/>
            <a:cxnLst/>
            <a:rect l="l" t="t" r="r" b="b"/>
            <a:pathLst>
              <a:path w="7619" h="7620">
                <a:moveTo>
                  <a:pt x="4762" y="0"/>
                </a:moveTo>
                <a:lnTo>
                  <a:pt x="2946" y="393"/>
                </a:lnTo>
                <a:lnTo>
                  <a:pt x="1143" y="812"/>
                </a:lnTo>
                <a:lnTo>
                  <a:pt x="0" y="2616"/>
                </a:lnTo>
                <a:lnTo>
                  <a:pt x="825" y="6235"/>
                </a:lnTo>
                <a:lnTo>
                  <a:pt x="2628" y="7378"/>
                </a:lnTo>
                <a:lnTo>
                  <a:pt x="6248" y="6540"/>
                </a:lnTo>
                <a:lnTo>
                  <a:pt x="7378" y="4749"/>
                </a:lnTo>
                <a:lnTo>
                  <a:pt x="6565" y="1117"/>
                </a:lnTo>
                <a:lnTo>
                  <a:pt x="4762" y="0"/>
                </a:lnTo>
                <a:close/>
              </a:path>
            </a:pathLst>
          </a:custGeom>
          <a:solidFill>
            <a:srgbClr val="776566">
              <a:alpha val="79998"/>
            </a:srgbClr>
          </a:solidFill>
        </p:spPr>
        <p:txBody>
          <a:bodyPr wrap="square" lIns="0" tIns="0" rIns="0" bIns="0" rtlCol="0"/>
          <a:lstStyle/>
          <a:p>
            <a:endParaRPr/>
          </a:p>
        </p:txBody>
      </p:sp>
      <p:sp>
        <p:nvSpPr>
          <p:cNvPr id="673" name="object 673"/>
          <p:cNvSpPr/>
          <p:nvPr/>
        </p:nvSpPr>
        <p:spPr>
          <a:xfrm>
            <a:off x="1712511" y="4050969"/>
            <a:ext cx="7620" cy="7620"/>
          </a:xfrm>
          <a:custGeom>
            <a:avLst/>
            <a:gdLst/>
            <a:ahLst/>
            <a:cxnLst/>
            <a:rect l="l" t="t" r="r" b="b"/>
            <a:pathLst>
              <a:path w="7619" h="7620">
                <a:moveTo>
                  <a:pt x="4584" y="0"/>
                </a:moveTo>
                <a:lnTo>
                  <a:pt x="1092" y="812"/>
                </a:lnTo>
                <a:lnTo>
                  <a:pt x="0" y="2540"/>
                </a:lnTo>
                <a:lnTo>
                  <a:pt x="787" y="6045"/>
                </a:lnTo>
                <a:lnTo>
                  <a:pt x="2527" y="7137"/>
                </a:lnTo>
                <a:lnTo>
                  <a:pt x="6019" y="6337"/>
                </a:lnTo>
                <a:lnTo>
                  <a:pt x="7111" y="4597"/>
                </a:lnTo>
                <a:lnTo>
                  <a:pt x="6311" y="1104"/>
                </a:lnTo>
                <a:lnTo>
                  <a:pt x="4584" y="0"/>
                </a:lnTo>
                <a:close/>
              </a:path>
            </a:pathLst>
          </a:custGeom>
          <a:solidFill>
            <a:srgbClr val="796567">
              <a:alpha val="79998"/>
            </a:srgbClr>
          </a:solidFill>
        </p:spPr>
        <p:txBody>
          <a:bodyPr wrap="square" lIns="0" tIns="0" rIns="0" bIns="0" rtlCol="0"/>
          <a:lstStyle/>
          <a:p>
            <a:endParaRPr/>
          </a:p>
        </p:txBody>
      </p:sp>
      <p:sp>
        <p:nvSpPr>
          <p:cNvPr id="674" name="object 674"/>
          <p:cNvSpPr/>
          <p:nvPr/>
        </p:nvSpPr>
        <p:spPr>
          <a:xfrm>
            <a:off x="1712622" y="4051104"/>
            <a:ext cx="6985" cy="6985"/>
          </a:xfrm>
          <a:custGeom>
            <a:avLst/>
            <a:gdLst/>
            <a:ahLst/>
            <a:cxnLst/>
            <a:rect l="l" t="t" r="r" b="b"/>
            <a:pathLst>
              <a:path w="6985" h="6985">
                <a:moveTo>
                  <a:pt x="4432" y="0"/>
                </a:moveTo>
                <a:lnTo>
                  <a:pt x="1054" y="774"/>
                </a:lnTo>
                <a:lnTo>
                  <a:pt x="0" y="2451"/>
                </a:lnTo>
                <a:lnTo>
                  <a:pt x="774" y="5816"/>
                </a:lnTo>
                <a:lnTo>
                  <a:pt x="2451" y="6858"/>
                </a:lnTo>
                <a:lnTo>
                  <a:pt x="5816" y="6108"/>
                </a:lnTo>
                <a:lnTo>
                  <a:pt x="6870" y="4432"/>
                </a:lnTo>
                <a:lnTo>
                  <a:pt x="6108" y="1054"/>
                </a:lnTo>
                <a:lnTo>
                  <a:pt x="4432" y="0"/>
                </a:lnTo>
                <a:close/>
              </a:path>
            </a:pathLst>
          </a:custGeom>
          <a:solidFill>
            <a:srgbClr val="796667">
              <a:alpha val="79998"/>
            </a:srgbClr>
          </a:solidFill>
        </p:spPr>
        <p:txBody>
          <a:bodyPr wrap="square" lIns="0" tIns="0" rIns="0" bIns="0" rtlCol="0"/>
          <a:lstStyle/>
          <a:p>
            <a:endParaRPr/>
          </a:p>
        </p:txBody>
      </p:sp>
      <p:sp>
        <p:nvSpPr>
          <p:cNvPr id="675" name="object 675"/>
          <p:cNvSpPr/>
          <p:nvPr/>
        </p:nvSpPr>
        <p:spPr>
          <a:xfrm>
            <a:off x="1712760" y="4051240"/>
            <a:ext cx="6985" cy="6985"/>
          </a:xfrm>
          <a:custGeom>
            <a:avLst/>
            <a:gdLst/>
            <a:ahLst/>
            <a:cxnLst/>
            <a:rect l="l" t="t" r="r" b="b"/>
            <a:pathLst>
              <a:path w="6985" h="6985">
                <a:moveTo>
                  <a:pt x="4254" y="0"/>
                </a:moveTo>
                <a:lnTo>
                  <a:pt x="1016" y="736"/>
                </a:lnTo>
                <a:lnTo>
                  <a:pt x="0" y="2362"/>
                </a:lnTo>
                <a:lnTo>
                  <a:pt x="736" y="5575"/>
                </a:lnTo>
                <a:lnTo>
                  <a:pt x="2349" y="6603"/>
                </a:lnTo>
                <a:lnTo>
                  <a:pt x="5588" y="5867"/>
                </a:lnTo>
                <a:lnTo>
                  <a:pt x="6604" y="4254"/>
                </a:lnTo>
                <a:lnTo>
                  <a:pt x="5867" y="1015"/>
                </a:lnTo>
                <a:lnTo>
                  <a:pt x="4254" y="0"/>
                </a:lnTo>
                <a:close/>
              </a:path>
            </a:pathLst>
          </a:custGeom>
          <a:solidFill>
            <a:srgbClr val="7A6768">
              <a:alpha val="79998"/>
            </a:srgbClr>
          </a:solidFill>
        </p:spPr>
        <p:txBody>
          <a:bodyPr wrap="square" lIns="0" tIns="0" rIns="0" bIns="0" rtlCol="0"/>
          <a:lstStyle/>
          <a:p>
            <a:endParaRPr/>
          </a:p>
        </p:txBody>
      </p:sp>
      <p:sp>
        <p:nvSpPr>
          <p:cNvPr id="676" name="object 676"/>
          <p:cNvSpPr/>
          <p:nvPr/>
        </p:nvSpPr>
        <p:spPr>
          <a:xfrm>
            <a:off x="1712902" y="4051374"/>
            <a:ext cx="6350" cy="6350"/>
          </a:xfrm>
          <a:custGeom>
            <a:avLst/>
            <a:gdLst/>
            <a:ahLst/>
            <a:cxnLst/>
            <a:rect l="l" t="t" r="r" b="b"/>
            <a:pathLst>
              <a:path w="6350" h="6350">
                <a:moveTo>
                  <a:pt x="4076" y="0"/>
                </a:moveTo>
                <a:lnTo>
                  <a:pt x="965" y="711"/>
                </a:lnTo>
                <a:lnTo>
                  <a:pt x="0" y="2260"/>
                </a:lnTo>
                <a:lnTo>
                  <a:pt x="698" y="5372"/>
                </a:lnTo>
                <a:lnTo>
                  <a:pt x="2247" y="6350"/>
                </a:lnTo>
                <a:lnTo>
                  <a:pt x="5359" y="5626"/>
                </a:lnTo>
                <a:lnTo>
                  <a:pt x="6337" y="4076"/>
                </a:lnTo>
                <a:lnTo>
                  <a:pt x="5626" y="965"/>
                </a:lnTo>
                <a:lnTo>
                  <a:pt x="4076" y="0"/>
                </a:lnTo>
                <a:close/>
              </a:path>
            </a:pathLst>
          </a:custGeom>
          <a:solidFill>
            <a:srgbClr val="7A6768">
              <a:alpha val="79998"/>
            </a:srgbClr>
          </a:solidFill>
        </p:spPr>
        <p:txBody>
          <a:bodyPr wrap="square" lIns="0" tIns="0" rIns="0" bIns="0" rtlCol="0"/>
          <a:lstStyle/>
          <a:p>
            <a:endParaRPr/>
          </a:p>
        </p:txBody>
      </p:sp>
      <p:sp>
        <p:nvSpPr>
          <p:cNvPr id="677" name="object 677"/>
          <p:cNvSpPr/>
          <p:nvPr/>
        </p:nvSpPr>
        <p:spPr>
          <a:xfrm>
            <a:off x="1713014" y="4051509"/>
            <a:ext cx="6350" cy="6350"/>
          </a:xfrm>
          <a:custGeom>
            <a:avLst/>
            <a:gdLst/>
            <a:ahLst/>
            <a:cxnLst/>
            <a:rect l="l" t="t" r="r" b="b"/>
            <a:pathLst>
              <a:path w="6350" h="6350">
                <a:moveTo>
                  <a:pt x="3937" y="0"/>
                </a:moveTo>
                <a:lnTo>
                  <a:pt x="952" y="673"/>
                </a:lnTo>
                <a:lnTo>
                  <a:pt x="0" y="2158"/>
                </a:lnTo>
                <a:lnTo>
                  <a:pt x="685" y="5143"/>
                </a:lnTo>
                <a:lnTo>
                  <a:pt x="2171" y="6083"/>
                </a:lnTo>
                <a:lnTo>
                  <a:pt x="5156" y="5397"/>
                </a:lnTo>
                <a:lnTo>
                  <a:pt x="6083" y="3911"/>
                </a:lnTo>
                <a:lnTo>
                  <a:pt x="5422" y="927"/>
                </a:lnTo>
                <a:lnTo>
                  <a:pt x="3937" y="0"/>
                </a:lnTo>
                <a:close/>
              </a:path>
            </a:pathLst>
          </a:custGeom>
          <a:solidFill>
            <a:srgbClr val="7B6869">
              <a:alpha val="79998"/>
            </a:srgbClr>
          </a:solidFill>
        </p:spPr>
        <p:txBody>
          <a:bodyPr wrap="square" lIns="0" tIns="0" rIns="0" bIns="0" rtlCol="0"/>
          <a:lstStyle/>
          <a:p>
            <a:endParaRPr/>
          </a:p>
        </p:txBody>
      </p:sp>
      <p:sp>
        <p:nvSpPr>
          <p:cNvPr id="678" name="object 678"/>
          <p:cNvSpPr/>
          <p:nvPr/>
        </p:nvSpPr>
        <p:spPr>
          <a:xfrm>
            <a:off x="1713151" y="4051617"/>
            <a:ext cx="6350" cy="6350"/>
          </a:xfrm>
          <a:custGeom>
            <a:avLst/>
            <a:gdLst/>
            <a:ahLst/>
            <a:cxnLst/>
            <a:rect l="l" t="t" r="r" b="b"/>
            <a:pathLst>
              <a:path w="6350" h="6350">
                <a:moveTo>
                  <a:pt x="3759" y="0"/>
                </a:moveTo>
                <a:lnTo>
                  <a:pt x="2336" y="342"/>
                </a:lnTo>
                <a:lnTo>
                  <a:pt x="888" y="660"/>
                </a:lnTo>
                <a:lnTo>
                  <a:pt x="0" y="2082"/>
                </a:lnTo>
                <a:lnTo>
                  <a:pt x="647" y="4940"/>
                </a:lnTo>
                <a:lnTo>
                  <a:pt x="2070" y="5842"/>
                </a:lnTo>
                <a:lnTo>
                  <a:pt x="4940" y="5194"/>
                </a:lnTo>
                <a:lnTo>
                  <a:pt x="5829" y="3759"/>
                </a:lnTo>
                <a:lnTo>
                  <a:pt x="5168" y="914"/>
                </a:lnTo>
                <a:lnTo>
                  <a:pt x="3759" y="0"/>
                </a:lnTo>
                <a:close/>
              </a:path>
            </a:pathLst>
          </a:custGeom>
          <a:solidFill>
            <a:srgbClr val="7B6869">
              <a:alpha val="79998"/>
            </a:srgbClr>
          </a:solidFill>
        </p:spPr>
        <p:txBody>
          <a:bodyPr wrap="square" lIns="0" tIns="0" rIns="0" bIns="0" rtlCol="0"/>
          <a:lstStyle/>
          <a:p>
            <a:endParaRPr/>
          </a:p>
        </p:txBody>
      </p:sp>
      <p:sp>
        <p:nvSpPr>
          <p:cNvPr id="679" name="object 679"/>
          <p:cNvSpPr/>
          <p:nvPr/>
        </p:nvSpPr>
        <p:spPr>
          <a:xfrm>
            <a:off x="1713288" y="4051766"/>
            <a:ext cx="5715" cy="5715"/>
          </a:xfrm>
          <a:custGeom>
            <a:avLst/>
            <a:gdLst/>
            <a:ahLst/>
            <a:cxnLst/>
            <a:rect l="l" t="t" r="r" b="b"/>
            <a:pathLst>
              <a:path w="5714" h="5714">
                <a:moveTo>
                  <a:pt x="3581" y="0"/>
                </a:moveTo>
                <a:lnTo>
                  <a:pt x="850" y="622"/>
                </a:lnTo>
                <a:lnTo>
                  <a:pt x="0" y="1968"/>
                </a:lnTo>
                <a:lnTo>
                  <a:pt x="609" y="4698"/>
                </a:lnTo>
                <a:lnTo>
                  <a:pt x="1968" y="5562"/>
                </a:lnTo>
                <a:lnTo>
                  <a:pt x="4699" y="4927"/>
                </a:lnTo>
                <a:lnTo>
                  <a:pt x="5562" y="3581"/>
                </a:lnTo>
                <a:lnTo>
                  <a:pt x="4927" y="850"/>
                </a:lnTo>
                <a:lnTo>
                  <a:pt x="3581" y="0"/>
                </a:lnTo>
                <a:close/>
              </a:path>
            </a:pathLst>
          </a:custGeom>
          <a:solidFill>
            <a:srgbClr val="7B6869">
              <a:alpha val="79998"/>
            </a:srgbClr>
          </a:solidFill>
        </p:spPr>
        <p:txBody>
          <a:bodyPr wrap="square" lIns="0" tIns="0" rIns="0" bIns="0" rtlCol="0"/>
          <a:lstStyle/>
          <a:p>
            <a:endParaRPr/>
          </a:p>
        </p:txBody>
      </p:sp>
      <p:sp>
        <p:nvSpPr>
          <p:cNvPr id="680" name="object 680"/>
          <p:cNvSpPr/>
          <p:nvPr/>
        </p:nvSpPr>
        <p:spPr>
          <a:xfrm>
            <a:off x="1713412" y="4051899"/>
            <a:ext cx="5715" cy="5715"/>
          </a:xfrm>
          <a:custGeom>
            <a:avLst/>
            <a:gdLst/>
            <a:ahLst/>
            <a:cxnLst/>
            <a:rect l="l" t="t" r="r" b="b"/>
            <a:pathLst>
              <a:path w="5714" h="5714">
                <a:moveTo>
                  <a:pt x="3416" y="0"/>
                </a:moveTo>
                <a:lnTo>
                  <a:pt x="812" y="584"/>
                </a:lnTo>
                <a:lnTo>
                  <a:pt x="0" y="1866"/>
                </a:lnTo>
                <a:lnTo>
                  <a:pt x="584" y="4483"/>
                </a:lnTo>
                <a:lnTo>
                  <a:pt x="1879" y="5295"/>
                </a:lnTo>
                <a:lnTo>
                  <a:pt x="4483" y="4698"/>
                </a:lnTo>
                <a:lnTo>
                  <a:pt x="5295" y="3416"/>
                </a:lnTo>
                <a:lnTo>
                  <a:pt x="4711" y="812"/>
                </a:lnTo>
                <a:lnTo>
                  <a:pt x="3416" y="0"/>
                </a:lnTo>
                <a:close/>
              </a:path>
            </a:pathLst>
          </a:custGeom>
          <a:solidFill>
            <a:srgbClr val="7B6869">
              <a:alpha val="79998"/>
            </a:srgbClr>
          </a:solidFill>
        </p:spPr>
        <p:txBody>
          <a:bodyPr wrap="square" lIns="0" tIns="0" rIns="0" bIns="0" rtlCol="0"/>
          <a:lstStyle/>
          <a:p>
            <a:endParaRPr/>
          </a:p>
        </p:txBody>
      </p:sp>
      <p:sp>
        <p:nvSpPr>
          <p:cNvPr id="681" name="object 681"/>
          <p:cNvSpPr/>
          <p:nvPr/>
        </p:nvSpPr>
        <p:spPr>
          <a:xfrm>
            <a:off x="1713542" y="4052022"/>
            <a:ext cx="5080" cy="5080"/>
          </a:xfrm>
          <a:custGeom>
            <a:avLst/>
            <a:gdLst/>
            <a:ahLst/>
            <a:cxnLst/>
            <a:rect l="l" t="t" r="r" b="b"/>
            <a:pathLst>
              <a:path w="5080" h="5079">
                <a:moveTo>
                  <a:pt x="3238" y="0"/>
                </a:moveTo>
                <a:lnTo>
                  <a:pt x="787" y="558"/>
                </a:lnTo>
                <a:lnTo>
                  <a:pt x="0" y="1790"/>
                </a:lnTo>
                <a:lnTo>
                  <a:pt x="571" y="4267"/>
                </a:lnTo>
                <a:lnTo>
                  <a:pt x="1803" y="5029"/>
                </a:lnTo>
                <a:lnTo>
                  <a:pt x="4267" y="4470"/>
                </a:lnTo>
                <a:lnTo>
                  <a:pt x="5029" y="3251"/>
                </a:lnTo>
                <a:lnTo>
                  <a:pt x="4483" y="774"/>
                </a:lnTo>
                <a:lnTo>
                  <a:pt x="3238" y="0"/>
                </a:lnTo>
                <a:close/>
              </a:path>
            </a:pathLst>
          </a:custGeom>
          <a:solidFill>
            <a:srgbClr val="7C696A">
              <a:alpha val="79998"/>
            </a:srgbClr>
          </a:solidFill>
        </p:spPr>
        <p:txBody>
          <a:bodyPr wrap="square" lIns="0" tIns="0" rIns="0" bIns="0" rtlCol="0"/>
          <a:lstStyle/>
          <a:p>
            <a:endParaRPr/>
          </a:p>
        </p:txBody>
      </p:sp>
      <p:sp>
        <p:nvSpPr>
          <p:cNvPr id="682" name="object 682"/>
          <p:cNvSpPr/>
          <p:nvPr/>
        </p:nvSpPr>
        <p:spPr>
          <a:xfrm>
            <a:off x="1713679" y="4052168"/>
            <a:ext cx="5080" cy="5080"/>
          </a:xfrm>
          <a:custGeom>
            <a:avLst/>
            <a:gdLst/>
            <a:ahLst/>
            <a:cxnLst/>
            <a:rect l="l" t="t" r="r" b="b"/>
            <a:pathLst>
              <a:path w="5080" h="5079">
                <a:moveTo>
                  <a:pt x="3073" y="0"/>
                </a:moveTo>
                <a:lnTo>
                  <a:pt x="1904" y="241"/>
                </a:lnTo>
                <a:lnTo>
                  <a:pt x="736" y="520"/>
                </a:lnTo>
                <a:lnTo>
                  <a:pt x="0" y="1689"/>
                </a:lnTo>
                <a:lnTo>
                  <a:pt x="533" y="4025"/>
                </a:lnTo>
                <a:lnTo>
                  <a:pt x="1701" y="4762"/>
                </a:lnTo>
                <a:lnTo>
                  <a:pt x="4038" y="4229"/>
                </a:lnTo>
                <a:lnTo>
                  <a:pt x="4762" y="3060"/>
                </a:lnTo>
                <a:lnTo>
                  <a:pt x="4254" y="723"/>
                </a:lnTo>
                <a:lnTo>
                  <a:pt x="3073" y="0"/>
                </a:lnTo>
                <a:close/>
              </a:path>
            </a:pathLst>
          </a:custGeom>
          <a:solidFill>
            <a:srgbClr val="7C696A">
              <a:alpha val="79998"/>
            </a:srgbClr>
          </a:solidFill>
        </p:spPr>
        <p:txBody>
          <a:bodyPr wrap="square" lIns="0" tIns="0" rIns="0" bIns="0" rtlCol="0"/>
          <a:lstStyle/>
          <a:p>
            <a:endParaRPr/>
          </a:p>
        </p:txBody>
      </p:sp>
      <p:sp>
        <p:nvSpPr>
          <p:cNvPr id="683" name="object 683"/>
          <p:cNvSpPr/>
          <p:nvPr/>
        </p:nvSpPr>
        <p:spPr>
          <a:xfrm>
            <a:off x="1713804" y="4052279"/>
            <a:ext cx="5080" cy="5080"/>
          </a:xfrm>
          <a:custGeom>
            <a:avLst/>
            <a:gdLst/>
            <a:ahLst/>
            <a:cxnLst/>
            <a:rect l="l" t="t" r="r" b="b"/>
            <a:pathLst>
              <a:path w="5080" h="5079">
                <a:moveTo>
                  <a:pt x="2908" y="0"/>
                </a:moveTo>
                <a:lnTo>
                  <a:pt x="698" y="507"/>
                </a:lnTo>
                <a:lnTo>
                  <a:pt x="0" y="1612"/>
                </a:lnTo>
                <a:lnTo>
                  <a:pt x="508" y="3835"/>
                </a:lnTo>
                <a:lnTo>
                  <a:pt x="1612" y="4521"/>
                </a:lnTo>
                <a:lnTo>
                  <a:pt x="3822" y="4013"/>
                </a:lnTo>
                <a:lnTo>
                  <a:pt x="4521" y="2908"/>
                </a:lnTo>
                <a:lnTo>
                  <a:pt x="4000" y="698"/>
                </a:lnTo>
                <a:lnTo>
                  <a:pt x="2908" y="0"/>
                </a:lnTo>
                <a:close/>
              </a:path>
            </a:pathLst>
          </a:custGeom>
          <a:solidFill>
            <a:srgbClr val="7C696A">
              <a:alpha val="79998"/>
            </a:srgbClr>
          </a:solidFill>
        </p:spPr>
        <p:txBody>
          <a:bodyPr wrap="square" lIns="0" tIns="0" rIns="0" bIns="0" rtlCol="0"/>
          <a:lstStyle/>
          <a:p>
            <a:endParaRPr/>
          </a:p>
        </p:txBody>
      </p:sp>
      <p:sp>
        <p:nvSpPr>
          <p:cNvPr id="684" name="object 684"/>
          <p:cNvSpPr/>
          <p:nvPr/>
        </p:nvSpPr>
        <p:spPr>
          <a:xfrm>
            <a:off x="1713941" y="4052411"/>
            <a:ext cx="4445" cy="4445"/>
          </a:xfrm>
          <a:custGeom>
            <a:avLst/>
            <a:gdLst/>
            <a:ahLst/>
            <a:cxnLst/>
            <a:rect l="l" t="t" r="r" b="b"/>
            <a:pathLst>
              <a:path w="4444" h="4445">
                <a:moveTo>
                  <a:pt x="2730" y="0"/>
                </a:moveTo>
                <a:lnTo>
                  <a:pt x="635" y="482"/>
                </a:lnTo>
                <a:lnTo>
                  <a:pt x="0" y="1511"/>
                </a:lnTo>
                <a:lnTo>
                  <a:pt x="469" y="3594"/>
                </a:lnTo>
                <a:lnTo>
                  <a:pt x="1511" y="4267"/>
                </a:lnTo>
                <a:lnTo>
                  <a:pt x="3606" y="3784"/>
                </a:lnTo>
                <a:lnTo>
                  <a:pt x="4254" y="2743"/>
                </a:lnTo>
                <a:lnTo>
                  <a:pt x="3771" y="647"/>
                </a:lnTo>
                <a:lnTo>
                  <a:pt x="2730" y="0"/>
                </a:lnTo>
                <a:close/>
              </a:path>
            </a:pathLst>
          </a:custGeom>
          <a:solidFill>
            <a:srgbClr val="7C696A">
              <a:alpha val="79998"/>
            </a:srgbClr>
          </a:solidFill>
        </p:spPr>
        <p:txBody>
          <a:bodyPr wrap="square" lIns="0" tIns="0" rIns="0" bIns="0" rtlCol="0"/>
          <a:lstStyle/>
          <a:p>
            <a:endParaRPr/>
          </a:p>
        </p:txBody>
      </p:sp>
      <p:sp>
        <p:nvSpPr>
          <p:cNvPr id="685" name="object 685"/>
          <p:cNvSpPr/>
          <p:nvPr/>
        </p:nvSpPr>
        <p:spPr>
          <a:xfrm>
            <a:off x="1714064" y="4052547"/>
            <a:ext cx="4445" cy="4445"/>
          </a:xfrm>
          <a:custGeom>
            <a:avLst/>
            <a:gdLst/>
            <a:ahLst/>
            <a:cxnLst/>
            <a:rect l="l" t="t" r="r" b="b"/>
            <a:pathLst>
              <a:path w="4444" h="4445">
                <a:moveTo>
                  <a:pt x="2565" y="0"/>
                </a:moveTo>
                <a:lnTo>
                  <a:pt x="622" y="444"/>
                </a:lnTo>
                <a:lnTo>
                  <a:pt x="0" y="1409"/>
                </a:lnTo>
                <a:lnTo>
                  <a:pt x="444" y="3390"/>
                </a:lnTo>
                <a:lnTo>
                  <a:pt x="1422" y="4000"/>
                </a:lnTo>
                <a:lnTo>
                  <a:pt x="3378" y="3556"/>
                </a:lnTo>
                <a:lnTo>
                  <a:pt x="4000" y="2578"/>
                </a:lnTo>
                <a:lnTo>
                  <a:pt x="3543" y="609"/>
                </a:lnTo>
                <a:lnTo>
                  <a:pt x="2565" y="0"/>
                </a:lnTo>
                <a:close/>
              </a:path>
            </a:pathLst>
          </a:custGeom>
          <a:solidFill>
            <a:srgbClr val="7C696A">
              <a:alpha val="79998"/>
            </a:srgbClr>
          </a:solidFill>
        </p:spPr>
        <p:txBody>
          <a:bodyPr wrap="square" lIns="0" tIns="0" rIns="0" bIns="0" rtlCol="0"/>
          <a:lstStyle/>
          <a:p>
            <a:endParaRPr/>
          </a:p>
        </p:txBody>
      </p:sp>
      <p:sp>
        <p:nvSpPr>
          <p:cNvPr id="686" name="object 686"/>
          <p:cNvSpPr/>
          <p:nvPr/>
        </p:nvSpPr>
        <p:spPr>
          <a:xfrm>
            <a:off x="1714202" y="4052667"/>
            <a:ext cx="3810" cy="3810"/>
          </a:xfrm>
          <a:custGeom>
            <a:avLst/>
            <a:gdLst/>
            <a:ahLst/>
            <a:cxnLst/>
            <a:rect l="l" t="t" r="r" b="b"/>
            <a:pathLst>
              <a:path w="3810" h="3810">
                <a:moveTo>
                  <a:pt x="2400" y="0"/>
                </a:moveTo>
                <a:lnTo>
                  <a:pt x="571" y="419"/>
                </a:lnTo>
                <a:lnTo>
                  <a:pt x="0" y="1333"/>
                </a:lnTo>
                <a:lnTo>
                  <a:pt x="406" y="3174"/>
                </a:lnTo>
                <a:lnTo>
                  <a:pt x="1320" y="3746"/>
                </a:lnTo>
                <a:lnTo>
                  <a:pt x="3162" y="3327"/>
                </a:lnTo>
                <a:lnTo>
                  <a:pt x="3733" y="2412"/>
                </a:lnTo>
                <a:lnTo>
                  <a:pt x="3314" y="571"/>
                </a:lnTo>
                <a:lnTo>
                  <a:pt x="2400" y="0"/>
                </a:lnTo>
                <a:close/>
              </a:path>
            </a:pathLst>
          </a:custGeom>
          <a:solidFill>
            <a:srgbClr val="7C696A">
              <a:alpha val="79998"/>
            </a:srgbClr>
          </a:solidFill>
        </p:spPr>
        <p:txBody>
          <a:bodyPr wrap="square" lIns="0" tIns="0" rIns="0" bIns="0" rtlCol="0"/>
          <a:lstStyle/>
          <a:p>
            <a:endParaRPr/>
          </a:p>
        </p:txBody>
      </p:sp>
      <p:sp>
        <p:nvSpPr>
          <p:cNvPr id="687" name="object 687"/>
          <p:cNvSpPr/>
          <p:nvPr/>
        </p:nvSpPr>
        <p:spPr>
          <a:xfrm>
            <a:off x="1714327" y="4052816"/>
            <a:ext cx="3810" cy="3810"/>
          </a:xfrm>
          <a:custGeom>
            <a:avLst/>
            <a:gdLst/>
            <a:ahLst/>
            <a:cxnLst/>
            <a:rect l="l" t="t" r="r" b="b"/>
            <a:pathLst>
              <a:path w="3810" h="3810">
                <a:moveTo>
                  <a:pt x="2235" y="0"/>
                </a:moveTo>
                <a:lnTo>
                  <a:pt x="533" y="368"/>
                </a:lnTo>
                <a:lnTo>
                  <a:pt x="0" y="1219"/>
                </a:lnTo>
                <a:lnTo>
                  <a:pt x="381" y="2933"/>
                </a:lnTo>
                <a:lnTo>
                  <a:pt x="1231" y="3467"/>
                </a:lnTo>
                <a:lnTo>
                  <a:pt x="2082" y="3263"/>
                </a:lnTo>
                <a:lnTo>
                  <a:pt x="2946" y="3086"/>
                </a:lnTo>
                <a:lnTo>
                  <a:pt x="3467" y="2222"/>
                </a:lnTo>
                <a:lnTo>
                  <a:pt x="3086" y="520"/>
                </a:lnTo>
                <a:lnTo>
                  <a:pt x="2235" y="0"/>
                </a:lnTo>
                <a:close/>
              </a:path>
            </a:pathLst>
          </a:custGeom>
          <a:solidFill>
            <a:srgbClr val="7C696A">
              <a:alpha val="79998"/>
            </a:srgbClr>
          </a:solidFill>
        </p:spPr>
        <p:txBody>
          <a:bodyPr wrap="square" lIns="0" tIns="0" rIns="0" bIns="0" rtlCol="0"/>
          <a:lstStyle/>
          <a:p>
            <a:endParaRPr/>
          </a:p>
        </p:txBody>
      </p:sp>
      <p:sp>
        <p:nvSpPr>
          <p:cNvPr id="688" name="object 688"/>
          <p:cNvSpPr/>
          <p:nvPr/>
        </p:nvSpPr>
        <p:spPr>
          <a:xfrm>
            <a:off x="1714456" y="4052924"/>
            <a:ext cx="3810" cy="3810"/>
          </a:xfrm>
          <a:custGeom>
            <a:avLst/>
            <a:gdLst/>
            <a:ahLst/>
            <a:cxnLst/>
            <a:rect l="l" t="t" r="r" b="b"/>
            <a:pathLst>
              <a:path w="3810" h="3810">
                <a:moveTo>
                  <a:pt x="2070" y="0"/>
                </a:moveTo>
                <a:lnTo>
                  <a:pt x="495" y="368"/>
                </a:lnTo>
                <a:lnTo>
                  <a:pt x="0" y="1155"/>
                </a:lnTo>
                <a:lnTo>
                  <a:pt x="355" y="2730"/>
                </a:lnTo>
                <a:lnTo>
                  <a:pt x="1143" y="3225"/>
                </a:lnTo>
                <a:lnTo>
                  <a:pt x="2717" y="2870"/>
                </a:lnTo>
                <a:lnTo>
                  <a:pt x="3213" y="2082"/>
                </a:lnTo>
                <a:lnTo>
                  <a:pt x="2857" y="507"/>
                </a:lnTo>
                <a:lnTo>
                  <a:pt x="2070" y="0"/>
                </a:lnTo>
                <a:close/>
              </a:path>
            </a:pathLst>
          </a:custGeom>
          <a:solidFill>
            <a:srgbClr val="7C696A">
              <a:alpha val="79998"/>
            </a:srgbClr>
          </a:solidFill>
        </p:spPr>
        <p:txBody>
          <a:bodyPr wrap="square" lIns="0" tIns="0" rIns="0" bIns="0" rtlCol="0"/>
          <a:lstStyle/>
          <a:p>
            <a:endParaRPr/>
          </a:p>
        </p:txBody>
      </p:sp>
      <p:sp>
        <p:nvSpPr>
          <p:cNvPr id="689" name="object 689"/>
          <p:cNvSpPr/>
          <p:nvPr/>
        </p:nvSpPr>
        <p:spPr>
          <a:xfrm>
            <a:off x="1714593" y="4053060"/>
            <a:ext cx="3175" cy="3175"/>
          </a:xfrm>
          <a:custGeom>
            <a:avLst/>
            <a:gdLst/>
            <a:ahLst/>
            <a:cxnLst/>
            <a:rect l="l" t="t" r="r" b="b"/>
            <a:pathLst>
              <a:path w="3175" h="3175">
                <a:moveTo>
                  <a:pt x="1892" y="0"/>
                </a:moveTo>
                <a:lnTo>
                  <a:pt x="1181" y="177"/>
                </a:lnTo>
                <a:lnTo>
                  <a:pt x="444" y="330"/>
                </a:lnTo>
                <a:lnTo>
                  <a:pt x="0" y="1054"/>
                </a:lnTo>
                <a:lnTo>
                  <a:pt x="317" y="2501"/>
                </a:lnTo>
                <a:lnTo>
                  <a:pt x="1041" y="2959"/>
                </a:lnTo>
                <a:lnTo>
                  <a:pt x="2489" y="2628"/>
                </a:lnTo>
                <a:lnTo>
                  <a:pt x="2946" y="1905"/>
                </a:lnTo>
                <a:lnTo>
                  <a:pt x="2616" y="457"/>
                </a:lnTo>
                <a:lnTo>
                  <a:pt x="1892" y="0"/>
                </a:lnTo>
                <a:close/>
              </a:path>
            </a:pathLst>
          </a:custGeom>
          <a:solidFill>
            <a:srgbClr val="7C696A">
              <a:alpha val="79998"/>
            </a:srgbClr>
          </a:solidFill>
        </p:spPr>
        <p:txBody>
          <a:bodyPr wrap="square" lIns="0" tIns="0" rIns="0" bIns="0" rtlCol="0"/>
          <a:lstStyle/>
          <a:p>
            <a:endParaRPr/>
          </a:p>
        </p:txBody>
      </p:sp>
      <p:sp>
        <p:nvSpPr>
          <p:cNvPr id="690" name="object 690"/>
          <p:cNvSpPr/>
          <p:nvPr/>
        </p:nvSpPr>
        <p:spPr>
          <a:xfrm>
            <a:off x="1714705" y="4053193"/>
            <a:ext cx="3175" cy="3175"/>
          </a:xfrm>
          <a:custGeom>
            <a:avLst/>
            <a:gdLst/>
            <a:ahLst/>
            <a:cxnLst/>
            <a:rect l="l" t="t" r="r" b="b"/>
            <a:pathLst>
              <a:path w="3175" h="3175">
                <a:moveTo>
                  <a:pt x="1739" y="0"/>
                </a:moveTo>
                <a:lnTo>
                  <a:pt x="431" y="304"/>
                </a:lnTo>
                <a:lnTo>
                  <a:pt x="0" y="965"/>
                </a:lnTo>
                <a:lnTo>
                  <a:pt x="317" y="2285"/>
                </a:lnTo>
                <a:lnTo>
                  <a:pt x="965" y="2692"/>
                </a:lnTo>
                <a:lnTo>
                  <a:pt x="2298" y="2387"/>
                </a:lnTo>
                <a:lnTo>
                  <a:pt x="2705" y="1739"/>
                </a:lnTo>
                <a:lnTo>
                  <a:pt x="2412" y="419"/>
                </a:lnTo>
                <a:lnTo>
                  <a:pt x="1739" y="0"/>
                </a:lnTo>
                <a:close/>
              </a:path>
            </a:pathLst>
          </a:custGeom>
          <a:solidFill>
            <a:srgbClr val="7C696A">
              <a:alpha val="79998"/>
            </a:srgbClr>
          </a:solidFill>
        </p:spPr>
        <p:txBody>
          <a:bodyPr wrap="square" lIns="0" tIns="0" rIns="0" bIns="0" rtlCol="0"/>
          <a:lstStyle/>
          <a:p>
            <a:endParaRPr/>
          </a:p>
        </p:txBody>
      </p:sp>
      <p:sp>
        <p:nvSpPr>
          <p:cNvPr id="691" name="object 691"/>
          <p:cNvSpPr/>
          <p:nvPr/>
        </p:nvSpPr>
        <p:spPr>
          <a:xfrm>
            <a:off x="1714848" y="4053329"/>
            <a:ext cx="2540" cy="2540"/>
          </a:xfrm>
          <a:custGeom>
            <a:avLst/>
            <a:gdLst/>
            <a:ahLst/>
            <a:cxnLst/>
            <a:rect l="l" t="t" r="r" b="b"/>
            <a:pathLst>
              <a:path w="2539" h="2539">
                <a:moveTo>
                  <a:pt x="1562" y="0"/>
                </a:moveTo>
                <a:lnTo>
                  <a:pt x="381" y="266"/>
                </a:lnTo>
                <a:lnTo>
                  <a:pt x="0" y="850"/>
                </a:lnTo>
                <a:lnTo>
                  <a:pt x="266" y="2057"/>
                </a:lnTo>
                <a:lnTo>
                  <a:pt x="863" y="2425"/>
                </a:lnTo>
                <a:lnTo>
                  <a:pt x="2057" y="2159"/>
                </a:lnTo>
                <a:lnTo>
                  <a:pt x="2438" y="1562"/>
                </a:lnTo>
                <a:lnTo>
                  <a:pt x="2159" y="368"/>
                </a:lnTo>
                <a:lnTo>
                  <a:pt x="1562" y="0"/>
                </a:lnTo>
                <a:close/>
              </a:path>
            </a:pathLst>
          </a:custGeom>
          <a:solidFill>
            <a:srgbClr val="7C696A">
              <a:alpha val="79998"/>
            </a:srgbClr>
          </a:solidFill>
        </p:spPr>
        <p:txBody>
          <a:bodyPr wrap="square" lIns="0" tIns="0" rIns="0" bIns="0" rtlCol="0"/>
          <a:lstStyle/>
          <a:p>
            <a:endParaRPr/>
          </a:p>
        </p:txBody>
      </p:sp>
      <p:sp>
        <p:nvSpPr>
          <p:cNvPr id="692" name="object 692"/>
          <p:cNvSpPr/>
          <p:nvPr/>
        </p:nvSpPr>
        <p:spPr>
          <a:xfrm>
            <a:off x="1714985" y="4053462"/>
            <a:ext cx="2540" cy="2540"/>
          </a:xfrm>
          <a:custGeom>
            <a:avLst/>
            <a:gdLst/>
            <a:ahLst/>
            <a:cxnLst/>
            <a:rect l="l" t="t" r="r" b="b"/>
            <a:pathLst>
              <a:path w="2539" h="2539">
                <a:moveTo>
                  <a:pt x="1397" y="0"/>
                </a:moveTo>
                <a:lnTo>
                  <a:pt x="850" y="101"/>
                </a:lnTo>
                <a:lnTo>
                  <a:pt x="330" y="228"/>
                </a:lnTo>
                <a:lnTo>
                  <a:pt x="0" y="761"/>
                </a:lnTo>
                <a:lnTo>
                  <a:pt x="228" y="1828"/>
                </a:lnTo>
                <a:lnTo>
                  <a:pt x="762" y="2171"/>
                </a:lnTo>
                <a:lnTo>
                  <a:pt x="1828" y="1930"/>
                </a:lnTo>
                <a:lnTo>
                  <a:pt x="2159" y="1396"/>
                </a:lnTo>
                <a:lnTo>
                  <a:pt x="1930" y="330"/>
                </a:lnTo>
                <a:lnTo>
                  <a:pt x="1397" y="0"/>
                </a:lnTo>
                <a:close/>
              </a:path>
            </a:pathLst>
          </a:custGeom>
          <a:solidFill>
            <a:srgbClr val="7C696A">
              <a:alpha val="79998"/>
            </a:srgbClr>
          </a:solidFill>
        </p:spPr>
        <p:txBody>
          <a:bodyPr wrap="square" lIns="0" tIns="0" rIns="0" bIns="0" rtlCol="0"/>
          <a:lstStyle/>
          <a:p>
            <a:endParaRPr/>
          </a:p>
        </p:txBody>
      </p:sp>
      <p:sp>
        <p:nvSpPr>
          <p:cNvPr id="693" name="object 693"/>
          <p:cNvSpPr/>
          <p:nvPr/>
        </p:nvSpPr>
        <p:spPr>
          <a:xfrm>
            <a:off x="1715096" y="4053573"/>
            <a:ext cx="2540" cy="2540"/>
          </a:xfrm>
          <a:custGeom>
            <a:avLst/>
            <a:gdLst/>
            <a:ahLst/>
            <a:cxnLst/>
            <a:rect l="l" t="t" r="r" b="b"/>
            <a:pathLst>
              <a:path w="2539" h="2539">
                <a:moveTo>
                  <a:pt x="1244" y="0"/>
                </a:moveTo>
                <a:lnTo>
                  <a:pt x="304" y="228"/>
                </a:lnTo>
                <a:lnTo>
                  <a:pt x="0" y="685"/>
                </a:lnTo>
                <a:lnTo>
                  <a:pt x="215" y="1625"/>
                </a:lnTo>
                <a:lnTo>
                  <a:pt x="685" y="1930"/>
                </a:lnTo>
                <a:lnTo>
                  <a:pt x="1625" y="1701"/>
                </a:lnTo>
                <a:lnTo>
                  <a:pt x="1930" y="1244"/>
                </a:lnTo>
                <a:lnTo>
                  <a:pt x="1701" y="304"/>
                </a:lnTo>
                <a:lnTo>
                  <a:pt x="1244" y="0"/>
                </a:lnTo>
                <a:close/>
              </a:path>
            </a:pathLst>
          </a:custGeom>
          <a:solidFill>
            <a:srgbClr val="7C696A">
              <a:alpha val="79998"/>
            </a:srgbClr>
          </a:solidFill>
        </p:spPr>
        <p:txBody>
          <a:bodyPr wrap="square" lIns="0" tIns="0" rIns="0" bIns="0" rtlCol="0"/>
          <a:lstStyle/>
          <a:p>
            <a:endParaRPr/>
          </a:p>
        </p:txBody>
      </p:sp>
      <p:sp>
        <p:nvSpPr>
          <p:cNvPr id="694" name="object 694"/>
          <p:cNvSpPr/>
          <p:nvPr/>
        </p:nvSpPr>
        <p:spPr>
          <a:xfrm>
            <a:off x="1715344" y="4053720"/>
            <a:ext cx="1905" cy="1905"/>
          </a:xfrm>
          <a:custGeom>
            <a:avLst/>
            <a:gdLst/>
            <a:ahLst/>
            <a:cxnLst/>
            <a:rect l="l" t="t" r="r" b="b"/>
            <a:pathLst>
              <a:path w="1905" h="1904">
                <a:moveTo>
                  <a:pt x="956" y="0"/>
                </a:moveTo>
                <a:lnTo>
                  <a:pt x="156" y="177"/>
                </a:lnTo>
                <a:lnTo>
                  <a:pt x="0" y="1054"/>
                </a:lnTo>
                <a:lnTo>
                  <a:pt x="80" y="1396"/>
                </a:lnTo>
                <a:lnTo>
                  <a:pt x="474" y="1650"/>
                </a:lnTo>
                <a:lnTo>
                  <a:pt x="1286" y="1460"/>
                </a:lnTo>
                <a:lnTo>
                  <a:pt x="1241" y="177"/>
                </a:lnTo>
                <a:lnTo>
                  <a:pt x="956" y="0"/>
                </a:lnTo>
                <a:close/>
              </a:path>
            </a:pathLst>
          </a:custGeom>
          <a:solidFill>
            <a:srgbClr val="7C696A">
              <a:alpha val="79998"/>
            </a:srgbClr>
          </a:solidFill>
        </p:spPr>
        <p:txBody>
          <a:bodyPr wrap="square" lIns="0" tIns="0" rIns="0" bIns="0" rtlCol="0"/>
          <a:lstStyle/>
          <a:p>
            <a:endParaRPr/>
          </a:p>
        </p:txBody>
      </p:sp>
      <p:sp>
        <p:nvSpPr>
          <p:cNvPr id="695" name="object 695"/>
          <p:cNvSpPr/>
          <p:nvPr/>
        </p:nvSpPr>
        <p:spPr>
          <a:xfrm>
            <a:off x="1715455" y="4053842"/>
            <a:ext cx="1270" cy="1905"/>
          </a:xfrm>
          <a:custGeom>
            <a:avLst/>
            <a:gdLst/>
            <a:ahLst/>
            <a:cxnLst/>
            <a:rect l="l" t="t" r="r" b="b"/>
            <a:pathLst>
              <a:path w="1269" h="1904">
                <a:moveTo>
                  <a:pt x="815" y="0"/>
                </a:moveTo>
                <a:lnTo>
                  <a:pt x="130" y="165"/>
                </a:lnTo>
                <a:lnTo>
                  <a:pt x="0" y="888"/>
                </a:lnTo>
                <a:lnTo>
                  <a:pt x="66" y="1193"/>
                </a:lnTo>
                <a:lnTo>
                  <a:pt x="409" y="1396"/>
                </a:lnTo>
                <a:lnTo>
                  <a:pt x="1095" y="1244"/>
                </a:lnTo>
                <a:lnTo>
                  <a:pt x="1054" y="165"/>
                </a:lnTo>
                <a:lnTo>
                  <a:pt x="815" y="0"/>
                </a:lnTo>
                <a:close/>
              </a:path>
            </a:pathLst>
          </a:custGeom>
          <a:solidFill>
            <a:srgbClr val="7C696A">
              <a:alpha val="79998"/>
            </a:srgbClr>
          </a:solidFill>
        </p:spPr>
        <p:txBody>
          <a:bodyPr wrap="square" lIns="0" tIns="0" rIns="0" bIns="0" rtlCol="0"/>
          <a:lstStyle/>
          <a:p>
            <a:endParaRPr/>
          </a:p>
        </p:txBody>
      </p:sp>
      <p:sp>
        <p:nvSpPr>
          <p:cNvPr id="696" name="object 696"/>
          <p:cNvSpPr/>
          <p:nvPr/>
        </p:nvSpPr>
        <p:spPr>
          <a:xfrm>
            <a:off x="1715509" y="4053976"/>
            <a:ext cx="1270" cy="1270"/>
          </a:xfrm>
          <a:custGeom>
            <a:avLst/>
            <a:gdLst/>
            <a:ahLst/>
            <a:cxnLst/>
            <a:rect l="l" t="t" r="r" b="b"/>
            <a:pathLst>
              <a:path w="1269" h="1270">
                <a:moveTo>
                  <a:pt x="715" y="0"/>
                </a:moveTo>
                <a:lnTo>
                  <a:pt x="156" y="127"/>
                </a:lnTo>
                <a:lnTo>
                  <a:pt x="0" y="444"/>
                </a:lnTo>
                <a:lnTo>
                  <a:pt x="118" y="952"/>
                </a:lnTo>
                <a:lnTo>
                  <a:pt x="384" y="1130"/>
                </a:lnTo>
                <a:lnTo>
                  <a:pt x="943" y="1003"/>
                </a:lnTo>
                <a:lnTo>
                  <a:pt x="914" y="127"/>
                </a:lnTo>
                <a:lnTo>
                  <a:pt x="715" y="0"/>
                </a:lnTo>
                <a:close/>
              </a:path>
            </a:pathLst>
          </a:custGeom>
          <a:solidFill>
            <a:srgbClr val="7C696A">
              <a:alpha val="79998"/>
            </a:srgbClr>
          </a:solidFill>
        </p:spPr>
        <p:txBody>
          <a:bodyPr wrap="square" lIns="0" tIns="0" rIns="0" bIns="0" rtlCol="0"/>
          <a:lstStyle/>
          <a:p>
            <a:endParaRPr/>
          </a:p>
        </p:txBody>
      </p:sp>
      <p:sp>
        <p:nvSpPr>
          <p:cNvPr id="697" name="object 697"/>
          <p:cNvSpPr/>
          <p:nvPr/>
        </p:nvSpPr>
        <p:spPr>
          <a:xfrm>
            <a:off x="1715640" y="4054110"/>
            <a:ext cx="1270" cy="1270"/>
          </a:xfrm>
          <a:custGeom>
            <a:avLst/>
            <a:gdLst/>
            <a:ahLst/>
            <a:cxnLst/>
            <a:rect l="l" t="t" r="r" b="b"/>
            <a:pathLst>
              <a:path w="1269" h="1270">
                <a:moveTo>
                  <a:pt x="538" y="0"/>
                </a:moveTo>
                <a:lnTo>
                  <a:pt x="119" y="88"/>
                </a:lnTo>
                <a:lnTo>
                  <a:pt x="0" y="342"/>
                </a:lnTo>
                <a:lnTo>
                  <a:pt x="124" y="761"/>
                </a:lnTo>
                <a:lnTo>
                  <a:pt x="296" y="863"/>
                </a:lnTo>
                <a:lnTo>
                  <a:pt x="512" y="825"/>
                </a:lnTo>
                <a:lnTo>
                  <a:pt x="716" y="761"/>
                </a:lnTo>
                <a:lnTo>
                  <a:pt x="698" y="88"/>
                </a:lnTo>
                <a:lnTo>
                  <a:pt x="538" y="0"/>
                </a:lnTo>
                <a:close/>
              </a:path>
            </a:pathLst>
          </a:custGeom>
          <a:solidFill>
            <a:srgbClr val="7C696A">
              <a:alpha val="79998"/>
            </a:srgbClr>
          </a:solidFill>
        </p:spPr>
        <p:txBody>
          <a:bodyPr wrap="square" lIns="0" tIns="0" rIns="0" bIns="0" rtlCol="0"/>
          <a:lstStyle/>
          <a:p>
            <a:endParaRPr/>
          </a:p>
        </p:txBody>
      </p:sp>
      <p:sp>
        <p:nvSpPr>
          <p:cNvPr id="698" name="object 698"/>
          <p:cNvSpPr/>
          <p:nvPr/>
        </p:nvSpPr>
        <p:spPr>
          <a:xfrm>
            <a:off x="1710129" y="4049034"/>
            <a:ext cx="12065" cy="11430"/>
          </a:xfrm>
          <a:custGeom>
            <a:avLst/>
            <a:gdLst/>
            <a:ahLst/>
            <a:cxnLst/>
            <a:rect l="l" t="t" r="r" b="b"/>
            <a:pathLst>
              <a:path w="12064" h="11429">
                <a:moveTo>
                  <a:pt x="8381" y="0"/>
                </a:moveTo>
                <a:lnTo>
                  <a:pt x="5486" y="0"/>
                </a:lnTo>
                <a:lnTo>
                  <a:pt x="5105" y="38"/>
                </a:lnTo>
                <a:lnTo>
                  <a:pt x="1816" y="774"/>
                </a:lnTo>
                <a:lnTo>
                  <a:pt x="0" y="3733"/>
                </a:lnTo>
                <a:lnTo>
                  <a:pt x="1257" y="9207"/>
                </a:lnTo>
                <a:lnTo>
                  <a:pt x="3479" y="11036"/>
                </a:lnTo>
                <a:lnTo>
                  <a:pt x="6375" y="11036"/>
                </a:lnTo>
                <a:lnTo>
                  <a:pt x="6769" y="10985"/>
                </a:lnTo>
                <a:lnTo>
                  <a:pt x="8572" y="10579"/>
                </a:lnTo>
                <a:lnTo>
                  <a:pt x="9151" y="10160"/>
                </a:lnTo>
                <a:lnTo>
                  <a:pt x="3886" y="10160"/>
                </a:lnTo>
                <a:lnTo>
                  <a:pt x="1993" y="8623"/>
                </a:lnTo>
                <a:lnTo>
                  <a:pt x="952" y="4000"/>
                </a:lnTo>
                <a:lnTo>
                  <a:pt x="2463" y="1511"/>
                </a:lnTo>
                <a:lnTo>
                  <a:pt x="5219" y="889"/>
                </a:lnTo>
                <a:lnTo>
                  <a:pt x="5549" y="850"/>
                </a:lnTo>
                <a:lnTo>
                  <a:pt x="9436" y="850"/>
                </a:lnTo>
                <a:lnTo>
                  <a:pt x="8381" y="0"/>
                </a:lnTo>
                <a:close/>
              </a:path>
              <a:path w="12064" h="11429">
                <a:moveTo>
                  <a:pt x="9436" y="850"/>
                </a:moveTo>
                <a:lnTo>
                  <a:pt x="7988" y="850"/>
                </a:lnTo>
                <a:lnTo>
                  <a:pt x="9855" y="2374"/>
                </a:lnTo>
                <a:lnTo>
                  <a:pt x="10629" y="5715"/>
                </a:lnTo>
                <a:lnTo>
                  <a:pt x="6311" y="10160"/>
                </a:lnTo>
                <a:lnTo>
                  <a:pt x="9151" y="10160"/>
                </a:lnTo>
                <a:lnTo>
                  <a:pt x="9766" y="9715"/>
                </a:lnTo>
                <a:lnTo>
                  <a:pt x="11277" y="7226"/>
                </a:lnTo>
                <a:lnTo>
                  <a:pt x="11506" y="5753"/>
                </a:lnTo>
                <a:lnTo>
                  <a:pt x="10617" y="1803"/>
                </a:lnTo>
                <a:lnTo>
                  <a:pt x="9436" y="850"/>
                </a:lnTo>
                <a:close/>
              </a:path>
            </a:pathLst>
          </a:custGeom>
          <a:solidFill>
            <a:srgbClr val="402B2D">
              <a:alpha val="79998"/>
            </a:srgbClr>
          </a:solidFill>
        </p:spPr>
        <p:txBody>
          <a:bodyPr wrap="square" lIns="0" tIns="0" rIns="0" bIns="0" rtlCol="0"/>
          <a:lstStyle/>
          <a:p>
            <a:endParaRPr/>
          </a:p>
        </p:txBody>
      </p:sp>
      <p:sp>
        <p:nvSpPr>
          <p:cNvPr id="699" name="object 699"/>
          <p:cNvSpPr/>
          <p:nvPr/>
        </p:nvSpPr>
        <p:spPr>
          <a:xfrm>
            <a:off x="1712829" y="4050729"/>
            <a:ext cx="5715" cy="5715"/>
          </a:xfrm>
          <a:custGeom>
            <a:avLst/>
            <a:gdLst/>
            <a:ahLst/>
            <a:cxnLst/>
            <a:rect l="l" t="t" r="r" b="b"/>
            <a:pathLst>
              <a:path w="5714" h="5714">
                <a:moveTo>
                  <a:pt x="3632" y="0"/>
                </a:moveTo>
                <a:lnTo>
                  <a:pt x="888" y="622"/>
                </a:lnTo>
                <a:lnTo>
                  <a:pt x="0" y="1866"/>
                </a:lnTo>
                <a:lnTo>
                  <a:pt x="558" y="4356"/>
                </a:lnTo>
                <a:lnTo>
                  <a:pt x="1904" y="5105"/>
                </a:lnTo>
                <a:lnTo>
                  <a:pt x="4660" y="4470"/>
                </a:lnTo>
                <a:lnTo>
                  <a:pt x="5537" y="3225"/>
                </a:lnTo>
                <a:lnTo>
                  <a:pt x="4978" y="749"/>
                </a:lnTo>
                <a:lnTo>
                  <a:pt x="3632" y="0"/>
                </a:lnTo>
                <a:close/>
              </a:path>
            </a:pathLst>
          </a:custGeom>
          <a:solidFill>
            <a:srgbClr val="402B2D">
              <a:alpha val="79998"/>
            </a:srgbClr>
          </a:solidFill>
        </p:spPr>
        <p:txBody>
          <a:bodyPr wrap="square" lIns="0" tIns="0" rIns="0" bIns="0" rtlCol="0"/>
          <a:lstStyle/>
          <a:p>
            <a:endParaRPr/>
          </a:p>
        </p:txBody>
      </p:sp>
      <p:sp>
        <p:nvSpPr>
          <p:cNvPr id="700" name="object 700"/>
          <p:cNvSpPr/>
          <p:nvPr/>
        </p:nvSpPr>
        <p:spPr>
          <a:xfrm>
            <a:off x="1712360" y="4050250"/>
            <a:ext cx="6350" cy="6350"/>
          </a:xfrm>
          <a:custGeom>
            <a:avLst/>
            <a:gdLst/>
            <a:ahLst/>
            <a:cxnLst/>
            <a:rect l="l" t="t" r="r" b="b"/>
            <a:pathLst>
              <a:path w="6350" h="6350">
                <a:moveTo>
                  <a:pt x="4216" y="0"/>
                </a:moveTo>
                <a:lnTo>
                  <a:pt x="1028" y="736"/>
                </a:lnTo>
                <a:lnTo>
                  <a:pt x="0" y="2222"/>
                </a:lnTo>
                <a:lnTo>
                  <a:pt x="609" y="4914"/>
                </a:lnTo>
                <a:lnTo>
                  <a:pt x="1752" y="5765"/>
                </a:lnTo>
                <a:lnTo>
                  <a:pt x="3365" y="5765"/>
                </a:lnTo>
                <a:lnTo>
                  <a:pt x="3606" y="5740"/>
                </a:lnTo>
                <a:lnTo>
                  <a:pt x="4610" y="5511"/>
                </a:lnTo>
                <a:lnTo>
                  <a:pt x="5212" y="5118"/>
                </a:lnTo>
                <a:lnTo>
                  <a:pt x="2527" y="5118"/>
                </a:lnTo>
                <a:lnTo>
                  <a:pt x="1397" y="4483"/>
                </a:lnTo>
                <a:lnTo>
                  <a:pt x="939" y="2489"/>
                </a:lnTo>
                <a:lnTo>
                  <a:pt x="1689" y="1460"/>
                </a:lnTo>
                <a:lnTo>
                  <a:pt x="3175" y="1142"/>
                </a:lnTo>
                <a:lnTo>
                  <a:pt x="5866" y="1142"/>
                </a:lnTo>
                <a:lnTo>
                  <a:pt x="5816" y="927"/>
                </a:lnTo>
                <a:lnTo>
                  <a:pt x="4216" y="0"/>
                </a:lnTo>
                <a:close/>
              </a:path>
              <a:path w="6350" h="6350">
                <a:moveTo>
                  <a:pt x="5866" y="1142"/>
                </a:moveTo>
                <a:lnTo>
                  <a:pt x="4318" y="1142"/>
                </a:lnTo>
                <a:lnTo>
                  <a:pt x="5118" y="1727"/>
                </a:lnTo>
                <a:lnTo>
                  <a:pt x="5228" y="2222"/>
                </a:lnTo>
                <a:lnTo>
                  <a:pt x="2527" y="5118"/>
                </a:lnTo>
                <a:lnTo>
                  <a:pt x="5212" y="5118"/>
                </a:lnTo>
                <a:lnTo>
                  <a:pt x="6159" y="3835"/>
                </a:lnTo>
                <a:lnTo>
                  <a:pt x="6221" y="3530"/>
                </a:lnTo>
                <a:lnTo>
                  <a:pt x="6113" y="2222"/>
                </a:lnTo>
                <a:lnTo>
                  <a:pt x="5866" y="1142"/>
                </a:lnTo>
                <a:close/>
              </a:path>
            </a:pathLst>
          </a:custGeom>
          <a:solidFill>
            <a:srgbClr val="402B2D">
              <a:alpha val="79998"/>
            </a:srgbClr>
          </a:solidFill>
        </p:spPr>
        <p:txBody>
          <a:bodyPr wrap="square" lIns="0" tIns="0" rIns="0" bIns="0" rtlCol="0"/>
          <a:lstStyle/>
          <a:p>
            <a:endParaRPr/>
          </a:p>
        </p:txBody>
      </p:sp>
      <p:sp>
        <p:nvSpPr>
          <p:cNvPr id="701" name="object 701"/>
          <p:cNvSpPr/>
          <p:nvPr/>
        </p:nvSpPr>
        <p:spPr>
          <a:xfrm>
            <a:off x="1891182" y="4082211"/>
            <a:ext cx="10795" cy="10160"/>
          </a:xfrm>
          <a:custGeom>
            <a:avLst/>
            <a:gdLst/>
            <a:ahLst/>
            <a:cxnLst/>
            <a:rect l="l" t="t" r="r" b="b"/>
            <a:pathLst>
              <a:path w="10794" h="10160">
                <a:moveTo>
                  <a:pt x="7785" y="0"/>
                </a:moveTo>
                <a:lnTo>
                  <a:pt x="5156" y="0"/>
                </a:lnTo>
                <a:lnTo>
                  <a:pt x="4838" y="25"/>
                </a:lnTo>
                <a:lnTo>
                  <a:pt x="1828" y="546"/>
                </a:lnTo>
                <a:lnTo>
                  <a:pt x="0" y="2946"/>
                </a:lnTo>
                <a:lnTo>
                  <a:pt x="876" y="7912"/>
                </a:lnTo>
                <a:lnTo>
                  <a:pt x="3403" y="9550"/>
                </a:lnTo>
                <a:lnTo>
                  <a:pt x="8788" y="8610"/>
                </a:lnTo>
                <a:lnTo>
                  <a:pt x="10629" y="6197"/>
                </a:lnTo>
                <a:lnTo>
                  <a:pt x="9817" y="1536"/>
                </a:lnTo>
                <a:lnTo>
                  <a:pt x="7785" y="0"/>
                </a:lnTo>
                <a:close/>
              </a:path>
            </a:pathLst>
          </a:custGeom>
          <a:solidFill>
            <a:srgbClr val="533F41">
              <a:alpha val="79998"/>
            </a:srgbClr>
          </a:solidFill>
        </p:spPr>
        <p:txBody>
          <a:bodyPr wrap="square" lIns="0" tIns="0" rIns="0" bIns="0" rtlCol="0"/>
          <a:lstStyle/>
          <a:p>
            <a:endParaRPr/>
          </a:p>
        </p:txBody>
      </p:sp>
      <p:sp>
        <p:nvSpPr>
          <p:cNvPr id="702" name="object 702"/>
          <p:cNvSpPr/>
          <p:nvPr/>
        </p:nvSpPr>
        <p:spPr>
          <a:xfrm>
            <a:off x="1891182" y="4082211"/>
            <a:ext cx="10795" cy="9525"/>
          </a:xfrm>
          <a:custGeom>
            <a:avLst/>
            <a:gdLst/>
            <a:ahLst/>
            <a:cxnLst/>
            <a:rect l="l" t="t" r="r" b="b"/>
            <a:pathLst>
              <a:path w="10794" h="9525">
                <a:moveTo>
                  <a:pt x="7785" y="0"/>
                </a:moveTo>
                <a:lnTo>
                  <a:pt x="5314" y="0"/>
                </a:lnTo>
                <a:lnTo>
                  <a:pt x="1797" y="615"/>
                </a:lnTo>
                <a:lnTo>
                  <a:pt x="0" y="2946"/>
                </a:lnTo>
                <a:lnTo>
                  <a:pt x="876" y="7912"/>
                </a:lnTo>
                <a:lnTo>
                  <a:pt x="3359" y="9480"/>
                </a:lnTo>
                <a:lnTo>
                  <a:pt x="8832" y="8540"/>
                </a:lnTo>
                <a:lnTo>
                  <a:pt x="10629" y="6197"/>
                </a:lnTo>
                <a:lnTo>
                  <a:pt x="9817" y="1536"/>
                </a:lnTo>
                <a:lnTo>
                  <a:pt x="7785" y="0"/>
                </a:lnTo>
                <a:close/>
              </a:path>
            </a:pathLst>
          </a:custGeom>
          <a:solidFill>
            <a:srgbClr val="533F41">
              <a:alpha val="79998"/>
            </a:srgbClr>
          </a:solidFill>
        </p:spPr>
        <p:txBody>
          <a:bodyPr wrap="square" lIns="0" tIns="0" rIns="0" bIns="0" rtlCol="0"/>
          <a:lstStyle/>
          <a:p>
            <a:endParaRPr/>
          </a:p>
        </p:txBody>
      </p:sp>
      <p:sp>
        <p:nvSpPr>
          <p:cNvPr id="703" name="object 703"/>
          <p:cNvSpPr/>
          <p:nvPr/>
        </p:nvSpPr>
        <p:spPr>
          <a:xfrm>
            <a:off x="1891249" y="4082211"/>
            <a:ext cx="10795" cy="9525"/>
          </a:xfrm>
          <a:custGeom>
            <a:avLst/>
            <a:gdLst/>
            <a:ahLst/>
            <a:cxnLst/>
            <a:rect l="l" t="t" r="r" b="b"/>
            <a:pathLst>
              <a:path w="10794" h="9525">
                <a:moveTo>
                  <a:pt x="7524" y="0"/>
                </a:moveTo>
                <a:lnTo>
                  <a:pt x="5873" y="0"/>
                </a:lnTo>
                <a:lnTo>
                  <a:pt x="1816" y="713"/>
                </a:lnTo>
                <a:lnTo>
                  <a:pt x="0" y="3025"/>
                </a:lnTo>
                <a:lnTo>
                  <a:pt x="406" y="5425"/>
                </a:lnTo>
                <a:lnTo>
                  <a:pt x="850" y="7813"/>
                </a:lnTo>
                <a:lnTo>
                  <a:pt x="3340" y="9375"/>
                </a:lnTo>
                <a:lnTo>
                  <a:pt x="8686" y="8435"/>
                </a:lnTo>
                <a:lnTo>
                  <a:pt x="10502" y="6111"/>
                </a:lnTo>
                <a:lnTo>
                  <a:pt x="9692" y="1493"/>
                </a:lnTo>
                <a:lnTo>
                  <a:pt x="8631" y="690"/>
                </a:lnTo>
                <a:lnTo>
                  <a:pt x="7524" y="0"/>
                </a:lnTo>
                <a:close/>
              </a:path>
            </a:pathLst>
          </a:custGeom>
          <a:solidFill>
            <a:srgbClr val="584447">
              <a:alpha val="79998"/>
            </a:srgbClr>
          </a:solidFill>
        </p:spPr>
        <p:txBody>
          <a:bodyPr wrap="square" lIns="0" tIns="0" rIns="0" bIns="0" rtlCol="0"/>
          <a:lstStyle/>
          <a:p>
            <a:endParaRPr/>
          </a:p>
        </p:txBody>
      </p:sp>
      <p:sp>
        <p:nvSpPr>
          <p:cNvPr id="704" name="object 704"/>
          <p:cNvSpPr/>
          <p:nvPr/>
        </p:nvSpPr>
        <p:spPr>
          <a:xfrm>
            <a:off x="1891386" y="4082211"/>
            <a:ext cx="10795" cy="9525"/>
          </a:xfrm>
          <a:custGeom>
            <a:avLst/>
            <a:gdLst/>
            <a:ahLst/>
            <a:cxnLst/>
            <a:rect l="l" t="t" r="r" b="b"/>
            <a:pathLst>
              <a:path w="10794" h="9525">
                <a:moveTo>
                  <a:pt x="7157" y="0"/>
                </a:moveTo>
                <a:lnTo>
                  <a:pt x="6318" y="0"/>
                </a:lnTo>
                <a:lnTo>
                  <a:pt x="1765" y="811"/>
                </a:lnTo>
                <a:lnTo>
                  <a:pt x="0" y="3059"/>
                </a:lnTo>
                <a:lnTo>
                  <a:pt x="812" y="7720"/>
                </a:lnTo>
                <a:lnTo>
                  <a:pt x="3251" y="9269"/>
                </a:lnTo>
                <a:lnTo>
                  <a:pt x="8458" y="8342"/>
                </a:lnTo>
                <a:lnTo>
                  <a:pt x="10236" y="6082"/>
                </a:lnTo>
                <a:lnTo>
                  <a:pt x="9423" y="1408"/>
                </a:lnTo>
                <a:lnTo>
                  <a:pt x="7157" y="0"/>
                </a:lnTo>
                <a:close/>
              </a:path>
            </a:pathLst>
          </a:custGeom>
          <a:solidFill>
            <a:srgbClr val="5D494B">
              <a:alpha val="79998"/>
            </a:srgbClr>
          </a:solidFill>
        </p:spPr>
        <p:txBody>
          <a:bodyPr wrap="square" lIns="0" tIns="0" rIns="0" bIns="0" rtlCol="0"/>
          <a:lstStyle/>
          <a:p>
            <a:endParaRPr/>
          </a:p>
        </p:txBody>
      </p:sp>
      <p:sp>
        <p:nvSpPr>
          <p:cNvPr id="705" name="object 705"/>
          <p:cNvSpPr/>
          <p:nvPr/>
        </p:nvSpPr>
        <p:spPr>
          <a:xfrm>
            <a:off x="1891497" y="4082219"/>
            <a:ext cx="10160" cy="9525"/>
          </a:xfrm>
          <a:custGeom>
            <a:avLst/>
            <a:gdLst/>
            <a:ahLst/>
            <a:cxnLst/>
            <a:rect l="l" t="t" r="r" b="b"/>
            <a:pathLst>
              <a:path w="10160" h="9525">
                <a:moveTo>
                  <a:pt x="6819" y="0"/>
                </a:moveTo>
                <a:lnTo>
                  <a:pt x="1739" y="888"/>
                </a:lnTo>
                <a:lnTo>
                  <a:pt x="0" y="3098"/>
                </a:lnTo>
                <a:lnTo>
                  <a:pt x="812" y="7658"/>
                </a:lnTo>
                <a:lnTo>
                  <a:pt x="3187" y="9131"/>
                </a:lnTo>
                <a:lnTo>
                  <a:pt x="8267" y="8242"/>
                </a:lnTo>
                <a:lnTo>
                  <a:pt x="10007" y="6045"/>
                </a:lnTo>
                <a:lnTo>
                  <a:pt x="9194" y="1485"/>
                </a:lnTo>
                <a:lnTo>
                  <a:pt x="6819" y="0"/>
                </a:lnTo>
                <a:close/>
              </a:path>
            </a:pathLst>
          </a:custGeom>
          <a:solidFill>
            <a:srgbClr val="614D4F">
              <a:alpha val="79998"/>
            </a:srgbClr>
          </a:solidFill>
        </p:spPr>
        <p:txBody>
          <a:bodyPr wrap="square" lIns="0" tIns="0" rIns="0" bIns="0" rtlCol="0"/>
          <a:lstStyle/>
          <a:p>
            <a:endParaRPr/>
          </a:p>
        </p:txBody>
      </p:sp>
      <p:sp>
        <p:nvSpPr>
          <p:cNvPr id="706" name="object 706"/>
          <p:cNvSpPr/>
          <p:nvPr/>
        </p:nvSpPr>
        <p:spPr>
          <a:xfrm>
            <a:off x="1891623" y="4082329"/>
            <a:ext cx="10160" cy="9525"/>
          </a:xfrm>
          <a:custGeom>
            <a:avLst/>
            <a:gdLst/>
            <a:ahLst/>
            <a:cxnLst/>
            <a:rect l="l" t="t" r="r" b="b"/>
            <a:pathLst>
              <a:path w="10160" h="9525">
                <a:moveTo>
                  <a:pt x="6654" y="0"/>
                </a:moveTo>
                <a:lnTo>
                  <a:pt x="1689" y="876"/>
                </a:lnTo>
                <a:lnTo>
                  <a:pt x="0" y="3022"/>
                </a:lnTo>
                <a:lnTo>
                  <a:pt x="787" y="7467"/>
                </a:lnTo>
                <a:lnTo>
                  <a:pt x="3098" y="8902"/>
                </a:lnTo>
                <a:lnTo>
                  <a:pt x="8064" y="8039"/>
                </a:lnTo>
                <a:lnTo>
                  <a:pt x="9753" y="5892"/>
                </a:lnTo>
                <a:lnTo>
                  <a:pt x="8966" y="1447"/>
                </a:lnTo>
                <a:lnTo>
                  <a:pt x="6654" y="0"/>
                </a:lnTo>
                <a:close/>
              </a:path>
            </a:pathLst>
          </a:custGeom>
          <a:solidFill>
            <a:srgbClr val="645152">
              <a:alpha val="79998"/>
            </a:srgbClr>
          </a:solidFill>
        </p:spPr>
        <p:txBody>
          <a:bodyPr wrap="square" lIns="0" tIns="0" rIns="0" bIns="0" rtlCol="0"/>
          <a:lstStyle/>
          <a:p>
            <a:endParaRPr/>
          </a:p>
        </p:txBody>
      </p:sp>
      <p:sp>
        <p:nvSpPr>
          <p:cNvPr id="707" name="object 707"/>
          <p:cNvSpPr/>
          <p:nvPr/>
        </p:nvSpPr>
        <p:spPr>
          <a:xfrm>
            <a:off x="1891760" y="4082453"/>
            <a:ext cx="9525" cy="8890"/>
          </a:xfrm>
          <a:custGeom>
            <a:avLst/>
            <a:gdLst/>
            <a:ahLst/>
            <a:cxnLst/>
            <a:rect l="l" t="t" r="r" b="b"/>
            <a:pathLst>
              <a:path w="9525" h="8889">
                <a:moveTo>
                  <a:pt x="6477" y="0"/>
                </a:moveTo>
                <a:lnTo>
                  <a:pt x="1651" y="850"/>
                </a:lnTo>
                <a:lnTo>
                  <a:pt x="0" y="2933"/>
                </a:lnTo>
                <a:lnTo>
                  <a:pt x="762" y="7264"/>
                </a:lnTo>
                <a:lnTo>
                  <a:pt x="3022" y="8661"/>
                </a:lnTo>
                <a:lnTo>
                  <a:pt x="7835" y="7835"/>
                </a:lnTo>
                <a:lnTo>
                  <a:pt x="9486" y="5727"/>
                </a:lnTo>
                <a:lnTo>
                  <a:pt x="8724" y="1409"/>
                </a:lnTo>
                <a:lnTo>
                  <a:pt x="6477" y="0"/>
                </a:lnTo>
                <a:close/>
              </a:path>
            </a:pathLst>
          </a:custGeom>
          <a:solidFill>
            <a:srgbClr val="675455">
              <a:alpha val="79998"/>
            </a:srgbClr>
          </a:solidFill>
        </p:spPr>
        <p:txBody>
          <a:bodyPr wrap="square" lIns="0" tIns="0" rIns="0" bIns="0" rtlCol="0"/>
          <a:lstStyle/>
          <a:p>
            <a:endParaRPr/>
          </a:p>
        </p:txBody>
      </p:sp>
      <p:sp>
        <p:nvSpPr>
          <p:cNvPr id="708" name="object 708"/>
          <p:cNvSpPr/>
          <p:nvPr/>
        </p:nvSpPr>
        <p:spPr>
          <a:xfrm>
            <a:off x="1891884" y="4082574"/>
            <a:ext cx="9525" cy="8890"/>
          </a:xfrm>
          <a:custGeom>
            <a:avLst/>
            <a:gdLst/>
            <a:ahLst/>
            <a:cxnLst/>
            <a:rect l="l" t="t" r="r" b="b"/>
            <a:pathLst>
              <a:path w="9525" h="8889">
                <a:moveTo>
                  <a:pt x="6299" y="0"/>
                </a:moveTo>
                <a:lnTo>
                  <a:pt x="1600" y="812"/>
                </a:lnTo>
                <a:lnTo>
                  <a:pt x="0" y="2844"/>
                </a:lnTo>
                <a:lnTo>
                  <a:pt x="736" y="7061"/>
                </a:lnTo>
                <a:lnTo>
                  <a:pt x="2933" y="8432"/>
                </a:lnTo>
                <a:lnTo>
                  <a:pt x="7632" y="7607"/>
                </a:lnTo>
                <a:lnTo>
                  <a:pt x="9232" y="5575"/>
                </a:lnTo>
                <a:lnTo>
                  <a:pt x="8496" y="1358"/>
                </a:lnTo>
                <a:lnTo>
                  <a:pt x="6299" y="0"/>
                </a:lnTo>
                <a:close/>
              </a:path>
            </a:pathLst>
          </a:custGeom>
          <a:solidFill>
            <a:srgbClr val="6A5759">
              <a:alpha val="79998"/>
            </a:srgbClr>
          </a:solidFill>
        </p:spPr>
        <p:txBody>
          <a:bodyPr wrap="square" lIns="0" tIns="0" rIns="0" bIns="0" rtlCol="0"/>
          <a:lstStyle/>
          <a:p>
            <a:endParaRPr/>
          </a:p>
        </p:txBody>
      </p:sp>
      <p:sp>
        <p:nvSpPr>
          <p:cNvPr id="709" name="object 709"/>
          <p:cNvSpPr/>
          <p:nvPr/>
        </p:nvSpPr>
        <p:spPr>
          <a:xfrm>
            <a:off x="1892007" y="4082685"/>
            <a:ext cx="9525" cy="8255"/>
          </a:xfrm>
          <a:custGeom>
            <a:avLst/>
            <a:gdLst/>
            <a:ahLst/>
            <a:cxnLst/>
            <a:rect l="l" t="t" r="r" b="b"/>
            <a:pathLst>
              <a:path w="9525" h="8254">
                <a:moveTo>
                  <a:pt x="6134" y="0"/>
                </a:moveTo>
                <a:lnTo>
                  <a:pt x="1549" y="800"/>
                </a:lnTo>
                <a:lnTo>
                  <a:pt x="0" y="2781"/>
                </a:lnTo>
                <a:lnTo>
                  <a:pt x="723" y="6858"/>
                </a:lnTo>
                <a:lnTo>
                  <a:pt x="2857" y="8204"/>
                </a:lnTo>
                <a:lnTo>
                  <a:pt x="7416" y="7404"/>
                </a:lnTo>
                <a:lnTo>
                  <a:pt x="8978" y="5422"/>
                </a:lnTo>
                <a:lnTo>
                  <a:pt x="8267" y="1333"/>
                </a:lnTo>
                <a:lnTo>
                  <a:pt x="6134" y="0"/>
                </a:lnTo>
                <a:close/>
              </a:path>
            </a:pathLst>
          </a:custGeom>
          <a:solidFill>
            <a:srgbClr val="6C5A5B">
              <a:alpha val="79998"/>
            </a:srgbClr>
          </a:solidFill>
        </p:spPr>
        <p:txBody>
          <a:bodyPr wrap="square" lIns="0" tIns="0" rIns="0" bIns="0" rtlCol="0"/>
          <a:lstStyle/>
          <a:p>
            <a:endParaRPr/>
          </a:p>
        </p:txBody>
      </p:sp>
      <p:sp>
        <p:nvSpPr>
          <p:cNvPr id="710" name="object 710"/>
          <p:cNvSpPr/>
          <p:nvPr/>
        </p:nvSpPr>
        <p:spPr>
          <a:xfrm>
            <a:off x="1892137" y="4082796"/>
            <a:ext cx="8890" cy="8255"/>
          </a:xfrm>
          <a:custGeom>
            <a:avLst/>
            <a:gdLst/>
            <a:ahLst/>
            <a:cxnLst/>
            <a:rect l="l" t="t" r="r" b="b"/>
            <a:pathLst>
              <a:path w="8889" h="8254">
                <a:moveTo>
                  <a:pt x="5943" y="0"/>
                </a:moveTo>
                <a:lnTo>
                  <a:pt x="1523" y="787"/>
                </a:lnTo>
                <a:lnTo>
                  <a:pt x="0" y="2705"/>
                </a:lnTo>
                <a:lnTo>
                  <a:pt x="698" y="6680"/>
                </a:lnTo>
                <a:lnTo>
                  <a:pt x="2781" y="7975"/>
                </a:lnTo>
                <a:lnTo>
                  <a:pt x="7213" y="7200"/>
                </a:lnTo>
                <a:lnTo>
                  <a:pt x="8712" y="5270"/>
                </a:lnTo>
                <a:lnTo>
                  <a:pt x="8039" y="1308"/>
                </a:lnTo>
                <a:lnTo>
                  <a:pt x="5943" y="0"/>
                </a:lnTo>
                <a:close/>
              </a:path>
            </a:pathLst>
          </a:custGeom>
          <a:solidFill>
            <a:srgbClr val="705C5E">
              <a:alpha val="79998"/>
            </a:srgbClr>
          </a:solidFill>
        </p:spPr>
        <p:txBody>
          <a:bodyPr wrap="square" lIns="0" tIns="0" rIns="0" bIns="0" rtlCol="0"/>
          <a:lstStyle/>
          <a:p>
            <a:endParaRPr/>
          </a:p>
        </p:txBody>
      </p:sp>
      <p:sp>
        <p:nvSpPr>
          <p:cNvPr id="711" name="object 711"/>
          <p:cNvSpPr/>
          <p:nvPr/>
        </p:nvSpPr>
        <p:spPr>
          <a:xfrm>
            <a:off x="1892258" y="4082917"/>
            <a:ext cx="8890" cy="8255"/>
          </a:xfrm>
          <a:custGeom>
            <a:avLst/>
            <a:gdLst/>
            <a:ahLst/>
            <a:cxnLst/>
            <a:rect l="l" t="t" r="r" b="b"/>
            <a:pathLst>
              <a:path w="8889" h="8254">
                <a:moveTo>
                  <a:pt x="5778" y="0"/>
                </a:moveTo>
                <a:lnTo>
                  <a:pt x="1485" y="761"/>
                </a:lnTo>
                <a:lnTo>
                  <a:pt x="0" y="2628"/>
                </a:lnTo>
                <a:lnTo>
                  <a:pt x="685" y="6489"/>
                </a:lnTo>
                <a:lnTo>
                  <a:pt x="2692" y="7734"/>
                </a:lnTo>
                <a:lnTo>
                  <a:pt x="7010" y="6984"/>
                </a:lnTo>
                <a:lnTo>
                  <a:pt x="8470" y="5105"/>
                </a:lnTo>
                <a:lnTo>
                  <a:pt x="7810" y="1257"/>
                </a:lnTo>
                <a:lnTo>
                  <a:pt x="5778" y="0"/>
                </a:lnTo>
                <a:close/>
              </a:path>
            </a:pathLst>
          </a:custGeom>
          <a:solidFill>
            <a:srgbClr val="705E5F">
              <a:alpha val="79998"/>
            </a:srgbClr>
          </a:solidFill>
        </p:spPr>
        <p:txBody>
          <a:bodyPr wrap="square" lIns="0" tIns="0" rIns="0" bIns="0" rtlCol="0"/>
          <a:lstStyle/>
          <a:p>
            <a:endParaRPr/>
          </a:p>
        </p:txBody>
      </p:sp>
      <p:sp>
        <p:nvSpPr>
          <p:cNvPr id="712" name="object 712"/>
          <p:cNvSpPr/>
          <p:nvPr/>
        </p:nvSpPr>
        <p:spPr>
          <a:xfrm>
            <a:off x="1892381" y="4083039"/>
            <a:ext cx="8255" cy="7620"/>
          </a:xfrm>
          <a:custGeom>
            <a:avLst/>
            <a:gdLst/>
            <a:ahLst/>
            <a:cxnLst/>
            <a:rect l="l" t="t" r="r" b="b"/>
            <a:pathLst>
              <a:path w="8255" h="7620">
                <a:moveTo>
                  <a:pt x="5613" y="0"/>
                </a:moveTo>
                <a:lnTo>
                  <a:pt x="1435" y="723"/>
                </a:lnTo>
                <a:lnTo>
                  <a:pt x="0" y="2527"/>
                </a:lnTo>
                <a:lnTo>
                  <a:pt x="660" y="6286"/>
                </a:lnTo>
                <a:lnTo>
                  <a:pt x="2628" y="7505"/>
                </a:lnTo>
                <a:lnTo>
                  <a:pt x="6807" y="6756"/>
                </a:lnTo>
                <a:lnTo>
                  <a:pt x="8229" y="4952"/>
                </a:lnTo>
                <a:lnTo>
                  <a:pt x="7569" y="1219"/>
                </a:lnTo>
                <a:lnTo>
                  <a:pt x="5613" y="0"/>
                </a:lnTo>
                <a:close/>
              </a:path>
            </a:pathLst>
          </a:custGeom>
          <a:solidFill>
            <a:srgbClr val="726061">
              <a:alpha val="79998"/>
            </a:srgbClr>
          </a:solidFill>
        </p:spPr>
        <p:txBody>
          <a:bodyPr wrap="square" lIns="0" tIns="0" rIns="0" bIns="0" rtlCol="0"/>
          <a:lstStyle/>
          <a:p>
            <a:endParaRPr/>
          </a:p>
        </p:txBody>
      </p:sp>
      <p:sp>
        <p:nvSpPr>
          <p:cNvPr id="713" name="object 713"/>
          <p:cNvSpPr/>
          <p:nvPr/>
        </p:nvSpPr>
        <p:spPr>
          <a:xfrm>
            <a:off x="1892518" y="4083151"/>
            <a:ext cx="8255" cy="7620"/>
          </a:xfrm>
          <a:custGeom>
            <a:avLst/>
            <a:gdLst/>
            <a:ahLst/>
            <a:cxnLst/>
            <a:rect l="l" t="t" r="r" b="b"/>
            <a:pathLst>
              <a:path w="8255" h="7620">
                <a:moveTo>
                  <a:pt x="5435" y="0"/>
                </a:moveTo>
                <a:lnTo>
                  <a:pt x="1371" y="698"/>
                </a:lnTo>
                <a:lnTo>
                  <a:pt x="0" y="2463"/>
                </a:lnTo>
                <a:lnTo>
                  <a:pt x="635" y="6083"/>
                </a:lnTo>
                <a:lnTo>
                  <a:pt x="2540" y="7277"/>
                </a:lnTo>
                <a:lnTo>
                  <a:pt x="6578" y="6565"/>
                </a:lnTo>
                <a:lnTo>
                  <a:pt x="7962" y="4813"/>
                </a:lnTo>
                <a:lnTo>
                  <a:pt x="7327" y="1181"/>
                </a:lnTo>
                <a:lnTo>
                  <a:pt x="5435" y="0"/>
                </a:lnTo>
                <a:close/>
              </a:path>
            </a:pathLst>
          </a:custGeom>
          <a:solidFill>
            <a:srgbClr val="756163">
              <a:alpha val="79998"/>
            </a:srgbClr>
          </a:solidFill>
        </p:spPr>
        <p:txBody>
          <a:bodyPr wrap="square" lIns="0" tIns="0" rIns="0" bIns="0" rtlCol="0"/>
          <a:lstStyle/>
          <a:p>
            <a:endParaRPr/>
          </a:p>
        </p:txBody>
      </p:sp>
      <p:sp>
        <p:nvSpPr>
          <p:cNvPr id="714" name="object 714"/>
          <p:cNvSpPr/>
          <p:nvPr/>
        </p:nvSpPr>
        <p:spPr>
          <a:xfrm>
            <a:off x="1892644" y="4083263"/>
            <a:ext cx="8255" cy="7620"/>
          </a:xfrm>
          <a:custGeom>
            <a:avLst/>
            <a:gdLst/>
            <a:ahLst/>
            <a:cxnLst/>
            <a:rect l="l" t="t" r="r" b="b"/>
            <a:pathLst>
              <a:path w="8255" h="7620">
                <a:moveTo>
                  <a:pt x="5257" y="0"/>
                </a:moveTo>
                <a:lnTo>
                  <a:pt x="1333" y="685"/>
                </a:lnTo>
                <a:lnTo>
                  <a:pt x="0" y="2387"/>
                </a:lnTo>
                <a:lnTo>
                  <a:pt x="609" y="5905"/>
                </a:lnTo>
                <a:lnTo>
                  <a:pt x="2451" y="7048"/>
                </a:lnTo>
                <a:lnTo>
                  <a:pt x="6375" y="6350"/>
                </a:lnTo>
                <a:lnTo>
                  <a:pt x="7708" y="4660"/>
                </a:lnTo>
                <a:lnTo>
                  <a:pt x="7099" y="1143"/>
                </a:lnTo>
                <a:lnTo>
                  <a:pt x="5257" y="0"/>
                </a:lnTo>
                <a:close/>
              </a:path>
            </a:pathLst>
          </a:custGeom>
          <a:solidFill>
            <a:srgbClr val="756364">
              <a:alpha val="79998"/>
            </a:srgbClr>
          </a:solidFill>
        </p:spPr>
        <p:txBody>
          <a:bodyPr wrap="square" lIns="0" tIns="0" rIns="0" bIns="0" rtlCol="0"/>
          <a:lstStyle/>
          <a:p>
            <a:endParaRPr/>
          </a:p>
        </p:txBody>
      </p:sp>
      <p:sp>
        <p:nvSpPr>
          <p:cNvPr id="715" name="object 715"/>
          <p:cNvSpPr/>
          <p:nvPr/>
        </p:nvSpPr>
        <p:spPr>
          <a:xfrm>
            <a:off x="1892768" y="4083386"/>
            <a:ext cx="7620" cy="6985"/>
          </a:xfrm>
          <a:custGeom>
            <a:avLst/>
            <a:gdLst/>
            <a:ahLst/>
            <a:cxnLst/>
            <a:rect l="l" t="t" r="r" b="b"/>
            <a:pathLst>
              <a:path w="7619" h="6985">
                <a:moveTo>
                  <a:pt x="5092" y="0"/>
                </a:moveTo>
                <a:lnTo>
                  <a:pt x="1295" y="660"/>
                </a:lnTo>
                <a:lnTo>
                  <a:pt x="0" y="2311"/>
                </a:lnTo>
                <a:lnTo>
                  <a:pt x="596" y="5689"/>
                </a:lnTo>
                <a:lnTo>
                  <a:pt x="2374" y="6807"/>
                </a:lnTo>
                <a:lnTo>
                  <a:pt x="6159" y="6146"/>
                </a:lnTo>
                <a:lnTo>
                  <a:pt x="7454" y="4495"/>
                </a:lnTo>
                <a:lnTo>
                  <a:pt x="6870" y="1092"/>
                </a:lnTo>
                <a:lnTo>
                  <a:pt x="5092" y="0"/>
                </a:lnTo>
                <a:close/>
              </a:path>
            </a:pathLst>
          </a:custGeom>
          <a:solidFill>
            <a:srgbClr val="766465">
              <a:alpha val="79998"/>
            </a:srgbClr>
          </a:solidFill>
        </p:spPr>
        <p:txBody>
          <a:bodyPr wrap="square" lIns="0" tIns="0" rIns="0" bIns="0" rtlCol="0"/>
          <a:lstStyle/>
          <a:p>
            <a:endParaRPr/>
          </a:p>
        </p:txBody>
      </p:sp>
      <p:sp>
        <p:nvSpPr>
          <p:cNvPr id="716" name="object 716"/>
          <p:cNvSpPr/>
          <p:nvPr/>
        </p:nvSpPr>
        <p:spPr>
          <a:xfrm>
            <a:off x="1892893" y="4083496"/>
            <a:ext cx="7620" cy="6985"/>
          </a:xfrm>
          <a:custGeom>
            <a:avLst/>
            <a:gdLst/>
            <a:ahLst/>
            <a:cxnLst/>
            <a:rect l="l" t="t" r="r" b="b"/>
            <a:pathLst>
              <a:path w="7619" h="6985">
                <a:moveTo>
                  <a:pt x="4914" y="0"/>
                </a:moveTo>
                <a:lnTo>
                  <a:pt x="1257" y="647"/>
                </a:lnTo>
                <a:lnTo>
                  <a:pt x="0" y="2222"/>
                </a:lnTo>
                <a:lnTo>
                  <a:pt x="584" y="5511"/>
                </a:lnTo>
                <a:lnTo>
                  <a:pt x="2298" y="6591"/>
                </a:lnTo>
                <a:lnTo>
                  <a:pt x="5956" y="5930"/>
                </a:lnTo>
                <a:lnTo>
                  <a:pt x="7200" y="4356"/>
                </a:lnTo>
                <a:lnTo>
                  <a:pt x="6642" y="1066"/>
                </a:lnTo>
                <a:lnTo>
                  <a:pt x="4914" y="0"/>
                </a:lnTo>
                <a:close/>
              </a:path>
            </a:pathLst>
          </a:custGeom>
          <a:solidFill>
            <a:srgbClr val="776566">
              <a:alpha val="79998"/>
            </a:srgbClr>
          </a:solidFill>
        </p:spPr>
        <p:txBody>
          <a:bodyPr wrap="square" lIns="0" tIns="0" rIns="0" bIns="0" rtlCol="0"/>
          <a:lstStyle/>
          <a:p>
            <a:endParaRPr/>
          </a:p>
        </p:txBody>
      </p:sp>
      <p:sp>
        <p:nvSpPr>
          <p:cNvPr id="717" name="object 717"/>
          <p:cNvSpPr/>
          <p:nvPr/>
        </p:nvSpPr>
        <p:spPr>
          <a:xfrm>
            <a:off x="1893029" y="4083620"/>
            <a:ext cx="6985" cy="6350"/>
          </a:xfrm>
          <a:custGeom>
            <a:avLst/>
            <a:gdLst/>
            <a:ahLst/>
            <a:cxnLst/>
            <a:rect l="l" t="t" r="r" b="b"/>
            <a:pathLst>
              <a:path w="6985" h="6350">
                <a:moveTo>
                  <a:pt x="4737" y="0"/>
                </a:moveTo>
                <a:lnTo>
                  <a:pt x="1206" y="609"/>
                </a:lnTo>
                <a:lnTo>
                  <a:pt x="0" y="2146"/>
                </a:lnTo>
                <a:lnTo>
                  <a:pt x="546" y="5308"/>
                </a:lnTo>
                <a:lnTo>
                  <a:pt x="2197" y="6349"/>
                </a:lnTo>
                <a:lnTo>
                  <a:pt x="5740" y="5714"/>
                </a:lnTo>
                <a:lnTo>
                  <a:pt x="6934" y="4190"/>
                </a:lnTo>
                <a:lnTo>
                  <a:pt x="6400" y="1015"/>
                </a:lnTo>
                <a:lnTo>
                  <a:pt x="4737" y="0"/>
                </a:lnTo>
                <a:close/>
              </a:path>
            </a:pathLst>
          </a:custGeom>
          <a:solidFill>
            <a:srgbClr val="796567">
              <a:alpha val="79998"/>
            </a:srgbClr>
          </a:solidFill>
        </p:spPr>
        <p:txBody>
          <a:bodyPr wrap="square" lIns="0" tIns="0" rIns="0" bIns="0" rtlCol="0"/>
          <a:lstStyle/>
          <a:p>
            <a:endParaRPr/>
          </a:p>
        </p:txBody>
      </p:sp>
      <p:sp>
        <p:nvSpPr>
          <p:cNvPr id="718" name="object 718"/>
          <p:cNvSpPr/>
          <p:nvPr/>
        </p:nvSpPr>
        <p:spPr>
          <a:xfrm>
            <a:off x="1893153" y="4083729"/>
            <a:ext cx="6985" cy="6350"/>
          </a:xfrm>
          <a:custGeom>
            <a:avLst/>
            <a:gdLst/>
            <a:ahLst/>
            <a:cxnLst/>
            <a:rect l="l" t="t" r="r" b="b"/>
            <a:pathLst>
              <a:path w="6985" h="6350">
                <a:moveTo>
                  <a:pt x="4572" y="0"/>
                </a:moveTo>
                <a:lnTo>
                  <a:pt x="1168" y="596"/>
                </a:lnTo>
                <a:lnTo>
                  <a:pt x="0" y="2070"/>
                </a:lnTo>
                <a:lnTo>
                  <a:pt x="533" y="5118"/>
                </a:lnTo>
                <a:lnTo>
                  <a:pt x="2133" y="6108"/>
                </a:lnTo>
                <a:lnTo>
                  <a:pt x="5524" y="5524"/>
                </a:lnTo>
                <a:lnTo>
                  <a:pt x="6692" y="4038"/>
                </a:lnTo>
                <a:lnTo>
                  <a:pt x="6172" y="990"/>
                </a:lnTo>
                <a:lnTo>
                  <a:pt x="4572" y="0"/>
                </a:lnTo>
                <a:close/>
              </a:path>
            </a:pathLst>
          </a:custGeom>
          <a:solidFill>
            <a:srgbClr val="796667">
              <a:alpha val="79998"/>
            </a:srgbClr>
          </a:solidFill>
        </p:spPr>
        <p:txBody>
          <a:bodyPr wrap="square" lIns="0" tIns="0" rIns="0" bIns="0" rtlCol="0"/>
          <a:lstStyle/>
          <a:p>
            <a:endParaRPr/>
          </a:p>
        </p:txBody>
      </p:sp>
      <p:sp>
        <p:nvSpPr>
          <p:cNvPr id="719" name="object 719"/>
          <p:cNvSpPr/>
          <p:nvPr/>
        </p:nvSpPr>
        <p:spPr>
          <a:xfrm>
            <a:off x="1893279" y="4083852"/>
            <a:ext cx="6985" cy="6350"/>
          </a:xfrm>
          <a:custGeom>
            <a:avLst/>
            <a:gdLst/>
            <a:ahLst/>
            <a:cxnLst/>
            <a:rect l="l" t="t" r="r" b="b"/>
            <a:pathLst>
              <a:path w="6985" h="6350">
                <a:moveTo>
                  <a:pt x="4394" y="0"/>
                </a:moveTo>
                <a:lnTo>
                  <a:pt x="1117" y="558"/>
                </a:lnTo>
                <a:lnTo>
                  <a:pt x="0" y="1993"/>
                </a:lnTo>
                <a:lnTo>
                  <a:pt x="507" y="4914"/>
                </a:lnTo>
                <a:lnTo>
                  <a:pt x="2057" y="5867"/>
                </a:lnTo>
                <a:lnTo>
                  <a:pt x="5333" y="5308"/>
                </a:lnTo>
                <a:lnTo>
                  <a:pt x="6438" y="3873"/>
                </a:lnTo>
                <a:lnTo>
                  <a:pt x="5918" y="952"/>
                </a:lnTo>
                <a:lnTo>
                  <a:pt x="4394" y="0"/>
                </a:lnTo>
                <a:close/>
              </a:path>
            </a:pathLst>
          </a:custGeom>
          <a:solidFill>
            <a:srgbClr val="7A6768">
              <a:alpha val="79998"/>
            </a:srgbClr>
          </a:solidFill>
        </p:spPr>
        <p:txBody>
          <a:bodyPr wrap="square" lIns="0" tIns="0" rIns="0" bIns="0" rtlCol="0"/>
          <a:lstStyle/>
          <a:p>
            <a:endParaRPr/>
          </a:p>
        </p:txBody>
      </p:sp>
      <p:sp>
        <p:nvSpPr>
          <p:cNvPr id="720" name="object 720"/>
          <p:cNvSpPr/>
          <p:nvPr/>
        </p:nvSpPr>
        <p:spPr>
          <a:xfrm>
            <a:off x="1893403" y="4083950"/>
            <a:ext cx="6350" cy="5715"/>
          </a:xfrm>
          <a:custGeom>
            <a:avLst/>
            <a:gdLst/>
            <a:ahLst/>
            <a:cxnLst/>
            <a:rect l="l" t="t" r="r" b="b"/>
            <a:pathLst>
              <a:path w="6350" h="5714">
                <a:moveTo>
                  <a:pt x="4216" y="0"/>
                </a:moveTo>
                <a:lnTo>
                  <a:pt x="1079" y="558"/>
                </a:lnTo>
                <a:lnTo>
                  <a:pt x="0" y="1930"/>
                </a:lnTo>
                <a:lnTo>
                  <a:pt x="332" y="3746"/>
                </a:lnTo>
                <a:lnTo>
                  <a:pt x="495" y="4749"/>
                </a:lnTo>
                <a:lnTo>
                  <a:pt x="1968" y="5664"/>
                </a:lnTo>
                <a:lnTo>
                  <a:pt x="5118" y="5118"/>
                </a:lnTo>
                <a:lnTo>
                  <a:pt x="6197" y="3746"/>
                </a:lnTo>
                <a:lnTo>
                  <a:pt x="5689" y="939"/>
                </a:lnTo>
                <a:lnTo>
                  <a:pt x="4216" y="0"/>
                </a:lnTo>
                <a:close/>
              </a:path>
            </a:pathLst>
          </a:custGeom>
          <a:solidFill>
            <a:srgbClr val="7A6768">
              <a:alpha val="79998"/>
            </a:srgbClr>
          </a:solidFill>
        </p:spPr>
        <p:txBody>
          <a:bodyPr wrap="square" lIns="0" tIns="0" rIns="0" bIns="0" rtlCol="0"/>
          <a:lstStyle/>
          <a:p>
            <a:endParaRPr/>
          </a:p>
        </p:txBody>
      </p:sp>
      <p:sp>
        <p:nvSpPr>
          <p:cNvPr id="721" name="object 721"/>
          <p:cNvSpPr/>
          <p:nvPr/>
        </p:nvSpPr>
        <p:spPr>
          <a:xfrm>
            <a:off x="1893539" y="4084072"/>
            <a:ext cx="6350" cy="5715"/>
          </a:xfrm>
          <a:custGeom>
            <a:avLst/>
            <a:gdLst/>
            <a:ahLst/>
            <a:cxnLst/>
            <a:rect l="l" t="t" r="r" b="b"/>
            <a:pathLst>
              <a:path w="6350" h="5714">
                <a:moveTo>
                  <a:pt x="4038" y="0"/>
                </a:moveTo>
                <a:lnTo>
                  <a:pt x="1028" y="533"/>
                </a:lnTo>
                <a:lnTo>
                  <a:pt x="0" y="1841"/>
                </a:lnTo>
                <a:lnTo>
                  <a:pt x="457" y="4546"/>
                </a:lnTo>
                <a:lnTo>
                  <a:pt x="1879" y="5422"/>
                </a:lnTo>
                <a:lnTo>
                  <a:pt x="4889" y="4889"/>
                </a:lnTo>
                <a:lnTo>
                  <a:pt x="5930" y="3581"/>
                </a:lnTo>
                <a:lnTo>
                  <a:pt x="5448" y="888"/>
                </a:lnTo>
                <a:lnTo>
                  <a:pt x="4038" y="0"/>
                </a:lnTo>
                <a:close/>
              </a:path>
            </a:pathLst>
          </a:custGeom>
          <a:solidFill>
            <a:srgbClr val="7B6869">
              <a:alpha val="79998"/>
            </a:srgbClr>
          </a:solidFill>
        </p:spPr>
        <p:txBody>
          <a:bodyPr wrap="square" lIns="0" tIns="0" rIns="0" bIns="0" rtlCol="0"/>
          <a:lstStyle/>
          <a:p>
            <a:endParaRPr/>
          </a:p>
        </p:txBody>
      </p:sp>
      <p:sp>
        <p:nvSpPr>
          <p:cNvPr id="722" name="object 722"/>
          <p:cNvSpPr/>
          <p:nvPr/>
        </p:nvSpPr>
        <p:spPr>
          <a:xfrm>
            <a:off x="1893664" y="4084195"/>
            <a:ext cx="5715" cy="5715"/>
          </a:xfrm>
          <a:custGeom>
            <a:avLst/>
            <a:gdLst/>
            <a:ahLst/>
            <a:cxnLst/>
            <a:rect l="l" t="t" r="r" b="b"/>
            <a:pathLst>
              <a:path w="5714" h="5714">
                <a:moveTo>
                  <a:pt x="3860" y="0"/>
                </a:moveTo>
                <a:lnTo>
                  <a:pt x="977" y="495"/>
                </a:lnTo>
                <a:lnTo>
                  <a:pt x="0" y="1765"/>
                </a:lnTo>
                <a:lnTo>
                  <a:pt x="444" y="4343"/>
                </a:lnTo>
                <a:lnTo>
                  <a:pt x="1803" y="5181"/>
                </a:lnTo>
                <a:lnTo>
                  <a:pt x="3251" y="4940"/>
                </a:lnTo>
                <a:lnTo>
                  <a:pt x="4686" y="4673"/>
                </a:lnTo>
                <a:lnTo>
                  <a:pt x="5676" y="3429"/>
                </a:lnTo>
                <a:lnTo>
                  <a:pt x="5219" y="838"/>
                </a:lnTo>
                <a:lnTo>
                  <a:pt x="3860" y="0"/>
                </a:lnTo>
                <a:close/>
              </a:path>
            </a:pathLst>
          </a:custGeom>
          <a:solidFill>
            <a:srgbClr val="7B6869">
              <a:alpha val="79998"/>
            </a:srgbClr>
          </a:solidFill>
        </p:spPr>
        <p:txBody>
          <a:bodyPr wrap="square" lIns="0" tIns="0" rIns="0" bIns="0" rtlCol="0"/>
          <a:lstStyle/>
          <a:p>
            <a:endParaRPr/>
          </a:p>
        </p:txBody>
      </p:sp>
      <p:sp>
        <p:nvSpPr>
          <p:cNvPr id="723" name="object 723"/>
          <p:cNvSpPr/>
          <p:nvPr/>
        </p:nvSpPr>
        <p:spPr>
          <a:xfrm>
            <a:off x="1893788" y="4084306"/>
            <a:ext cx="5715" cy="5080"/>
          </a:xfrm>
          <a:custGeom>
            <a:avLst/>
            <a:gdLst/>
            <a:ahLst/>
            <a:cxnLst/>
            <a:rect l="l" t="t" r="r" b="b"/>
            <a:pathLst>
              <a:path w="5714" h="5079">
                <a:moveTo>
                  <a:pt x="3695" y="0"/>
                </a:moveTo>
                <a:lnTo>
                  <a:pt x="939" y="482"/>
                </a:lnTo>
                <a:lnTo>
                  <a:pt x="0" y="1689"/>
                </a:lnTo>
                <a:lnTo>
                  <a:pt x="431" y="4152"/>
                </a:lnTo>
                <a:lnTo>
                  <a:pt x="1727" y="4953"/>
                </a:lnTo>
                <a:lnTo>
                  <a:pt x="4483" y="4470"/>
                </a:lnTo>
                <a:lnTo>
                  <a:pt x="5422" y="3276"/>
                </a:lnTo>
                <a:lnTo>
                  <a:pt x="4991" y="800"/>
                </a:lnTo>
                <a:lnTo>
                  <a:pt x="3695" y="0"/>
                </a:lnTo>
                <a:close/>
              </a:path>
            </a:pathLst>
          </a:custGeom>
          <a:solidFill>
            <a:srgbClr val="7B6869">
              <a:alpha val="79998"/>
            </a:srgbClr>
          </a:solidFill>
        </p:spPr>
        <p:txBody>
          <a:bodyPr wrap="square" lIns="0" tIns="0" rIns="0" bIns="0" rtlCol="0"/>
          <a:lstStyle/>
          <a:p>
            <a:endParaRPr/>
          </a:p>
        </p:txBody>
      </p:sp>
      <p:sp>
        <p:nvSpPr>
          <p:cNvPr id="724" name="object 724"/>
          <p:cNvSpPr/>
          <p:nvPr/>
        </p:nvSpPr>
        <p:spPr>
          <a:xfrm>
            <a:off x="1893912" y="4084429"/>
            <a:ext cx="5715" cy="5080"/>
          </a:xfrm>
          <a:custGeom>
            <a:avLst/>
            <a:gdLst/>
            <a:ahLst/>
            <a:cxnLst/>
            <a:rect l="l" t="t" r="r" b="b"/>
            <a:pathLst>
              <a:path w="5714" h="5079">
                <a:moveTo>
                  <a:pt x="3530" y="0"/>
                </a:moveTo>
                <a:lnTo>
                  <a:pt x="901" y="457"/>
                </a:lnTo>
                <a:lnTo>
                  <a:pt x="0" y="1600"/>
                </a:lnTo>
                <a:lnTo>
                  <a:pt x="419" y="3949"/>
                </a:lnTo>
                <a:lnTo>
                  <a:pt x="1650" y="4724"/>
                </a:lnTo>
                <a:lnTo>
                  <a:pt x="4267" y="4267"/>
                </a:lnTo>
                <a:lnTo>
                  <a:pt x="5181" y="3111"/>
                </a:lnTo>
                <a:lnTo>
                  <a:pt x="4749" y="762"/>
                </a:lnTo>
                <a:lnTo>
                  <a:pt x="3530" y="0"/>
                </a:lnTo>
                <a:close/>
              </a:path>
            </a:pathLst>
          </a:custGeom>
          <a:solidFill>
            <a:srgbClr val="7B6869">
              <a:alpha val="79998"/>
            </a:srgbClr>
          </a:solidFill>
        </p:spPr>
        <p:txBody>
          <a:bodyPr wrap="square" lIns="0" tIns="0" rIns="0" bIns="0" rtlCol="0"/>
          <a:lstStyle/>
          <a:p>
            <a:endParaRPr/>
          </a:p>
        </p:txBody>
      </p:sp>
      <p:sp>
        <p:nvSpPr>
          <p:cNvPr id="725" name="object 725"/>
          <p:cNvSpPr/>
          <p:nvPr/>
        </p:nvSpPr>
        <p:spPr>
          <a:xfrm>
            <a:off x="1894051" y="4084551"/>
            <a:ext cx="5080" cy="5080"/>
          </a:xfrm>
          <a:custGeom>
            <a:avLst/>
            <a:gdLst/>
            <a:ahLst/>
            <a:cxnLst/>
            <a:rect l="l" t="t" r="r" b="b"/>
            <a:pathLst>
              <a:path w="5080" h="5079">
                <a:moveTo>
                  <a:pt x="3340" y="0"/>
                </a:moveTo>
                <a:lnTo>
                  <a:pt x="838" y="431"/>
                </a:lnTo>
                <a:lnTo>
                  <a:pt x="0" y="1511"/>
                </a:lnTo>
                <a:lnTo>
                  <a:pt x="381" y="3746"/>
                </a:lnTo>
                <a:lnTo>
                  <a:pt x="1562" y="4470"/>
                </a:lnTo>
                <a:lnTo>
                  <a:pt x="4051" y="4038"/>
                </a:lnTo>
                <a:lnTo>
                  <a:pt x="4902" y="2959"/>
                </a:lnTo>
                <a:lnTo>
                  <a:pt x="4521" y="711"/>
                </a:lnTo>
                <a:lnTo>
                  <a:pt x="3340" y="0"/>
                </a:lnTo>
                <a:close/>
              </a:path>
            </a:pathLst>
          </a:custGeom>
          <a:solidFill>
            <a:srgbClr val="7C696A">
              <a:alpha val="79998"/>
            </a:srgbClr>
          </a:solidFill>
        </p:spPr>
        <p:txBody>
          <a:bodyPr wrap="square" lIns="0" tIns="0" rIns="0" bIns="0" rtlCol="0"/>
          <a:lstStyle/>
          <a:p>
            <a:endParaRPr/>
          </a:p>
        </p:txBody>
      </p:sp>
      <p:sp>
        <p:nvSpPr>
          <p:cNvPr id="726" name="object 726"/>
          <p:cNvSpPr/>
          <p:nvPr/>
        </p:nvSpPr>
        <p:spPr>
          <a:xfrm>
            <a:off x="1894161" y="4084663"/>
            <a:ext cx="5080" cy="4445"/>
          </a:xfrm>
          <a:custGeom>
            <a:avLst/>
            <a:gdLst/>
            <a:ahLst/>
            <a:cxnLst/>
            <a:rect l="l" t="t" r="r" b="b"/>
            <a:pathLst>
              <a:path w="5080" h="4445">
                <a:moveTo>
                  <a:pt x="3187" y="0"/>
                </a:moveTo>
                <a:lnTo>
                  <a:pt x="812" y="419"/>
                </a:lnTo>
                <a:lnTo>
                  <a:pt x="0" y="1447"/>
                </a:lnTo>
                <a:lnTo>
                  <a:pt x="381" y="3568"/>
                </a:lnTo>
                <a:lnTo>
                  <a:pt x="1485" y="4241"/>
                </a:lnTo>
                <a:lnTo>
                  <a:pt x="3860" y="3835"/>
                </a:lnTo>
                <a:lnTo>
                  <a:pt x="4673" y="2806"/>
                </a:lnTo>
                <a:lnTo>
                  <a:pt x="4292" y="685"/>
                </a:lnTo>
                <a:lnTo>
                  <a:pt x="3187" y="0"/>
                </a:lnTo>
                <a:close/>
              </a:path>
            </a:pathLst>
          </a:custGeom>
          <a:solidFill>
            <a:srgbClr val="7C696A">
              <a:alpha val="79998"/>
            </a:srgbClr>
          </a:solidFill>
        </p:spPr>
        <p:txBody>
          <a:bodyPr wrap="square" lIns="0" tIns="0" rIns="0" bIns="0" rtlCol="0"/>
          <a:lstStyle/>
          <a:p>
            <a:endParaRPr/>
          </a:p>
        </p:txBody>
      </p:sp>
      <p:sp>
        <p:nvSpPr>
          <p:cNvPr id="727" name="object 727"/>
          <p:cNvSpPr/>
          <p:nvPr/>
        </p:nvSpPr>
        <p:spPr>
          <a:xfrm>
            <a:off x="1894298" y="4084770"/>
            <a:ext cx="4445" cy="4445"/>
          </a:xfrm>
          <a:custGeom>
            <a:avLst/>
            <a:gdLst/>
            <a:ahLst/>
            <a:cxnLst/>
            <a:rect l="l" t="t" r="r" b="b"/>
            <a:pathLst>
              <a:path w="4444" h="4445">
                <a:moveTo>
                  <a:pt x="3009" y="0"/>
                </a:moveTo>
                <a:lnTo>
                  <a:pt x="774" y="393"/>
                </a:lnTo>
                <a:lnTo>
                  <a:pt x="0" y="1371"/>
                </a:lnTo>
                <a:lnTo>
                  <a:pt x="342" y="3378"/>
                </a:lnTo>
                <a:lnTo>
                  <a:pt x="1396" y="4025"/>
                </a:lnTo>
                <a:lnTo>
                  <a:pt x="3644" y="3632"/>
                </a:lnTo>
                <a:lnTo>
                  <a:pt x="4406" y="2666"/>
                </a:lnTo>
                <a:lnTo>
                  <a:pt x="4051" y="660"/>
                </a:lnTo>
                <a:lnTo>
                  <a:pt x="3009" y="0"/>
                </a:lnTo>
                <a:close/>
              </a:path>
            </a:pathLst>
          </a:custGeom>
          <a:solidFill>
            <a:srgbClr val="7C696A">
              <a:alpha val="79998"/>
            </a:srgbClr>
          </a:solidFill>
        </p:spPr>
        <p:txBody>
          <a:bodyPr wrap="square" lIns="0" tIns="0" rIns="0" bIns="0" rtlCol="0"/>
          <a:lstStyle/>
          <a:p>
            <a:endParaRPr/>
          </a:p>
        </p:txBody>
      </p:sp>
      <p:sp>
        <p:nvSpPr>
          <p:cNvPr id="728" name="object 728"/>
          <p:cNvSpPr/>
          <p:nvPr/>
        </p:nvSpPr>
        <p:spPr>
          <a:xfrm>
            <a:off x="1894436" y="4084883"/>
            <a:ext cx="4445" cy="3810"/>
          </a:xfrm>
          <a:custGeom>
            <a:avLst/>
            <a:gdLst/>
            <a:ahLst/>
            <a:cxnLst/>
            <a:rect l="l" t="t" r="r" b="b"/>
            <a:pathLst>
              <a:path w="4444" h="3810">
                <a:moveTo>
                  <a:pt x="2819" y="0"/>
                </a:moveTo>
                <a:lnTo>
                  <a:pt x="711" y="368"/>
                </a:lnTo>
                <a:lnTo>
                  <a:pt x="0" y="1308"/>
                </a:lnTo>
                <a:lnTo>
                  <a:pt x="317" y="3187"/>
                </a:lnTo>
                <a:lnTo>
                  <a:pt x="1308" y="3797"/>
                </a:lnTo>
                <a:lnTo>
                  <a:pt x="3416" y="3428"/>
                </a:lnTo>
                <a:lnTo>
                  <a:pt x="4140" y="2514"/>
                </a:lnTo>
                <a:lnTo>
                  <a:pt x="3809" y="634"/>
                </a:lnTo>
                <a:lnTo>
                  <a:pt x="2819" y="0"/>
                </a:lnTo>
                <a:close/>
              </a:path>
            </a:pathLst>
          </a:custGeom>
          <a:solidFill>
            <a:srgbClr val="7C696A">
              <a:alpha val="79998"/>
            </a:srgbClr>
          </a:solidFill>
        </p:spPr>
        <p:txBody>
          <a:bodyPr wrap="square" lIns="0" tIns="0" rIns="0" bIns="0" rtlCol="0"/>
          <a:lstStyle/>
          <a:p>
            <a:endParaRPr/>
          </a:p>
        </p:txBody>
      </p:sp>
      <p:sp>
        <p:nvSpPr>
          <p:cNvPr id="729" name="object 729"/>
          <p:cNvSpPr/>
          <p:nvPr/>
        </p:nvSpPr>
        <p:spPr>
          <a:xfrm>
            <a:off x="1894547" y="4085007"/>
            <a:ext cx="4445" cy="3810"/>
          </a:xfrm>
          <a:custGeom>
            <a:avLst/>
            <a:gdLst/>
            <a:ahLst/>
            <a:cxnLst/>
            <a:rect l="l" t="t" r="r" b="b"/>
            <a:pathLst>
              <a:path w="4444" h="3810">
                <a:moveTo>
                  <a:pt x="2666" y="0"/>
                </a:moveTo>
                <a:lnTo>
                  <a:pt x="673" y="342"/>
                </a:lnTo>
                <a:lnTo>
                  <a:pt x="0" y="1206"/>
                </a:lnTo>
                <a:lnTo>
                  <a:pt x="317" y="2984"/>
                </a:lnTo>
                <a:lnTo>
                  <a:pt x="1244" y="3568"/>
                </a:lnTo>
                <a:lnTo>
                  <a:pt x="3225" y="3213"/>
                </a:lnTo>
                <a:lnTo>
                  <a:pt x="3911" y="2349"/>
                </a:lnTo>
                <a:lnTo>
                  <a:pt x="3581" y="584"/>
                </a:lnTo>
                <a:lnTo>
                  <a:pt x="2666" y="0"/>
                </a:lnTo>
                <a:close/>
              </a:path>
            </a:pathLst>
          </a:custGeom>
          <a:solidFill>
            <a:srgbClr val="7C696A">
              <a:alpha val="79998"/>
            </a:srgbClr>
          </a:solidFill>
        </p:spPr>
        <p:txBody>
          <a:bodyPr wrap="square" lIns="0" tIns="0" rIns="0" bIns="0" rtlCol="0"/>
          <a:lstStyle/>
          <a:p>
            <a:endParaRPr/>
          </a:p>
        </p:txBody>
      </p:sp>
      <p:sp>
        <p:nvSpPr>
          <p:cNvPr id="730" name="object 730"/>
          <p:cNvSpPr/>
          <p:nvPr/>
        </p:nvSpPr>
        <p:spPr>
          <a:xfrm>
            <a:off x="1894672" y="4085116"/>
            <a:ext cx="3810" cy="3810"/>
          </a:xfrm>
          <a:custGeom>
            <a:avLst/>
            <a:gdLst/>
            <a:ahLst/>
            <a:cxnLst/>
            <a:rect l="l" t="t" r="r" b="b"/>
            <a:pathLst>
              <a:path w="3810" h="3810">
                <a:moveTo>
                  <a:pt x="2501" y="0"/>
                </a:moveTo>
                <a:lnTo>
                  <a:pt x="647" y="330"/>
                </a:lnTo>
                <a:lnTo>
                  <a:pt x="0" y="1130"/>
                </a:lnTo>
                <a:lnTo>
                  <a:pt x="292" y="2794"/>
                </a:lnTo>
                <a:lnTo>
                  <a:pt x="1168" y="3340"/>
                </a:lnTo>
                <a:lnTo>
                  <a:pt x="3022" y="3009"/>
                </a:lnTo>
                <a:lnTo>
                  <a:pt x="3644" y="2197"/>
                </a:lnTo>
                <a:lnTo>
                  <a:pt x="3352" y="546"/>
                </a:lnTo>
                <a:lnTo>
                  <a:pt x="2501" y="0"/>
                </a:lnTo>
                <a:close/>
              </a:path>
            </a:pathLst>
          </a:custGeom>
          <a:solidFill>
            <a:srgbClr val="7C696A">
              <a:alpha val="79998"/>
            </a:srgbClr>
          </a:solidFill>
        </p:spPr>
        <p:txBody>
          <a:bodyPr wrap="square" lIns="0" tIns="0" rIns="0" bIns="0" rtlCol="0"/>
          <a:lstStyle/>
          <a:p>
            <a:endParaRPr/>
          </a:p>
        </p:txBody>
      </p:sp>
      <p:sp>
        <p:nvSpPr>
          <p:cNvPr id="731" name="object 731"/>
          <p:cNvSpPr/>
          <p:nvPr/>
        </p:nvSpPr>
        <p:spPr>
          <a:xfrm>
            <a:off x="1894809" y="4085226"/>
            <a:ext cx="3810" cy="3175"/>
          </a:xfrm>
          <a:custGeom>
            <a:avLst/>
            <a:gdLst/>
            <a:ahLst/>
            <a:cxnLst/>
            <a:rect l="l" t="t" r="r" b="b"/>
            <a:pathLst>
              <a:path w="3810" h="3175">
                <a:moveTo>
                  <a:pt x="2311" y="0"/>
                </a:moveTo>
                <a:lnTo>
                  <a:pt x="584" y="317"/>
                </a:lnTo>
                <a:lnTo>
                  <a:pt x="0" y="1054"/>
                </a:lnTo>
                <a:lnTo>
                  <a:pt x="266" y="2590"/>
                </a:lnTo>
                <a:lnTo>
                  <a:pt x="1066" y="3111"/>
                </a:lnTo>
                <a:lnTo>
                  <a:pt x="2794" y="2806"/>
                </a:lnTo>
                <a:lnTo>
                  <a:pt x="3390" y="2057"/>
                </a:lnTo>
                <a:lnTo>
                  <a:pt x="3111" y="507"/>
                </a:lnTo>
                <a:lnTo>
                  <a:pt x="2311" y="0"/>
                </a:lnTo>
                <a:close/>
              </a:path>
            </a:pathLst>
          </a:custGeom>
          <a:solidFill>
            <a:srgbClr val="7C696A">
              <a:alpha val="79998"/>
            </a:srgbClr>
          </a:solidFill>
        </p:spPr>
        <p:txBody>
          <a:bodyPr wrap="square" lIns="0" tIns="0" rIns="0" bIns="0" rtlCol="0"/>
          <a:lstStyle/>
          <a:p>
            <a:endParaRPr/>
          </a:p>
        </p:txBody>
      </p:sp>
      <p:sp>
        <p:nvSpPr>
          <p:cNvPr id="732" name="object 732"/>
          <p:cNvSpPr/>
          <p:nvPr/>
        </p:nvSpPr>
        <p:spPr>
          <a:xfrm>
            <a:off x="1894935" y="4085349"/>
            <a:ext cx="3175" cy="3175"/>
          </a:xfrm>
          <a:custGeom>
            <a:avLst/>
            <a:gdLst/>
            <a:ahLst/>
            <a:cxnLst/>
            <a:rect l="l" t="t" r="r" b="b"/>
            <a:pathLst>
              <a:path w="3175" h="3175">
                <a:moveTo>
                  <a:pt x="2133" y="0"/>
                </a:moveTo>
                <a:lnTo>
                  <a:pt x="546" y="279"/>
                </a:lnTo>
                <a:lnTo>
                  <a:pt x="0" y="977"/>
                </a:lnTo>
                <a:lnTo>
                  <a:pt x="241" y="2400"/>
                </a:lnTo>
                <a:lnTo>
                  <a:pt x="990" y="2870"/>
                </a:lnTo>
                <a:lnTo>
                  <a:pt x="2590" y="2578"/>
                </a:lnTo>
                <a:lnTo>
                  <a:pt x="3136" y="1892"/>
                </a:lnTo>
                <a:lnTo>
                  <a:pt x="2882" y="469"/>
                </a:lnTo>
                <a:lnTo>
                  <a:pt x="2133" y="0"/>
                </a:lnTo>
                <a:close/>
              </a:path>
            </a:pathLst>
          </a:custGeom>
          <a:solidFill>
            <a:srgbClr val="7C696A">
              <a:alpha val="79998"/>
            </a:srgbClr>
          </a:solidFill>
        </p:spPr>
        <p:txBody>
          <a:bodyPr wrap="square" lIns="0" tIns="0" rIns="0" bIns="0" rtlCol="0"/>
          <a:lstStyle/>
          <a:p>
            <a:endParaRPr/>
          </a:p>
        </p:txBody>
      </p:sp>
      <p:sp>
        <p:nvSpPr>
          <p:cNvPr id="733" name="object 733"/>
          <p:cNvSpPr/>
          <p:nvPr/>
        </p:nvSpPr>
        <p:spPr>
          <a:xfrm>
            <a:off x="1895058" y="4085471"/>
            <a:ext cx="3175" cy="3175"/>
          </a:xfrm>
          <a:custGeom>
            <a:avLst/>
            <a:gdLst/>
            <a:ahLst/>
            <a:cxnLst/>
            <a:rect l="l" t="t" r="r" b="b"/>
            <a:pathLst>
              <a:path w="3175" h="3175">
                <a:moveTo>
                  <a:pt x="1968" y="0"/>
                </a:moveTo>
                <a:lnTo>
                  <a:pt x="507" y="253"/>
                </a:lnTo>
                <a:lnTo>
                  <a:pt x="0" y="888"/>
                </a:lnTo>
                <a:lnTo>
                  <a:pt x="228" y="2209"/>
                </a:lnTo>
                <a:lnTo>
                  <a:pt x="914" y="2628"/>
                </a:lnTo>
                <a:lnTo>
                  <a:pt x="2387" y="2374"/>
                </a:lnTo>
                <a:lnTo>
                  <a:pt x="2882" y="1739"/>
                </a:lnTo>
                <a:lnTo>
                  <a:pt x="2654" y="419"/>
                </a:lnTo>
                <a:lnTo>
                  <a:pt x="1968" y="0"/>
                </a:lnTo>
                <a:close/>
              </a:path>
            </a:pathLst>
          </a:custGeom>
          <a:solidFill>
            <a:srgbClr val="7C696A">
              <a:alpha val="79998"/>
            </a:srgbClr>
          </a:solidFill>
        </p:spPr>
        <p:txBody>
          <a:bodyPr wrap="square" lIns="0" tIns="0" rIns="0" bIns="0" rtlCol="0"/>
          <a:lstStyle/>
          <a:p>
            <a:endParaRPr/>
          </a:p>
        </p:txBody>
      </p:sp>
      <p:sp>
        <p:nvSpPr>
          <p:cNvPr id="734" name="object 734"/>
          <p:cNvSpPr/>
          <p:nvPr/>
        </p:nvSpPr>
        <p:spPr>
          <a:xfrm>
            <a:off x="1895182" y="4085582"/>
            <a:ext cx="3175" cy="2540"/>
          </a:xfrm>
          <a:custGeom>
            <a:avLst/>
            <a:gdLst/>
            <a:ahLst/>
            <a:cxnLst/>
            <a:rect l="l" t="t" r="r" b="b"/>
            <a:pathLst>
              <a:path w="3175" h="2539">
                <a:moveTo>
                  <a:pt x="1790" y="0"/>
                </a:moveTo>
                <a:lnTo>
                  <a:pt x="1130" y="126"/>
                </a:lnTo>
                <a:lnTo>
                  <a:pt x="457" y="228"/>
                </a:lnTo>
                <a:lnTo>
                  <a:pt x="0" y="812"/>
                </a:lnTo>
                <a:lnTo>
                  <a:pt x="203" y="2006"/>
                </a:lnTo>
                <a:lnTo>
                  <a:pt x="838" y="2400"/>
                </a:lnTo>
                <a:lnTo>
                  <a:pt x="2184" y="2171"/>
                </a:lnTo>
                <a:lnTo>
                  <a:pt x="2641" y="1600"/>
                </a:lnTo>
                <a:lnTo>
                  <a:pt x="2413" y="393"/>
                </a:lnTo>
                <a:lnTo>
                  <a:pt x="1790" y="0"/>
                </a:lnTo>
                <a:close/>
              </a:path>
            </a:pathLst>
          </a:custGeom>
          <a:solidFill>
            <a:srgbClr val="7C696A">
              <a:alpha val="79998"/>
            </a:srgbClr>
          </a:solidFill>
        </p:spPr>
        <p:txBody>
          <a:bodyPr wrap="square" lIns="0" tIns="0" rIns="0" bIns="0" rtlCol="0"/>
          <a:lstStyle/>
          <a:p>
            <a:endParaRPr/>
          </a:p>
        </p:txBody>
      </p:sp>
      <p:sp>
        <p:nvSpPr>
          <p:cNvPr id="735" name="object 735"/>
          <p:cNvSpPr/>
          <p:nvPr/>
        </p:nvSpPr>
        <p:spPr>
          <a:xfrm>
            <a:off x="1895319" y="4085705"/>
            <a:ext cx="2540" cy="2540"/>
          </a:xfrm>
          <a:custGeom>
            <a:avLst/>
            <a:gdLst/>
            <a:ahLst/>
            <a:cxnLst/>
            <a:rect l="l" t="t" r="r" b="b"/>
            <a:pathLst>
              <a:path w="2539" h="2539">
                <a:moveTo>
                  <a:pt x="1612" y="0"/>
                </a:moveTo>
                <a:lnTo>
                  <a:pt x="406" y="203"/>
                </a:lnTo>
                <a:lnTo>
                  <a:pt x="0" y="723"/>
                </a:lnTo>
                <a:lnTo>
                  <a:pt x="177" y="1816"/>
                </a:lnTo>
                <a:lnTo>
                  <a:pt x="749" y="2171"/>
                </a:lnTo>
                <a:lnTo>
                  <a:pt x="1955" y="1955"/>
                </a:lnTo>
                <a:lnTo>
                  <a:pt x="2374" y="1435"/>
                </a:lnTo>
                <a:lnTo>
                  <a:pt x="2171" y="342"/>
                </a:lnTo>
                <a:lnTo>
                  <a:pt x="1612" y="0"/>
                </a:lnTo>
                <a:close/>
              </a:path>
            </a:pathLst>
          </a:custGeom>
          <a:solidFill>
            <a:srgbClr val="7C696A">
              <a:alpha val="79998"/>
            </a:srgbClr>
          </a:solidFill>
        </p:spPr>
        <p:txBody>
          <a:bodyPr wrap="square" lIns="0" tIns="0" rIns="0" bIns="0" rtlCol="0"/>
          <a:lstStyle/>
          <a:p>
            <a:endParaRPr/>
          </a:p>
        </p:txBody>
      </p:sp>
      <p:sp>
        <p:nvSpPr>
          <p:cNvPr id="736" name="object 736"/>
          <p:cNvSpPr/>
          <p:nvPr/>
        </p:nvSpPr>
        <p:spPr>
          <a:xfrm>
            <a:off x="1895431" y="4085828"/>
            <a:ext cx="2540" cy="2540"/>
          </a:xfrm>
          <a:custGeom>
            <a:avLst/>
            <a:gdLst/>
            <a:ahLst/>
            <a:cxnLst/>
            <a:rect l="l" t="t" r="r" b="b"/>
            <a:pathLst>
              <a:path w="2539" h="2539">
                <a:moveTo>
                  <a:pt x="1460" y="0"/>
                </a:moveTo>
                <a:lnTo>
                  <a:pt x="381" y="177"/>
                </a:lnTo>
                <a:lnTo>
                  <a:pt x="0" y="647"/>
                </a:lnTo>
                <a:lnTo>
                  <a:pt x="177" y="1600"/>
                </a:lnTo>
                <a:lnTo>
                  <a:pt x="685" y="1930"/>
                </a:lnTo>
                <a:lnTo>
                  <a:pt x="1765" y="1739"/>
                </a:lnTo>
                <a:lnTo>
                  <a:pt x="2133" y="1270"/>
                </a:lnTo>
                <a:lnTo>
                  <a:pt x="1955" y="304"/>
                </a:lnTo>
                <a:lnTo>
                  <a:pt x="1460" y="0"/>
                </a:lnTo>
                <a:close/>
              </a:path>
            </a:pathLst>
          </a:custGeom>
          <a:solidFill>
            <a:srgbClr val="7C696A">
              <a:alpha val="79998"/>
            </a:srgbClr>
          </a:solidFill>
        </p:spPr>
        <p:txBody>
          <a:bodyPr wrap="square" lIns="0" tIns="0" rIns="0" bIns="0" rtlCol="0"/>
          <a:lstStyle/>
          <a:p>
            <a:endParaRPr/>
          </a:p>
        </p:txBody>
      </p:sp>
      <p:sp>
        <p:nvSpPr>
          <p:cNvPr id="737" name="object 737"/>
          <p:cNvSpPr/>
          <p:nvPr/>
        </p:nvSpPr>
        <p:spPr>
          <a:xfrm>
            <a:off x="1895567" y="4085939"/>
            <a:ext cx="1905" cy="1905"/>
          </a:xfrm>
          <a:custGeom>
            <a:avLst/>
            <a:gdLst/>
            <a:ahLst/>
            <a:cxnLst/>
            <a:rect l="l" t="t" r="r" b="b"/>
            <a:pathLst>
              <a:path w="1905" h="1904">
                <a:moveTo>
                  <a:pt x="1269" y="0"/>
                </a:moveTo>
                <a:lnTo>
                  <a:pt x="800" y="63"/>
                </a:lnTo>
                <a:lnTo>
                  <a:pt x="330" y="165"/>
                </a:lnTo>
                <a:lnTo>
                  <a:pt x="0" y="571"/>
                </a:lnTo>
                <a:lnTo>
                  <a:pt x="139" y="1422"/>
                </a:lnTo>
                <a:lnTo>
                  <a:pt x="584" y="1701"/>
                </a:lnTo>
                <a:lnTo>
                  <a:pt x="1536" y="1536"/>
                </a:lnTo>
                <a:lnTo>
                  <a:pt x="1866" y="1117"/>
                </a:lnTo>
                <a:lnTo>
                  <a:pt x="1714" y="279"/>
                </a:lnTo>
                <a:lnTo>
                  <a:pt x="1269" y="0"/>
                </a:lnTo>
                <a:close/>
              </a:path>
            </a:pathLst>
          </a:custGeom>
          <a:solidFill>
            <a:srgbClr val="7C696A">
              <a:alpha val="79998"/>
            </a:srgbClr>
          </a:solidFill>
        </p:spPr>
        <p:txBody>
          <a:bodyPr wrap="square" lIns="0" tIns="0" rIns="0" bIns="0" rtlCol="0"/>
          <a:lstStyle/>
          <a:p>
            <a:endParaRPr/>
          </a:p>
        </p:txBody>
      </p:sp>
      <p:sp>
        <p:nvSpPr>
          <p:cNvPr id="738" name="object 738"/>
          <p:cNvSpPr/>
          <p:nvPr/>
        </p:nvSpPr>
        <p:spPr>
          <a:xfrm>
            <a:off x="1895820" y="4086049"/>
            <a:ext cx="1905" cy="1905"/>
          </a:xfrm>
          <a:custGeom>
            <a:avLst/>
            <a:gdLst/>
            <a:ahLst/>
            <a:cxnLst/>
            <a:rect l="l" t="t" r="r" b="b"/>
            <a:pathLst>
              <a:path w="1905" h="1904">
                <a:moveTo>
                  <a:pt x="965" y="0"/>
                </a:moveTo>
                <a:lnTo>
                  <a:pt x="152" y="139"/>
                </a:lnTo>
                <a:lnTo>
                  <a:pt x="0" y="1244"/>
                </a:lnTo>
                <a:lnTo>
                  <a:pt x="380" y="1460"/>
                </a:lnTo>
                <a:lnTo>
                  <a:pt x="1206" y="1333"/>
                </a:lnTo>
                <a:lnTo>
                  <a:pt x="1485" y="965"/>
                </a:lnTo>
                <a:lnTo>
                  <a:pt x="1358" y="241"/>
                </a:lnTo>
                <a:lnTo>
                  <a:pt x="965" y="0"/>
                </a:lnTo>
                <a:close/>
              </a:path>
            </a:pathLst>
          </a:custGeom>
          <a:solidFill>
            <a:srgbClr val="7C696A">
              <a:alpha val="79998"/>
            </a:srgbClr>
          </a:solidFill>
        </p:spPr>
        <p:txBody>
          <a:bodyPr wrap="square" lIns="0" tIns="0" rIns="0" bIns="0" rtlCol="0"/>
          <a:lstStyle/>
          <a:p>
            <a:endParaRPr/>
          </a:p>
        </p:txBody>
      </p:sp>
      <p:sp>
        <p:nvSpPr>
          <p:cNvPr id="739" name="object 739"/>
          <p:cNvSpPr/>
          <p:nvPr/>
        </p:nvSpPr>
        <p:spPr>
          <a:xfrm>
            <a:off x="1895919" y="4086171"/>
            <a:ext cx="1270" cy="1270"/>
          </a:xfrm>
          <a:custGeom>
            <a:avLst/>
            <a:gdLst/>
            <a:ahLst/>
            <a:cxnLst/>
            <a:rect l="l" t="t" r="r" b="b"/>
            <a:pathLst>
              <a:path w="1269" h="1270">
                <a:moveTo>
                  <a:pt x="825" y="0"/>
                </a:moveTo>
                <a:lnTo>
                  <a:pt x="139" y="114"/>
                </a:lnTo>
                <a:lnTo>
                  <a:pt x="0" y="1041"/>
                </a:lnTo>
                <a:lnTo>
                  <a:pt x="342" y="1231"/>
                </a:lnTo>
                <a:lnTo>
                  <a:pt x="1015" y="1117"/>
                </a:lnTo>
                <a:lnTo>
                  <a:pt x="1257" y="812"/>
                </a:lnTo>
                <a:lnTo>
                  <a:pt x="1155" y="203"/>
                </a:lnTo>
                <a:lnTo>
                  <a:pt x="825" y="0"/>
                </a:lnTo>
                <a:close/>
              </a:path>
            </a:pathLst>
          </a:custGeom>
          <a:solidFill>
            <a:srgbClr val="7C696A">
              <a:alpha val="79998"/>
            </a:srgbClr>
          </a:solidFill>
        </p:spPr>
        <p:txBody>
          <a:bodyPr wrap="square" lIns="0" tIns="0" rIns="0" bIns="0" rtlCol="0"/>
          <a:lstStyle/>
          <a:p>
            <a:endParaRPr/>
          </a:p>
        </p:txBody>
      </p:sp>
      <p:sp>
        <p:nvSpPr>
          <p:cNvPr id="740" name="object 740"/>
          <p:cNvSpPr/>
          <p:nvPr/>
        </p:nvSpPr>
        <p:spPr>
          <a:xfrm>
            <a:off x="1896031" y="4086284"/>
            <a:ext cx="1270" cy="1270"/>
          </a:xfrm>
          <a:custGeom>
            <a:avLst/>
            <a:gdLst/>
            <a:ahLst/>
            <a:cxnLst/>
            <a:rect l="l" t="t" r="r" b="b"/>
            <a:pathLst>
              <a:path w="1269" h="1270">
                <a:moveTo>
                  <a:pt x="673" y="0"/>
                </a:moveTo>
                <a:lnTo>
                  <a:pt x="114" y="101"/>
                </a:lnTo>
                <a:lnTo>
                  <a:pt x="0" y="838"/>
                </a:lnTo>
                <a:lnTo>
                  <a:pt x="266" y="1003"/>
                </a:lnTo>
                <a:lnTo>
                  <a:pt x="558" y="965"/>
                </a:lnTo>
                <a:lnTo>
                  <a:pt x="825" y="901"/>
                </a:lnTo>
                <a:lnTo>
                  <a:pt x="850" y="101"/>
                </a:lnTo>
                <a:lnTo>
                  <a:pt x="673" y="0"/>
                </a:lnTo>
                <a:close/>
              </a:path>
            </a:pathLst>
          </a:custGeom>
          <a:solidFill>
            <a:srgbClr val="7C696A">
              <a:alpha val="79998"/>
            </a:srgbClr>
          </a:solidFill>
        </p:spPr>
        <p:txBody>
          <a:bodyPr wrap="square" lIns="0" tIns="0" rIns="0" bIns="0" rtlCol="0"/>
          <a:lstStyle/>
          <a:p>
            <a:endParaRPr/>
          </a:p>
        </p:txBody>
      </p:sp>
      <p:sp>
        <p:nvSpPr>
          <p:cNvPr id="741" name="object 741"/>
          <p:cNvSpPr/>
          <p:nvPr/>
        </p:nvSpPr>
        <p:spPr>
          <a:xfrm>
            <a:off x="1896204" y="4086404"/>
            <a:ext cx="635" cy="1270"/>
          </a:xfrm>
          <a:custGeom>
            <a:avLst/>
            <a:gdLst/>
            <a:ahLst/>
            <a:cxnLst/>
            <a:rect l="l" t="t" r="r" b="b"/>
            <a:pathLst>
              <a:path w="635" h="1270">
                <a:moveTo>
                  <a:pt x="447" y="0"/>
                </a:moveTo>
                <a:lnTo>
                  <a:pt x="15" y="63"/>
                </a:lnTo>
                <a:lnTo>
                  <a:pt x="0" y="685"/>
                </a:lnTo>
                <a:lnTo>
                  <a:pt x="142" y="774"/>
                </a:lnTo>
                <a:lnTo>
                  <a:pt x="574" y="685"/>
                </a:lnTo>
                <a:lnTo>
                  <a:pt x="548" y="63"/>
                </a:lnTo>
                <a:close/>
              </a:path>
            </a:pathLst>
          </a:custGeom>
          <a:solidFill>
            <a:srgbClr val="7C696A">
              <a:alpha val="79998"/>
            </a:srgbClr>
          </a:solidFill>
        </p:spPr>
        <p:txBody>
          <a:bodyPr wrap="square" lIns="0" tIns="0" rIns="0" bIns="0" rtlCol="0"/>
          <a:lstStyle/>
          <a:p>
            <a:endParaRPr/>
          </a:p>
        </p:txBody>
      </p:sp>
      <p:sp>
        <p:nvSpPr>
          <p:cNvPr id="742" name="object 742"/>
          <p:cNvSpPr/>
          <p:nvPr/>
        </p:nvSpPr>
        <p:spPr>
          <a:xfrm>
            <a:off x="1890718" y="4081781"/>
            <a:ext cx="12065" cy="10160"/>
          </a:xfrm>
          <a:custGeom>
            <a:avLst/>
            <a:gdLst/>
            <a:ahLst/>
            <a:cxnLst/>
            <a:rect l="l" t="t" r="r" b="b"/>
            <a:pathLst>
              <a:path w="12064" h="10160">
                <a:moveTo>
                  <a:pt x="8496" y="0"/>
                </a:moveTo>
                <a:lnTo>
                  <a:pt x="5588" y="0"/>
                </a:lnTo>
                <a:lnTo>
                  <a:pt x="5245" y="25"/>
                </a:lnTo>
                <a:lnTo>
                  <a:pt x="1993" y="596"/>
                </a:lnTo>
                <a:lnTo>
                  <a:pt x="0" y="3225"/>
                </a:lnTo>
                <a:lnTo>
                  <a:pt x="901" y="8305"/>
                </a:lnTo>
                <a:lnTo>
                  <a:pt x="3060" y="10020"/>
                </a:lnTo>
                <a:lnTo>
                  <a:pt x="5969" y="10020"/>
                </a:lnTo>
                <a:lnTo>
                  <a:pt x="6311" y="9994"/>
                </a:lnTo>
                <a:lnTo>
                  <a:pt x="9563" y="9423"/>
                </a:lnTo>
                <a:lnTo>
                  <a:pt x="9765" y="9156"/>
                </a:lnTo>
                <a:lnTo>
                  <a:pt x="3479" y="9156"/>
                </a:lnTo>
                <a:lnTo>
                  <a:pt x="1663" y="7734"/>
                </a:lnTo>
                <a:lnTo>
                  <a:pt x="927" y="3543"/>
                </a:lnTo>
                <a:lnTo>
                  <a:pt x="2603" y="1358"/>
                </a:lnTo>
                <a:lnTo>
                  <a:pt x="5067" y="927"/>
                </a:lnTo>
                <a:lnTo>
                  <a:pt x="5638" y="850"/>
                </a:lnTo>
                <a:lnTo>
                  <a:pt x="9582" y="850"/>
                </a:lnTo>
                <a:lnTo>
                  <a:pt x="8496" y="0"/>
                </a:lnTo>
                <a:close/>
              </a:path>
              <a:path w="12064" h="10160">
                <a:moveTo>
                  <a:pt x="9582" y="850"/>
                </a:moveTo>
                <a:lnTo>
                  <a:pt x="8077" y="850"/>
                </a:lnTo>
                <a:lnTo>
                  <a:pt x="9893" y="2273"/>
                </a:lnTo>
                <a:lnTo>
                  <a:pt x="10629" y="6464"/>
                </a:lnTo>
                <a:lnTo>
                  <a:pt x="8953" y="8648"/>
                </a:lnTo>
                <a:lnTo>
                  <a:pt x="6489" y="9080"/>
                </a:lnTo>
                <a:lnTo>
                  <a:pt x="5918" y="9156"/>
                </a:lnTo>
                <a:lnTo>
                  <a:pt x="9765" y="9156"/>
                </a:lnTo>
                <a:lnTo>
                  <a:pt x="11557" y="6794"/>
                </a:lnTo>
                <a:lnTo>
                  <a:pt x="10668" y="1701"/>
                </a:lnTo>
                <a:lnTo>
                  <a:pt x="9582" y="850"/>
                </a:lnTo>
                <a:close/>
              </a:path>
            </a:pathLst>
          </a:custGeom>
          <a:solidFill>
            <a:srgbClr val="402B2D">
              <a:alpha val="79998"/>
            </a:srgbClr>
          </a:solidFill>
        </p:spPr>
        <p:txBody>
          <a:bodyPr wrap="square" lIns="0" tIns="0" rIns="0" bIns="0" rtlCol="0"/>
          <a:lstStyle/>
          <a:p>
            <a:endParaRPr/>
          </a:p>
        </p:txBody>
      </p:sp>
      <p:sp>
        <p:nvSpPr>
          <p:cNvPr id="743" name="object 743"/>
          <p:cNvSpPr/>
          <p:nvPr/>
        </p:nvSpPr>
        <p:spPr>
          <a:xfrm>
            <a:off x="1893413" y="4083374"/>
            <a:ext cx="5715" cy="5080"/>
          </a:xfrm>
          <a:custGeom>
            <a:avLst/>
            <a:gdLst/>
            <a:ahLst/>
            <a:cxnLst/>
            <a:rect l="l" t="t" r="r" b="b"/>
            <a:pathLst>
              <a:path w="5714" h="5079">
                <a:moveTo>
                  <a:pt x="3746" y="0"/>
                </a:moveTo>
                <a:lnTo>
                  <a:pt x="965" y="482"/>
                </a:lnTo>
                <a:lnTo>
                  <a:pt x="0" y="1574"/>
                </a:lnTo>
                <a:lnTo>
                  <a:pt x="393" y="3822"/>
                </a:lnTo>
                <a:lnTo>
                  <a:pt x="1689" y="4533"/>
                </a:lnTo>
                <a:lnTo>
                  <a:pt x="4445" y="4051"/>
                </a:lnTo>
                <a:lnTo>
                  <a:pt x="5422" y="2946"/>
                </a:lnTo>
                <a:lnTo>
                  <a:pt x="5029" y="698"/>
                </a:lnTo>
                <a:lnTo>
                  <a:pt x="3746" y="0"/>
                </a:lnTo>
                <a:close/>
              </a:path>
            </a:pathLst>
          </a:custGeom>
          <a:solidFill>
            <a:srgbClr val="402B2D">
              <a:alpha val="79998"/>
            </a:srgbClr>
          </a:solidFill>
        </p:spPr>
        <p:txBody>
          <a:bodyPr wrap="square" lIns="0" tIns="0" rIns="0" bIns="0" rtlCol="0"/>
          <a:lstStyle/>
          <a:p>
            <a:endParaRPr/>
          </a:p>
        </p:txBody>
      </p:sp>
      <p:sp>
        <p:nvSpPr>
          <p:cNvPr id="744" name="object 744"/>
          <p:cNvSpPr/>
          <p:nvPr/>
        </p:nvSpPr>
        <p:spPr>
          <a:xfrm>
            <a:off x="1893135" y="4082898"/>
            <a:ext cx="6350" cy="5715"/>
          </a:xfrm>
          <a:custGeom>
            <a:avLst/>
            <a:gdLst/>
            <a:ahLst/>
            <a:cxnLst/>
            <a:rect l="l" t="t" r="r" b="b"/>
            <a:pathLst>
              <a:path w="6350" h="5714">
                <a:moveTo>
                  <a:pt x="4212" y="0"/>
                </a:moveTo>
                <a:lnTo>
                  <a:pt x="0" y="2908"/>
                </a:lnTo>
                <a:lnTo>
                  <a:pt x="249" y="4406"/>
                </a:lnTo>
                <a:lnTo>
                  <a:pt x="1405" y="5245"/>
                </a:lnTo>
                <a:lnTo>
                  <a:pt x="2992" y="5245"/>
                </a:lnTo>
                <a:lnTo>
                  <a:pt x="4174" y="5054"/>
                </a:lnTo>
                <a:lnTo>
                  <a:pt x="4859" y="4686"/>
                </a:lnTo>
                <a:lnTo>
                  <a:pt x="4981" y="4546"/>
                </a:lnTo>
                <a:lnTo>
                  <a:pt x="2103" y="4546"/>
                </a:lnTo>
                <a:lnTo>
                  <a:pt x="1049" y="3975"/>
                </a:lnTo>
                <a:lnTo>
                  <a:pt x="859" y="2908"/>
                </a:lnTo>
                <a:lnTo>
                  <a:pt x="960" y="2273"/>
                </a:lnTo>
                <a:lnTo>
                  <a:pt x="1621" y="1498"/>
                </a:lnTo>
                <a:lnTo>
                  <a:pt x="2129" y="1244"/>
                </a:lnTo>
                <a:lnTo>
                  <a:pt x="2700" y="1130"/>
                </a:lnTo>
                <a:lnTo>
                  <a:pt x="3170" y="1092"/>
                </a:lnTo>
                <a:lnTo>
                  <a:pt x="5728" y="1092"/>
                </a:lnTo>
                <a:lnTo>
                  <a:pt x="5698" y="914"/>
                </a:lnTo>
                <a:lnTo>
                  <a:pt x="4212" y="0"/>
                </a:lnTo>
                <a:close/>
              </a:path>
              <a:path w="6350" h="5714">
                <a:moveTo>
                  <a:pt x="5728" y="1092"/>
                </a:moveTo>
                <a:lnTo>
                  <a:pt x="4148" y="1092"/>
                </a:lnTo>
                <a:lnTo>
                  <a:pt x="4948" y="1638"/>
                </a:lnTo>
                <a:lnTo>
                  <a:pt x="5101" y="2908"/>
                </a:lnTo>
                <a:lnTo>
                  <a:pt x="5012" y="3213"/>
                </a:lnTo>
                <a:lnTo>
                  <a:pt x="4351" y="3975"/>
                </a:lnTo>
                <a:lnTo>
                  <a:pt x="3843" y="4241"/>
                </a:lnTo>
                <a:lnTo>
                  <a:pt x="2103" y="4546"/>
                </a:lnTo>
                <a:lnTo>
                  <a:pt x="4981" y="4546"/>
                </a:lnTo>
                <a:lnTo>
                  <a:pt x="5825" y="3581"/>
                </a:lnTo>
                <a:lnTo>
                  <a:pt x="5943" y="3213"/>
                </a:lnTo>
                <a:lnTo>
                  <a:pt x="5822" y="1638"/>
                </a:lnTo>
                <a:lnTo>
                  <a:pt x="5728" y="1092"/>
                </a:lnTo>
                <a:close/>
              </a:path>
            </a:pathLst>
          </a:custGeom>
          <a:solidFill>
            <a:srgbClr val="402B2D">
              <a:alpha val="79998"/>
            </a:srgbClr>
          </a:solidFill>
        </p:spPr>
        <p:txBody>
          <a:bodyPr wrap="square" lIns="0" tIns="0" rIns="0" bIns="0" rtlCol="0"/>
          <a:lstStyle/>
          <a:p>
            <a:endParaRPr/>
          </a:p>
        </p:txBody>
      </p:sp>
      <p:sp>
        <p:nvSpPr>
          <p:cNvPr id="745" name="object 745"/>
          <p:cNvSpPr/>
          <p:nvPr/>
        </p:nvSpPr>
        <p:spPr>
          <a:xfrm>
            <a:off x="1919249" y="4023258"/>
            <a:ext cx="8890" cy="9525"/>
          </a:xfrm>
          <a:custGeom>
            <a:avLst/>
            <a:gdLst/>
            <a:ahLst/>
            <a:cxnLst/>
            <a:rect l="l" t="t" r="r" b="b"/>
            <a:pathLst>
              <a:path w="8889" h="9525">
                <a:moveTo>
                  <a:pt x="4368" y="0"/>
                </a:moveTo>
                <a:lnTo>
                  <a:pt x="2514" y="0"/>
                </a:lnTo>
                <a:lnTo>
                  <a:pt x="2006" y="139"/>
                </a:lnTo>
                <a:lnTo>
                  <a:pt x="63" y="1460"/>
                </a:lnTo>
                <a:lnTo>
                  <a:pt x="0" y="4000"/>
                </a:lnTo>
                <a:lnTo>
                  <a:pt x="2857" y="8153"/>
                </a:lnTo>
                <a:lnTo>
                  <a:pt x="5245" y="9004"/>
                </a:lnTo>
                <a:lnTo>
                  <a:pt x="8242" y="6946"/>
                </a:lnTo>
                <a:lnTo>
                  <a:pt x="8293" y="4419"/>
                </a:lnTo>
                <a:lnTo>
                  <a:pt x="5854" y="850"/>
                </a:lnTo>
                <a:lnTo>
                  <a:pt x="4368" y="0"/>
                </a:lnTo>
                <a:close/>
              </a:path>
            </a:pathLst>
          </a:custGeom>
          <a:solidFill>
            <a:srgbClr val="533F41">
              <a:alpha val="79998"/>
            </a:srgbClr>
          </a:solidFill>
        </p:spPr>
        <p:txBody>
          <a:bodyPr wrap="square" lIns="0" tIns="0" rIns="0" bIns="0" rtlCol="0"/>
          <a:lstStyle/>
          <a:p>
            <a:endParaRPr/>
          </a:p>
        </p:txBody>
      </p:sp>
      <p:sp>
        <p:nvSpPr>
          <p:cNvPr id="746" name="object 746"/>
          <p:cNvSpPr/>
          <p:nvPr/>
        </p:nvSpPr>
        <p:spPr>
          <a:xfrm>
            <a:off x="1919249" y="4023258"/>
            <a:ext cx="8890" cy="9525"/>
          </a:xfrm>
          <a:custGeom>
            <a:avLst/>
            <a:gdLst/>
            <a:ahLst/>
            <a:cxnLst/>
            <a:rect l="l" t="t" r="r" b="b"/>
            <a:pathLst>
              <a:path w="8889" h="9525">
                <a:moveTo>
                  <a:pt x="4368" y="0"/>
                </a:moveTo>
                <a:lnTo>
                  <a:pt x="2514" y="0"/>
                </a:lnTo>
                <a:lnTo>
                  <a:pt x="2174" y="93"/>
                </a:lnTo>
                <a:lnTo>
                  <a:pt x="82" y="1527"/>
                </a:lnTo>
                <a:lnTo>
                  <a:pt x="0" y="4000"/>
                </a:lnTo>
                <a:lnTo>
                  <a:pt x="2857" y="8153"/>
                </a:lnTo>
                <a:lnTo>
                  <a:pt x="5175" y="8957"/>
                </a:lnTo>
                <a:lnTo>
                  <a:pt x="8210" y="6874"/>
                </a:lnTo>
                <a:lnTo>
                  <a:pt x="8293" y="4419"/>
                </a:lnTo>
                <a:lnTo>
                  <a:pt x="5854" y="850"/>
                </a:lnTo>
                <a:lnTo>
                  <a:pt x="4368" y="0"/>
                </a:lnTo>
                <a:close/>
              </a:path>
            </a:pathLst>
          </a:custGeom>
          <a:solidFill>
            <a:srgbClr val="533F41">
              <a:alpha val="79998"/>
            </a:srgbClr>
          </a:solidFill>
        </p:spPr>
        <p:txBody>
          <a:bodyPr wrap="square" lIns="0" tIns="0" rIns="0" bIns="0" rtlCol="0"/>
          <a:lstStyle/>
          <a:p>
            <a:endParaRPr/>
          </a:p>
        </p:txBody>
      </p:sp>
      <p:sp>
        <p:nvSpPr>
          <p:cNvPr id="747" name="object 747"/>
          <p:cNvSpPr/>
          <p:nvPr/>
        </p:nvSpPr>
        <p:spPr>
          <a:xfrm>
            <a:off x="1919326" y="4023258"/>
            <a:ext cx="8255" cy="8890"/>
          </a:xfrm>
          <a:custGeom>
            <a:avLst/>
            <a:gdLst/>
            <a:ahLst/>
            <a:cxnLst/>
            <a:rect l="l" t="t" r="r" b="b"/>
            <a:pathLst>
              <a:path w="8255" h="8889">
                <a:moveTo>
                  <a:pt x="4291" y="0"/>
                </a:moveTo>
                <a:lnTo>
                  <a:pt x="2437" y="0"/>
                </a:lnTo>
                <a:lnTo>
                  <a:pt x="101" y="1585"/>
                </a:lnTo>
                <a:lnTo>
                  <a:pt x="0" y="4048"/>
                </a:lnTo>
                <a:lnTo>
                  <a:pt x="2755" y="8049"/>
                </a:lnTo>
                <a:lnTo>
                  <a:pt x="5079" y="8849"/>
                </a:lnTo>
                <a:lnTo>
                  <a:pt x="8064" y="6817"/>
                </a:lnTo>
                <a:lnTo>
                  <a:pt x="8140" y="4353"/>
                </a:lnTo>
                <a:lnTo>
                  <a:pt x="5712" y="813"/>
                </a:lnTo>
                <a:lnTo>
                  <a:pt x="4291" y="0"/>
                </a:lnTo>
                <a:close/>
              </a:path>
            </a:pathLst>
          </a:custGeom>
          <a:solidFill>
            <a:srgbClr val="584447">
              <a:alpha val="79998"/>
            </a:srgbClr>
          </a:solidFill>
        </p:spPr>
        <p:txBody>
          <a:bodyPr wrap="square" lIns="0" tIns="0" rIns="0" bIns="0" rtlCol="0"/>
          <a:lstStyle/>
          <a:p>
            <a:endParaRPr/>
          </a:p>
        </p:txBody>
      </p:sp>
      <p:sp>
        <p:nvSpPr>
          <p:cNvPr id="748" name="object 748"/>
          <p:cNvSpPr/>
          <p:nvPr/>
        </p:nvSpPr>
        <p:spPr>
          <a:xfrm>
            <a:off x="1919434" y="4023258"/>
            <a:ext cx="8255" cy="8890"/>
          </a:xfrm>
          <a:custGeom>
            <a:avLst/>
            <a:gdLst/>
            <a:ahLst/>
            <a:cxnLst/>
            <a:rect l="l" t="t" r="r" b="b"/>
            <a:pathLst>
              <a:path w="8255" h="8889">
                <a:moveTo>
                  <a:pt x="3956" y="0"/>
                </a:moveTo>
                <a:lnTo>
                  <a:pt x="2516" y="0"/>
                </a:lnTo>
                <a:lnTo>
                  <a:pt x="88" y="1652"/>
                </a:lnTo>
                <a:lnTo>
                  <a:pt x="0" y="4052"/>
                </a:lnTo>
                <a:lnTo>
                  <a:pt x="2679" y="7951"/>
                </a:lnTo>
                <a:lnTo>
                  <a:pt x="4940" y="8738"/>
                </a:lnTo>
                <a:lnTo>
                  <a:pt x="7848" y="6745"/>
                </a:lnTo>
                <a:lnTo>
                  <a:pt x="7937" y="4357"/>
                </a:lnTo>
                <a:lnTo>
                  <a:pt x="5447" y="723"/>
                </a:lnTo>
                <a:lnTo>
                  <a:pt x="4521" y="193"/>
                </a:lnTo>
                <a:lnTo>
                  <a:pt x="3956" y="0"/>
                </a:lnTo>
                <a:close/>
              </a:path>
            </a:pathLst>
          </a:custGeom>
          <a:solidFill>
            <a:srgbClr val="5D494B">
              <a:alpha val="79998"/>
            </a:srgbClr>
          </a:solidFill>
        </p:spPr>
        <p:txBody>
          <a:bodyPr wrap="square" lIns="0" tIns="0" rIns="0" bIns="0" rtlCol="0"/>
          <a:lstStyle/>
          <a:p>
            <a:endParaRPr/>
          </a:p>
        </p:txBody>
      </p:sp>
      <p:sp>
        <p:nvSpPr>
          <p:cNvPr id="749" name="object 749"/>
          <p:cNvSpPr/>
          <p:nvPr/>
        </p:nvSpPr>
        <p:spPr>
          <a:xfrm>
            <a:off x="1919536" y="4023258"/>
            <a:ext cx="8255" cy="8890"/>
          </a:xfrm>
          <a:custGeom>
            <a:avLst/>
            <a:gdLst/>
            <a:ahLst/>
            <a:cxnLst/>
            <a:rect l="l" t="t" r="r" b="b"/>
            <a:pathLst>
              <a:path w="8255" h="8889">
                <a:moveTo>
                  <a:pt x="3549" y="0"/>
                </a:moveTo>
                <a:lnTo>
                  <a:pt x="2586" y="0"/>
                </a:lnTo>
                <a:lnTo>
                  <a:pt x="88" y="1719"/>
                </a:lnTo>
                <a:lnTo>
                  <a:pt x="0" y="4056"/>
                </a:lnTo>
                <a:lnTo>
                  <a:pt x="2603" y="7866"/>
                </a:lnTo>
                <a:lnTo>
                  <a:pt x="4813" y="8628"/>
                </a:lnTo>
                <a:lnTo>
                  <a:pt x="7645" y="6685"/>
                </a:lnTo>
                <a:lnTo>
                  <a:pt x="7734" y="4348"/>
                </a:lnTo>
                <a:lnTo>
                  <a:pt x="5186" y="632"/>
                </a:lnTo>
                <a:lnTo>
                  <a:pt x="4909" y="474"/>
                </a:lnTo>
                <a:lnTo>
                  <a:pt x="3549" y="0"/>
                </a:lnTo>
                <a:close/>
              </a:path>
            </a:pathLst>
          </a:custGeom>
          <a:solidFill>
            <a:srgbClr val="614D4F">
              <a:alpha val="79998"/>
            </a:srgbClr>
          </a:solidFill>
        </p:spPr>
        <p:txBody>
          <a:bodyPr wrap="square" lIns="0" tIns="0" rIns="0" bIns="0" rtlCol="0"/>
          <a:lstStyle/>
          <a:p>
            <a:endParaRPr/>
          </a:p>
        </p:txBody>
      </p:sp>
      <p:sp>
        <p:nvSpPr>
          <p:cNvPr id="750" name="object 750"/>
          <p:cNvSpPr/>
          <p:nvPr/>
        </p:nvSpPr>
        <p:spPr>
          <a:xfrm>
            <a:off x="1919636" y="4023258"/>
            <a:ext cx="7620" cy="8890"/>
          </a:xfrm>
          <a:custGeom>
            <a:avLst/>
            <a:gdLst/>
            <a:ahLst/>
            <a:cxnLst/>
            <a:rect l="l" t="t" r="r" b="b"/>
            <a:pathLst>
              <a:path w="7619" h="8889">
                <a:moveTo>
                  <a:pt x="3135" y="0"/>
                </a:moveTo>
                <a:lnTo>
                  <a:pt x="2679" y="0"/>
                </a:lnTo>
                <a:lnTo>
                  <a:pt x="76" y="1788"/>
                </a:lnTo>
                <a:lnTo>
                  <a:pt x="0" y="4061"/>
                </a:lnTo>
                <a:lnTo>
                  <a:pt x="2539" y="7782"/>
                </a:lnTo>
                <a:lnTo>
                  <a:pt x="4686" y="8531"/>
                </a:lnTo>
                <a:lnTo>
                  <a:pt x="7454" y="6614"/>
                </a:lnTo>
                <a:lnTo>
                  <a:pt x="7543" y="4340"/>
                </a:lnTo>
                <a:lnTo>
                  <a:pt x="4978" y="632"/>
                </a:lnTo>
                <a:lnTo>
                  <a:pt x="3135" y="0"/>
                </a:lnTo>
                <a:close/>
              </a:path>
            </a:pathLst>
          </a:custGeom>
          <a:solidFill>
            <a:srgbClr val="645152">
              <a:alpha val="79998"/>
            </a:srgbClr>
          </a:solidFill>
        </p:spPr>
        <p:txBody>
          <a:bodyPr wrap="square" lIns="0" tIns="0" rIns="0" bIns="0" rtlCol="0"/>
          <a:lstStyle/>
          <a:p>
            <a:endParaRPr/>
          </a:p>
        </p:txBody>
      </p:sp>
      <p:sp>
        <p:nvSpPr>
          <p:cNvPr id="751" name="object 751"/>
          <p:cNvSpPr/>
          <p:nvPr/>
        </p:nvSpPr>
        <p:spPr>
          <a:xfrm>
            <a:off x="1919725" y="4023269"/>
            <a:ext cx="7620" cy="8890"/>
          </a:xfrm>
          <a:custGeom>
            <a:avLst/>
            <a:gdLst/>
            <a:ahLst/>
            <a:cxnLst/>
            <a:rect l="l" t="t" r="r" b="b"/>
            <a:pathLst>
              <a:path w="7619" h="8889">
                <a:moveTo>
                  <a:pt x="2768" y="0"/>
                </a:moveTo>
                <a:lnTo>
                  <a:pt x="76" y="1828"/>
                </a:lnTo>
                <a:lnTo>
                  <a:pt x="0" y="4051"/>
                </a:lnTo>
                <a:lnTo>
                  <a:pt x="2489" y="7670"/>
                </a:lnTo>
                <a:lnTo>
                  <a:pt x="4584" y="8394"/>
                </a:lnTo>
                <a:lnTo>
                  <a:pt x="7264" y="6540"/>
                </a:lnTo>
                <a:lnTo>
                  <a:pt x="7353" y="4343"/>
                </a:lnTo>
                <a:lnTo>
                  <a:pt x="4864" y="711"/>
                </a:lnTo>
                <a:lnTo>
                  <a:pt x="2768" y="0"/>
                </a:lnTo>
                <a:close/>
              </a:path>
            </a:pathLst>
          </a:custGeom>
          <a:solidFill>
            <a:srgbClr val="675455">
              <a:alpha val="79998"/>
            </a:srgbClr>
          </a:solidFill>
        </p:spPr>
        <p:txBody>
          <a:bodyPr wrap="square" lIns="0" tIns="0" rIns="0" bIns="0" rtlCol="0"/>
          <a:lstStyle/>
          <a:p>
            <a:endParaRPr/>
          </a:p>
        </p:txBody>
      </p:sp>
      <p:sp>
        <p:nvSpPr>
          <p:cNvPr id="752" name="object 752"/>
          <p:cNvSpPr/>
          <p:nvPr/>
        </p:nvSpPr>
        <p:spPr>
          <a:xfrm>
            <a:off x="1919827" y="4023377"/>
            <a:ext cx="7620" cy="8255"/>
          </a:xfrm>
          <a:custGeom>
            <a:avLst/>
            <a:gdLst/>
            <a:ahLst/>
            <a:cxnLst/>
            <a:rect l="l" t="t" r="r" b="b"/>
            <a:pathLst>
              <a:path w="7619" h="8254">
                <a:moveTo>
                  <a:pt x="2692" y="0"/>
                </a:moveTo>
                <a:lnTo>
                  <a:pt x="76" y="1790"/>
                </a:lnTo>
                <a:lnTo>
                  <a:pt x="0" y="3949"/>
                </a:lnTo>
                <a:lnTo>
                  <a:pt x="2425" y="7467"/>
                </a:lnTo>
                <a:lnTo>
                  <a:pt x="4444" y="8166"/>
                </a:lnTo>
                <a:lnTo>
                  <a:pt x="7073" y="6375"/>
                </a:lnTo>
                <a:lnTo>
                  <a:pt x="7150" y="4216"/>
                </a:lnTo>
                <a:lnTo>
                  <a:pt x="4724" y="698"/>
                </a:lnTo>
                <a:lnTo>
                  <a:pt x="2692" y="0"/>
                </a:lnTo>
                <a:close/>
              </a:path>
            </a:pathLst>
          </a:custGeom>
          <a:solidFill>
            <a:srgbClr val="6A5759">
              <a:alpha val="79998"/>
            </a:srgbClr>
          </a:solidFill>
        </p:spPr>
        <p:txBody>
          <a:bodyPr wrap="square" lIns="0" tIns="0" rIns="0" bIns="0" rtlCol="0"/>
          <a:lstStyle/>
          <a:p>
            <a:endParaRPr/>
          </a:p>
        </p:txBody>
      </p:sp>
      <p:sp>
        <p:nvSpPr>
          <p:cNvPr id="753" name="object 753"/>
          <p:cNvSpPr/>
          <p:nvPr/>
        </p:nvSpPr>
        <p:spPr>
          <a:xfrm>
            <a:off x="1919928" y="4023495"/>
            <a:ext cx="6985" cy="8255"/>
          </a:xfrm>
          <a:custGeom>
            <a:avLst/>
            <a:gdLst/>
            <a:ahLst/>
            <a:cxnLst/>
            <a:rect l="l" t="t" r="r" b="b"/>
            <a:pathLst>
              <a:path w="6985" h="8254">
                <a:moveTo>
                  <a:pt x="2616" y="0"/>
                </a:moveTo>
                <a:lnTo>
                  <a:pt x="76" y="1739"/>
                </a:lnTo>
                <a:lnTo>
                  <a:pt x="0" y="3835"/>
                </a:lnTo>
                <a:lnTo>
                  <a:pt x="2336" y="7251"/>
                </a:lnTo>
                <a:lnTo>
                  <a:pt x="4330" y="7924"/>
                </a:lnTo>
                <a:lnTo>
                  <a:pt x="6870" y="6197"/>
                </a:lnTo>
                <a:lnTo>
                  <a:pt x="6946" y="4102"/>
                </a:lnTo>
                <a:lnTo>
                  <a:pt x="4597" y="673"/>
                </a:lnTo>
                <a:lnTo>
                  <a:pt x="2616" y="0"/>
                </a:lnTo>
                <a:close/>
              </a:path>
            </a:pathLst>
          </a:custGeom>
          <a:solidFill>
            <a:srgbClr val="6C5A5B">
              <a:alpha val="79998"/>
            </a:srgbClr>
          </a:solidFill>
        </p:spPr>
        <p:txBody>
          <a:bodyPr wrap="square" lIns="0" tIns="0" rIns="0" bIns="0" rtlCol="0"/>
          <a:lstStyle/>
          <a:p>
            <a:endParaRPr/>
          </a:p>
        </p:txBody>
      </p:sp>
      <p:sp>
        <p:nvSpPr>
          <p:cNvPr id="754" name="object 754"/>
          <p:cNvSpPr/>
          <p:nvPr/>
        </p:nvSpPr>
        <p:spPr>
          <a:xfrm>
            <a:off x="1920024" y="4023588"/>
            <a:ext cx="6985" cy="8255"/>
          </a:xfrm>
          <a:custGeom>
            <a:avLst/>
            <a:gdLst/>
            <a:ahLst/>
            <a:cxnLst/>
            <a:rect l="l" t="t" r="r" b="b"/>
            <a:pathLst>
              <a:path w="6985" h="8254">
                <a:moveTo>
                  <a:pt x="2540" y="0"/>
                </a:moveTo>
                <a:lnTo>
                  <a:pt x="76" y="1714"/>
                </a:lnTo>
                <a:lnTo>
                  <a:pt x="0" y="3733"/>
                </a:lnTo>
                <a:lnTo>
                  <a:pt x="2273" y="7073"/>
                </a:lnTo>
                <a:lnTo>
                  <a:pt x="4203" y="7734"/>
                </a:lnTo>
                <a:lnTo>
                  <a:pt x="6680" y="6032"/>
                </a:lnTo>
                <a:lnTo>
                  <a:pt x="6756" y="4013"/>
                </a:lnTo>
                <a:lnTo>
                  <a:pt x="4470" y="673"/>
                </a:lnTo>
                <a:lnTo>
                  <a:pt x="2540" y="0"/>
                </a:lnTo>
                <a:close/>
              </a:path>
            </a:pathLst>
          </a:custGeom>
          <a:solidFill>
            <a:srgbClr val="705C5E">
              <a:alpha val="79998"/>
            </a:srgbClr>
          </a:solidFill>
        </p:spPr>
        <p:txBody>
          <a:bodyPr wrap="square" lIns="0" tIns="0" rIns="0" bIns="0" rtlCol="0"/>
          <a:lstStyle/>
          <a:p>
            <a:endParaRPr/>
          </a:p>
        </p:txBody>
      </p:sp>
      <p:sp>
        <p:nvSpPr>
          <p:cNvPr id="755" name="object 755"/>
          <p:cNvSpPr/>
          <p:nvPr/>
        </p:nvSpPr>
        <p:spPr>
          <a:xfrm>
            <a:off x="1920121" y="4023706"/>
            <a:ext cx="6985" cy="7620"/>
          </a:xfrm>
          <a:custGeom>
            <a:avLst/>
            <a:gdLst/>
            <a:ahLst/>
            <a:cxnLst/>
            <a:rect l="l" t="t" r="r" b="b"/>
            <a:pathLst>
              <a:path w="6985" h="7620">
                <a:moveTo>
                  <a:pt x="2476" y="0"/>
                </a:moveTo>
                <a:lnTo>
                  <a:pt x="76" y="1650"/>
                </a:lnTo>
                <a:lnTo>
                  <a:pt x="0" y="3632"/>
                </a:lnTo>
                <a:lnTo>
                  <a:pt x="2222" y="6857"/>
                </a:lnTo>
                <a:lnTo>
                  <a:pt x="4089" y="7492"/>
                </a:lnTo>
                <a:lnTo>
                  <a:pt x="6489" y="5854"/>
                </a:lnTo>
                <a:lnTo>
                  <a:pt x="6565" y="3873"/>
                </a:lnTo>
                <a:lnTo>
                  <a:pt x="4343" y="647"/>
                </a:lnTo>
                <a:lnTo>
                  <a:pt x="2476" y="0"/>
                </a:lnTo>
                <a:close/>
              </a:path>
            </a:pathLst>
          </a:custGeom>
          <a:solidFill>
            <a:srgbClr val="705E5F">
              <a:alpha val="79998"/>
            </a:srgbClr>
          </a:solidFill>
        </p:spPr>
        <p:txBody>
          <a:bodyPr wrap="square" lIns="0" tIns="0" rIns="0" bIns="0" rtlCol="0"/>
          <a:lstStyle/>
          <a:p>
            <a:endParaRPr/>
          </a:p>
        </p:txBody>
      </p:sp>
      <p:sp>
        <p:nvSpPr>
          <p:cNvPr id="756" name="object 756"/>
          <p:cNvSpPr/>
          <p:nvPr/>
        </p:nvSpPr>
        <p:spPr>
          <a:xfrm>
            <a:off x="1920215" y="4023823"/>
            <a:ext cx="6985" cy="7620"/>
          </a:xfrm>
          <a:custGeom>
            <a:avLst/>
            <a:gdLst/>
            <a:ahLst/>
            <a:cxnLst/>
            <a:rect l="l" t="t" r="r" b="b"/>
            <a:pathLst>
              <a:path w="6985" h="7620">
                <a:moveTo>
                  <a:pt x="2400" y="0"/>
                </a:moveTo>
                <a:lnTo>
                  <a:pt x="63" y="1600"/>
                </a:lnTo>
                <a:lnTo>
                  <a:pt x="0" y="3505"/>
                </a:lnTo>
                <a:lnTo>
                  <a:pt x="2146" y="6654"/>
                </a:lnTo>
                <a:lnTo>
                  <a:pt x="3975" y="7277"/>
                </a:lnTo>
                <a:lnTo>
                  <a:pt x="6299" y="5676"/>
                </a:lnTo>
                <a:lnTo>
                  <a:pt x="6375" y="3759"/>
                </a:lnTo>
                <a:lnTo>
                  <a:pt x="4216" y="622"/>
                </a:lnTo>
                <a:lnTo>
                  <a:pt x="2400" y="0"/>
                </a:lnTo>
                <a:close/>
              </a:path>
            </a:pathLst>
          </a:custGeom>
          <a:solidFill>
            <a:srgbClr val="726061">
              <a:alpha val="79998"/>
            </a:srgbClr>
          </a:solidFill>
        </p:spPr>
        <p:txBody>
          <a:bodyPr wrap="square" lIns="0" tIns="0" rIns="0" bIns="0" rtlCol="0"/>
          <a:lstStyle/>
          <a:p>
            <a:endParaRPr/>
          </a:p>
        </p:txBody>
      </p:sp>
      <p:sp>
        <p:nvSpPr>
          <p:cNvPr id="757" name="object 757"/>
          <p:cNvSpPr/>
          <p:nvPr/>
        </p:nvSpPr>
        <p:spPr>
          <a:xfrm>
            <a:off x="1920323" y="4023941"/>
            <a:ext cx="6350" cy="7620"/>
          </a:xfrm>
          <a:custGeom>
            <a:avLst/>
            <a:gdLst/>
            <a:ahLst/>
            <a:cxnLst/>
            <a:rect l="l" t="t" r="r" b="b"/>
            <a:pathLst>
              <a:path w="6350" h="7620">
                <a:moveTo>
                  <a:pt x="2324" y="0"/>
                </a:moveTo>
                <a:lnTo>
                  <a:pt x="63" y="1549"/>
                </a:lnTo>
                <a:lnTo>
                  <a:pt x="0" y="3416"/>
                </a:lnTo>
                <a:lnTo>
                  <a:pt x="2082" y="6451"/>
                </a:lnTo>
                <a:lnTo>
                  <a:pt x="3822" y="7048"/>
                </a:lnTo>
                <a:lnTo>
                  <a:pt x="6095" y="5499"/>
                </a:lnTo>
                <a:lnTo>
                  <a:pt x="6159" y="3644"/>
                </a:lnTo>
                <a:lnTo>
                  <a:pt x="4076" y="596"/>
                </a:lnTo>
                <a:lnTo>
                  <a:pt x="2324" y="0"/>
                </a:lnTo>
                <a:close/>
              </a:path>
            </a:pathLst>
          </a:custGeom>
          <a:solidFill>
            <a:srgbClr val="756163">
              <a:alpha val="79998"/>
            </a:srgbClr>
          </a:solidFill>
        </p:spPr>
        <p:txBody>
          <a:bodyPr wrap="square" lIns="0" tIns="0" rIns="0" bIns="0" rtlCol="0"/>
          <a:lstStyle/>
          <a:p>
            <a:endParaRPr/>
          </a:p>
        </p:txBody>
      </p:sp>
      <p:sp>
        <p:nvSpPr>
          <p:cNvPr id="758" name="object 758"/>
          <p:cNvSpPr/>
          <p:nvPr/>
        </p:nvSpPr>
        <p:spPr>
          <a:xfrm>
            <a:off x="1920412" y="4024060"/>
            <a:ext cx="6350" cy="6985"/>
          </a:xfrm>
          <a:custGeom>
            <a:avLst/>
            <a:gdLst/>
            <a:ahLst/>
            <a:cxnLst/>
            <a:rect l="l" t="t" r="r" b="b"/>
            <a:pathLst>
              <a:path w="6350" h="6985">
                <a:moveTo>
                  <a:pt x="2260" y="0"/>
                </a:moveTo>
                <a:lnTo>
                  <a:pt x="76" y="1485"/>
                </a:lnTo>
                <a:lnTo>
                  <a:pt x="0" y="3289"/>
                </a:lnTo>
                <a:lnTo>
                  <a:pt x="2031" y="6235"/>
                </a:lnTo>
                <a:lnTo>
                  <a:pt x="3721" y="6819"/>
                </a:lnTo>
                <a:lnTo>
                  <a:pt x="5905" y="5308"/>
                </a:lnTo>
                <a:lnTo>
                  <a:pt x="5968" y="3505"/>
                </a:lnTo>
                <a:lnTo>
                  <a:pt x="3962" y="584"/>
                </a:lnTo>
                <a:lnTo>
                  <a:pt x="2260" y="0"/>
                </a:lnTo>
                <a:close/>
              </a:path>
            </a:pathLst>
          </a:custGeom>
          <a:solidFill>
            <a:srgbClr val="756364">
              <a:alpha val="79998"/>
            </a:srgbClr>
          </a:solidFill>
        </p:spPr>
        <p:txBody>
          <a:bodyPr wrap="square" lIns="0" tIns="0" rIns="0" bIns="0" rtlCol="0"/>
          <a:lstStyle/>
          <a:p>
            <a:endParaRPr/>
          </a:p>
        </p:txBody>
      </p:sp>
      <p:sp>
        <p:nvSpPr>
          <p:cNvPr id="759" name="object 759"/>
          <p:cNvSpPr/>
          <p:nvPr/>
        </p:nvSpPr>
        <p:spPr>
          <a:xfrm>
            <a:off x="1920513" y="4024166"/>
            <a:ext cx="6350" cy="6985"/>
          </a:xfrm>
          <a:custGeom>
            <a:avLst/>
            <a:gdLst/>
            <a:ahLst/>
            <a:cxnLst/>
            <a:rect l="l" t="t" r="r" b="b"/>
            <a:pathLst>
              <a:path w="6350" h="6985">
                <a:moveTo>
                  <a:pt x="2171" y="0"/>
                </a:moveTo>
                <a:lnTo>
                  <a:pt x="63" y="1435"/>
                </a:lnTo>
                <a:lnTo>
                  <a:pt x="0" y="3187"/>
                </a:lnTo>
                <a:lnTo>
                  <a:pt x="1943" y="6019"/>
                </a:lnTo>
                <a:lnTo>
                  <a:pt x="3594" y="6591"/>
                </a:lnTo>
                <a:lnTo>
                  <a:pt x="5714" y="5143"/>
                </a:lnTo>
                <a:lnTo>
                  <a:pt x="5778" y="3403"/>
                </a:lnTo>
                <a:lnTo>
                  <a:pt x="3822" y="571"/>
                </a:lnTo>
                <a:lnTo>
                  <a:pt x="2171" y="0"/>
                </a:lnTo>
                <a:close/>
              </a:path>
            </a:pathLst>
          </a:custGeom>
          <a:solidFill>
            <a:srgbClr val="766465">
              <a:alpha val="79998"/>
            </a:srgbClr>
          </a:solidFill>
        </p:spPr>
        <p:txBody>
          <a:bodyPr wrap="square" lIns="0" tIns="0" rIns="0" bIns="0" rtlCol="0"/>
          <a:lstStyle/>
          <a:p>
            <a:endParaRPr/>
          </a:p>
        </p:txBody>
      </p:sp>
      <p:sp>
        <p:nvSpPr>
          <p:cNvPr id="760" name="object 760"/>
          <p:cNvSpPr/>
          <p:nvPr/>
        </p:nvSpPr>
        <p:spPr>
          <a:xfrm>
            <a:off x="1920614" y="4024284"/>
            <a:ext cx="5715" cy="6985"/>
          </a:xfrm>
          <a:custGeom>
            <a:avLst/>
            <a:gdLst/>
            <a:ahLst/>
            <a:cxnLst/>
            <a:rect l="l" t="t" r="r" b="b"/>
            <a:pathLst>
              <a:path w="5714" h="6985">
                <a:moveTo>
                  <a:pt x="2095" y="0"/>
                </a:moveTo>
                <a:lnTo>
                  <a:pt x="63" y="1397"/>
                </a:lnTo>
                <a:lnTo>
                  <a:pt x="0" y="3073"/>
                </a:lnTo>
                <a:lnTo>
                  <a:pt x="1879" y="5816"/>
                </a:lnTo>
                <a:lnTo>
                  <a:pt x="3479" y="6362"/>
                </a:lnTo>
                <a:lnTo>
                  <a:pt x="5511" y="4965"/>
                </a:lnTo>
                <a:lnTo>
                  <a:pt x="5575" y="3276"/>
                </a:lnTo>
                <a:lnTo>
                  <a:pt x="3695" y="546"/>
                </a:lnTo>
                <a:lnTo>
                  <a:pt x="2095" y="0"/>
                </a:lnTo>
                <a:close/>
              </a:path>
            </a:pathLst>
          </a:custGeom>
          <a:solidFill>
            <a:srgbClr val="776566">
              <a:alpha val="79998"/>
            </a:srgbClr>
          </a:solidFill>
        </p:spPr>
        <p:txBody>
          <a:bodyPr wrap="square" lIns="0" tIns="0" rIns="0" bIns="0" rtlCol="0"/>
          <a:lstStyle/>
          <a:p>
            <a:endParaRPr/>
          </a:p>
        </p:txBody>
      </p:sp>
      <p:sp>
        <p:nvSpPr>
          <p:cNvPr id="761" name="object 761"/>
          <p:cNvSpPr/>
          <p:nvPr/>
        </p:nvSpPr>
        <p:spPr>
          <a:xfrm>
            <a:off x="1920703" y="4024390"/>
            <a:ext cx="5715" cy="6350"/>
          </a:xfrm>
          <a:custGeom>
            <a:avLst/>
            <a:gdLst/>
            <a:ahLst/>
            <a:cxnLst/>
            <a:rect l="l" t="t" r="r" b="b"/>
            <a:pathLst>
              <a:path w="5714" h="6350">
                <a:moveTo>
                  <a:pt x="2032" y="0"/>
                </a:moveTo>
                <a:lnTo>
                  <a:pt x="63" y="1358"/>
                </a:lnTo>
                <a:lnTo>
                  <a:pt x="0" y="2971"/>
                </a:lnTo>
                <a:lnTo>
                  <a:pt x="1828" y="5613"/>
                </a:lnTo>
                <a:lnTo>
                  <a:pt x="3352" y="6146"/>
                </a:lnTo>
                <a:lnTo>
                  <a:pt x="5321" y="4787"/>
                </a:lnTo>
                <a:lnTo>
                  <a:pt x="5384" y="3162"/>
                </a:lnTo>
                <a:lnTo>
                  <a:pt x="3568" y="520"/>
                </a:lnTo>
                <a:lnTo>
                  <a:pt x="2032" y="0"/>
                </a:lnTo>
                <a:close/>
              </a:path>
            </a:pathLst>
          </a:custGeom>
          <a:solidFill>
            <a:srgbClr val="796567">
              <a:alpha val="79998"/>
            </a:srgbClr>
          </a:solidFill>
        </p:spPr>
        <p:txBody>
          <a:bodyPr wrap="square" lIns="0" tIns="0" rIns="0" bIns="0" rtlCol="0"/>
          <a:lstStyle/>
          <a:p>
            <a:endParaRPr/>
          </a:p>
        </p:txBody>
      </p:sp>
      <p:sp>
        <p:nvSpPr>
          <p:cNvPr id="762" name="object 762"/>
          <p:cNvSpPr/>
          <p:nvPr/>
        </p:nvSpPr>
        <p:spPr>
          <a:xfrm>
            <a:off x="1920811" y="4024496"/>
            <a:ext cx="5715" cy="6350"/>
          </a:xfrm>
          <a:custGeom>
            <a:avLst/>
            <a:gdLst/>
            <a:ahLst/>
            <a:cxnLst/>
            <a:rect l="l" t="t" r="r" b="b"/>
            <a:pathLst>
              <a:path w="5714" h="6350">
                <a:moveTo>
                  <a:pt x="1955" y="0"/>
                </a:moveTo>
                <a:lnTo>
                  <a:pt x="63" y="1308"/>
                </a:lnTo>
                <a:lnTo>
                  <a:pt x="0" y="2870"/>
                </a:lnTo>
                <a:lnTo>
                  <a:pt x="1739" y="5422"/>
                </a:lnTo>
                <a:lnTo>
                  <a:pt x="3225" y="5918"/>
                </a:lnTo>
                <a:lnTo>
                  <a:pt x="5118" y="4635"/>
                </a:lnTo>
                <a:lnTo>
                  <a:pt x="5181" y="3073"/>
                </a:lnTo>
                <a:lnTo>
                  <a:pt x="3428" y="508"/>
                </a:lnTo>
                <a:lnTo>
                  <a:pt x="1955" y="0"/>
                </a:lnTo>
                <a:close/>
              </a:path>
            </a:pathLst>
          </a:custGeom>
          <a:solidFill>
            <a:srgbClr val="796667">
              <a:alpha val="79998"/>
            </a:srgbClr>
          </a:solidFill>
        </p:spPr>
        <p:txBody>
          <a:bodyPr wrap="square" lIns="0" tIns="0" rIns="0" bIns="0" rtlCol="0"/>
          <a:lstStyle/>
          <a:p>
            <a:endParaRPr/>
          </a:p>
        </p:txBody>
      </p:sp>
      <p:sp>
        <p:nvSpPr>
          <p:cNvPr id="763" name="object 763"/>
          <p:cNvSpPr/>
          <p:nvPr/>
        </p:nvSpPr>
        <p:spPr>
          <a:xfrm>
            <a:off x="1920965" y="4024614"/>
            <a:ext cx="5080" cy="5715"/>
          </a:xfrm>
          <a:custGeom>
            <a:avLst/>
            <a:gdLst/>
            <a:ahLst/>
            <a:cxnLst/>
            <a:rect l="l" t="t" r="r" b="b"/>
            <a:pathLst>
              <a:path w="5080" h="5714">
                <a:moveTo>
                  <a:pt x="1828" y="0"/>
                </a:moveTo>
                <a:lnTo>
                  <a:pt x="0" y="1244"/>
                </a:lnTo>
                <a:lnTo>
                  <a:pt x="59" y="2933"/>
                </a:lnTo>
                <a:lnTo>
                  <a:pt x="1625" y="5206"/>
                </a:lnTo>
                <a:lnTo>
                  <a:pt x="3048" y="5689"/>
                </a:lnTo>
                <a:lnTo>
                  <a:pt x="3975" y="5079"/>
                </a:lnTo>
                <a:lnTo>
                  <a:pt x="4864" y="4444"/>
                </a:lnTo>
                <a:lnTo>
                  <a:pt x="4805" y="2755"/>
                </a:lnTo>
                <a:lnTo>
                  <a:pt x="3238" y="482"/>
                </a:lnTo>
                <a:lnTo>
                  <a:pt x="1828" y="0"/>
                </a:lnTo>
                <a:close/>
              </a:path>
            </a:pathLst>
          </a:custGeom>
          <a:solidFill>
            <a:srgbClr val="7A6768">
              <a:alpha val="79998"/>
            </a:srgbClr>
          </a:solidFill>
        </p:spPr>
        <p:txBody>
          <a:bodyPr wrap="square" lIns="0" tIns="0" rIns="0" bIns="0" rtlCol="0"/>
          <a:lstStyle/>
          <a:p>
            <a:endParaRPr/>
          </a:p>
        </p:txBody>
      </p:sp>
      <p:sp>
        <p:nvSpPr>
          <p:cNvPr id="764" name="object 764"/>
          <p:cNvSpPr/>
          <p:nvPr/>
        </p:nvSpPr>
        <p:spPr>
          <a:xfrm>
            <a:off x="1921060" y="4024720"/>
            <a:ext cx="5080" cy="5715"/>
          </a:xfrm>
          <a:custGeom>
            <a:avLst/>
            <a:gdLst/>
            <a:ahLst/>
            <a:cxnLst/>
            <a:rect l="l" t="t" r="r" b="b"/>
            <a:pathLst>
              <a:path w="5080" h="5714">
                <a:moveTo>
                  <a:pt x="1752" y="0"/>
                </a:moveTo>
                <a:lnTo>
                  <a:pt x="0" y="1206"/>
                </a:lnTo>
                <a:lnTo>
                  <a:pt x="70" y="2832"/>
                </a:lnTo>
                <a:lnTo>
                  <a:pt x="1562" y="5016"/>
                </a:lnTo>
                <a:lnTo>
                  <a:pt x="2920" y="5473"/>
                </a:lnTo>
                <a:lnTo>
                  <a:pt x="4686" y="4279"/>
                </a:lnTo>
                <a:lnTo>
                  <a:pt x="4603" y="2654"/>
                </a:lnTo>
                <a:lnTo>
                  <a:pt x="3124" y="469"/>
                </a:lnTo>
                <a:lnTo>
                  <a:pt x="1752" y="0"/>
                </a:lnTo>
                <a:close/>
              </a:path>
            </a:pathLst>
          </a:custGeom>
          <a:solidFill>
            <a:srgbClr val="7A6768">
              <a:alpha val="79998"/>
            </a:srgbClr>
          </a:solidFill>
        </p:spPr>
        <p:txBody>
          <a:bodyPr wrap="square" lIns="0" tIns="0" rIns="0" bIns="0" rtlCol="0"/>
          <a:lstStyle/>
          <a:p>
            <a:endParaRPr/>
          </a:p>
        </p:txBody>
      </p:sp>
      <p:sp>
        <p:nvSpPr>
          <p:cNvPr id="765" name="object 765"/>
          <p:cNvSpPr/>
          <p:nvPr/>
        </p:nvSpPr>
        <p:spPr>
          <a:xfrm>
            <a:off x="1921098" y="4024836"/>
            <a:ext cx="5080" cy="5715"/>
          </a:xfrm>
          <a:custGeom>
            <a:avLst/>
            <a:gdLst/>
            <a:ahLst/>
            <a:cxnLst/>
            <a:rect l="l" t="t" r="r" b="b"/>
            <a:pathLst>
              <a:path w="5080" h="5714">
                <a:moveTo>
                  <a:pt x="1739" y="0"/>
                </a:moveTo>
                <a:lnTo>
                  <a:pt x="63" y="1155"/>
                </a:lnTo>
                <a:lnTo>
                  <a:pt x="0" y="2527"/>
                </a:lnTo>
                <a:lnTo>
                  <a:pt x="1562" y="4800"/>
                </a:lnTo>
                <a:lnTo>
                  <a:pt x="2870" y="5257"/>
                </a:lnTo>
                <a:lnTo>
                  <a:pt x="4546" y="4089"/>
                </a:lnTo>
                <a:lnTo>
                  <a:pt x="4597" y="2717"/>
                </a:lnTo>
                <a:lnTo>
                  <a:pt x="3047" y="444"/>
                </a:lnTo>
                <a:lnTo>
                  <a:pt x="1739" y="0"/>
                </a:lnTo>
                <a:close/>
              </a:path>
            </a:pathLst>
          </a:custGeom>
          <a:solidFill>
            <a:srgbClr val="7B6869">
              <a:alpha val="79998"/>
            </a:srgbClr>
          </a:solidFill>
        </p:spPr>
        <p:txBody>
          <a:bodyPr wrap="square" lIns="0" tIns="0" rIns="0" bIns="0" rtlCol="0"/>
          <a:lstStyle/>
          <a:p>
            <a:endParaRPr/>
          </a:p>
        </p:txBody>
      </p:sp>
      <p:sp>
        <p:nvSpPr>
          <p:cNvPr id="766" name="object 766"/>
          <p:cNvSpPr/>
          <p:nvPr/>
        </p:nvSpPr>
        <p:spPr>
          <a:xfrm>
            <a:off x="1921263" y="4024943"/>
            <a:ext cx="4445" cy="5080"/>
          </a:xfrm>
          <a:custGeom>
            <a:avLst/>
            <a:gdLst/>
            <a:ahLst/>
            <a:cxnLst/>
            <a:rect l="l" t="t" r="r" b="b"/>
            <a:pathLst>
              <a:path w="4444" h="5079">
                <a:moveTo>
                  <a:pt x="1600" y="0"/>
                </a:moveTo>
                <a:lnTo>
                  <a:pt x="0" y="1117"/>
                </a:lnTo>
                <a:lnTo>
                  <a:pt x="50" y="2603"/>
                </a:lnTo>
                <a:lnTo>
                  <a:pt x="1422" y="4597"/>
                </a:lnTo>
                <a:lnTo>
                  <a:pt x="2679" y="5029"/>
                </a:lnTo>
                <a:lnTo>
                  <a:pt x="4292" y="3924"/>
                </a:lnTo>
                <a:lnTo>
                  <a:pt x="4228" y="2438"/>
                </a:lnTo>
                <a:lnTo>
                  <a:pt x="2844" y="444"/>
                </a:lnTo>
                <a:lnTo>
                  <a:pt x="1600" y="0"/>
                </a:lnTo>
                <a:close/>
              </a:path>
            </a:pathLst>
          </a:custGeom>
          <a:solidFill>
            <a:srgbClr val="7B6869">
              <a:alpha val="79998"/>
            </a:srgbClr>
          </a:solidFill>
        </p:spPr>
        <p:txBody>
          <a:bodyPr wrap="square" lIns="0" tIns="0" rIns="0" bIns="0" rtlCol="0"/>
          <a:lstStyle/>
          <a:p>
            <a:endParaRPr/>
          </a:p>
        </p:txBody>
      </p:sp>
      <p:sp>
        <p:nvSpPr>
          <p:cNvPr id="767" name="object 767"/>
          <p:cNvSpPr/>
          <p:nvPr/>
        </p:nvSpPr>
        <p:spPr>
          <a:xfrm>
            <a:off x="1921351" y="4025061"/>
            <a:ext cx="4445" cy="5080"/>
          </a:xfrm>
          <a:custGeom>
            <a:avLst/>
            <a:gdLst/>
            <a:ahLst/>
            <a:cxnLst/>
            <a:rect l="l" t="t" r="r" b="b"/>
            <a:pathLst>
              <a:path w="4444" h="5079">
                <a:moveTo>
                  <a:pt x="1536" y="0"/>
                </a:moveTo>
                <a:lnTo>
                  <a:pt x="0" y="1054"/>
                </a:lnTo>
                <a:lnTo>
                  <a:pt x="62" y="2476"/>
                </a:lnTo>
                <a:lnTo>
                  <a:pt x="1371" y="4381"/>
                </a:lnTo>
                <a:lnTo>
                  <a:pt x="2565" y="4800"/>
                </a:lnTo>
                <a:lnTo>
                  <a:pt x="4102" y="3746"/>
                </a:lnTo>
                <a:lnTo>
                  <a:pt x="4038" y="2311"/>
                </a:lnTo>
                <a:lnTo>
                  <a:pt x="2730" y="406"/>
                </a:lnTo>
                <a:lnTo>
                  <a:pt x="1536" y="0"/>
                </a:lnTo>
                <a:close/>
              </a:path>
            </a:pathLst>
          </a:custGeom>
          <a:solidFill>
            <a:srgbClr val="7B6869">
              <a:alpha val="79998"/>
            </a:srgbClr>
          </a:solidFill>
        </p:spPr>
        <p:txBody>
          <a:bodyPr wrap="square" lIns="0" tIns="0" rIns="0" bIns="0" rtlCol="0"/>
          <a:lstStyle/>
          <a:p>
            <a:endParaRPr/>
          </a:p>
        </p:txBody>
      </p:sp>
      <p:sp>
        <p:nvSpPr>
          <p:cNvPr id="768" name="object 768"/>
          <p:cNvSpPr/>
          <p:nvPr/>
        </p:nvSpPr>
        <p:spPr>
          <a:xfrm>
            <a:off x="1921441" y="4025181"/>
            <a:ext cx="4445" cy="5080"/>
          </a:xfrm>
          <a:custGeom>
            <a:avLst/>
            <a:gdLst/>
            <a:ahLst/>
            <a:cxnLst/>
            <a:rect l="l" t="t" r="r" b="b"/>
            <a:pathLst>
              <a:path w="4444" h="5079">
                <a:moveTo>
                  <a:pt x="1473" y="0"/>
                </a:moveTo>
                <a:lnTo>
                  <a:pt x="0" y="1003"/>
                </a:lnTo>
                <a:lnTo>
                  <a:pt x="67" y="2362"/>
                </a:lnTo>
                <a:lnTo>
                  <a:pt x="1320" y="4178"/>
                </a:lnTo>
                <a:lnTo>
                  <a:pt x="2451" y="4572"/>
                </a:lnTo>
                <a:lnTo>
                  <a:pt x="3924" y="3568"/>
                </a:lnTo>
                <a:lnTo>
                  <a:pt x="3858" y="2209"/>
                </a:lnTo>
                <a:lnTo>
                  <a:pt x="2603" y="381"/>
                </a:lnTo>
                <a:lnTo>
                  <a:pt x="1473" y="0"/>
                </a:lnTo>
                <a:close/>
              </a:path>
            </a:pathLst>
          </a:custGeom>
          <a:solidFill>
            <a:srgbClr val="7B6869">
              <a:alpha val="79998"/>
            </a:srgbClr>
          </a:solidFill>
        </p:spPr>
        <p:txBody>
          <a:bodyPr wrap="square" lIns="0" tIns="0" rIns="0" bIns="0" rtlCol="0"/>
          <a:lstStyle/>
          <a:p>
            <a:endParaRPr/>
          </a:p>
        </p:txBody>
      </p:sp>
      <p:sp>
        <p:nvSpPr>
          <p:cNvPr id="769" name="object 769"/>
          <p:cNvSpPr/>
          <p:nvPr/>
        </p:nvSpPr>
        <p:spPr>
          <a:xfrm>
            <a:off x="1921536" y="4025299"/>
            <a:ext cx="3810" cy="4445"/>
          </a:xfrm>
          <a:custGeom>
            <a:avLst/>
            <a:gdLst/>
            <a:ahLst/>
            <a:cxnLst/>
            <a:rect l="l" t="t" r="r" b="b"/>
            <a:pathLst>
              <a:path w="3810" h="4445">
                <a:moveTo>
                  <a:pt x="1397" y="0"/>
                </a:moveTo>
                <a:lnTo>
                  <a:pt x="0" y="952"/>
                </a:lnTo>
                <a:lnTo>
                  <a:pt x="49" y="2222"/>
                </a:lnTo>
                <a:lnTo>
                  <a:pt x="1244" y="3962"/>
                </a:lnTo>
                <a:lnTo>
                  <a:pt x="2336" y="4330"/>
                </a:lnTo>
                <a:lnTo>
                  <a:pt x="3721" y="3378"/>
                </a:lnTo>
                <a:lnTo>
                  <a:pt x="3672" y="2095"/>
                </a:lnTo>
                <a:lnTo>
                  <a:pt x="2489" y="368"/>
                </a:lnTo>
                <a:lnTo>
                  <a:pt x="1397" y="0"/>
                </a:lnTo>
                <a:close/>
              </a:path>
            </a:pathLst>
          </a:custGeom>
          <a:solidFill>
            <a:srgbClr val="7C696A">
              <a:alpha val="79998"/>
            </a:srgbClr>
          </a:solidFill>
        </p:spPr>
        <p:txBody>
          <a:bodyPr wrap="square" lIns="0" tIns="0" rIns="0" bIns="0" rtlCol="0"/>
          <a:lstStyle/>
          <a:p>
            <a:endParaRPr/>
          </a:p>
        </p:txBody>
      </p:sp>
      <p:sp>
        <p:nvSpPr>
          <p:cNvPr id="770" name="object 770"/>
          <p:cNvSpPr/>
          <p:nvPr/>
        </p:nvSpPr>
        <p:spPr>
          <a:xfrm>
            <a:off x="1921638" y="4025403"/>
            <a:ext cx="3810" cy="4445"/>
          </a:xfrm>
          <a:custGeom>
            <a:avLst/>
            <a:gdLst/>
            <a:ahLst/>
            <a:cxnLst/>
            <a:rect l="l" t="t" r="r" b="b"/>
            <a:pathLst>
              <a:path w="3810" h="4445">
                <a:moveTo>
                  <a:pt x="1320" y="0"/>
                </a:moveTo>
                <a:lnTo>
                  <a:pt x="0" y="914"/>
                </a:lnTo>
                <a:lnTo>
                  <a:pt x="37" y="2120"/>
                </a:lnTo>
                <a:lnTo>
                  <a:pt x="1181" y="3759"/>
                </a:lnTo>
                <a:lnTo>
                  <a:pt x="2209" y="4127"/>
                </a:lnTo>
                <a:lnTo>
                  <a:pt x="2857" y="3657"/>
                </a:lnTo>
                <a:lnTo>
                  <a:pt x="3517" y="3213"/>
                </a:lnTo>
                <a:lnTo>
                  <a:pt x="3480" y="1993"/>
                </a:lnTo>
                <a:lnTo>
                  <a:pt x="2349" y="355"/>
                </a:lnTo>
                <a:lnTo>
                  <a:pt x="1320" y="0"/>
                </a:lnTo>
                <a:close/>
              </a:path>
            </a:pathLst>
          </a:custGeom>
          <a:solidFill>
            <a:srgbClr val="7C696A">
              <a:alpha val="79998"/>
            </a:srgbClr>
          </a:solidFill>
        </p:spPr>
        <p:txBody>
          <a:bodyPr wrap="square" lIns="0" tIns="0" rIns="0" bIns="0" rtlCol="0"/>
          <a:lstStyle/>
          <a:p>
            <a:endParaRPr/>
          </a:p>
        </p:txBody>
      </p:sp>
      <p:sp>
        <p:nvSpPr>
          <p:cNvPr id="771" name="object 771"/>
          <p:cNvSpPr/>
          <p:nvPr/>
        </p:nvSpPr>
        <p:spPr>
          <a:xfrm>
            <a:off x="1921733" y="4025508"/>
            <a:ext cx="3810" cy="4445"/>
          </a:xfrm>
          <a:custGeom>
            <a:avLst/>
            <a:gdLst/>
            <a:ahLst/>
            <a:cxnLst/>
            <a:rect l="l" t="t" r="r" b="b"/>
            <a:pathLst>
              <a:path w="3810" h="4445">
                <a:moveTo>
                  <a:pt x="1257" y="0"/>
                </a:moveTo>
                <a:lnTo>
                  <a:pt x="0" y="850"/>
                </a:lnTo>
                <a:lnTo>
                  <a:pt x="45" y="2019"/>
                </a:lnTo>
                <a:lnTo>
                  <a:pt x="1117" y="3568"/>
                </a:lnTo>
                <a:lnTo>
                  <a:pt x="2082" y="3898"/>
                </a:lnTo>
                <a:lnTo>
                  <a:pt x="3340" y="3035"/>
                </a:lnTo>
                <a:lnTo>
                  <a:pt x="3270" y="1879"/>
                </a:lnTo>
                <a:lnTo>
                  <a:pt x="2222" y="342"/>
                </a:lnTo>
                <a:lnTo>
                  <a:pt x="1257" y="0"/>
                </a:lnTo>
                <a:close/>
              </a:path>
            </a:pathLst>
          </a:custGeom>
          <a:solidFill>
            <a:srgbClr val="7C696A">
              <a:alpha val="79998"/>
            </a:srgbClr>
          </a:solidFill>
        </p:spPr>
        <p:txBody>
          <a:bodyPr wrap="square" lIns="0" tIns="0" rIns="0" bIns="0" rtlCol="0"/>
          <a:lstStyle/>
          <a:p>
            <a:endParaRPr/>
          </a:p>
        </p:txBody>
      </p:sp>
      <p:sp>
        <p:nvSpPr>
          <p:cNvPr id="772" name="object 772"/>
          <p:cNvSpPr/>
          <p:nvPr/>
        </p:nvSpPr>
        <p:spPr>
          <a:xfrm>
            <a:off x="1921836" y="4025628"/>
            <a:ext cx="3175" cy="3810"/>
          </a:xfrm>
          <a:custGeom>
            <a:avLst/>
            <a:gdLst/>
            <a:ahLst/>
            <a:cxnLst/>
            <a:rect l="l" t="t" r="r" b="b"/>
            <a:pathLst>
              <a:path w="3175" h="3810">
                <a:moveTo>
                  <a:pt x="1181" y="0"/>
                </a:moveTo>
                <a:lnTo>
                  <a:pt x="0" y="812"/>
                </a:lnTo>
                <a:lnTo>
                  <a:pt x="42" y="1892"/>
                </a:lnTo>
                <a:lnTo>
                  <a:pt x="507" y="2552"/>
                </a:lnTo>
                <a:lnTo>
                  <a:pt x="1041" y="3365"/>
                </a:lnTo>
                <a:lnTo>
                  <a:pt x="1955" y="3670"/>
                </a:lnTo>
                <a:lnTo>
                  <a:pt x="3136" y="2870"/>
                </a:lnTo>
                <a:lnTo>
                  <a:pt x="3095" y="1777"/>
                </a:lnTo>
                <a:lnTo>
                  <a:pt x="2082" y="304"/>
                </a:lnTo>
                <a:lnTo>
                  <a:pt x="1181" y="0"/>
                </a:lnTo>
                <a:close/>
              </a:path>
            </a:pathLst>
          </a:custGeom>
          <a:solidFill>
            <a:srgbClr val="7C696A">
              <a:alpha val="79998"/>
            </a:srgbClr>
          </a:solidFill>
        </p:spPr>
        <p:txBody>
          <a:bodyPr wrap="square" lIns="0" tIns="0" rIns="0" bIns="0" rtlCol="0"/>
          <a:lstStyle/>
          <a:p>
            <a:endParaRPr/>
          </a:p>
        </p:txBody>
      </p:sp>
      <p:sp>
        <p:nvSpPr>
          <p:cNvPr id="773" name="object 773"/>
          <p:cNvSpPr/>
          <p:nvPr/>
        </p:nvSpPr>
        <p:spPr>
          <a:xfrm>
            <a:off x="1921923" y="4025733"/>
            <a:ext cx="3175" cy="3810"/>
          </a:xfrm>
          <a:custGeom>
            <a:avLst/>
            <a:gdLst/>
            <a:ahLst/>
            <a:cxnLst/>
            <a:rect l="l" t="t" r="r" b="b"/>
            <a:pathLst>
              <a:path w="3175" h="3810">
                <a:moveTo>
                  <a:pt x="1104" y="0"/>
                </a:moveTo>
                <a:lnTo>
                  <a:pt x="0" y="774"/>
                </a:lnTo>
                <a:lnTo>
                  <a:pt x="52" y="1790"/>
                </a:lnTo>
                <a:lnTo>
                  <a:pt x="990" y="3162"/>
                </a:lnTo>
                <a:lnTo>
                  <a:pt x="1841" y="3454"/>
                </a:lnTo>
                <a:lnTo>
                  <a:pt x="2959" y="2705"/>
                </a:lnTo>
                <a:lnTo>
                  <a:pt x="2907" y="1676"/>
                </a:lnTo>
                <a:lnTo>
                  <a:pt x="1968" y="292"/>
                </a:lnTo>
                <a:lnTo>
                  <a:pt x="1104" y="0"/>
                </a:lnTo>
                <a:close/>
              </a:path>
            </a:pathLst>
          </a:custGeom>
          <a:solidFill>
            <a:srgbClr val="7C696A">
              <a:alpha val="79998"/>
            </a:srgbClr>
          </a:solidFill>
        </p:spPr>
        <p:txBody>
          <a:bodyPr wrap="square" lIns="0" tIns="0" rIns="0" bIns="0" rtlCol="0"/>
          <a:lstStyle/>
          <a:p>
            <a:endParaRPr/>
          </a:p>
        </p:txBody>
      </p:sp>
      <p:sp>
        <p:nvSpPr>
          <p:cNvPr id="774" name="object 774"/>
          <p:cNvSpPr/>
          <p:nvPr/>
        </p:nvSpPr>
        <p:spPr>
          <a:xfrm>
            <a:off x="1922012" y="4025851"/>
            <a:ext cx="3175" cy="3810"/>
          </a:xfrm>
          <a:custGeom>
            <a:avLst/>
            <a:gdLst/>
            <a:ahLst/>
            <a:cxnLst/>
            <a:rect l="l" t="t" r="r" b="b"/>
            <a:pathLst>
              <a:path w="3175" h="3810">
                <a:moveTo>
                  <a:pt x="1028" y="0"/>
                </a:moveTo>
                <a:lnTo>
                  <a:pt x="0" y="723"/>
                </a:lnTo>
                <a:lnTo>
                  <a:pt x="54" y="1676"/>
                </a:lnTo>
                <a:lnTo>
                  <a:pt x="939" y="2946"/>
                </a:lnTo>
                <a:lnTo>
                  <a:pt x="1739" y="3225"/>
                </a:lnTo>
                <a:lnTo>
                  <a:pt x="2768" y="2514"/>
                </a:lnTo>
                <a:lnTo>
                  <a:pt x="2727" y="1562"/>
                </a:lnTo>
                <a:lnTo>
                  <a:pt x="1841" y="279"/>
                </a:lnTo>
                <a:lnTo>
                  <a:pt x="1028" y="0"/>
                </a:lnTo>
                <a:close/>
              </a:path>
            </a:pathLst>
          </a:custGeom>
          <a:solidFill>
            <a:srgbClr val="7C696A">
              <a:alpha val="79998"/>
            </a:srgbClr>
          </a:solidFill>
        </p:spPr>
        <p:txBody>
          <a:bodyPr wrap="square" lIns="0" tIns="0" rIns="0" bIns="0" rtlCol="0"/>
          <a:lstStyle/>
          <a:p>
            <a:endParaRPr/>
          </a:p>
        </p:txBody>
      </p:sp>
      <p:sp>
        <p:nvSpPr>
          <p:cNvPr id="775" name="object 775"/>
          <p:cNvSpPr/>
          <p:nvPr/>
        </p:nvSpPr>
        <p:spPr>
          <a:xfrm>
            <a:off x="1922113" y="4025969"/>
            <a:ext cx="3175" cy="3175"/>
          </a:xfrm>
          <a:custGeom>
            <a:avLst/>
            <a:gdLst/>
            <a:ahLst/>
            <a:cxnLst/>
            <a:rect l="l" t="t" r="r" b="b"/>
            <a:pathLst>
              <a:path w="3175" h="3175">
                <a:moveTo>
                  <a:pt x="965" y="0"/>
                </a:moveTo>
                <a:lnTo>
                  <a:pt x="0" y="647"/>
                </a:lnTo>
                <a:lnTo>
                  <a:pt x="35" y="1536"/>
                </a:lnTo>
                <a:lnTo>
                  <a:pt x="863" y="2743"/>
                </a:lnTo>
                <a:lnTo>
                  <a:pt x="1612" y="2997"/>
                </a:lnTo>
                <a:lnTo>
                  <a:pt x="2565" y="2336"/>
                </a:lnTo>
                <a:lnTo>
                  <a:pt x="2541" y="1447"/>
                </a:lnTo>
                <a:lnTo>
                  <a:pt x="1714" y="254"/>
                </a:lnTo>
                <a:lnTo>
                  <a:pt x="965" y="0"/>
                </a:lnTo>
                <a:close/>
              </a:path>
            </a:pathLst>
          </a:custGeom>
          <a:solidFill>
            <a:srgbClr val="7C696A">
              <a:alpha val="79998"/>
            </a:srgbClr>
          </a:solidFill>
        </p:spPr>
        <p:txBody>
          <a:bodyPr wrap="square" lIns="0" tIns="0" rIns="0" bIns="0" rtlCol="0"/>
          <a:lstStyle/>
          <a:p>
            <a:endParaRPr/>
          </a:p>
        </p:txBody>
      </p:sp>
      <p:sp>
        <p:nvSpPr>
          <p:cNvPr id="776" name="object 776"/>
          <p:cNvSpPr/>
          <p:nvPr/>
        </p:nvSpPr>
        <p:spPr>
          <a:xfrm>
            <a:off x="1922209" y="4026075"/>
            <a:ext cx="2540" cy="3175"/>
          </a:xfrm>
          <a:custGeom>
            <a:avLst/>
            <a:gdLst/>
            <a:ahLst/>
            <a:cxnLst/>
            <a:rect l="l" t="t" r="r" b="b"/>
            <a:pathLst>
              <a:path w="2539" h="3175">
                <a:moveTo>
                  <a:pt x="901" y="0"/>
                </a:moveTo>
                <a:lnTo>
                  <a:pt x="0" y="596"/>
                </a:lnTo>
                <a:lnTo>
                  <a:pt x="44" y="1435"/>
                </a:lnTo>
                <a:lnTo>
                  <a:pt x="800" y="2539"/>
                </a:lnTo>
                <a:lnTo>
                  <a:pt x="1485" y="2768"/>
                </a:lnTo>
                <a:lnTo>
                  <a:pt x="1943" y="2476"/>
                </a:lnTo>
                <a:lnTo>
                  <a:pt x="2387" y="2158"/>
                </a:lnTo>
                <a:lnTo>
                  <a:pt x="2331" y="1333"/>
                </a:lnTo>
                <a:lnTo>
                  <a:pt x="1587" y="241"/>
                </a:lnTo>
                <a:lnTo>
                  <a:pt x="901" y="0"/>
                </a:lnTo>
                <a:close/>
              </a:path>
            </a:pathLst>
          </a:custGeom>
          <a:solidFill>
            <a:srgbClr val="7C696A">
              <a:alpha val="79998"/>
            </a:srgbClr>
          </a:solidFill>
        </p:spPr>
        <p:txBody>
          <a:bodyPr wrap="square" lIns="0" tIns="0" rIns="0" bIns="0" rtlCol="0"/>
          <a:lstStyle/>
          <a:p>
            <a:endParaRPr/>
          </a:p>
        </p:txBody>
      </p:sp>
      <p:sp>
        <p:nvSpPr>
          <p:cNvPr id="777" name="object 777"/>
          <p:cNvSpPr/>
          <p:nvPr/>
        </p:nvSpPr>
        <p:spPr>
          <a:xfrm>
            <a:off x="1922316" y="4026180"/>
            <a:ext cx="2540" cy="3175"/>
          </a:xfrm>
          <a:custGeom>
            <a:avLst/>
            <a:gdLst/>
            <a:ahLst/>
            <a:cxnLst/>
            <a:rect l="l" t="t" r="r" b="b"/>
            <a:pathLst>
              <a:path w="2539" h="3175">
                <a:moveTo>
                  <a:pt x="812" y="0"/>
                </a:moveTo>
                <a:lnTo>
                  <a:pt x="0" y="558"/>
                </a:lnTo>
                <a:lnTo>
                  <a:pt x="34" y="1320"/>
                </a:lnTo>
                <a:lnTo>
                  <a:pt x="723" y="2336"/>
                </a:lnTo>
                <a:lnTo>
                  <a:pt x="1358" y="2565"/>
                </a:lnTo>
                <a:lnTo>
                  <a:pt x="2171" y="1993"/>
                </a:lnTo>
                <a:lnTo>
                  <a:pt x="2137" y="1231"/>
                </a:lnTo>
                <a:lnTo>
                  <a:pt x="1447" y="215"/>
                </a:lnTo>
                <a:lnTo>
                  <a:pt x="812" y="0"/>
                </a:lnTo>
                <a:close/>
              </a:path>
            </a:pathLst>
          </a:custGeom>
          <a:solidFill>
            <a:srgbClr val="7C696A">
              <a:alpha val="79998"/>
            </a:srgbClr>
          </a:solidFill>
        </p:spPr>
        <p:txBody>
          <a:bodyPr wrap="square" lIns="0" tIns="0" rIns="0" bIns="0" rtlCol="0"/>
          <a:lstStyle/>
          <a:p>
            <a:endParaRPr/>
          </a:p>
        </p:txBody>
      </p:sp>
      <p:sp>
        <p:nvSpPr>
          <p:cNvPr id="778" name="object 778"/>
          <p:cNvSpPr/>
          <p:nvPr/>
        </p:nvSpPr>
        <p:spPr>
          <a:xfrm>
            <a:off x="1922406" y="4026299"/>
            <a:ext cx="2540" cy="2540"/>
          </a:xfrm>
          <a:custGeom>
            <a:avLst/>
            <a:gdLst/>
            <a:ahLst/>
            <a:cxnLst/>
            <a:rect l="l" t="t" r="r" b="b"/>
            <a:pathLst>
              <a:path w="2539" h="2539">
                <a:moveTo>
                  <a:pt x="736" y="0"/>
                </a:moveTo>
                <a:lnTo>
                  <a:pt x="0" y="508"/>
                </a:lnTo>
                <a:lnTo>
                  <a:pt x="26" y="1193"/>
                </a:lnTo>
                <a:lnTo>
                  <a:pt x="660" y="2120"/>
                </a:lnTo>
                <a:lnTo>
                  <a:pt x="1244" y="2324"/>
                </a:lnTo>
                <a:lnTo>
                  <a:pt x="1993" y="1816"/>
                </a:lnTo>
                <a:lnTo>
                  <a:pt x="1953" y="1117"/>
                </a:lnTo>
                <a:lnTo>
                  <a:pt x="1333" y="203"/>
                </a:lnTo>
                <a:lnTo>
                  <a:pt x="736" y="0"/>
                </a:lnTo>
                <a:close/>
              </a:path>
            </a:pathLst>
          </a:custGeom>
          <a:solidFill>
            <a:srgbClr val="7C696A">
              <a:alpha val="79998"/>
            </a:srgbClr>
          </a:solidFill>
        </p:spPr>
        <p:txBody>
          <a:bodyPr wrap="square" lIns="0" tIns="0" rIns="0" bIns="0" rtlCol="0"/>
          <a:lstStyle/>
          <a:p>
            <a:endParaRPr/>
          </a:p>
        </p:txBody>
      </p:sp>
      <p:sp>
        <p:nvSpPr>
          <p:cNvPr id="779" name="object 779"/>
          <p:cNvSpPr/>
          <p:nvPr/>
        </p:nvSpPr>
        <p:spPr>
          <a:xfrm>
            <a:off x="1922495" y="4026415"/>
            <a:ext cx="1905" cy="2540"/>
          </a:xfrm>
          <a:custGeom>
            <a:avLst/>
            <a:gdLst/>
            <a:ahLst/>
            <a:cxnLst/>
            <a:rect l="l" t="t" r="r" b="b"/>
            <a:pathLst>
              <a:path w="1905" h="2539">
                <a:moveTo>
                  <a:pt x="685" y="0"/>
                </a:moveTo>
                <a:lnTo>
                  <a:pt x="0" y="444"/>
                </a:lnTo>
                <a:lnTo>
                  <a:pt x="39" y="1079"/>
                </a:lnTo>
                <a:lnTo>
                  <a:pt x="609" y="1917"/>
                </a:lnTo>
                <a:lnTo>
                  <a:pt x="1130" y="2095"/>
                </a:lnTo>
                <a:lnTo>
                  <a:pt x="1803" y="1638"/>
                </a:lnTo>
                <a:lnTo>
                  <a:pt x="1774" y="1003"/>
                </a:lnTo>
                <a:lnTo>
                  <a:pt x="1206" y="177"/>
                </a:lnTo>
                <a:lnTo>
                  <a:pt x="685" y="0"/>
                </a:lnTo>
                <a:close/>
              </a:path>
            </a:pathLst>
          </a:custGeom>
          <a:solidFill>
            <a:srgbClr val="7C696A">
              <a:alpha val="79998"/>
            </a:srgbClr>
          </a:solidFill>
        </p:spPr>
        <p:txBody>
          <a:bodyPr wrap="square" lIns="0" tIns="0" rIns="0" bIns="0" rtlCol="0"/>
          <a:lstStyle/>
          <a:p>
            <a:endParaRPr/>
          </a:p>
        </p:txBody>
      </p:sp>
      <p:sp>
        <p:nvSpPr>
          <p:cNvPr id="780" name="object 780"/>
          <p:cNvSpPr/>
          <p:nvPr/>
        </p:nvSpPr>
        <p:spPr>
          <a:xfrm>
            <a:off x="1922598" y="4026522"/>
            <a:ext cx="1905" cy="1905"/>
          </a:xfrm>
          <a:custGeom>
            <a:avLst/>
            <a:gdLst/>
            <a:ahLst/>
            <a:cxnLst/>
            <a:rect l="l" t="t" r="r" b="b"/>
            <a:pathLst>
              <a:path w="1905" h="1904">
                <a:moveTo>
                  <a:pt x="596" y="0"/>
                </a:moveTo>
                <a:lnTo>
                  <a:pt x="304" y="215"/>
                </a:lnTo>
                <a:lnTo>
                  <a:pt x="0" y="406"/>
                </a:lnTo>
                <a:lnTo>
                  <a:pt x="27" y="977"/>
                </a:lnTo>
                <a:lnTo>
                  <a:pt x="546" y="1727"/>
                </a:lnTo>
                <a:lnTo>
                  <a:pt x="1015" y="1879"/>
                </a:lnTo>
                <a:lnTo>
                  <a:pt x="1600" y="1460"/>
                </a:lnTo>
                <a:lnTo>
                  <a:pt x="1562" y="901"/>
                </a:lnTo>
                <a:lnTo>
                  <a:pt x="1079" y="165"/>
                </a:lnTo>
                <a:lnTo>
                  <a:pt x="596" y="0"/>
                </a:lnTo>
                <a:close/>
              </a:path>
            </a:pathLst>
          </a:custGeom>
          <a:solidFill>
            <a:srgbClr val="7C696A">
              <a:alpha val="79998"/>
            </a:srgbClr>
          </a:solidFill>
        </p:spPr>
        <p:txBody>
          <a:bodyPr wrap="square" lIns="0" tIns="0" rIns="0" bIns="0" rtlCol="0"/>
          <a:lstStyle/>
          <a:p>
            <a:endParaRPr/>
          </a:p>
        </p:txBody>
      </p:sp>
      <p:sp>
        <p:nvSpPr>
          <p:cNvPr id="781" name="object 781"/>
          <p:cNvSpPr/>
          <p:nvPr/>
        </p:nvSpPr>
        <p:spPr>
          <a:xfrm>
            <a:off x="1922698" y="4026641"/>
            <a:ext cx="1905" cy="1905"/>
          </a:xfrm>
          <a:custGeom>
            <a:avLst/>
            <a:gdLst/>
            <a:ahLst/>
            <a:cxnLst/>
            <a:rect l="l" t="t" r="r" b="b"/>
            <a:pathLst>
              <a:path w="1905" h="1904">
                <a:moveTo>
                  <a:pt x="520" y="0"/>
                </a:moveTo>
                <a:lnTo>
                  <a:pt x="0" y="355"/>
                </a:lnTo>
                <a:lnTo>
                  <a:pt x="9" y="838"/>
                </a:lnTo>
                <a:lnTo>
                  <a:pt x="469" y="1498"/>
                </a:lnTo>
                <a:lnTo>
                  <a:pt x="888" y="1650"/>
                </a:lnTo>
                <a:lnTo>
                  <a:pt x="1409" y="1282"/>
                </a:lnTo>
                <a:lnTo>
                  <a:pt x="1397" y="787"/>
                </a:lnTo>
                <a:lnTo>
                  <a:pt x="927" y="139"/>
                </a:lnTo>
                <a:lnTo>
                  <a:pt x="520" y="0"/>
                </a:lnTo>
                <a:close/>
              </a:path>
            </a:pathLst>
          </a:custGeom>
          <a:solidFill>
            <a:srgbClr val="7C696A">
              <a:alpha val="79998"/>
            </a:srgbClr>
          </a:solidFill>
        </p:spPr>
        <p:txBody>
          <a:bodyPr wrap="square" lIns="0" tIns="0" rIns="0" bIns="0" rtlCol="0"/>
          <a:lstStyle/>
          <a:p>
            <a:endParaRPr/>
          </a:p>
        </p:txBody>
      </p:sp>
      <p:sp>
        <p:nvSpPr>
          <p:cNvPr id="782" name="object 782"/>
          <p:cNvSpPr/>
          <p:nvPr/>
        </p:nvSpPr>
        <p:spPr>
          <a:xfrm>
            <a:off x="1922800" y="4026759"/>
            <a:ext cx="1270" cy="1905"/>
          </a:xfrm>
          <a:custGeom>
            <a:avLst/>
            <a:gdLst/>
            <a:ahLst/>
            <a:cxnLst/>
            <a:rect l="l" t="t" r="r" b="b"/>
            <a:pathLst>
              <a:path w="1269" h="1904">
                <a:moveTo>
                  <a:pt x="457" y="0"/>
                </a:moveTo>
                <a:lnTo>
                  <a:pt x="215" y="139"/>
                </a:lnTo>
                <a:lnTo>
                  <a:pt x="0" y="304"/>
                </a:lnTo>
                <a:lnTo>
                  <a:pt x="1" y="723"/>
                </a:lnTo>
                <a:lnTo>
                  <a:pt x="393" y="1282"/>
                </a:lnTo>
                <a:lnTo>
                  <a:pt x="749" y="1422"/>
                </a:lnTo>
                <a:lnTo>
                  <a:pt x="1206" y="1104"/>
                </a:lnTo>
                <a:lnTo>
                  <a:pt x="1204" y="685"/>
                </a:lnTo>
                <a:lnTo>
                  <a:pt x="800" y="114"/>
                </a:lnTo>
                <a:lnTo>
                  <a:pt x="457" y="0"/>
                </a:lnTo>
                <a:close/>
              </a:path>
            </a:pathLst>
          </a:custGeom>
          <a:solidFill>
            <a:srgbClr val="7C696A">
              <a:alpha val="79998"/>
            </a:srgbClr>
          </a:solidFill>
        </p:spPr>
        <p:txBody>
          <a:bodyPr wrap="square" lIns="0" tIns="0" rIns="0" bIns="0" rtlCol="0"/>
          <a:lstStyle/>
          <a:p>
            <a:endParaRPr/>
          </a:p>
        </p:txBody>
      </p:sp>
      <p:sp>
        <p:nvSpPr>
          <p:cNvPr id="783" name="object 783"/>
          <p:cNvSpPr/>
          <p:nvPr/>
        </p:nvSpPr>
        <p:spPr>
          <a:xfrm>
            <a:off x="1922895" y="4026866"/>
            <a:ext cx="1270" cy="1270"/>
          </a:xfrm>
          <a:custGeom>
            <a:avLst/>
            <a:gdLst/>
            <a:ahLst/>
            <a:cxnLst/>
            <a:rect l="l" t="t" r="r" b="b"/>
            <a:pathLst>
              <a:path w="1269" h="1270">
                <a:moveTo>
                  <a:pt x="368" y="0"/>
                </a:moveTo>
                <a:lnTo>
                  <a:pt x="0" y="254"/>
                </a:lnTo>
                <a:lnTo>
                  <a:pt x="13" y="622"/>
                </a:lnTo>
                <a:lnTo>
                  <a:pt x="330" y="1092"/>
                </a:lnTo>
                <a:lnTo>
                  <a:pt x="635" y="1193"/>
                </a:lnTo>
                <a:lnTo>
                  <a:pt x="1016" y="927"/>
                </a:lnTo>
                <a:lnTo>
                  <a:pt x="1003" y="584"/>
                </a:lnTo>
                <a:lnTo>
                  <a:pt x="673" y="101"/>
                </a:lnTo>
                <a:lnTo>
                  <a:pt x="368" y="0"/>
                </a:lnTo>
                <a:close/>
              </a:path>
            </a:pathLst>
          </a:custGeom>
          <a:solidFill>
            <a:srgbClr val="7C696A">
              <a:alpha val="79998"/>
            </a:srgbClr>
          </a:solidFill>
        </p:spPr>
        <p:txBody>
          <a:bodyPr wrap="square" lIns="0" tIns="0" rIns="0" bIns="0" rtlCol="0"/>
          <a:lstStyle/>
          <a:p>
            <a:endParaRPr/>
          </a:p>
        </p:txBody>
      </p:sp>
      <p:sp>
        <p:nvSpPr>
          <p:cNvPr id="784" name="object 784"/>
          <p:cNvSpPr/>
          <p:nvPr/>
        </p:nvSpPr>
        <p:spPr>
          <a:xfrm>
            <a:off x="1922989" y="4026982"/>
            <a:ext cx="1270" cy="1270"/>
          </a:xfrm>
          <a:custGeom>
            <a:avLst/>
            <a:gdLst/>
            <a:ahLst/>
            <a:cxnLst/>
            <a:rect l="l" t="t" r="r" b="b"/>
            <a:pathLst>
              <a:path w="1269" h="1270">
                <a:moveTo>
                  <a:pt x="304" y="0"/>
                </a:moveTo>
                <a:lnTo>
                  <a:pt x="0" y="203"/>
                </a:lnTo>
                <a:lnTo>
                  <a:pt x="5" y="495"/>
                </a:lnTo>
                <a:lnTo>
                  <a:pt x="279" y="889"/>
                </a:lnTo>
                <a:lnTo>
                  <a:pt x="508" y="977"/>
                </a:lnTo>
                <a:lnTo>
                  <a:pt x="825" y="749"/>
                </a:lnTo>
                <a:lnTo>
                  <a:pt x="698" y="292"/>
                </a:lnTo>
                <a:lnTo>
                  <a:pt x="546" y="63"/>
                </a:lnTo>
                <a:lnTo>
                  <a:pt x="304" y="0"/>
                </a:lnTo>
                <a:close/>
              </a:path>
            </a:pathLst>
          </a:custGeom>
          <a:solidFill>
            <a:srgbClr val="7C696A">
              <a:alpha val="79998"/>
            </a:srgbClr>
          </a:solidFill>
        </p:spPr>
        <p:txBody>
          <a:bodyPr wrap="square" lIns="0" tIns="0" rIns="0" bIns="0" rtlCol="0"/>
          <a:lstStyle/>
          <a:p>
            <a:endParaRPr/>
          </a:p>
        </p:txBody>
      </p:sp>
      <p:sp>
        <p:nvSpPr>
          <p:cNvPr id="785" name="object 785"/>
          <p:cNvSpPr/>
          <p:nvPr/>
        </p:nvSpPr>
        <p:spPr>
          <a:xfrm>
            <a:off x="1923081" y="4027075"/>
            <a:ext cx="1270" cy="1270"/>
          </a:xfrm>
          <a:custGeom>
            <a:avLst/>
            <a:gdLst/>
            <a:ahLst/>
            <a:cxnLst/>
            <a:rect l="l" t="t" r="r" b="b"/>
            <a:pathLst>
              <a:path w="1269" h="1270">
                <a:moveTo>
                  <a:pt x="241" y="0"/>
                </a:moveTo>
                <a:lnTo>
                  <a:pt x="0" y="177"/>
                </a:lnTo>
                <a:lnTo>
                  <a:pt x="13" y="406"/>
                </a:lnTo>
                <a:lnTo>
                  <a:pt x="215" y="698"/>
                </a:lnTo>
                <a:lnTo>
                  <a:pt x="393" y="762"/>
                </a:lnTo>
                <a:lnTo>
                  <a:pt x="647" y="584"/>
                </a:lnTo>
                <a:lnTo>
                  <a:pt x="533" y="241"/>
                </a:lnTo>
                <a:lnTo>
                  <a:pt x="419" y="63"/>
                </a:lnTo>
                <a:lnTo>
                  <a:pt x="241" y="0"/>
                </a:lnTo>
                <a:close/>
              </a:path>
            </a:pathLst>
          </a:custGeom>
          <a:solidFill>
            <a:srgbClr val="7C696A">
              <a:alpha val="79998"/>
            </a:srgbClr>
          </a:solidFill>
        </p:spPr>
        <p:txBody>
          <a:bodyPr wrap="square" lIns="0" tIns="0" rIns="0" bIns="0" rtlCol="0"/>
          <a:lstStyle/>
          <a:p>
            <a:endParaRPr/>
          </a:p>
        </p:txBody>
      </p:sp>
      <p:sp>
        <p:nvSpPr>
          <p:cNvPr id="786" name="object 786"/>
          <p:cNvSpPr/>
          <p:nvPr/>
        </p:nvSpPr>
        <p:spPr>
          <a:xfrm>
            <a:off x="1919309" y="4022843"/>
            <a:ext cx="8890" cy="9525"/>
          </a:xfrm>
          <a:custGeom>
            <a:avLst/>
            <a:gdLst/>
            <a:ahLst/>
            <a:cxnLst/>
            <a:rect l="l" t="t" r="r" b="b"/>
            <a:pathLst>
              <a:path w="8889" h="9525">
                <a:moveTo>
                  <a:pt x="4505" y="0"/>
                </a:moveTo>
                <a:lnTo>
                  <a:pt x="2346" y="0"/>
                </a:lnTo>
                <a:lnTo>
                  <a:pt x="1761" y="165"/>
                </a:lnTo>
                <a:lnTo>
                  <a:pt x="415" y="1092"/>
                </a:lnTo>
                <a:lnTo>
                  <a:pt x="121" y="1689"/>
                </a:lnTo>
                <a:lnTo>
                  <a:pt x="0" y="4787"/>
                </a:lnTo>
                <a:lnTo>
                  <a:pt x="275" y="5651"/>
                </a:lnTo>
                <a:lnTo>
                  <a:pt x="2079" y="8293"/>
                </a:lnTo>
                <a:lnTo>
                  <a:pt x="3679" y="9258"/>
                </a:lnTo>
                <a:lnTo>
                  <a:pt x="5838" y="9258"/>
                </a:lnTo>
                <a:lnTo>
                  <a:pt x="6435" y="9067"/>
                </a:lnTo>
                <a:lnTo>
                  <a:pt x="6674" y="8902"/>
                </a:lnTo>
                <a:lnTo>
                  <a:pt x="5165" y="8902"/>
                </a:lnTo>
                <a:lnTo>
                  <a:pt x="2968" y="8051"/>
                </a:lnTo>
                <a:lnTo>
                  <a:pt x="1088" y="5321"/>
                </a:lnTo>
                <a:lnTo>
                  <a:pt x="795" y="4419"/>
                </a:lnTo>
                <a:lnTo>
                  <a:pt x="796" y="2374"/>
                </a:lnTo>
                <a:lnTo>
                  <a:pt x="1139" y="1625"/>
                </a:lnTo>
                <a:lnTo>
                  <a:pt x="2104" y="965"/>
                </a:lnTo>
                <a:lnTo>
                  <a:pt x="2511" y="850"/>
                </a:lnTo>
                <a:lnTo>
                  <a:pt x="5915" y="850"/>
                </a:lnTo>
                <a:lnTo>
                  <a:pt x="4505" y="0"/>
                </a:lnTo>
                <a:close/>
              </a:path>
              <a:path w="8889" h="9525">
                <a:moveTo>
                  <a:pt x="5915" y="850"/>
                </a:moveTo>
                <a:lnTo>
                  <a:pt x="4200" y="850"/>
                </a:lnTo>
                <a:lnTo>
                  <a:pt x="5559" y="1689"/>
                </a:lnTo>
                <a:lnTo>
                  <a:pt x="7682" y="4787"/>
                </a:lnTo>
                <a:lnTo>
                  <a:pt x="7743" y="7137"/>
                </a:lnTo>
                <a:lnTo>
                  <a:pt x="5165" y="8902"/>
                </a:lnTo>
                <a:lnTo>
                  <a:pt x="6674" y="8902"/>
                </a:lnTo>
                <a:lnTo>
                  <a:pt x="8607" y="7569"/>
                </a:lnTo>
                <a:lnTo>
                  <a:pt x="8734" y="4787"/>
                </a:lnTo>
                <a:lnTo>
                  <a:pt x="6105" y="965"/>
                </a:lnTo>
                <a:lnTo>
                  <a:pt x="5915" y="850"/>
                </a:lnTo>
                <a:close/>
              </a:path>
            </a:pathLst>
          </a:custGeom>
          <a:solidFill>
            <a:srgbClr val="402B2D">
              <a:alpha val="79998"/>
            </a:srgbClr>
          </a:solidFill>
        </p:spPr>
        <p:txBody>
          <a:bodyPr wrap="square" lIns="0" tIns="0" rIns="0" bIns="0" rtlCol="0"/>
          <a:lstStyle/>
          <a:p>
            <a:endParaRPr/>
          </a:p>
        </p:txBody>
      </p:sp>
      <p:sp>
        <p:nvSpPr>
          <p:cNvPr id="787" name="object 787"/>
          <p:cNvSpPr/>
          <p:nvPr/>
        </p:nvSpPr>
        <p:spPr>
          <a:xfrm>
            <a:off x="1921593" y="4024050"/>
            <a:ext cx="3810" cy="4445"/>
          </a:xfrm>
          <a:custGeom>
            <a:avLst/>
            <a:gdLst/>
            <a:ahLst/>
            <a:cxnLst/>
            <a:rect l="l" t="t" r="r" b="b"/>
            <a:pathLst>
              <a:path w="3810" h="4445">
                <a:moveTo>
                  <a:pt x="1295" y="0"/>
                </a:moveTo>
                <a:lnTo>
                  <a:pt x="0" y="876"/>
                </a:lnTo>
                <a:lnTo>
                  <a:pt x="0" y="1993"/>
                </a:lnTo>
                <a:lnTo>
                  <a:pt x="1295" y="3860"/>
                </a:lnTo>
                <a:lnTo>
                  <a:pt x="2336" y="4267"/>
                </a:lnTo>
                <a:lnTo>
                  <a:pt x="3606" y="3378"/>
                </a:lnTo>
                <a:lnTo>
                  <a:pt x="3606" y="2260"/>
                </a:lnTo>
                <a:lnTo>
                  <a:pt x="2336" y="406"/>
                </a:lnTo>
                <a:lnTo>
                  <a:pt x="1295" y="0"/>
                </a:lnTo>
                <a:close/>
              </a:path>
            </a:pathLst>
          </a:custGeom>
          <a:solidFill>
            <a:srgbClr val="402B2D">
              <a:alpha val="79998"/>
            </a:srgbClr>
          </a:solidFill>
        </p:spPr>
        <p:txBody>
          <a:bodyPr wrap="square" lIns="0" tIns="0" rIns="0" bIns="0" rtlCol="0"/>
          <a:lstStyle/>
          <a:p>
            <a:endParaRPr/>
          </a:p>
        </p:txBody>
      </p:sp>
      <p:sp>
        <p:nvSpPr>
          <p:cNvPr id="788" name="object 788"/>
          <p:cNvSpPr/>
          <p:nvPr/>
        </p:nvSpPr>
        <p:spPr>
          <a:xfrm>
            <a:off x="1921358" y="4023567"/>
            <a:ext cx="4445" cy="5080"/>
          </a:xfrm>
          <a:custGeom>
            <a:avLst/>
            <a:gdLst/>
            <a:ahLst/>
            <a:cxnLst/>
            <a:rect l="l" t="t" r="r" b="b"/>
            <a:pathLst>
              <a:path w="4444" h="5079">
                <a:moveTo>
                  <a:pt x="1442" y="0"/>
                </a:moveTo>
                <a:lnTo>
                  <a:pt x="299" y="787"/>
                </a:lnTo>
                <a:lnTo>
                  <a:pt x="95" y="1130"/>
                </a:lnTo>
                <a:lnTo>
                  <a:pt x="0" y="2692"/>
                </a:lnTo>
                <a:lnTo>
                  <a:pt x="83" y="3009"/>
                </a:lnTo>
                <a:lnTo>
                  <a:pt x="1073" y="4432"/>
                </a:lnTo>
                <a:lnTo>
                  <a:pt x="1861" y="4914"/>
                </a:lnTo>
                <a:lnTo>
                  <a:pt x="2915" y="4914"/>
                </a:lnTo>
                <a:lnTo>
                  <a:pt x="3220" y="4838"/>
                </a:lnTo>
                <a:lnTo>
                  <a:pt x="3448" y="4660"/>
                </a:lnTo>
                <a:lnTo>
                  <a:pt x="3880" y="4381"/>
                </a:lnTo>
                <a:lnTo>
                  <a:pt x="3939" y="4254"/>
                </a:lnTo>
                <a:lnTo>
                  <a:pt x="2547" y="4254"/>
                </a:lnTo>
                <a:lnTo>
                  <a:pt x="1721" y="3873"/>
                </a:lnTo>
                <a:lnTo>
                  <a:pt x="921" y="2692"/>
                </a:lnTo>
                <a:lnTo>
                  <a:pt x="847" y="2438"/>
                </a:lnTo>
                <a:lnTo>
                  <a:pt x="946" y="1396"/>
                </a:lnTo>
                <a:lnTo>
                  <a:pt x="1226" y="1206"/>
                </a:lnTo>
                <a:lnTo>
                  <a:pt x="3281" y="1168"/>
                </a:lnTo>
                <a:lnTo>
                  <a:pt x="2801" y="469"/>
                </a:lnTo>
                <a:lnTo>
                  <a:pt x="1442" y="0"/>
                </a:lnTo>
                <a:close/>
              </a:path>
              <a:path w="4444" h="5079">
                <a:moveTo>
                  <a:pt x="3281" y="1168"/>
                </a:moveTo>
                <a:lnTo>
                  <a:pt x="1937" y="1168"/>
                </a:lnTo>
                <a:lnTo>
                  <a:pt x="2483" y="1523"/>
                </a:lnTo>
                <a:lnTo>
                  <a:pt x="3105" y="2438"/>
                </a:lnTo>
                <a:lnTo>
                  <a:pt x="3220" y="3784"/>
                </a:lnTo>
                <a:lnTo>
                  <a:pt x="2547" y="4254"/>
                </a:lnTo>
                <a:lnTo>
                  <a:pt x="3939" y="4254"/>
                </a:lnTo>
                <a:lnTo>
                  <a:pt x="4115" y="3873"/>
                </a:lnTo>
                <a:lnTo>
                  <a:pt x="4035" y="2438"/>
                </a:lnTo>
                <a:lnTo>
                  <a:pt x="3918" y="2095"/>
                </a:lnTo>
                <a:lnTo>
                  <a:pt x="3281" y="1168"/>
                </a:lnTo>
                <a:close/>
              </a:path>
            </a:pathLst>
          </a:custGeom>
          <a:solidFill>
            <a:srgbClr val="402B2D">
              <a:alpha val="79998"/>
            </a:srgbClr>
          </a:solidFill>
        </p:spPr>
        <p:txBody>
          <a:bodyPr wrap="square" lIns="0" tIns="0" rIns="0" bIns="0" rtlCol="0"/>
          <a:lstStyle/>
          <a:p>
            <a:endParaRPr/>
          </a:p>
        </p:txBody>
      </p:sp>
      <p:sp>
        <p:nvSpPr>
          <p:cNvPr id="789" name="object 789"/>
          <p:cNvSpPr/>
          <p:nvPr/>
        </p:nvSpPr>
        <p:spPr>
          <a:xfrm>
            <a:off x="1755495" y="4007599"/>
            <a:ext cx="10795" cy="8255"/>
          </a:xfrm>
          <a:custGeom>
            <a:avLst/>
            <a:gdLst/>
            <a:ahLst/>
            <a:cxnLst/>
            <a:rect l="l" t="t" r="r" b="b"/>
            <a:pathLst>
              <a:path w="10794" h="8254">
                <a:moveTo>
                  <a:pt x="8000" y="0"/>
                </a:moveTo>
                <a:lnTo>
                  <a:pt x="5460" y="0"/>
                </a:lnTo>
                <a:lnTo>
                  <a:pt x="4965" y="50"/>
                </a:lnTo>
                <a:lnTo>
                  <a:pt x="1803" y="774"/>
                </a:lnTo>
                <a:lnTo>
                  <a:pt x="0" y="2842"/>
                </a:lnTo>
                <a:lnTo>
                  <a:pt x="888" y="6794"/>
                </a:lnTo>
                <a:lnTo>
                  <a:pt x="3416" y="7873"/>
                </a:lnTo>
                <a:lnTo>
                  <a:pt x="8762" y="6680"/>
                </a:lnTo>
                <a:lnTo>
                  <a:pt x="10553" y="4597"/>
                </a:lnTo>
                <a:lnTo>
                  <a:pt x="9740" y="1015"/>
                </a:lnTo>
                <a:lnTo>
                  <a:pt x="8000" y="0"/>
                </a:lnTo>
                <a:close/>
              </a:path>
            </a:pathLst>
          </a:custGeom>
          <a:solidFill>
            <a:srgbClr val="533F41">
              <a:alpha val="79998"/>
            </a:srgbClr>
          </a:solidFill>
        </p:spPr>
        <p:txBody>
          <a:bodyPr wrap="square" lIns="0" tIns="0" rIns="0" bIns="0" rtlCol="0"/>
          <a:lstStyle/>
          <a:p>
            <a:endParaRPr/>
          </a:p>
        </p:txBody>
      </p:sp>
      <p:sp>
        <p:nvSpPr>
          <p:cNvPr id="790" name="object 790"/>
          <p:cNvSpPr/>
          <p:nvPr/>
        </p:nvSpPr>
        <p:spPr>
          <a:xfrm>
            <a:off x="1755482" y="4007599"/>
            <a:ext cx="10795" cy="8255"/>
          </a:xfrm>
          <a:custGeom>
            <a:avLst/>
            <a:gdLst/>
            <a:ahLst/>
            <a:cxnLst/>
            <a:rect l="l" t="t" r="r" b="b"/>
            <a:pathLst>
              <a:path w="10794" h="8254">
                <a:moveTo>
                  <a:pt x="8013" y="0"/>
                </a:moveTo>
                <a:lnTo>
                  <a:pt x="5399" y="7"/>
                </a:lnTo>
                <a:lnTo>
                  <a:pt x="1781" y="835"/>
                </a:lnTo>
                <a:lnTo>
                  <a:pt x="0" y="2857"/>
                </a:lnTo>
                <a:lnTo>
                  <a:pt x="901" y="6794"/>
                </a:lnTo>
                <a:lnTo>
                  <a:pt x="3369" y="7833"/>
                </a:lnTo>
                <a:lnTo>
                  <a:pt x="8792" y="6614"/>
                </a:lnTo>
                <a:lnTo>
                  <a:pt x="10566" y="4597"/>
                </a:lnTo>
                <a:lnTo>
                  <a:pt x="9753" y="1015"/>
                </a:lnTo>
                <a:lnTo>
                  <a:pt x="8013" y="0"/>
                </a:lnTo>
                <a:close/>
              </a:path>
            </a:pathLst>
          </a:custGeom>
          <a:solidFill>
            <a:srgbClr val="533F41">
              <a:alpha val="79998"/>
            </a:srgbClr>
          </a:solidFill>
        </p:spPr>
        <p:txBody>
          <a:bodyPr wrap="square" lIns="0" tIns="0" rIns="0" bIns="0" rtlCol="0"/>
          <a:lstStyle/>
          <a:p>
            <a:endParaRPr/>
          </a:p>
        </p:txBody>
      </p:sp>
      <p:sp>
        <p:nvSpPr>
          <p:cNvPr id="791" name="object 791"/>
          <p:cNvSpPr/>
          <p:nvPr/>
        </p:nvSpPr>
        <p:spPr>
          <a:xfrm>
            <a:off x="1755547" y="4007599"/>
            <a:ext cx="10795" cy="8255"/>
          </a:xfrm>
          <a:custGeom>
            <a:avLst/>
            <a:gdLst/>
            <a:ahLst/>
            <a:cxnLst/>
            <a:rect l="l" t="t" r="r" b="b"/>
            <a:pathLst>
              <a:path w="10794" h="8254">
                <a:moveTo>
                  <a:pt x="7809" y="0"/>
                </a:moveTo>
                <a:lnTo>
                  <a:pt x="5754" y="0"/>
                </a:lnTo>
                <a:lnTo>
                  <a:pt x="1803" y="892"/>
                </a:lnTo>
                <a:lnTo>
                  <a:pt x="0" y="2912"/>
                </a:lnTo>
                <a:lnTo>
                  <a:pt x="863" y="6696"/>
                </a:lnTo>
                <a:lnTo>
                  <a:pt x="3365" y="7738"/>
                </a:lnTo>
                <a:lnTo>
                  <a:pt x="8648" y="6544"/>
                </a:lnTo>
                <a:lnTo>
                  <a:pt x="10439" y="4524"/>
                </a:lnTo>
                <a:lnTo>
                  <a:pt x="9643" y="989"/>
                </a:lnTo>
                <a:lnTo>
                  <a:pt x="8294" y="201"/>
                </a:lnTo>
                <a:lnTo>
                  <a:pt x="7809" y="0"/>
                </a:lnTo>
                <a:close/>
              </a:path>
            </a:pathLst>
          </a:custGeom>
          <a:solidFill>
            <a:srgbClr val="584447">
              <a:alpha val="79998"/>
            </a:srgbClr>
          </a:solidFill>
        </p:spPr>
        <p:txBody>
          <a:bodyPr wrap="square" lIns="0" tIns="0" rIns="0" bIns="0" rtlCol="0"/>
          <a:lstStyle/>
          <a:p>
            <a:endParaRPr/>
          </a:p>
        </p:txBody>
      </p:sp>
      <p:sp>
        <p:nvSpPr>
          <p:cNvPr id="792" name="object 792"/>
          <p:cNvSpPr/>
          <p:nvPr/>
        </p:nvSpPr>
        <p:spPr>
          <a:xfrm>
            <a:off x="1755683" y="4007599"/>
            <a:ext cx="10795" cy="8255"/>
          </a:xfrm>
          <a:custGeom>
            <a:avLst/>
            <a:gdLst/>
            <a:ahLst/>
            <a:cxnLst/>
            <a:rect l="l" t="t" r="r" b="b"/>
            <a:pathLst>
              <a:path w="10794" h="8254">
                <a:moveTo>
                  <a:pt x="7386" y="0"/>
                </a:moveTo>
                <a:lnTo>
                  <a:pt x="5999" y="0"/>
                </a:lnTo>
                <a:lnTo>
                  <a:pt x="1752" y="977"/>
                </a:lnTo>
                <a:lnTo>
                  <a:pt x="0" y="2933"/>
                </a:lnTo>
                <a:lnTo>
                  <a:pt x="825" y="6629"/>
                </a:lnTo>
                <a:lnTo>
                  <a:pt x="3263" y="7658"/>
                </a:lnTo>
                <a:lnTo>
                  <a:pt x="8432" y="6477"/>
                </a:lnTo>
                <a:lnTo>
                  <a:pt x="10172" y="4508"/>
                </a:lnTo>
                <a:lnTo>
                  <a:pt x="9368" y="908"/>
                </a:lnTo>
                <a:lnTo>
                  <a:pt x="8857" y="609"/>
                </a:lnTo>
                <a:lnTo>
                  <a:pt x="7386" y="0"/>
                </a:lnTo>
                <a:close/>
              </a:path>
            </a:pathLst>
          </a:custGeom>
          <a:solidFill>
            <a:srgbClr val="5D494B">
              <a:alpha val="79998"/>
            </a:srgbClr>
          </a:solidFill>
        </p:spPr>
        <p:txBody>
          <a:bodyPr wrap="square" lIns="0" tIns="0" rIns="0" bIns="0" rtlCol="0"/>
          <a:lstStyle/>
          <a:p>
            <a:endParaRPr/>
          </a:p>
        </p:txBody>
      </p:sp>
      <p:sp>
        <p:nvSpPr>
          <p:cNvPr id="793" name="object 793"/>
          <p:cNvSpPr/>
          <p:nvPr/>
        </p:nvSpPr>
        <p:spPr>
          <a:xfrm>
            <a:off x="1755796" y="4007599"/>
            <a:ext cx="10160" cy="7620"/>
          </a:xfrm>
          <a:custGeom>
            <a:avLst/>
            <a:gdLst/>
            <a:ahLst/>
            <a:cxnLst/>
            <a:rect l="l" t="t" r="r" b="b"/>
            <a:pathLst>
              <a:path w="10160" h="7620">
                <a:moveTo>
                  <a:pt x="7005" y="0"/>
                </a:moveTo>
                <a:lnTo>
                  <a:pt x="6262" y="0"/>
                </a:lnTo>
                <a:lnTo>
                  <a:pt x="1714" y="1033"/>
                </a:lnTo>
                <a:lnTo>
                  <a:pt x="0" y="2951"/>
                </a:lnTo>
                <a:lnTo>
                  <a:pt x="825" y="6558"/>
                </a:lnTo>
                <a:lnTo>
                  <a:pt x="3200" y="7548"/>
                </a:lnTo>
                <a:lnTo>
                  <a:pt x="8229" y="6405"/>
                </a:lnTo>
                <a:lnTo>
                  <a:pt x="9931" y="4487"/>
                </a:lnTo>
                <a:lnTo>
                  <a:pt x="9118" y="881"/>
                </a:lnTo>
                <a:lnTo>
                  <a:pt x="7005" y="0"/>
                </a:lnTo>
                <a:close/>
              </a:path>
            </a:pathLst>
          </a:custGeom>
          <a:solidFill>
            <a:srgbClr val="614D4F">
              <a:alpha val="79998"/>
            </a:srgbClr>
          </a:solidFill>
        </p:spPr>
        <p:txBody>
          <a:bodyPr wrap="square" lIns="0" tIns="0" rIns="0" bIns="0" rtlCol="0"/>
          <a:lstStyle/>
          <a:p>
            <a:endParaRPr/>
          </a:p>
        </p:txBody>
      </p:sp>
      <p:sp>
        <p:nvSpPr>
          <p:cNvPr id="794" name="object 794"/>
          <p:cNvSpPr/>
          <p:nvPr/>
        </p:nvSpPr>
        <p:spPr>
          <a:xfrm>
            <a:off x="1755924" y="4007599"/>
            <a:ext cx="10160" cy="7620"/>
          </a:xfrm>
          <a:custGeom>
            <a:avLst/>
            <a:gdLst/>
            <a:ahLst/>
            <a:cxnLst/>
            <a:rect l="l" t="t" r="r" b="b"/>
            <a:pathLst>
              <a:path w="10160" h="7620">
                <a:moveTo>
                  <a:pt x="6603" y="0"/>
                </a:moveTo>
                <a:lnTo>
                  <a:pt x="1676" y="1107"/>
                </a:lnTo>
                <a:lnTo>
                  <a:pt x="0" y="2986"/>
                </a:lnTo>
                <a:lnTo>
                  <a:pt x="800" y="6492"/>
                </a:lnTo>
                <a:lnTo>
                  <a:pt x="3111" y="7457"/>
                </a:lnTo>
                <a:lnTo>
                  <a:pt x="8013" y="6326"/>
                </a:lnTo>
                <a:lnTo>
                  <a:pt x="9690" y="4460"/>
                </a:lnTo>
                <a:lnTo>
                  <a:pt x="8877" y="954"/>
                </a:lnTo>
                <a:lnTo>
                  <a:pt x="6603" y="0"/>
                </a:lnTo>
                <a:close/>
              </a:path>
            </a:pathLst>
          </a:custGeom>
          <a:solidFill>
            <a:srgbClr val="645152">
              <a:alpha val="79998"/>
            </a:srgbClr>
          </a:solidFill>
        </p:spPr>
        <p:txBody>
          <a:bodyPr wrap="square" lIns="0" tIns="0" rIns="0" bIns="0" rtlCol="0"/>
          <a:lstStyle/>
          <a:p>
            <a:endParaRPr/>
          </a:p>
        </p:txBody>
      </p:sp>
      <p:sp>
        <p:nvSpPr>
          <p:cNvPr id="795" name="object 795"/>
          <p:cNvSpPr/>
          <p:nvPr/>
        </p:nvSpPr>
        <p:spPr>
          <a:xfrm>
            <a:off x="1756063" y="4007697"/>
            <a:ext cx="9525" cy="7620"/>
          </a:xfrm>
          <a:custGeom>
            <a:avLst/>
            <a:gdLst/>
            <a:ahLst/>
            <a:cxnLst/>
            <a:rect l="l" t="t" r="r" b="b"/>
            <a:pathLst>
              <a:path w="9525" h="7620">
                <a:moveTo>
                  <a:pt x="6388" y="0"/>
                </a:moveTo>
                <a:lnTo>
                  <a:pt x="1612" y="1079"/>
                </a:lnTo>
                <a:lnTo>
                  <a:pt x="0" y="2895"/>
                </a:lnTo>
                <a:lnTo>
                  <a:pt x="774" y="6311"/>
                </a:lnTo>
                <a:lnTo>
                  <a:pt x="3022" y="7251"/>
                </a:lnTo>
                <a:lnTo>
                  <a:pt x="7810" y="6159"/>
                </a:lnTo>
                <a:lnTo>
                  <a:pt x="9423" y="4343"/>
                </a:lnTo>
                <a:lnTo>
                  <a:pt x="8636" y="927"/>
                </a:lnTo>
                <a:lnTo>
                  <a:pt x="6388" y="0"/>
                </a:lnTo>
                <a:close/>
              </a:path>
            </a:pathLst>
          </a:custGeom>
          <a:solidFill>
            <a:srgbClr val="675455">
              <a:alpha val="79998"/>
            </a:srgbClr>
          </a:solidFill>
        </p:spPr>
        <p:txBody>
          <a:bodyPr wrap="square" lIns="0" tIns="0" rIns="0" bIns="0" rtlCol="0"/>
          <a:lstStyle/>
          <a:p>
            <a:endParaRPr/>
          </a:p>
        </p:txBody>
      </p:sp>
      <p:sp>
        <p:nvSpPr>
          <p:cNvPr id="796" name="object 796"/>
          <p:cNvSpPr/>
          <p:nvPr/>
        </p:nvSpPr>
        <p:spPr>
          <a:xfrm>
            <a:off x="1756187" y="4007792"/>
            <a:ext cx="9525" cy="7620"/>
          </a:xfrm>
          <a:custGeom>
            <a:avLst/>
            <a:gdLst/>
            <a:ahLst/>
            <a:cxnLst/>
            <a:rect l="l" t="t" r="r" b="b"/>
            <a:pathLst>
              <a:path w="9525" h="7620">
                <a:moveTo>
                  <a:pt x="6223" y="0"/>
                </a:moveTo>
                <a:lnTo>
                  <a:pt x="1574" y="1054"/>
                </a:lnTo>
                <a:lnTo>
                  <a:pt x="0" y="2844"/>
                </a:lnTo>
                <a:lnTo>
                  <a:pt x="749" y="6146"/>
                </a:lnTo>
                <a:lnTo>
                  <a:pt x="2946" y="7061"/>
                </a:lnTo>
                <a:lnTo>
                  <a:pt x="7594" y="6007"/>
                </a:lnTo>
                <a:lnTo>
                  <a:pt x="9169" y="4241"/>
                </a:lnTo>
                <a:lnTo>
                  <a:pt x="8407" y="914"/>
                </a:lnTo>
                <a:lnTo>
                  <a:pt x="6223" y="0"/>
                </a:lnTo>
                <a:close/>
              </a:path>
            </a:pathLst>
          </a:custGeom>
          <a:solidFill>
            <a:srgbClr val="6A5759">
              <a:alpha val="79998"/>
            </a:srgbClr>
          </a:solidFill>
        </p:spPr>
        <p:txBody>
          <a:bodyPr wrap="square" lIns="0" tIns="0" rIns="0" bIns="0" rtlCol="0"/>
          <a:lstStyle/>
          <a:p>
            <a:endParaRPr/>
          </a:p>
        </p:txBody>
      </p:sp>
      <p:sp>
        <p:nvSpPr>
          <p:cNvPr id="797" name="object 797"/>
          <p:cNvSpPr/>
          <p:nvPr/>
        </p:nvSpPr>
        <p:spPr>
          <a:xfrm>
            <a:off x="1756311" y="4007888"/>
            <a:ext cx="9525" cy="6985"/>
          </a:xfrm>
          <a:custGeom>
            <a:avLst/>
            <a:gdLst/>
            <a:ahLst/>
            <a:cxnLst/>
            <a:rect l="l" t="t" r="r" b="b"/>
            <a:pathLst>
              <a:path w="9525" h="6985">
                <a:moveTo>
                  <a:pt x="6057" y="0"/>
                </a:moveTo>
                <a:lnTo>
                  <a:pt x="1536" y="1028"/>
                </a:lnTo>
                <a:lnTo>
                  <a:pt x="0" y="2755"/>
                </a:lnTo>
                <a:lnTo>
                  <a:pt x="723" y="5969"/>
                </a:lnTo>
                <a:lnTo>
                  <a:pt x="2870" y="6870"/>
                </a:lnTo>
                <a:lnTo>
                  <a:pt x="7391" y="5842"/>
                </a:lnTo>
                <a:lnTo>
                  <a:pt x="8915" y="4114"/>
                </a:lnTo>
                <a:lnTo>
                  <a:pt x="8178" y="889"/>
                </a:lnTo>
                <a:lnTo>
                  <a:pt x="6057" y="0"/>
                </a:lnTo>
                <a:close/>
              </a:path>
            </a:pathLst>
          </a:custGeom>
          <a:solidFill>
            <a:srgbClr val="6C5A5B">
              <a:alpha val="79998"/>
            </a:srgbClr>
          </a:solidFill>
        </p:spPr>
        <p:txBody>
          <a:bodyPr wrap="square" lIns="0" tIns="0" rIns="0" bIns="0" rtlCol="0"/>
          <a:lstStyle/>
          <a:p>
            <a:endParaRPr/>
          </a:p>
        </p:txBody>
      </p:sp>
      <p:sp>
        <p:nvSpPr>
          <p:cNvPr id="798" name="object 798"/>
          <p:cNvSpPr/>
          <p:nvPr/>
        </p:nvSpPr>
        <p:spPr>
          <a:xfrm>
            <a:off x="1756441" y="4007986"/>
            <a:ext cx="8890" cy="6985"/>
          </a:xfrm>
          <a:custGeom>
            <a:avLst/>
            <a:gdLst/>
            <a:ahLst/>
            <a:cxnLst/>
            <a:rect l="l" t="t" r="r" b="b"/>
            <a:pathLst>
              <a:path w="8889" h="6985">
                <a:moveTo>
                  <a:pt x="5880" y="0"/>
                </a:moveTo>
                <a:lnTo>
                  <a:pt x="1485" y="990"/>
                </a:lnTo>
                <a:lnTo>
                  <a:pt x="0" y="2679"/>
                </a:lnTo>
                <a:lnTo>
                  <a:pt x="698" y="5803"/>
                </a:lnTo>
                <a:lnTo>
                  <a:pt x="2781" y="6680"/>
                </a:lnTo>
                <a:lnTo>
                  <a:pt x="7162" y="5676"/>
                </a:lnTo>
                <a:lnTo>
                  <a:pt x="8648" y="4000"/>
                </a:lnTo>
                <a:lnTo>
                  <a:pt x="7950" y="863"/>
                </a:lnTo>
                <a:lnTo>
                  <a:pt x="5880" y="0"/>
                </a:lnTo>
                <a:close/>
              </a:path>
            </a:pathLst>
          </a:custGeom>
          <a:solidFill>
            <a:srgbClr val="705C5E">
              <a:alpha val="79998"/>
            </a:srgbClr>
          </a:solidFill>
        </p:spPr>
        <p:txBody>
          <a:bodyPr wrap="square" lIns="0" tIns="0" rIns="0" bIns="0" rtlCol="0"/>
          <a:lstStyle/>
          <a:p>
            <a:endParaRPr/>
          </a:p>
        </p:txBody>
      </p:sp>
      <p:sp>
        <p:nvSpPr>
          <p:cNvPr id="799" name="object 799"/>
          <p:cNvSpPr/>
          <p:nvPr/>
        </p:nvSpPr>
        <p:spPr>
          <a:xfrm>
            <a:off x="1756566" y="4008069"/>
            <a:ext cx="8890" cy="6985"/>
          </a:xfrm>
          <a:custGeom>
            <a:avLst/>
            <a:gdLst/>
            <a:ahLst/>
            <a:cxnLst/>
            <a:rect l="l" t="t" r="r" b="b"/>
            <a:pathLst>
              <a:path w="8889" h="6985">
                <a:moveTo>
                  <a:pt x="5702" y="0"/>
                </a:moveTo>
                <a:lnTo>
                  <a:pt x="1447" y="990"/>
                </a:lnTo>
                <a:lnTo>
                  <a:pt x="0" y="2616"/>
                </a:lnTo>
                <a:lnTo>
                  <a:pt x="685" y="5664"/>
                </a:lnTo>
                <a:lnTo>
                  <a:pt x="2692" y="6489"/>
                </a:lnTo>
                <a:lnTo>
                  <a:pt x="6959" y="5524"/>
                </a:lnTo>
                <a:lnTo>
                  <a:pt x="8407" y="3898"/>
                </a:lnTo>
                <a:lnTo>
                  <a:pt x="7721" y="850"/>
                </a:lnTo>
                <a:lnTo>
                  <a:pt x="5702" y="0"/>
                </a:lnTo>
                <a:close/>
              </a:path>
            </a:pathLst>
          </a:custGeom>
          <a:solidFill>
            <a:srgbClr val="705E5F">
              <a:alpha val="79998"/>
            </a:srgbClr>
          </a:solidFill>
        </p:spPr>
        <p:txBody>
          <a:bodyPr wrap="square" lIns="0" tIns="0" rIns="0" bIns="0" rtlCol="0"/>
          <a:lstStyle/>
          <a:p>
            <a:endParaRPr/>
          </a:p>
        </p:txBody>
      </p:sp>
      <p:sp>
        <p:nvSpPr>
          <p:cNvPr id="800" name="object 800"/>
          <p:cNvSpPr/>
          <p:nvPr/>
        </p:nvSpPr>
        <p:spPr>
          <a:xfrm>
            <a:off x="1756690" y="4008166"/>
            <a:ext cx="8255" cy="6350"/>
          </a:xfrm>
          <a:custGeom>
            <a:avLst/>
            <a:gdLst/>
            <a:ahLst/>
            <a:cxnLst/>
            <a:rect l="l" t="t" r="r" b="b"/>
            <a:pathLst>
              <a:path w="8255" h="6350">
                <a:moveTo>
                  <a:pt x="5537" y="0"/>
                </a:moveTo>
                <a:lnTo>
                  <a:pt x="1409" y="952"/>
                </a:lnTo>
                <a:lnTo>
                  <a:pt x="0" y="2539"/>
                </a:lnTo>
                <a:lnTo>
                  <a:pt x="673" y="5486"/>
                </a:lnTo>
                <a:lnTo>
                  <a:pt x="2616" y="6299"/>
                </a:lnTo>
                <a:lnTo>
                  <a:pt x="6756" y="5359"/>
                </a:lnTo>
                <a:lnTo>
                  <a:pt x="8153" y="3784"/>
                </a:lnTo>
                <a:lnTo>
                  <a:pt x="7493" y="825"/>
                </a:lnTo>
                <a:lnTo>
                  <a:pt x="5537" y="0"/>
                </a:lnTo>
                <a:close/>
              </a:path>
            </a:pathLst>
          </a:custGeom>
          <a:solidFill>
            <a:srgbClr val="726061">
              <a:alpha val="79998"/>
            </a:srgbClr>
          </a:solidFill>
        </p:spPr>
        <p:txBody>
          <a:bodyPr wrap="square" lIns="0" tIns="0" rIns="0" bIns="0" rtlCol="0"/>
          <a:lstStyle/>
          <a:p>
            <a:endParaRPr/>
          </a:p>
        </p:txBody>
      </p:sp>
      <p:sp>
        <p:nvSpPr>
          <p:cNvPr id="801" name="object 801"/>
          <p:cNvSpPr/>
          <p:nvPr/>
        </p:nvSpPr>
        <p:spPr>
          <a:xfrm>
            <a:off x="1756802" y="4008262"/>
            <a:ext cx="8255" cy="6350"/>
          </a:xfrm>
          <a:custGeom>
            <a:avLst/>
            <a:gdLst/>
            <a:ahLst/>
            <a:cxnLst/>
            <a:rect l="l" t="t" r="r" b="b"/>
            <a:pathLst>
              <a:path w="8255" h="6350">
                <a:moveTo>
                  <a:pt x="5384" y="0"/>
                </a:moveTo>
                <a:lnTo>
                  <a:pt x="1384" y="927"/>
                </a:lnTo>
                <a:lnTo>
                  <a:pt x="0" y="2451"/>
                </a:lnTo>
                <a:lnTo>
                  <a:pt x="660" y="5321"/>
                </a:lnTo>
                <a:lnTo>
                  <a:pt x="2565" y="6121"/>
                </a:lnTo>
                <a:lnTo>
                  <a:pt x="6565" y="5194"/>
                </a:lnTo>
                <a:lnTo>
                  <a:pt x="7924" y="3657"/>
                </a:lnTo>
                <a:lnTo>
                  <a:pt x="7264" y="800"/>
                </a:lnTo>
                <a:lnTo>
                  <a:pt x="5384" y="0"/>
                </a:lnTo>
                <a:close/>
              </a:path>
            </a:pathLst>
          </a:custGeom>
          <a:solidFill>
            <a:srgbClr val="756163">
              <a:alpha val="79998"/>
            </a:srgbClr>
          </a:solidFill>
        </p:spPr>
        <p:txBody>
          <a:bodyPr wrap="square" lIns="0" tIns="0" rIns="0" bIns="0" rtlCol="0"/>
          <a:lstStyle/>
          <a:p>
            <a:endParaRPr/>
          </a:p>
        </p:txBody>
      </p:sp>
      <p:sp>
        <p:nvSpPr>
          <p:cNvPr id="802" name="object 802"/>
          <p:cNvSpPr/>
          <p:nvPr/>
        </p:nvSpPr>
        <p:spPr>
          <a:xfrm>
            <a:off x="1756938" y="4008372"/>
            <a:ext cx="8255" cy="6350"/>
          </a:xfrm>
          <a:custGeom>
            <a:avLst/>
            <a:gdLst/>
            <a:ahLst/>
            <a:cxnLst/>
            <a:rect l="l" t="t" r="r" b="b"/>
            <a:pathLst>
              <a:path w="8255" h="6350">
                <a:moveTo>
                  <a:pt x="5207" y="0"/>
                </a:moveTo>
                <a:lnTo>
                  <a:pt x="1308" y="876"/>
                </a:lnTo>
                <a:lnTo>
                  <a:pt x="0" y="2362"/>
                </a:lnTo>
                <a:lnTo>
                  <a:pt x="635" y="5130"/>
                </a:lnTo>
                <a:lnTo>
                  <a:pt x="2463" y="5892"/>
                </a:lnTo>
                <a:lnTo>
                  <a:pt x="6337" y="5016"/>
                </a:lnTo>
                <a:lnTo>
                  <a:pt x="7658" y="3530"/>
                </a:lnTo>
                <a:lnTo>
                  <a:pt x="7023" y="774"/>
                </a:lnTo>
                <a:lnTo>
                  <a:pt x="5207" y="0"/>
                </a:lnTo>
                <a:close/>
              </a:path>
            </a:pathLst>
          </a:custGeom>
          <a:solidFill>
            <a:srgbClr val="756364">
              <a:alpha val="79998"/>
            </a:srgbClr>
          </a:solidFill>
        </p:spPr>
        <p:txBody>
          <a:bodyPr wrap="square" lIns="0" tIns="0" rIns="0" bIns="0" rtlCol="0"/>
          <a:lstStyle/>
          <a:p>
            <a:endParaRPr/>
          </a:p>
        </p:txBody>
      </p:sp>
      <p:sp>
        <p:nvSpPr>
          <p:cNvPr id="803" name="object 803"/>
          <p:cNvSpPr/>
          <p:nvPr/>
        </p:nvSpPr>
        <p:spPr>
          <a:xfrm>
            <a:off x="1757064" y="4008468"/>
            <a:ext cx="7620" cy="5715"/>
          </a:xfrm>
          <a:custGeom>
            <a:avLst/>
            <a:gdLst/>
            <a:ahLst/>
            <a:cxnLst/>
            <a:rect l="l" t="t" r="r" b="b"/>
            <a:pathLst>
              <a:path w="7619" h="5714">
                <a:moveTo>
                  <a:pt x="5029" y="0"/>
                </a:moveTo>
                <a:lnTo>
                  <a:pt x="1282" y="850"/>
                </a:lnTo>
                <a:lnTo>
                  <a:pt x="0" y="2285"/>
                </a:lnTo>
                <a:lnTo>
                  <a:pt x="609" y="4978"/>
                </a:lnTo>
                <a:lnTo>
                  <a:pt x="2387" y="5702"/>
                </a:lnTo>
                <a:lnTo>
                  <a:pt x="6134" y="4864"/>
                </a:lnTo>
                <a:lnTo>
                  <a:pt x="7404" y="3416"/>
                </a:lnTo>
                <a:lnTo>
                  <a:pt x="6807" y="736"/>
                </a:lnTo>
                <a:lnTo>
                  <a:pt x="5029" y="0"/>
                </a:lnTo>
                <a:close/>
              </a:path>
            </a:pathLst>
          </a:custGeom>
          <a:solidFill>
            <a:srgbClr val="766465">
              <a:alpha val="79998"/>
            </a:srgbClr>
          </a:solidFill>
        </p:spPr>
        <p:txBody>
          <a:bodyPr wrap="square" lIns="0" tIns="0" rIns="0" bIns="0" rtlCol="0"/>
          <a:lstStyle/>
          <a:p>
            <a:endParaRPr/>
          </a:p>
        </p:txBody>
      </p:sp>
      <p:sp>
        <p:nvSpPr>
          <p:cNvPr id="804" name="object 804"/>
          <p:cNvSpPr/>
          <p:nvPr/>
        </p:nvSpPr>
        <p:spPr>
          <a:xfrm>
            <a:off x="1757193" y="4008565"/>
            <a:ext cx="7620" cy="5715"/>
          </a:xfrm>
          <a:custGeom>
            <a:avLst/>
            <a:gdLst/>
            <a:ahLst/>
            <a:cxnLst/>
            <a:rect l="l" t="t" r="r" b="b"/>
            <a:pathLst>
              <a:path w="7619" h="5714">
                <a:moveTo>
                  <a:pt x="4851" y="0"/>
                </a:moveTo>
                <a:lnTo>
                  <a:pt x="1231" y="825"/>
                </a:lnTo>
                <a:lnTo>
                  <a:pt x="0" y="2209"/>
                </a:lnTo>
                <a:lnTo>
                  <a:pt x="584" y="4787"/>
                </a:lnTo>
                <a:lnTo>
                  <a:pt x="2298" y="5511"/>
                </a:lnTo>
                <a:lnTo>
                  <a:pt x="5918" y="4686"/>
                </a:lnTo>
                <a:lnTo>
                  <a:pt x="7150" y="3302"/>
                </a:lnTo>
                <a:lnTo>
                  <a:pt x="6565" y="711"/>
                </a:lnTo>
                <a:lnTo>
                  <a:pt x="4851" y="0"/>
                </a:lnTo>
                <a:close/>
              </a:path>
            </a:pathLst>
          </a:custGeom>
          <a:solidFill>
            <a:srgbClr val="776566">
              <a:alpha val="79998"/>
            </a:srgbClr>
          </a:solidFill>
        </p:spPr>
        <p:txBody>
          <a:bodyPr wrap="square" lIns="0" tIns="0" rIns="0" bIns="0" rtlCol="0"/>
          <a:lstStyle/>
          <a:p>
            <a:endParaRPr/>
          </a:p>
        </p:txBody>
      </p:sp>
      <p:sp>
        <p:nvSpPr>
          <p:cNvPr id="805" name="object 805"/>
          <p:cNvSpPr/>
          <p:nvPr/>
        </p:nvSpPr>
        <p:spPr>
          <a:xfrm>
            <a:off x="1757312" y="4008661"/>
            <a:ext cx="6985" cy="5715"/>
          </a:xfrm>
          <a:custGeom>
            <a:avLst/>
            <a:gdLst/>
            <a:ahLst/>
            <a:cxnLst/>
            <a:rect l="l" t="t" r="r" b="b"/>
            <a:pathLst>
              <a:path w="6985" h="5714">
                <a:moveTo>
                  <a:pt x="4686" y="0"/>
                </a:moveTo>
                <a:lnTo>
                  <a:pt x="1193" y="800"/>
                </a:lnTo>
                <a:lnTo>
                  <a:pt x="0" y="2133"/>
                </a:lnTo>
                <a:lnTo>
                  <a:pt x="571" y="4635"/>
                </a:lnTo>
                <a:lnTo>
                  <a:pt x="2222" y="5321"/>
                </a:lnTo>
                <a:lnTo>
                  <a:pt x="5727" y="4521"/>
                </a:lnTo>
                <a:lnTo>
                  <a:pt x="6896" y="3187"/>
                </a:lnTo>
                <a:lnTo>
                  <a:pt x="6349" y="685"/>
                </a:lnTo>
                <a:lnTo>
                  <a:pt x="4686" y="0"/>
                </a:lnTo>
                <a:close/>
              </a:path>
            </a:pathLst>
          </a:custGeom>
          <a:solidFill>
            <a:srgbClr val="796567">
              <a:alpha val="79998"/>
            </a:srgbClr>
          </a:solidFill>
        </p:spPr>
        <p:txBody>
          <a:bodyPr wrap="square" lIns="0" tIns="0" rIns="0" bIns="0" rtlCol="0"/>
          <a:lstStyle/>
          <a:p>
            <a:endParaRPr/>
          </a:p>
        </p:txBody>
      </p:sp>
      <p:sp>
        <p:nvSpPr>
          <p:cNvPr id="806" name="object 806"/>
          <p:cNvSpPr/>
          <p:nvPr/>
        </p:nvSpPr>
        <p:spPr>
          <a:xfrm>
            <a:off x="1757455" y="4008758"/>
            <a:ext cx="6985" cy="5715"/>
          </a:xfrm>
          <a:custGeom>
            <a:avLst/>
            <a:gdLst/>
            <a:ahLst/>
            <a:cxnLst/>
            <a:rect l="l" t="t" r="r" b="b"/>
            <a:pathLst>
              <a:path w="6985" h="5714">
                <a:moveTo>
                  <a:pt x="4508" y="0"/>
                </a:moveTo>
                <a:lnTo>
                  <a:pt x="1130" y="761"/>
                </a:lnTo>
                <a:lnTo>
                  <a:pt x="0" y="2057"/>
                </a:lnTo>
                <a:lnTo>
                  <a:pt x="533" y="4457"/>
                </a:lnTo>
                <a:lnTo>
                  <a:pt x="2133" y="5130"/>
                </a:lnTo>
                <a:lnTo>
                  <a:pt x="5499" y="4356"/>
                </a:lnTo>
                <a:lnTo>
                  <a:pt x="6629" y="3086"/>
                </a:lnTo>
                <a:lnTo>
                  <a:pt x="6096" y="660"/>
                </a:lnTo>
                <a:lnTo>
                  <a:pt x="4508" y="0"/>
                </a:lnTo>
                <a:close/>
              </a:path>
            </a:pathLst>
          </a:custGeom>
          <a:solidFill>
            <a:srgbClr val="796667">
              <a:alpha val="79998"/>
            </a:srgbClr>
          </a:solidFill>
        </p:spPr>
        <p:txBody>
          <a:bodyPr wrap="square" lIns="0" tIns="0" rIns="0" bIns="0" rtlCol="0"/>
          <a:lstStyle/>
          <a:p>
            <a:endParaRPr/>
          </a:p>
        </p:txBody>
      </p:sp>
      <p:sp>
        <p:nvSpPr>
          <p:cNvPr id="807" name="object 807"/>
          <p:cNvSpPr/>
          <p:nvPr/>
        </p:nvSpPr>
        <p:spPr>
          <a:xfrm>
            <a:off x="1757584" y="4008842"/>
            <a:ext cx="6985" cy="5080"/>
          </a:xfrm>
          <a:custGeom>
            <a:avLst/>
            <a:gdLst/>
            <a:ahLst/>
            <a:cxnLst/>
            <a:rect l="l" t="t" r="r" b="b"/>
            <a:pathLst>
              <a:path w="6985" h="5079">
                <a:moveTo>
                  <a:pt x="4317" y="0"/>
                </a:moveTo>
                <a:lnTo>
                  <a:pt x="1092" y="749"/>
                </a:lnTo>
                <a:lnTo>
                  <a:pt x="0" y="1993"/>
                </a:lnTo>
                <a:lnTo>
                  <a:pt x="520" y="4292"/>
                </a:lnTo>
                <a:lnTo>
                  <a:pt x="2044" y="4940"/>
                </a:lnTo>
                <a:lnTo>
                  <a:pt x="5283" y="4203"/>
                </a:lnTo>
                <a:lnTo>
                  <a:pt x="6375" y="2971"/>
                </a:lnTo>
                <a:lnTo>
                  <a:pt x="5854" y="647"/>
                </a:lnTo>
                <a:lnTo>
                  <a:pt x="4317" y="0"/>
                </a:lnTo>
                <a:close/>
              </a:path>
            </a:pathLst>
          </a:custGeom>
          <a:solidFill>
            <a:srgbClr val="7A6768">
              <a:alpha val="79998"/>
            </a:srgbClr>
          </a:solidFill>
        </p:spPr>
        <p:txBody>
          <a:bodyPr wrap="square" lIns="0" tIns="0" rIns="0" bIns="0" rtlCol="0"/>
          <a:lstStyle/>
          <a:p>
            <a:endParaRPr/>
          </a:p>
        </p:txBody>
      </p:sp>
      <p:sp>
        <p:nvSpPr>
          <p:cNvPr id="808" name="object 808"/>
          <p:cNvSpPr/>
          <p:nvPr/>
        </p:nvSpPr>
        <p:spPr>
          <a:xfrm>
            <a:off x="1757696" y="4008939"/>
            <a:ext cx="6350" cy="5080"/>
          </a:xfrm>
          <a:custGeom>
            <a:avLst/>
            <a:gdLst/>
            <a:ahLst/>
            <a:cxnLst/>
            <a:rect l="l" t="t" r="r" b="b"/>
            <a:pathLst>
              <a:path w="6350" h="5079">
                <a:moveTo>
                  <a:pt x="4165" y="0"/>
                </a:moveTo>
                <a:lnTo>
                  <a:pt x="1054" y="723"/>
                </a:lnTo>
                <a:lnTo>
                  <a:pt x="0" y="1917"/>
                </a:lnTo>
                <a:lnTo>
                  <a:pt x="507" y="4140"/>
                </a:lnTo>
                <a:lnTo>
                  <a:pt x="1968" y="4749"/>
                </a:lnTo>
                <a:lnTo>
                  <a:pt x="5092" y="4051"/>
                </a:lnTo>
                <a:lnTo>
                  <a:pt x="6146" y="2857"/>
                </a:lnTo>
                <a:lnTo>
                  <a:pt x="5638" y="635"/>
                </a:lnTo>
                <a:lnTo>
                  <a:pt x="4165" y="0"/>
                </a:lnTo>
                <a:close/>
              </a:path>
            </a:pathLst>
          </a:custGeom>
          <a:solidFill>
            <a:srgbClr val="7A6768">
              <a:alpha val="79998"/>
            </a:srgbClr>
          </a:solidFill>
        </p:spPr>
        <p:txBody>
          <a:bodyPr wrap="square" lIns="0" tIns="0" rIns="0" bIns="0" rtlCol="0"/>
          <a:lstStyle/>
          <a:p>
            <a:endParaRPr/>
          </a:p>
        </p:txBody>
      </p:sp>
      <p:sp>
        <p:nvSpPr>
          <p:cNvPr id="809" name="object 809"/>
          <p:cNvSpPr/>
          <p:nvPr/>
        </p:nvSpPr>
        <p:spPr>
          <a:xfrm>
            <a:off x="1757820" y="4009049"/>
            <a:ext cx="6350" cy="5080"/>
          </a:xfrm>
          <a:custGeom>
            <a:avLst/>
            <a:gdLst/>
            <a:ahLst/>
            <a:cxnLst/>
            <a:rect l="l" t="t" r="r" b="b"/>
            <a:pathLst>
              <a:path w="6350" h="5079">
                <a:moveTo>
                  <a:pt x="4000" y="0"/>
                </a:moveTo>
                <a:lnTo>
                  <a:pt x="1015" y="685"/>
                </a:lnTo>
                <a:lnTo>
                  <a:pt x="0" y="1828"/>
                </a:lnTo>
                <a:lnTo>
                  <a:pt x="495" y="3962"/>
                </a:lnTo>
                <a:lnTo>
                  <a:pt x="1904" y="4546"/>
                </a:lnTo>
                <a:lnTo>
                  <a:pt x="4876" y="3860"/>
                </a:lnTo>
                <a:lnTo>
                  <a:pt x="5905" y="2730"/>
                </a:lnTo>
                <a:lnTo>
                  <a:pt x="5397" y="584"/>
                </a:lnTo>
                <a:lnTo>
                  <a:pt x="4000" y="0"/>
                </a:lnTo>
                <a:close/>
              </a:path>
            </a:pathLst>
          </a:custGeom>
          <a:solidFill>
            <a:srgbClr val="7B6869">
              <a:alpha val="79998"/>
            </a:srgbClr>
          </a:solidFill>
        </p:spPr>
        <p:txBody>
          <a:bodyPr wrap="square" lIns="0" tIns="0" rIns="0" bIns="0" rtlCol="0"/>
          <a:lstStyle/>
          <a:p>
            <a:endParaRPr/>
          </a:p>
        </p:txBody>
      </p:sp>
      <p:sp>
        <p:nvSpPr>
          <p:cNvPr id="810" name="object 810"/>
          <p:cNvSpPr/>
          <p:nvPr/>
        </p:nvSpPr>
        <p:spPr>
          <a:xfrm>
            <a:off x="1757945" y="4009144"/>
            <a:ext cx="5715" cy="4445"/>
          </a:xfrm>
          <a:custGeom>
            <a:avLst/>
            <a:gdLst/>
            <a:ahLst/>
            <a:cxnLst/>
            <a:rect l="l" t="t" r="r" b="b"/>
            <a:pathLst>
              <a:path w="5714" h="4445">
                <a:moveTo>
                  <a:pt x="3835" y="0"/>
                </a:moveTo>
                <a:lnTo>
                  <a:pt x="977" y="660"/>
                </a:lnTo>
                <a:lnTo>
                  <a:pt x="0" y="1752"/>
                </a:lnTo>
                <a:lnTo>
                  <a:pt x="469" y="3784"/>
                </a:lnTo>
                <a:lnTo>
                  <a:pt x="1816" y="4356"/>
                </a:lnTo>
                <a:lnTo>
                  <a:pt x="3238" y="4013"/>
                </a:lnTo>
                <a:lnTo>
                  <a:pt x="4673" y="3708"/>
                </a:lnTo>
                <a:lnTo>
                  <a:pt x="5651" y="2603"/>
                </a:lnTo>
                <a:lnTo>
                  <a:pt x="5168" y="571"/>
                </a:lnTo>
                <a:lnTo>
                  <a:pt x="3835" y="0"/>
                </a:lnTo>
                <a:close/>
              </a:path>
            </a:pathLst>
          </a:custGeom>
          <a:solidFill>
            <a:srgbClr val="7B6869">
              <a:alpha val="79998"/>
            </a:srgbClr>
          </a:solidFill>
        </p:spPr>
        <p:txBody>
          <a:bodyPr wrap="square" lIns="0" tIns="0" rIns="0" bIns="0" rtlCol="0"/>
          <a:lstStyle/>
          <a:p>
            <a:endParaRPr/>
          </a:p>
        </p:txBody>
      </p:sp>
      <p:sp>
        <p:nvSpPr>
          <p:cNvPr id="811" name="object 811"/>
          <p:cNvSpPr/>
          <p:nvPr/>
        </p:nvSpPr>
        <p:spPr>
          <a:xfrm>
            <a:off x="1758082" y="4009241"/>
            <a:ext cx="5715" cy="4445"/>
          </a:xfrm>
          <a:custGeom>
            <a:avLst/>
            <a:gdLst/>
            <a:ahLst/>
            <a:cxnLst/>
            <a:rect l="l" t="t" r="r" b="b"/>
            <a:pathLst>
              <a:path w="5714" h="4445">
                <a:moveTo>
                  <a:pt x="3644" y="0"/>
                </a:moveTo>
                <a:lnTo>
                  <a:pt x="914" y="622"/>
                </a:lnTo>
                <a:lnTo>
                  <a:pt x="0" y="1676"/>
                </a:lnTo>
                <a:lnTo>
                  <a:pt x="444" y="3619"/>
                </a:lnTo>
                <a:lnTo>
                  <a:pt x="1727" y="4152"/>
                </a:lnTo>
                <a:lnTo>
                  <a:pt x="4457" y="3530"/>
                </a:lnTo>
                <a:lnTo>
                  <a:pt x="5384" y="2489"/>
                </a:lnTo>
                <a:lnTo>
                  <a:pt x="4927" y="546"/>
                </a:lnTo>
                <a:lnTo>
                  <a:pt x="3644" y="0"/>
                </a:lnTo>
                <a:close/>
              </a:path>
            </a:pathLst>
          </a:custGeom>
          <a:solidFill>
            <a:srgbClr val="7B6869">
              <a:alpha val="79998"/>
            </a:srgbClr>
          </a:solidFill>
        </p:spPr>
        <p:txBody>
          <a:bodyPr wrap="square" lIns="0" tIns="0" rIns="0" bIns="0" rtlCol="0"/>
          <a:lstStyle/>
          <a:p>
            <a:endParaRPr/>
          </a:p>
        </p:txBody>
      </p:sp>
      <p:sp>
        <p:nvSpPr>
          <p:cNvPr id="812" name="object 812"/>
          <p:cNvSpPr/>
          <p:nvPr/>
        </p:nvSpPr>
        <p:spPr>
          <a:xfrm>
            <a:off x="1758194" y="4009336"/>
            <a:ext cx="5715" cy="4445"/>
          </a:xfrm>
          <a:custGeom>
            <a:avLst/>
            <a:gdLst/>
            <a:ahLst/>
            <a:cxnLst/>
            <a:rect l="l" t="t" r="r" b="b"/>
            <a:pathLst>
              <a:path w="5714" h="4445">
                <a:moveTo>
                  <a:pt x="3492" y="0"/>
                </a:moveTo>
                <a:lnTo>
                  <a:pt x="889" y="596"/>
                </a:lnTo>
                <a:lnTo>
                  <a:pt x="0" y="1600"/>
                </a:lnTo>
                <a:lnTo>
                  <a:pt x="444" y="3454"/>
                </a:lnTo>
                <a:lnTo>
                  <a:pt x="1651" y="3962"/>
                </a:lnTo>
                <a:lnTo>
                  <a:pt x="4254" y="3365"/>
                </a:lnTo>
                <a:lnTo>
                  <a:pt x="5143" y="2374"/>
                </a:lnTo>
                <a:lnTo>
                  <a:pt x="4724" y="520"/>
                </a:lnTo>
                <a:lnTo>
                  <a:pt x="3492" y="0"/>
                </a:lnTo>
                <a:close/>
              </a:path>
            </a:pathLst>
          </a:custGeom>
          <a:solidFill>
            <a:srgbClr val="7B6869">
              <a:alpha val="79998"/>
            </a:srgbClr>
          </a:solidFill>
        </p:spPr>
        <p:txBody>
          <a:bodyPr wrap="square" lIns="0" tIns="0" rIns="0" bIns="0" rtlCol="0"/>
          <a:lstStyle/>
          <a:p>
            <a:endParaRPr/>
          </a:p>
        </p:txBody>
      </p:sp>
      <p:sp>
        <p:nvSpPr>
          <p:cNvPr id="813" name="object 813"/>
          <p:cNvSpPr/>
          <p:nvPr/>
        </p:nvSpPr>
        <p:spPr>
          <a:xfrm>
            <a:off x="1758331" y="4009444"/>
            <a:ext cx="5080" cy="3810"/>
          </a:xfrm>
          <a:custGeom>
            <a:avLst/>
            <a:gdLst/>
            <a:ahLst/>
            <a:cxnLst/>
            <a:rect l="l" t="t" r="r" b="b"/>
            <a:pathLst>
              <a:path w="5080" h="3810">
                <a:moveTo>
                  <a:pt x="3301" y="0"/>
                </a:moveTo>
                <a:lnTo>
                  <a:pt x="838" y="558"/>
                </a:lnTo>
                <a:lnTo>
                  <a:pt x="0" y="1498"/>
                </a:lnTo>
                <a:lnTo>
                  <a:pt x="190" y="2387"/>
                </a:lnTo>
                <a:lnTo>
                  <a:pt x="406" y="3263"/>
                </a:lnTo>
                <a:lnTo>
                  <a:pt x="1562" y="3759"/>
                </a:lnTo>
                <a:lnTo>
                  <a:pt x="4038" y="3200"/>
                </a:lnTo>
                <a:lnTo>
                  <a:pt x="4876" y="2247"/>
                </a:lnTo>
                <a:lnTo>
                  <a:pt x="4470" y="482"/>
                </a:lnTo>
                <a:lnTo>
                  <a:pt x="3301" y="0"/>
                </a:lnTo>
                <a:close/>
              </a:path>
            </a:pathLst>
          </a:custGeom>
          <a:solidFill>
            <a:srgbClr val="7C696A">
              <a:alpha val="79998"/>
            </a:srgbClr>
          </a:solidFill>
        </p:spPr>
        <p:txBody>
          <a:bodyPr wrap="square" lIns="0" tIns="0" rIns="0" bIns="0" rtlCol="0"/>
          <a:lstStyle/>
          <a:p>
            <a:endParaRPr/>
          </a:p>
        </p:txBody>
      </p:sp>
      <p:sp>
        <p:nvSpPr>
          <p:cNvPr id="814" name="object 814"/>
          <p:cNvSpPr/>
          <p:nvPr/>
        </p:nvSpPr>
        <p:spPr>
          <a:xfrm>
            <a:off x="1758456" y="4009542"/>
            <a:ext cx="5080" cy="3810"/>
          </a:xfrm>
          <a:custGeom>
            <a:avLst/>
            <a:gdLst/>
            <a:ahLst/>
            <a:cxnLst/>
            <a:rect l="l" t="t" r="r" b="b"/>
            <a:pathLst>
              <a:path w="5080" h="3810">
                <a:moveTo>
                  <a:pt x="3136" y="0"/>
                </a:moveTo>
                <a:lnTo>
                  <a:pt x="800" y="520"/>
                </a:lnTo>
                <a:lnTo>
                  <a:pt x="0" y="1422"/>
                </a:lnTo>
                <a:lnTo>
                  <a:pt x="393" y="3111"/>
                </a:lnTo>
                <a:lnTo>
                  <a:pt x="1485" y="3568"/>
                </a:lnTo>
                <a:lnTo>
                  <a:pt x="2654" y="3289"/>
                </a:lnTo>
                <a:lnTo>
                  <a:pt x="3835" y="3035"/>
                </a:lnTo>
                <a:lnTo>
                  <a:pt x="4622" y="2133"/>
                </a:lnTo>
                <a:lnTo>
                  <a:pt x="4241" y="457"/>
                </a:lnTo>
                <a:lnTo>
                  <a:pt x="3136" y="0"/>
                </a:lnTo>
                <a:close/>
              </a:path>
            </a:pathLst>
          </a:custGeom>
          <a:solidFill>
            <a:srgbClr val="7C696A">
              <a:alpha val="79998"/>
            </a:srgbClr>
          </a:solidFill>
        </p:spPr>
        <p:txBody>
          <a:bodyPr wrap="square" lIns="0" tIns="0" rIns="0" bIns="0" rtlCol="0"/>
          <a:lstStyle/>
          <a:p>
            <a:endParaRPr/>
          </a:p>
        </p:txBody>
      </p:sp>
      <p:sp>
        <p:nvSpPr>
          <p:cNvPr id="815" name="object 815"/>
          <p:cNvSpPr/>
          <p:nvPr/>
        </p:nvSpPr>
        <p:spPr>
          <a:xfrm>
            <a:off x="1758585" y="4009637"/>
            <a:ext cx="4445" cy="3810"/>
          </a:xfrm>
          <a:custGeom>
            <a:avLst/>
            <a:gdLst/>
            <a:ahLst/>
            <a:cxnLst/>
            <a:rect l="l" t="t" r="r" b="b"/>
            <a:pathLst>
              <a:path w="4444" h="3810">
                <a:moveTo>
                  <a:pt x="2971" y="0"/>
                </a:moveTo>
                <a:lnTo>
                  <a:pt x="736" y="495"/>
                </a:lnTo>
                <a:lnTo>
                  <a:pt x="0" y="1346"/>
                </a:lnTo>
                <a:lnTo>
                  <a:pt x="368" y="2933"/>
                </a:lnTo>
                <a:lnTo>
                  <a:pt x="1409" y="3365"/>
                </a:lnTo>
                <a:lnTo>
                  <a:pt x="3632" y="2870"/>
                </a:lnTo>
                <a:lnTo>
                  <a:pt x="4368" y="2006"/>
                </a:lnTo>
                <a:lnTo>
                  <a:pt x="4000" y="444"/>
                </a:lnTo>
                <a:lnTo>
                  <a:pt x="2971" y="0"/>
                </a:lnTo>
                <a:close/>
              </a:path>
            </a:pathLst>
          </a:custGeom>
          <a:solidFill>
            <a:srgbClr val="7C696A">
              <a:alpha val="79998"/>
            </a:srgbClr>
          </a:solidFill>
        </p:spPr>
        <p:txBody>
          <a:bodyPr wrap="square" lIns="0" tIns="0" rIns="0" bIns="0" rtlCol="0"/>
          <a:lstStyle/>
          <a:p>
            <a:endParaRPr/>
          </a:p>
        </p:txBody>
      </p:sp>
      <p:sp>
        <p:nvSpPr>
          <p:cNvPr id="816" name="object 816"/>
          <p:cNvSpPr/>
          <p:nvPr/>
        </p:nvSpPr>
        <p:spPr>
          <a:xfrm>
            <a:off x="1758697" y="4009735"/>
            <a:ext cx="4445" cy="3175"/>
          </a:xfrm>
          <a:custGeom>
            <a:avLst/>
            <a:gdLst/>
            <a:ahLst/>
            <a:cxnLst/>
            <a:rect l="l" t="t" r="r" b="b"/>
            <a:pathLst>
              <a:path w="4444" h="3175">
                <a:moveTo>
                  <a:pt x="2819" y="0"/>
                </a:moveTo>
                <a:lnTo>
                  <a:pt x="723" y="469"/>
                </a:lnTo>
                <a:lnTo>
                  <a:pt x="0" y="1270"/>
                </a:lnTo>
                <a:lnTo>
                  <a:pt x="342" y="2755"/>
                </a:lnTo>
                <a:lnTo>
                  <a:pt x="1333" y="3175"/>
                </a:lnTo>
                <a:lnTo>
                  <a:pt x="3429" y="2692"/>
                </a:lnTo>
                <a:lnTo>
                  <a:pt x="4140" y="1905"/>
                </a:lnTo>
                <a:lnTo>
                  <a:pt x="3784" y="406"/>
                </a:lnTo>
                <a:lnTo>
                  <a:pt x="2819" y="0"/>
                </a:lnTo>
                <a:close/>
              </a:path>
            </a:pathLst>
          </a:custGeom>
          <a:solidFill>
            <a:srgbClr val="7C696A">
              <a:alpha val="79998"/>
            </a:srgbClr>
          </a:solidFill>
        </p:spPr>
        <p:txBody>
          <a:bodyPr wrap="square" lIns="0" tIns="0" rIns="0" bIns="0" rtlCol="0"/>
          <a:lstStyle/>
          <a:p>
            <a:endParaRPr/>
          </a:p>
        </p:txBody>
      </p:sp>
      <p:sp>
        <p:nvSpPr>
          <p:cNvPr id="817" name="object 817"/>
          <p:cNvSpPr/>
          <p:nvPr/>
        </p:nvSpPr>
        <p:spPr>
          <a:xfrm>
            <a:off x="1758834" y="4009830"/>
            <a:ext cx="4445" cy="3175"/>
          </a:xfrm>
          <a:custGeom>
            <a:avLst/>
            <a:gdLst/>
            <a:ahLst/>
            <a:cxnLst/>
            <a:rect l="l" t="t" r="r" b="b"/>
            <a:pathLst>
              <a:path w="4444" h="3175">
                <a:moveTo>
                  <a:pt x="2628" y="0"/>
                </a:moveTo>
                <a:lnTo>
                  <a:pt x="660" y="444"/>
                </a:lnTo>
                <a:lnTo>
                  <a:pt x="0" y="1206"/>
                </a:lnTo>
                <a:lnTo>
                  <a:pt x="317" y="2603"/>
                </a:lnTo>
                <a:lnTo>
                  <a:pt x="1244" y="2984"/>
                </a:lnTo>
                <a:lnTo>
                  <a:pt x="3200" y="2540"/>
                </a:lnTo>
                <a:lnTo>
                  <a:pt x="3873" y="1790"/>
                </a:lnTo>
                <a:lnTo>
                  <a:pt x="3556" y="393"/>
                </a:lnTo>
                <a:lnTo>
                  <a:pt x="2628" y="0"/>
                </a:lnTo>
                <a:close/>
              </a:path>
            </a:pathLst>
          </a:custGeom>
          <a:solidFill>
            <a:srgbClr val="7C696A">
              <a:alpha val="79998"/>
            </a:srgbClr>
          </a:solidFill>
        </p:spPr>
        <p:txBody>
          <a:bodyPr wrap="square" lIns="0" tIns="0" rIns="0" bIns="0" rtlCol="0"/>
          <a:lstStyle/>
          <a:p>
            <a:endParaRPr/>
          </a:p>
        </p:txBody>
      </p:sp>
      <p:sp>
        <p:nvSpPr>
          <p:cNvPr id="818" name="object 818"/>
          <p:cNvSpPr/>
          <p:nvPr/>
        </p:nvSpPr>
        <p:spPr>
          <a:xfrm>
            <a:off x="1759050" y="4009928"/>
            <a:ext cx="3810" cy="3175"/>
          </a:xfrm>
          <a:custGeom>
            <a:avLst/>
            <a:gdLst/>
            <a:ahLst/>
            <a:cxnLst/>
            <a:rect l="l" t="t" r="r" b="b"/>
            <a:pathLst>
              <a:path w="3810" h="3175">
                <a:moveTo>
                  <a:pt x="2364" y="0"/>
                </a:moveTo>
                <a:lnTo>
                  <a:pt x="1449" y="215"/>
                </a:lnTo>
                <a:lnTo>
                  <a:pt x="522" y="406"/>
                </a:lnTo>
                <a:lnTo>
                  <a:pt x="0" y="1015"/>
                </a:lnTo>
                <a:lnTo>
                  <a:pt x="31" y="1676"/>
                </a:lnTo>
                <a:lnTo>
                  <a:pt x="217" y="2425"/>
                </a:lnTo>
                <a:lnTo>
                  <a:pt x="1068" y="2793"/>
                </a:lnTo>
                <a:lnTo>
                  <a:pt x="2897" y="2362"/>
                </a:lnTo>
                <a:lnTo>
                  <a:pt x="3532" y="1676"/>
                </a:lnTo>
                <a:lnTo>
                  <a:pt x="3227" y="355"/>
                </a:lnTo>
                <a:lnTo>
                  <a:pt x="2364" y="0"/>
                </a:lnTo>
                <a:close/>
              </a:path>
            </a:pathLst>
          </a:custGeom>
          <a:solidFill>
            <a:srgbClr val="7C696A">
              <a:alpha val="79998"/>
            </a:srgbClr>
          </a:solidFill>
        </p:spPr>
        <p:txBody>
          <a:bodyPr wrap="square" lIns="0" tIns="0" rIns="0" bIns="0" rtlCol="0"/>
          <a:lstStyle/>
          <a:p>
            <a:endParaRPr/>
          </a:p>
        </p:txBody>
      </p:sp>
      <p:sp>
        <p:nvSpPr>
          <p:cNvPr id="819" name="object 819"/>
          <p:cNvSpPr/>
          <p:nvPr/>
        </p:nvSpPr>
        <p:spPr>
          <a:xfrm>
            <a:off x="1759178" y="4010037"/>
            <a:ext cx="3810" cy="3175"/>
          </a:xfrm>
          <a:custGeom>
            <a:avLst/>
            <a:gdLst/>
            <a:ahLst/>
            <a:cxnLst/>
            <a:rect l="l" t="t" r="r" b="b"/>
            <a:pathLst>
              <a:path w="3810" h="3175">
                <a:moveTo>
                  <a:pt x="2196" y="0"/>
                </a:moveTo>
                <a:lnTo>
                  <a:pt x="494" y="368"/>
                </a:lnTo>
                <a:lnTo>
                  <a:pt x="0" y="927"/>
                </a:lnTo>
                <a:lnTo>
                  <a:pt x="29" y="1549"/>
                </a:lnTo>
                <a:lnTo>
                  <a:pt x="189" y="2247"/>
                </a:lnTo>
                <a:lnTo>
                  <a:pt x="989" y="2590"/>
                </a:lnTo>
                <a:lnTo>
                  <a:pt x="2691" y="2197"/>
                </a:lnTo>
                <a:lnTo>
                  <a:pt x="3275" y="1549"/>
                </a:lnTo>
                <a:lnTo>
                  <a:pt x="2996" y="317"/>
                </a:lnTo>
                <a:lnTo>
                  <a:pt x="2196" y="0"/>
                </a:lnTo>
                <a:close/>
              </a:path>
            </a:pathLst>
          </a:custGeom>
          <a:solidFill>
            <a:srgbClr val="7C696A">
              <a:alpha val="79998"/>
            </a:srgbClr>
          </a:solidFill>
        </p:spPr>
        <p:txBody>
          <a:bodyPr wrap="square" lIns="0" tIns="0" rIns="0" bIns="0" rtlCol="0"/>
          <a:lstStyle/>
          <a:p>
            <a:endParaRPr/>
          </a:p>
        </p:txBody>
      </p:sp>
      <p:sp>
        <p:nvSpPr>
          <p:cNvPr id="820" name="object 820"/>
          <p:cNvSpPr/>
          <p:nvPr/>
        </p:nvSpPr>
        <p:spPr>
          <a:xfrm>
            <a:off x="1759290" y="4010121"/>
            <a:ext cx="3175" cy="2540"/>
          </a:xfrm>
          <a:custGeom>
            <a:avLst/>
            <a:gdLst/>
            <a:ahLst/>
            <a:cxnLst/>
            <a:rect l="l" t="t" r="r" b="b"/>
            <a:pathLst>
              <a:path w="3175" h="2539">
                <a:moveTo>
                  <a:pt x="2043" y="0"/>
                </a:moveTo>
                <a:lnTo>
                  <a:pt x="455" y="355"/>
                </a:lnTo>
                <a:lnTo>
                  <a:pt x="0" y="876"/>
                </a:lnTo>
                <a:lnTo>
                  <a:pt x="33" y="1435"/>
                </a:lnTo>
                <a:lnTo>
                  <a:pt x="188" y="2095"/>
                </a:lnTo>
                <a:lnTo>
                  <a:pt x="925" y="2400"/>
                </a:lnTo>
                <a:lnTo>
                  <a:pt x="2500" y="2044"/>
                </a:lnTo>
                <a:lnTo>
                  <a:pt x="3033" y="1435"/>
                </a:lnTo>
                <a:lnTo>
                  <a:pt x="2779" y="317"/>
                </a:lnTo>
                <a:lnTo>
                  <a:pt x="2043" y="0"/>
                </a:lnTo>
                <a:close/>
              </a:path>
            </a:pathLst>
          </a:custGeom>
          <a:solidFill>
            <a:srgbClr val="7C696A">
              <a:alpha val="79998"/>
            </a:srgbClr>
          </a:solidFill>
        </p:spPr>
        <p:txBody>
          <a:bodyPr wrap="square" lIns="0" tIns="0" rIns="0" bIns="0" rtlCol="0"/>
          <a:lstStyle/>
          <a:p>
            <a:endParaRPr/>
          </a:p>
        </p:txBody>
      </p:sp>
      <p:sp>
        <p:nvSpPr>
          <p:cNvPr id="821" name="object 821"/>
          <p:cNvSpPr/>
          <p:nvPr/>
        </p:nvSpPr>
        <p:spPr>
          <a:xfrm>
            <a:off x="1759414" y="4010230"/>
            <a:ext cx="3175" cy="2540"/>
          </a:xfrm>
          <a:custGeom>
            <a:avLst/>
            <a:gdLst/>
            <a:ahLst/>
            <a:cxnLst/>
            <a:rect l="l" t="t" r="r" b="b"/>
            <a:pathLst>
              <a:path w="3175" h="2539">
                <a:moveTo>
                  <a:pt x="1879" y="0"/>
                </a:moveTo>
                <a:lnTo>
                  <a:pt x="405" y="317"/>
                </a:lnTo>
                <a:lnTo>
                  <a:pt x="0" y="787"/>
                </a:lnTo>
                <a:lnTo>
                  <a:pt x="24" y="1308"/>
                </a:lnTo>
                <a:lnTo>
                  <a:pt x="164" y="1905"/>
                </a:lnTo>
                <a:lnTo>
                  <a:pt x="850" y="2197"/>
                </a:lnTo>
                <a:lnTo>
                  <a:pt x="2298" y="1866"/>
                </a:lnTo>
                <a:lnTo>
                  <a:pt x="2793" y="1308"/>
                </a:lnTo>
                <a:lnTo>
                  <a:pt x="2552" y="279"/>
                </a:lnTo>
                <a:lnTo>
                  <a:pt x="1879" y="0"/>
                </a:lnTo>
                <a:close/>
              </a:path>
            </a:pathLst>
          </a:custGeom>
          <a:solidFill>
            <a:srgbClr val="7C696A">
              <a:alpha val="79998"/>
            </a:srgbClr>
          </a:solidFill>
        </p:spPr>
        <p:txBody>
          <a:bodyPr wrap="square" lIns="0" tIns="0" rIns="0" bIns="0" rtlCol="0"/>
          <a:lstStyle/>
          <a:p>
            <a:endParaRPr/>
          </a:p>
        </p:txBody>
      </p:sp>
      <p:sp>
        <p:nvSpPr>
          <p:cNvPr id="822" name="object 822"/>
          <p:cNvSpPr/>
          <p:nvPr/>
        </p:nvSpPr>
        <p:spPr>
          <a:xfrm>
            <a:off x="1759541" y="4010313"/>
            <a:ext cx="2540" cy="2540"/>
          </a:xfrm>
          <a:custGeom>
            <a:avLst/>
            <a:gdLst/>
            <a:ahLst/>
            <a:cxnLst/>
            <a:rect l="l" t="t" r="r" b="b"/>
            <a:pathLst>
              <a:path w="2539" h="2539">
                <a:moveTo>
                  <a:pt x="1698" y="0"/>
                </a:moveTo>
                <a:lnTo>
                  <a:pt x="377" y="304"/>
                </a:lnTo>
                <a:lnTo>
                  <a:pt x="0" y="736"/>
                </a:lnTo>
                <a:lnTo>
                  <a:pt x="19" y="1206"/>
                </a:lnTo>
                <a:lnTo>
                  <a:pt x="136" y="1739"/>
                </a:lnTo>
                <a:lnTo>
                  <a:pt x="758" y="2019"/>
                </a:lnTo>
                <a:lnTo>
                  <a:pt x="2092" y="1714"/>
                </a:lnTo>
                <a:lnTo>
                  <a:pt x="2536" y="1206"/>
                </a:lnTo>
                <a:lnTo>
                  <a:pt x="2308" y="253"/>
                </a:lnTo>
                <a:lnTo>
                  <a:pt x="1698" y="0"/>
                </a:lnTo>
                <a:close/>
              </a:path>
            </a:pathLst>
          </a:custGeom>
          <a:solidFill>
            <a:srgbClr val="7C696A">
              <a:alpha val="79998"/>
            </a:srgbClr>
          </a:solidFill>
        </p:spPr>
        <p:txBody>
          <a:bodyPr wrap="square" lIns="0" tIns="0" rIns="0" bIns="0" rtlCol="0"/>
          <a:lstStyle/>
          <a:p>
            <a:endParaRPr/>
          </a:p>
        </p:txBody>
      </p:sp>
      <p:sp>
        <p:nvSpPr>
          <p:cNvPr id="823" name="object 823"/>
          <p:cNvSpPr/>
          <p:nvPr/>
        </p:nvSpPr>
        <p:spPr>
          <a:xfrm>
            <a:off x="1759654" y="4010411"/>
            <a:ext cx="2540" cy="1905"/>
          </a:xfrm>
          <a:custGeom>
            <a:avLst/>
            <a:gdLst/>
            <a:ahLst/>
            <a:cxnLst/>
            <a:rect l="l" t="t" r="r" b="b"/>
            <a:pathLst>
              <a:path w="2539" h="1904">
                <a:moveTo>
                  <a:pt x="1532" y="0"/>
                </a:moveTo>
                <a:lnTo>
                  <a:pt x="338" y="279"/>
                </a:lnTo>
                <a:lnTo>
                  <a:pt x="0" y="660"/>
                </a:lnTo>
                <a:lnTo>
                  <a:pt x="14" y="1079"/>
                </a:lnTo>
                <a:lnTo>
                  <a:pt x="135" y="1587"/>
                </a:lnTo>
                <a:lnTo>
                  <a:pt x="694" y="1816"/>
                </a:lnTo>
                <a:lnTo>
                  <a:pt x="1888" y="1536"/>
                </a:lnTo>
                <a:lnTo>
                  <a:pt x="2294" y="1079"/>
                </a:lnTo>
                <a:lnTo>
                  <a:pt x="2091" y="241"/>
                </a:lnTo>
                <a:lnTo>
                  <a:pt x="1532" y="0"/>
                </a:lnTo>
                <a:close/>
              </a:path>
            </a:pathLst>
          </a:custGeom>
          <a:solidFill>
            <a:srgbClr val="7C696A">
              <a:alpha val="79998"/>
            </a:srgbClr>
          </a:solidFill>
        </p:spPr>
        <p:txBody>
          <a:bodyPr wrap="square" lIns="0" tIns="0" rIns="0" bIns="0" rtlCol="0"/>
          <a:lstStyle/>
          <a:p>
            <a:endParaRPr/>
          </a:p>
        </p:txBody>
      </p:sp>
      <p:sp>
        <p:nvSpPr>
          <p:cNvPr id="824" name="object 824"/>
          <p:cNvSpPr/>
          <p:nvPr/>
        </p:nvSpPr>
        <p:spPr>
          <a:xfrm>
            <a:off x="1759758" y="4010506"/>
            <a:ext cx="2540" cy="1905"/>
          </a:xfrm>
          <a:custGeom>
            <a:avLst/>
            <a:gdLst/>
            <a:ahLst/>
            <a:cxnLst/>
            <a:rect l="l" t="t" r="r" b="b"/>
            <a:pathLst>
              <a:path w="2539" h="1904">
                <a:moveTo>
                  <a:pt x="1387" y="0"/>
                </a:moveTo>
                <a:lnTo>
                  <a:pt x="320" y="254"/>
                </a:lnTo>
                <a:lnTo>
                  <a:pt x="0" y="596"/>
                </a:lnTo>
                <a:lnTo>
                  <a:pt x="29" y="977"/>
                </a:lnTo>
                <a:lnTo>
                  <a:pt x="130" y="1409"/>
                </a:lnTo>
                <a:lnTo>
                  <a:pt x="638" y="1625"/>
                </a:lnTo>
                <a:lnTo>
                  <a:pt x="1705" y="1371"/>
                </a:lnTo>
                <a:lnTo>
                  <a:pt x="2073" y="977"/>
                </a:lnTo>
                <a:lnTo>
                  <a:pt x="1882" y="215"/>
                </a:lnTo>
                <a:lnTo>
                  <a:pt x="1387" y="0"/>
                </a:lnTo>
                <a:close/>
              </a:path>
            </a:pathLst>
          </a:custGeom>
          <a:solidFill>
            <a:srgbClr val="7C696A">
              <a:alpha val="79998"/>
            </a:srgbClr>
          </a:solidFill>
        </p:spPr>
        <p:txBody>
          <a:bodyPr wrap="square" lIns="0" tIns="0" rIns="0" bIns="0" rtlCol="0"/>
          <a:lstStyle/>
          <a:p>
            <a:endParaRPr/>
          </a:p>
        </p:txBody>
      </p:sp>
      <p:sp>
        <p:nvSpPr>
          <p:cNvPr id="825" name="object 825"/>
          <p:cNvSpPr/>
          <p:nvPr/>
        </p:nvSpPr>
        <p:spPr>
          <a:xfrm>
            <a:off x="1759881" y="4010602"/>
            <a:ext cx="1905" cy="1905"/>
          </a:xfrm>
          <a:custGeom>
            <a:avLst/>
            <a:gdLst/>
            <a:ahLst/>
            <a:cxnLst/>
            <a:rect l="l" t="t" r="r" b="b"/>
            <a:pathLst>
              <a:path w="1905" h="1904">
                <a:moveTo>
                  <a:pt x="1222" y="0"/>
                </a:moveTo>
                <a:lnTo>
                  <a:pt x="283" y="215"/>
                </a:lnTo>
                <a:lnTo>
                  <a:pt x="0" y="520"/>
                </a:lnTo>
                <a:lnTo>
                  <a:pt x="21" y="850"/>
                </a:lnTo>
                <a:lnTo>
                  <a:pt x="117" y="1244"/>
                </a:lnTo>
                <a:lnTo>
                  <a:pt x="562" y="1435"/>
                </a:lnTo>
                <a:lnTo>
                  <a:pt x="1489" y="1231"/>
                </a:lnTo>
                <a:lnTo>
                  <a:pt x="1807" y="850"/>
                </a:lnTo>
                <a:lnTo>
                  <a:pt x="1654" y="190"/>
                </a:lnTo>
                <a:lnTo>
                  <a:pt x="1222" y="0"/>
                </a:lnTo>
                <a:close/>
              </a:path>
            </a:pathLst>
          </a:custGeom>
          <a:solidFill>
            <a:srgbClr val="7C696A">
              <a:alpha val="79998"/>
            </a:srgbClr>
          </a:solidFill>
        </p:spPr>
        <p:txBody>
          <a:bodyPr wrap="square" lIns="0" tIns="0" rIns="0" bIns="0" rtlCol="0"/>
          <a:lstStyle/>
          <a:p>
            <a:endParaRPr/>
          </a:p>
        </p:txBody>
      </p:sp>
      <p:sp>
        <p:nvSpPr>
          <p:cNvPr id="826" name="object 826"/>
          <p:cNvSpPr/>
          <p:nvPr/>
        </p:nvSpPr>
        <p:spPr>
          <a:xfrm>
            <a:off x="1760003" y="4010699"/>
            <a:ext cx="1905" cy="1270"/>
          </a:xfrm>
          <a:custGeom>
            <a:avLst/>
            <a:gdLst/>
            <a:ahLst/>
            <a:cxnLst/>
            <a:rect l="l" t="t" r="r" b="b"/>
            <a:pathLst>
              <a:path w="1905" h="1270">
                <a:moveTo>
                  <a:pt x="1058" y="0"/>
                </a:moveTo>
                <a:lnTo>
                  <a:pt x="233" y="190"/>
                </a:lnTo>
                <a:lnTo>
                  <a:pt x="0" y="457"/>
                </a:lnTo>
                <a:lnTo>
                  <a:pt x="23" y="736"/>
                </a:lnTo>
                <a:lnTo>
                  <a:pt x="106" y="1092"/>
                </a:lnTo>
                <a:lnTo>
                  <a:pt x="487" y="1231"/>
                </a:lnTo>
                <a:lnTo>
                  <a:pt x="1287" y="1054"/>
                </a:lnTo>
                <a:lnTo>
                  <a:pt x="1566" y="736"/>
                </a:lnTo>
                <a:lnTo>
                  <a:pt x="1439" y="177"/>
                </a:lnTo>
                <a:lnTo>
                  <a:pt x="1058" y="0"/>
                </a:lnTo>
                <a:close/>
              </a:path>
            </a:pathLst>
          </a:custGeom>
          <a:solidFill>
            <a:srgbClr val="7C696A">
              <a:alpha val="79998"/>
            </a:srgbClr>
          </a:solidFill>
        </p:spPr>
        <p:txBody>
          <a:bodyPr wrap="square" lIns="0" tIns="0" rIns="0" bIns="0" rtlCol="0"/>
          <a:lstStyle/>
          <a:p>
            <a:endParaRPr/>
          </a:p>
        </p:txBody>
      </p:sp>
      <p:sp>
        <p:nvSpPr>
          <p:cNvPr id="827" name="object 827"/>
          <p:cNvSpPr/>
          <p:nvPr/>
        </p:nvSpPr>
        <p:spPr>
          <a:xfrm>
            <a:off x="1760208" y="4010809"/>
            <a:ext cx="1270" cy="1270"/>
          </a:xfrm>
          <a:custGeom>
            <a:avLst/>
            <a:gdLst/>
            <a:ahLst/>
            <a:cxnLst/>
            <a:rect l="l" t="t" r="r" b="b"/>
            <a:pathLst>
              <a:path w="1269" h="1270">
                <a:moveTo>
                  <a:pt x="800" y="0"/>
                </a:moveTo>
                <a:lnTo>
                  <a:pt x="114" y="139"/>
                </a:lnTo>
                <a:lnTo>
                  <a:pt x="0" y="901"/>
                </a:lnTo>
                <a:lnTo>
                  <a:pt x="330" y="1028"/>
                </a:lnTo>
                <a:lnTo>
                  <a:pt x="990" y="876"/>
                </a:lnTo>
                <a:lnTo>
                  <a:pt x="1231" y="622"/>
                </a:lnTo>
                <a:lnTo>
                  <a:pt x="1130" y="114"/>
                </a:lnTo>
                <a:lnTo>
                  <a:pt x="800" y="0"/>
                </a:lnTo>
                <a:close/>
              </a:path>
            </a:pathLst>
          </a:custGeom>
          <a:solidFill>
            <a:srgbClr val="7C696A">
              <a:alpha val="79998"/>
            </a:srgbClr>
          </a:solidFill>
        </p:spPr>
        <p:txBody>
          <a:bodyPr wrap="square" lIns="0" tIns="0" rIns="0" bIns="0" rtlCol="0"/>
          <a:lstStyle/>
          <a:p>
            <a:endParaRPr/>
          </a:p>
        </p:txBody>
      </p:sp>
      <p:sp>
        <p:nvSpPr>
          <p:cNvPr id="828" name="object 828"/>
          <p:cNvSpPr/>
          <p:nvPr/>
        </p:nvSpPr>
        <p:spPr>
          <a:xfrm>
            <a:off x="1760307" y="4010905"/>
            <a:ext cx="1270" cy="1270"/>
          </a:xfrm>
          <a:custGeom>
            <a:avLst/>
            <a:gdLst/>
            <a:ahLst/>
            <a:cxnLst/>
            <a:rect l="l" t="t" r="r" b="b"/>
            <a:pathLst>
              <a:path w="1269" h="1270">
                <a:moveTo>
                  <a:pt x="660" y="0"/>
                </a:moveTo>
                <a:lnTo>
                  <a:pt x="114" y="114"/>
                </a:lnTo>
                <a:lnTo>
                  <a:pt x="0" y="723"/>
                </a:lnTo>
                <a:lnTo>
                  <a:pt x="266" y="838"/>
                </a:lnTo>
                <a:lnTo>
                  <a:pt x="825" y="711"/>
                </a:lnTo>
                <a:lnTo>
                  <a:pt x="1003" y="508"/>
                </a:lnTo>
                <a:lnTo>
                  <a:pt x="927" y="101"/>
                </a:lnTo>
                <a:lnTo>
                  <a:pt x="660" y="0"/>
                </a:lnTo>
                <a:close/>
              </a:path>
            </a:pathLst>
          </a:custGeom>
          <a:solidFill>
            <a:srgbClr val="7C696A">
              <a:alpha val="79998"/>
            </a:srgbClr>
          </a:solidFill>
        </p:spPr>
        <p:txBody>
          <a:bodyPr wrap="square" lIns="0" tIns="0" rIns="0" bIns="0" rtlCol="0"/>
          <a:lstStyle/>
          <a:p>
            <a:endParaRPr/>
          </a:p>
        </p:txBody>
      </p:sp>
      <p:sp>
        <p:nvSpPr>
          <p:cNvPr id="829" name="object 829"/>
          <p:cNvSpPr/>
          <p:nvPr/>
        </p:nvSpPr>
        <p:spPr>
          <a:xfrm>
            <a:off x="1760419" y="4010988"/>
            <a:ext cx="1270" cy="1270"/>
          </a:xfrm>
          <a:custGeom>
            <a:avLst/>
            <a:gdLst/>
            <a:ahLst/>
            <a:cxnLst/>
            <a:rect l="l" t="t" r="r" b="b"/>
            <a:pathLst>
              <a:path w="1269" h="1270">
                <a:moveTo>
                  <a:pt x="495" y="0"/>
                </a:moveTo>
                <a:lnTo>
                  <a:pt x="76" y="101"/>
                </a:lnTo>
                <a:lnTo>
                  <a:pt x="0" y="571"/>
                </a:lnTo>
                <a:lnTo>
                  <a:pt x="203" y="647"/>
                </a:lnTo>
                <a:lnTo>
                  <a:pt x="622" y="558"/>
                </a:lnTo>
                <a:lnTo>
                  <a:pt x="698" y="88"/>
                </a:lnTo>
                <a:lnTo>
                  <a:pt x="495" y="0"/>
                </a:lnTo>
                <a:close/>
              </a:path>
            </a:pathLst>
          </a:custGeom>
          <a:solidFill>
            <a:srgbClr val="7C696A">
              <a:alpha val="79998"/>
            </a:srgbClr>
          </a:solidFill>
        </p:spPr>
        <p:txBody>
          <a:bodyPr wrap="square" lIns="0" tIns="0" rIns="0" bIns="0" rtlCol="0"/>
          <a:lstStyle/>
          <a:p>
            <a:endParaRPr/>
          </a:p>
        </p:txBody>
      </p:sp>
      <p:sp>
        <p:nvSpPr>
          <p:cNvPr id="830" name="object 830"/>
          <p:cNvSpPr/>
          <p:nvPr/>
        </p:nvSpPr>
        <p:spPr>
          <a:xfrm>
            <a:off x="1755036" y="4007181"/>
            <a:ext cx="12065" cy="8890"/>
          </a:xfrm>
          <a:custGeom>
            <a:avLst/>
            <a:gdLst/>
            <a:ahLst/>
            <a:cxnLst/>
            <a:rect l="l" t="t" r="r" b="b"/>
            <a:pathLst>
              <a:path w="12064" h="8889">
                <a:moveTo>
                  <a:pt x="8726" y="0"/>
                </a:moveTo>
                <a:lnTo>
                  <a:pt x="5869" y="0"/>
                </a:lnTo>
                <a:lnTo>
                  <a:pt x="5336" y="50"/>
                </a:lnTo>
                <a:lnTo>
                  <a:pt x="1932" y="825"/>
                </a:lnTo>
                <a:lnTo>
                  <a:pt x="0" y="3136"/>
                </a:lnTo>
                <a:lnTo>
                  <a:pt x="878" y="7099"/>
                </a:lnTo>
                <a:lnTo>
                  <a:pt x="2719" y="8293"/>
                </a:lnTo>
                <a:lnTo>
                  <a:pt x="5590" y="8293"/>
                </a:lnTo>
                <a:lnTo>
                  <a:pt x="6123" y="8229"/>
                </a:lnTo>
                <a:lnTo>
                  <a:pt x="9550" y="7429"/>
                </a:lnTo>
                <a:lnTo>
                  <a:pt x="3164" y="7429"/>
                </a:lnTo>
                <a:lnTo>
                  <a:pt x="1627" y="6489"/>
                </a:lnTo>
                <a:lnTo>
                  <a:pt x="929" y="3416"/>
                </a:lnTo>
                <a:lnTo>
                  <a:pt x="2592" y="1562"/>
                </a:lnTo>
                <a:lnTo>
                  <a:pt x="5475" y="901"/>
                </a:lnTo>
                <a:lnTo>
                  <a:pt x="5932" y="850"/>
                </a:lnTo>
                <a:lnTo>
                  <a:pt x="10062" y="850"/>
                </a:lnTo>
                <a:lnTo>
                  <a:pt x="8726" y="0"/>
                </a:lnTo>
                <a:close/>
              </a:path>
              <a:path w="12064" h="8889">
                <a:moveTo>
                  <a:pt x="10062" y="850"/>
                </a:moveTo>
                <a:lnTo>
                  <a:pt x="8295" y="850"/>
                </a:lnTo>
                <a:lnTo>
                  <a:pt x="9844" y="1778"/>
                </a:lnTo>
                <a:lnTo>
                  <a:pt x="10543" y="4864"/>
                </a:lnTo>
                <a:lnTo>
                  <a:pt x="8879" y="6718"/>
                </a:lnTo>
                <a:lnTo>
                  <a:pt x="5983" y="7378"/>
                </a:lnTo>
                <a:lnTo>
                  <a:pt x="5526" y="7429"/>
                </a:lnTo>
                <a:lnTo>
                  <a:pt x="9550" y="7429"/>
                </a:lnTo>
                <a:lnTo>
                  <a:pt x="11482" y="5130"/>
                </a:lnTo>
                <a:lnTo>
                  <a:pt x="10581" y="1181"/>
                </a:lnTo>
                <a:lnTo>
                  <a:pt x="10062" y="850"/>
                </a:lnTo>
                <a:close/>
              </a:path>
            </a:pathLst>
          </a:custGeom>
          <a:solidFill>
            <a:srgbClr val="402B2D">
              <a:alpha val="79998"/>
            </a:srgbClr>
          </a:solidFill>
        </p:spPr>
        <p:txBody>
          <a:bodyPr wrap="square" lIns="0" tIns="0" rIns="0" bIns="0" rtlCol="0"/>
          <a:lstStyle/>
          <a:p>
            <a:endParaRPr/>
          </a:p>
        </p:txBody>
      </p:sp>
      <p:sp>
        <p:nvSpPr>
          <p:cNvPr id="831" name="object 831"/>
          <p:cNvSpPr/>
          <p:nvPr/>
        </p:nvSpPr>
        <p:spPr>
          <a:xfrm>
            <a:off x="1757709" y="4008526"/>
            <a:ext cx="5715" cy="4445"/>
          </a:xfrm>
          <a:custGeom>
            <a:avLst/>
            <a:gdLst/>
            <a:ahLst/>
            <a:cxnLst/>
            <a:rect l="l" t="t" r="r" b="b"/>
            <a:pathLst>
              <a:path w="5714" h="4445">
                <a:moveTo>
                  <a:pt x="3695" y="0"/>
                </a:moveTo>
                <a:lnTo>
                  <a:pt x="952" y="609"/>
                </a:lnTo>
                <a:lnTo>
                  <a:pt x="0" y="1587"/>
                </a:lnTo>
                <a:lnTo>
                  <a:pt x="393" y="3352"/>
                </a:lnTo>
                <a:lnTo>
                  <a:pt x="1676" y="3822"/>
                </a:lnTo>
                <a:lnTo>
                  <a:pt x="4419" y="3187"/>
                </a:lnTo>
                <a:lnTo>
                  <a:pt x="5372" y="2209"/>
                </a:lnTo>
                <a:lnTo>
                  <a:pt x="4965" y="457"/>
                </a:lnTo>
                <a:lnTo>
                  <a:pt x="3695" y="0"/>
                </a:lnTo>
                <a:close/>
              </a:path>
            </a:pathLst>
          </a:custGeom>
          <a:solidFill>
            <a:srgbClr val="402B2D">
              <a:alpha val="79998"/>
            </a:srgbClr>
          </a:solidFill>
        </p:spPr>
        <p:txBody>
          <a:bodyPr wrap="square" lIns="0" tIns="0" rIns="0" bIns="0" rtlCol="0"/>
          <a:lstStyle/>
          <a:p>
            <a:endParaRPr/>
          </a:p>
        </p:txBody>
      </p:sp>
      <p:sp>
        <p:nvSpPr>
          <p:cNvPr id="832" name="object 832"/>
          <p:cNvSpPr/>
          <p:nvPr/>
        </p:nvSpPr>
        <p:spPr>
          <a:xfrm>
            <a:off x="1757291" y="4008053"/>
            <a:ext cx="6350" cy="5080"/>
          </a:xfrm>
          <a:custGeom>
            <a:avLst/>
            <a:gdLst/>
            <a:ahLst/>
            <a:cxnLst/>
            <a:rect l="l" t="t" r="r" b="b"/>
            <a:pathLst>
              <a:path w="6350" h="5079">
                <a:moveTo>
                  <a:pt x="4219" y="0"/>
                </a:moveTo>
                <a:lnTo>
                  <a:pt x="1006" y="723"/>
                </a:lnTo>
                <a:lnTo>
                  <a:pt x="79" y="1727"/>
                </a:lnTo>
                <a:lnTo>
                  <a:pt x="0" y="2209"/>
                </a:lnTo>
                <a:lnTo>
                  <a:pt x="396" y="3924"/>
                </a:lnTo>
                <a:lnTo>
                  <a:pt x="1374" y="4508"/>
                </a:lnTo>
                <a:lnTo>
                  <a:pt x="2936" y="4508"/>
                </a:lnTo>
                <a:lnTo>
                  <a:pt x="3253" y="4483"/>
                </a:lnTo>
                <a:lnTo>
                  <a:pt x="4295" y="4229"/>
                </a:lnTo>
                <a:lnTo>
                  <a:pt x="4955" y="3886"/>
                </a:lnTo>
                <a:lnTo>
                  <a:pt x="2276" y="3809"/>
                </a:lnTo>
                <a:lnTo>
                  <a:pt x="1171" y="3467"/>
                </a:lnTo>
                <a:lnTo>
                  <a:pt x="879" y="2209"/>
                </a:lnTo>
                <a:lnTo>
                  <a:pt x="1704" y="1435"/>
                </a:lnTo>
                <a:lnTo>
                  <a:pt x="3330" y="1104"/>
                </a:lnTo>
                <a:lnTo>
                  <a:pt x="5861" y="1104"/>
                </a:lnTo>
                <a:lnTo>
                  <a:pt x="5755" y="622"/>
                </a:lnTo>
                <a:lnTo>
                  <a:pt x="4219" y="0"/>
                </a:lnTo>
                <a:close/>
              </a:path>
              <a:path w="6350" h="5079">
                <a:moveTo>
                  <a:pt x="5861" y="1104"/>
                </a:moveTo>
                <a:lnTo>
                  <a:pt x="4409" y="1104"/>
                </a:lnTo>
                <a:lnTo>
                  <a:pt x="5070" y="1435"/>
                </a:lnTo>
                <a:lnTo>
                  <a:pt x="5250" y="2298"/>
                </a:lnTo>
                <a:lnTo>
                  <a:pt x="4981" y="2628"/>
                </a:lnTo>
                <a:lnTo>
                  <a:pt x="4473" y="3149"/>
                </a:lnTo>
                <a:lnTo>
                  <a:pt x="3939" y="3441"/>
                </a:lnTo>
                <a:lnTo>
                  <a:pt x="2276" y="3809"/>
                </a:lnTo>
                <a:lnTo>
                  <a:pt x="5030" y="3809"/>
                </a:lnTo>
                <a:lnTo>
                  <a:pt x="5920" y="2895"/>
                </a:lnTo>
                <a:lnTo>
                  <a:pt x="6023" y="2628"/>
                </a:lnTo>
                <a:lnTo>
                  <a:pt x="5933" y="1435"/>
                </a:lnTo>
                <a:lnTo>
                  <a:pt x="5861" y="1104"/>
                </a:lnTo>
                <a:close/>
              </a:path>
            </a:pathLst>
          </a:custGeom>
          <a:solidFill>
            <a:srgbClr val="402B2D">
              <a:alpha val="79998"/>
            </a:srgbClr>
          </a:solidFill>
        </p:spPr>
        <p:txBody>
          <a:bodyPr wrap="square" lIns="0" tIns="0" rIns="0" bIns="0" rtlCol="0"/>
          <a:lstStyle/>
          <a:p>
            <a:endParaRPr/>
          </a:p>
        </p:txBody>
      </p:sp>
      <p:sp>
        <p:nvSpPr>
          <p:cNvPr id="833" name="object 833"/>
          <p:cNvSpPr/>
          <p:nvPr/>
        </p:nvSpPr>
        <p:spPr>
          <a:xfrm>
            <a:off x="1814697" y="3973998"/>
            <a:ext cx="34925" cy="88265"/>
          </a:xfrm>
          <a:custGeom>
            <a:avLst/>
            <a:gdLst/>
            <a:ahLst/>
            <a:cxnLst/>
            <a:rect l="l" t="t" r="r" b="b"/>
            <a:pathLst>
              <a:path w="34925" h="88264">
                <a:moveTo>
                  <a:pt x="33789" y="80962"/>
                </a:moveTo>
                <a:lnTo>
                  <a:pt x="30556" y="80962"/>
                </a:lnTo>
                <a:lnTo>
                  <a:pt x="33807" y="88036"/>
                </a:lnTo>
                <a:lnTo>
                  <a:pt x="34620" y="87452"/>
                </a:lnTo>
                <a:lnTo>
                  <a:pt x="33007" y="81597"/>
                </a:lnTo>
                <a:lnTo>
                  <a:pt x="33794" y="81000"/>
                </a:lnTo>
                <a:close/>
              </a:path>
              <a:path w="34925" h="88264">
                <a:moveTo>
                  <a:pt x="16065" y="0"/>
                </a:moveTo>
                <a:lnTo>
                  <a:pt x="0" y="11620"/>
                </a:lnTo>
                <a:lnTo>
                  <a:pt x="3073" y="25514"/>
                </a:lnTo>
                <a:lnTo>
                  <a:pt x="6159" y="32410"/>
                </a:lnTo>
                <a:lnTo>
                  <a:pt x="9723" y="42578"/>
                </a:lnTo>
                <a:lnTo>
                  <a:pt x="14655" y="58777"/>
                </a:lnTo>
                <a:lnTo>
                  <a:pt x="19207" y="75063"/>
                </a:lnTo>
                <a:lnTo>
                  <a:pt x="21628" y="85496"/>
                </a:lnTo>
                <a:lnTo>
                  <a:pt x="30556" y="80962"/>
                </a:lnTo>
                <a:lnTo>
                  <a:pt x="33789" y="80962"/>
                </a:lnTo>
                <a:lnTo>
                  <a:pt x="33413" y="77990"/>
                </a:lnTo>
                <a:lnTo>
                  <a:pt x="32861" y="75519"/>
                </a:lnTo>
                <a:lnTo>
                  <a:pt x="31824" y="68214"/>
                </a:lnTo>
                <a:lnTo>
                  <a:pt x="29718" y="57581"/>
                </a:lnTo>
                <a:lnTo>
                  <a:pt x="25958" y="45123"/>
                </a:lnTo>
                <a:lnTo>
                  <a:pt x="21978" y="32853"/>
                </a:lnTo>
                <a:lnTo>
                  <a:pt x="19394" y="22078"/>
                </a:lnTo>
                <a:lnTo>
                  <a:pt x="17841" y="13247"/>
                </a:lnTo>
                <a:lnTo>
                  <a:pt x="16954" y="6807"/>
                </a:lnTo>
                <a:lnTo>
                  <a:pt x="16065" y="0"/>
                </a:lnTo>
                <a:close/>
              </a:path>
            </a:pathLst>
          </a:custGeom>
          <a:solidFill>
            <a:srgbClr val="FFDE96">
              <a:alpha val="79998"/>
            </a:srgbClr>
          </a:solidFill>
        </p:spPr>
        <p:txBody>
          <a:bodyPr wrap="square" lIns="0" tIns="0" rIns="0" bIns="0" rtlCol="0"/>
          <a:lstStyle/>
          <a:p>
            <a:endParaRPr/>
          </a:p>
        </p:txBody>
      </p:sp>
      <p:sp>
        <p:nvSpPr>
          <p:cNvPr id="834" name="object 834"/>
          <p:cNvSpPr/>
          <p:nvPr/>
        </p:nvSpPr>
        <p:spPr>
          <a:xfrm>
            <a:off x="1814289" y="3978243"/>
            <a:ext cx="35560" cy="84455"/>
          </a:xfrm>
          <a:custGeom>
            <a:avLst/>
            <a:gdLst/>
            <a:ahLst/>
            <a:cxnLst/>
            <a:rect l="l" t="t" r="r" b="b"/>
            <a:pathLst>
              <a:path w="35560" h="84454">
                <a:moveTo>
                  <a:pt x="32230" y="80238"/>
                </a:moveTo>
                <a:lnTo>
                  <a:pt x="30692" y="80238"/>
                </a:lnTo>
                <a:lnTo>
                  <a:pt x="32686" y="81508"/>
                </a:lnTo>
                <a:lnTo>
                  <a:pt x="33867" y="84073"/>
                </a:lnTo>
                <a:lnTo>
                  <a:pt x="34223" y="84213"/>
                </a:lnTo>
                <a:lnTo>
                  <a:pt x="34407" y="84162"/>
                </a:lnTo>
                <a:lnTo>
                  <a:pt x="35061" y="83731"/>
                </a:lnTo>
                <a:lnTo>
                  <a:pt x="34932" y="82537"/>
                </a:lnTo>
                <a:lnTo>
                  <a:pt x="34020" y="82537"/>
                </a:lnTo>
                <a:lnTo>
                  <a:pt x="32674" y="80467"/>
                </a:lnTo>
                <a:lnTo>
                  <a:pt x="32230" y="80238"/>
                </a:lnTo>
                <a:close/>
              </a:path>
              <a:path w="35560" h="84454">
                <a:moveTo>
                  <a:pt x="17573" y="863"/>
                </a:moveTo>
                <a:lnTo>
                  <a:pt x="16087" y="863"/>
                </a:lnTo>
                <a:lnTo>
                  <a:pt x="16786" y="1409"/>
                </a:lnTo>
                <a:lnTo>
                  <a:pt x="17986" y="10140"/>
                </a:lnTo>
                <a:lnTo>
                  <a:pt x="19561" y="18834"/>
                </a:lnTo>
                <a:lnTo>
                  <a:pt x="22107" y="29242"/>
                </a:lnTo>
                <a:lnTo>
                  <a:pt x="25955" y="41033"/>
                </a:lnTo>
                <a:lnTo>
                  <a:pt x="28791" y="49862"/>
                </a:lnTo>
                <a:lnTo>
                  <a:pt x="30726" y="58027"/>
                </a:lnTo>
                <a:lnTo>
                  <a:pt x="31958" y="64995"/>
                </a:lnTo>
                <a:lnTo>
                  <a:pt x="33169" y="73774"/>
                </a:lnTo>
                <a:lnTo>
                  <a:pt x="33423" y="74053"/>
                </a:lnTo>
                <a:lnTo>
                  <a:pt x="33753" y="76631"/>
                </a:lnTo>
                <a:lnTo>
                  <a:pt x="33533" y="77012"/>
                </a:lnTo>
                <a:lnTo>
                  <a:pt x="33443" y="77393"/>
                </a:lnTo>
                <a:lnTo>
                  <a:pt x="33913" y="81292"/>
                </a:lnTo>
                <a:lnTo>
                  <a:pt x="34020" y="82537"/>
                </a:lnTo>
                <a:lnTo>
                  <a:pt x="34932" y="82537"/>
                </a:lnTo>
                <a:lnTo>
                  <a:pt x="34413" y="78397"/>
                </a:lnTo>
                <a:lnTo>
                  <a:pt x="34464" y="77101"/>
                </a:lnTo>
                <a:lnTo>
                  <a:pt x="34591" y="77012"/>
                </a:lnTo>
                <a:lnTo>
                  <a:pt x="34625" y="76631"/>
                </a:lnTo>
                <a:lnTo>
                  <a:pt x="34284" y="74053"/>
                </a:lnTo>
                <a:lnTo>
                  <a:pt x="34159" y="73444"/>
                </a:lnTo>
                <a:lnTo>
                  <a:pt x="33931" y="72948"/>
                </a:lnTo>
                <a:lnTo>
                  <a:pt x="22931" y="28995"/>
                </a:lnTo>
                <a:lnTo>
                  <a:pt x="20401" y="18648"/>
                </a:lnTo>
                <a:lnTo>
                  <a:pt x="18860" y="10140"/>
                </a:lnTo>
                <a:lnTo>
                  <a:pt x="17573" y="863"/>
                </a:lnTo>
                <a:close/>
              </a:path>
              <a:path w="35560" h="84454">
                <a:moveTo>
                  <a:pt x="16532" y="0"/>
                </a:moveTo>
                <a:lnTo>
                  <a:pt x="9941" y="0"/>
                </a:lnTo>
                <a:lnTo>
                  <a:pt x="9" y="7124"/>
                </a:lnTo>
                <a:lnTo>
                  <a:pt x="0" y="7556"/>
                </a:lnTo>
                <a:lnTo>
                  <a:pt x="3108" y="21488"/>
                </a:lnTo>
                <a:lnTo>
                  <a:pt x="6169" y="28333"/>
                </a:lnTo>
                <a:lnTo>
                  <a:pt x="9773" y="38585"/>
                </a:lnTo>
                <a:lnTo>
                  <a:pt x="14695" y="54760"/>
                </a:lnTo>
                <a:lnTo>
                  <a:pt x="19215" y="70962"/>
                </a:lnTo>
                <a:lnTo>
                  <a:pt x="21612" y="81292"/>
                </a:lnTo>
                <a:lnTo>
                  <a:pt x="21713" y="81572"/>
                </a:lnTo>
                <a:lnTo>
                  <a:pt x="21967" y="81699"/>
                </a:lnTo>
                <a:lnTo>
                  <a:pt x="22120" y="81699"/>
                </a:lnTo>
                <a:lnTo>
                  <a:pt x="24241" y="80619"/>
                </a:lnTo>
                <a:lnTo>
                  <a:pt x="22374" y="80619"/>
                </a:lnTo>
                <a:lnTo>
                  <a:pt x="19790" y="69779"/>
                </a:lnTo>
                <a:lnTo>
                  <a:pt x="15282" y="53717"/>
                </a:lnTo>
                <a:lnTo>
                  <a:pt x="10463" y="37946"/>
                </a:lnTo>
                <a:lnTo>
                  <a:pt x="6943" y="27978"/>
                </a:lnTo>
                <a:lnTo>
                  <a:pt x="4162" y="21742"/>
                </a:lnTo>
                <a:lnTo>
                  <a:pt x="1330" y="9550"/>
                </a:lnTo>
                <a:lnTo>
                  <a:pt x="885" y="7556"/>
                </a:lnTo>
                <a:lnTo>
                  <a:pt x="2359" y="6515"/>
                </a:lnTo>
                <a:lnTo>
                  <a:pt x="10601" y="863"/>
                </a:lnTo>
                <a:lnTo>
                  <a:pt x="17573" y="863"/>
                </a:lnTo>
                <a:lnTo>
                  <a:pt x="16532" y="0"/>
                </a:lnTo>
                <a:close/>
              </a:path>
              <a:path w="35560" h="84454">
                <a:moveTo>
                  <a:pt x="30578" y="79387"/>
                </a:moveTo>
                <a:lnTo>
                  <a:pt x="25549" y="79387"/>
                </a:lnTo>
                <a:lnTo>
                  <a:pt x="23237" y="80238"/>
                </a:lnTo>
                <a:lnTo>
                  <a:pt x="22374" y="80619"/>
                </a:lnTo>
                <a:lnTo>
                  <a:pt x="24241" y="80619"/>
                </a:lnTo>
                <a:lnTo>
                  <a:pt x="24990" y="80238"/>
                </a:lnTo>
                <a:lnTo>
                  <a:pt x="32230" y="80238"/>
                </a:lnTo>
                <a:lnTo>
                  <a:pt x="30578" y="79387"/>
                </a:lnTo>
                <a:close/>
              </a:path>
            </a:pathLst>
          </a:custGeom>
          <a:solidFill>
            <a:srgbClr val="FAB459">
              <a:alpha val="79998"/>
            </a:srgbClr>
          </a:solidFill>
        </p:spPr>
        <p:txBody>
          <a:bodyPr wrap="square" lIns="0" tIns="0" rIns="0" bIns="0" rtlCol="0"/>
          <a:lstStyle/>
          <a:p>
            <a:endParaRPr/>
          </a:p>
        </p:txBody>
      </p:sp>
      <p:sp>
        <p:nvSpPr>
          <p:cNvPr id="835" name="object 835"/>
          <p:cNvSpPr/>
          <p:nvPr/>
        </p:nvSpPr>
        <p:spPr>
          <a:xfrm>
            <a:off x="1847655" y="4051320"/>
            <a:ext cx="1905" cy="1270"/>
          </a:xfrm>
          <a:custGeom>
            <a:avLst/>
            <a:gdLst/>
            <a:ahLst/>
            <a:cxnLst/>
            <a:rect l="l" t="t" r="r" b="b"/>
            <a:pathLst>
              <a:path w="1905" h="1270">
                <a:moveTo>
                  <a:pt x="1040" y="0"/>
                </a:moveTo>
                <a:lnTo>
                  <a:pt x="570" y="88"/>
                </a:lnTo>
                <a:lnTo>
                  <a:pt x="341" y="190"/>
                </a:lnTo>
                <a:lnTo>
                  <a:pt x="11" y="482"/>
                </a:lnTo>
                <a:lnTo>
                  <a:pt x="0" y="762"/>
                </a:lnTo>
                <a:lnTo>
                  <a:pt x="176" y="1016"/>
                </a:lnTo>
                <a:lnTo>
                  <a:pt x="570" y="1079"/>
                </a:lnTo>
                <a:lnTo>
                  <a:pt x="1281" y="762"/>
                </a:lnTo>
                <a:lnTo>
                  <a:pt x="1191" y="88"/>
                </a:lnTo>
                <a:lnTo>
                  <a:pt x="1040" y="0"/>
                </a:lnTo>
                <a:close/>
              </a:path>
            </a:pathLst>
          </a:custGeom>
          <a:solidFill>
            <a:srgbClr val="FAB459">
              <a:alpha val="79998"/>
            </a:srgbClr>
          </a:solidFill>
        </p:spPr>
        <p:txBody>
          <a:bodyPr wrap="square" lIns="0" tIns="0" rIns="0" bIns="0" rtlCol="0"/>
          <a:lstStyle/>
          <a:p>
            <a:endParaRPr/>
          </a:p>
        </p:txBody>
      </p:sp>
      <p:sp>
        <p:nvSpPr>
          <p:cNvPr id="836" name="object 836"/>
          <p:cNvSpPr/>
          <p:nvPr/>
        </p:nvSpPr>
        <p:spPr>
          <a:xfrm>
            <a:off x="1822330" y="3977262"/>
            <a:ext cx="27305" cy="85090"/>
          </a:xfrm>
          <a:custGeom>
            <a:avLst/>
            <a:gdLst/>
            <a:ahLst/>
            <a:cxnLst/>
            <a:rect l="l" t="t" r="r" b="b"/>
            <a:pathLst>
              <a:path w="27305" h="85089">
                <a:moveTo>
                  <a:pt x="26157" y="77698"/>
                </a:moveTo>
                <a:lnTo>
                  <a:pt x="22923" y="77698"/>
                </a:lnTo>
                <a:lnTo>
                  <a:pt x="26174" y="84772"/>
                </a:lnTo>
                <a:lnTo>
                  <a:pt x="26987" y="84188"/>
                </a:lnTo>
                <a:lnTo>
                  <a:pt x="25374" y="78333"/>
                </a:lnTo>
                <a:lnTo>
                  <a:pt x="26162" y="77736"/>
                </a:lnTo>
                <a:close/>
              </a:path>
              <a:path w="27305" h="85089">
                <a:moveTo>
                  <a:pt x="7226" y="58166"/>
                </a:moveTo>
                <a:lnTo>
                  <a:pt x="9385" y="66421"/>
                </a:lnTo>
                <a:lnTo>
                  <a:pt x="13527" y="79048"/>
                </a:lnTo>
                <a:lnTo>
                  <a:pt x="13614" y="79476"/>
                </a:lnTo>
                <a:lnTo>
                  <a:pt x="13995" y="82232"/>
                </a:lnTo>
                <a:lnTo>
                  <a:pt x="19661" y="79354"/>
                </a:lnTo>
                <a:lnTo>
                  <a:pt x="15801" y="78292"/>
                </a:lnTo>
                <a:lnTo>
                  <a:pt x="12145" y="72496"/>
                </a:lnTo>
                <a:lnTo>
                  <a:pt x="9268" y="64926"/>
                </a:lnTo>
                <a:lnTo>
                  <a:pt x="7226" y="58166"/>
                </a:lnTo>
                <a:close/>
              </a:path>
              <a:path w="27305" h="85089">
                <a:moveTo>
                  <a:pt x="20266" y="79048"/>
                </a:moveTo>
                <a:lnTo>
                  <a:pt x="19661" y="79354"/>
                </a:lnTo>
                <a:lnTo>
                  <a:pt x="20104" y="79476"/>
                </a:lnTo>
                <a:lnTo>
                  <a:pt x="20266" y="79048"/>
                </a:lnTo>
                <a:close/>
              </a:path>
              <a:path w="27305" h="85089">
                <a:moveTo>
                  <a:pt x="10089" y="9105"/>
                </a:moveTo>
                <a:lnTo>
                  <a:pt x="5880" y="9105"/>
                </a:lnTo>
                <a:lnTo>
                  <a:pt x="11696" y="30708"/>
                </a:lnTo>
                <a:lnTo>
                  <a:pt x="11709" y="32499"/>
                </a:lnTo>
                <a:lnTo>
                  <a:pt x="14947" y="41300"/>
                </a:lnTo>
                <a:lnTo>
                  <a:pt x="17978" y="50585"/>
                </a:lnTo>
                <a:lnTo>
                  <a:pt x="21031" y="62650"/>
                </a:lnTo>
                <a:lnTo>
                  <a:pt x="22330" y="73584"/>
                </a:lnTo>
                <a:lnTo>
                  <a:pt x="20266" y="79048"/>
                </a:lnTo>
                <a:lnTo>
                  <a:pt x="22923" y="77698"/>
                </a:lnTo>
                <a:lnTo>
                  <a:pt x="26157" y="77698"/>
                </a:lnTo>
                <a:lnTo>
                  <a:pt x="25781" y="74726"/>
                </a:lnTo>
                <a:lnTo>
                  <a:pt x="25228" y="72255"/>
                </a:lnTo>
                <a:lnTo>
                  <a:pt x="24187" y="64926"/>
                </a:lnTo>
                <a:lnTo>
                  <a:pt x="22085" y="54317"/>
                </a:lnTo>
                <a:lnTo>
                  <a:pt x="18326" y="41859"/>
                </a:lnTo>
                <a:lnTo>
                  <a:pt x="14345" y="29589"/>
                </a:lnTo>
                <a:lnTo>
                  <a:pt x="11761" y="18815"/>
                </a:lnTo>
                <a:lnTo>
                  <a:pt x="10209" y="9983"/>
                </a:lnTo>
                <a:lnTo>
                  <a:pt x="10089" y="9105"/>
                </a:lnTo>
                <a:close/>
              </a:path>
              <a:path w="27305" h="85089">
                <a:moveTo>
                  <a:pt x="8851" y="0"/>
                </a:moveTo>
                <a:lnTo>
                  <a:pt x="4292" y="1447"/>
                </a:lnTo>
                <a:lnTo>
                  <a:pt x="0" y="3657"/>
                </a:lnTo>
                <a:lnTo>
                  <a:pt x="1219" y="10477"/>
                </a:lnTo>
                <a:lnTo>
                  <a:pt x="5880" y="9105"/>
                </a:lnTo>
                <a:lnTo>
                  <a:pt x="10089" y="9105"/>
                </a:lnTo>
                <a:lnTo>
                  <a:pt x="8851" y="0"/>
                </a:lnTo>
                <a:close/>
              </a:path>
            </a:pathLst>
          </a:custGeom>
          <a:solidFill>
            <a:srgbClr val="FFCB7C">
              <a:alpha val="65600"/>
            </a:srgbClr>
          </a:solidFill>
        </p:spPr>
        <p:txBody>
          <a:bodyPr wrap="square" lIns="0" tIns="0" rIns="0" bIns="0" rtlCol="0"/>
          <a:lstStyle/>
          <a:p>
            <a:endParaRPr/>
          </a:p>
        </p:txBody>
      </p:sp>
      <p:sp>
        <p:nvSpPr>
          <p:cNvPr id="837" name="object 837"/>
          <p:cNvSpPr/>
          <p:nvPr/>
        </p:nvSpPr>
        <p:spPr>
          <a:xfrm>
            <a:off x="1814690" y="3981096"/>
            <a:ext cx="15875" cy="33655"/>
          </a:xfrm>
          <a:custGeom>
            <a:avLst/>
            <a:gdLst/>
            <a:ahLst/>
            <a:cxnLst/>
            <a:rect l="l" t="t" r="r" b="b"/>
            <a:pathLst>
              <a:path w="15875" h="33654">
                <a:moveTo>
                  <a:pt x="2206" y="14496"/>
                </a:moveTo>
                <a:lnTo>
                  <a:pt x="3073" y="18415"/>
                </a:lnTo>
                <a:lnTo>
                  <a:pt x="6819" y="26822"/>
                </a:lnTo>
                <a:lnTo>
                  <a:pt x="7785" y="29603"/>
                </a:lnTo>
                <a:lnTo>
                  <a:pt x="8889" y="33121"/>
                </a:lnTo>
                <a:lnTo>
                  <a:pt x="8585" y="30518"/>
                </a:lnTo>
                <a:lnTo>
                  <a:pt x="8902" y="28778"/>
                </a:lnTo>
                <a:lnTo>
                  <a:pt x="14503" y="28778"/>
                </a:lnTo>
                <a:lnTo>
                  <a:pt x="15366" y="26817"/>
                </a:lnTo>
                <a:lnTo>
                  <a:pt x="12619" y="26817"/>
                </a:lnTo>
                <a:lnTo>
                  <a:pt x="9000" y="26617"/>
                </a:lnTo>
                <a:lnTo>
                  <a:pt x="5435" y="22199"/>
                </a:lnTo>
                <a:lnTo>
                  <a:pt x="2206" y="14496"/>
                </a:lnTo>
                <a:close/>
              </a:path>
              <a:path w="15875" h="33654">
                <a:moveTo>
                  <a:pt x="14503" y="28778"/>
                </a:moveTo>
                <a:lnTo>
                  <a:pt x="8902" y="28778"/>
                </a:lnTo>
                <a:lnTo>
                  <a:pt x="10337" y="28816"/>
                </a:lnTo>
                <a:lnTo>
                  <a:pt x="13715" y="30568"/>
                </a:lnTo>
                <a:lnTo>
                  <a:pt x="14503" y="28778"/>
                </a:lnTo>
                <a:close/>
              </a:path>
              <a:path w="15875" h="33654">
                <a:moveTo>
                  <a:pt x="15135" y="25848"/>
                </a:moveTo>
                <a:lnTo>
                  <a:pt x="12619" y="26817"/>
                </a:lnTo>
                <a:lnTo>
                  <a:pt x="15366" y="26817"/>
                </a:lnTo>
                <a:lnTo>
                  <a:pt x="15352" y="26617"/>
                </a:lnTo>
                <a:lnTo>
                  <a:pt x="15135" y="25848"/>
                </a:lnTo>
                <a:close/>
              </a:path>
              <a:path w="15875" h="33654">
                <a:moveTo>
                  <a:pt x="1554" y="11547"/>
                </a:moveTo>
                <a:lnTo>
                  <a:pt x="1219" y="12141"/>
                </a:lnTo>
                <a:lnTo>
                  <a:pt x="2206" y="14496"/>
                </a:lnTo>
                <a:lnTo>
                  <a:pt x="1554" y="11547"/>
                </a:lnTo>
                <a:close/>
              </a:path>
              <a:path w="15875" h="33654">
                <a:moveTo>
                  <a:pt x="7086" y="0"/>
                </a:moveTo>
                <a:lnTo>
                  <a:pt x="5778" y="850"/>
                </a:lnTo>
                <a:lnTo>
                  <a:pt x="0" y="4521"/>
                </a:lnTo>
                <a:lnTo>
                  <a:pt x="1554" y="11547"/>
                </a:lnTo>
                <a:lnTo>
                  <a:pt x="3428" y="8229"/>
                </a:lnTo>
                <a:lnTo>
                  <a:pt x="8229" y="6934"/>
                </a:lnTo>
                <a:lnTo>
                  <a:pt x="9245" y="6642"/>
                </a:lnTo>
                <a:lnTo>
                  <a:pt x="8559" y="2120"/>
                </a:lnTo>
                <a:lnTo>
                  <a:pt x="7086" y="0"/>
                </a:lnTo>
                <a:close/>
              </a:path>
            </a:pathLst>
          </a:custGeom>
          <a:solidFill>
            <a:srgbClr val="FFCB7C">
              <a:alpha val="65600"/>
            </a:srgbClr>
          </a:solidFill>
        </p:spPr>
        <p:txBody>
          <a:bodyPr wrap="square" lIns="0" tIns="0" rIns="0" bIns="0" rtlCol="0"/>
          <a:lstStyle/>
          <a:p>
            <a:endParaRPr/>
          </a:p>
        </p:txBody>
      </p:sp>
      <p:sp>
        <p:nvSpPr>
          <p:cNvPr id="838" name="object 838"/>
          <p:cNvSpPr/>
          <p:nvPr/>
        </p:nvSpPr>
        <p:spPr>
          <a:xfrm>
            <a:off x="1814289" y="3978243"/>
            <a:ext cx="35560" cy="84455"/>
          </a:xfrm>
          <a:custGeom>
            <a:avLst/>
            <a:gdLst/>
            <a:ahLst/>
            <a:cxnLst/>
            <a:rect l="l" t="t" r="r" b="b"/>
            <a:pathLst>
              <a:path w="35560" h="84454">
                <a:moveTo>
                  <a:pt x="32230" y="80238"/>
                </a:moveTo>
                <a:lnTo>
                  <a:pt x="30692" y="80238"/>
                </a:lnTo>
                <a:lnTo>
                  <a:pt x="32686" y="81508"/>
                </a:lnTo>
                <a:lnTo>
                  <a:pt x="33867" y="84073"/>
                </a:lnTo>
                <a:lnTo>
                  <a:pt x="34223" y="84213"/>
                </a:lnTo>
                <a:lnTo>
                  <a:pt x="34407" y="84162"/>
                </a:lnTo>
                <a:lnTo>
                  <a:pt x="35061" y="83731"/>
                </a:lnTo>
                <a:lnTo>
                  <a:pt x="34932" y="82537"/>
                </a:lnTo>
                <a:lnTo>
                  <a:pt x="34020" y="82537"/>
                </a:lnTo>
                <a:lnTo>
                  <a:pt x="32674" y="80467"/>
                </a:lnTo>
                <a:lnTo>
                  <a:pt x="32230" y="80238"/>
                </a:lnTo>
                <a:close/>
              </a:path>
              <a:path w="35560" h="84454">
                <a:moveTo>
                  <a:pt x="17573" y="863"/>
                </a:moveTo>
                <a:lnTo>
                  <a:pt x="16087" y="863"/>
                </a:lnTo>
                <a:lnTo>
                  <a:pt x="16786" y="1409"/>
                </a:lnTo>
                <a:lnTo>
                  <a:pt x="17986" y="10140"/>
                </a:lnTo>
                <a:lnTo>
                  <a:pt x="19561" y="18834"/>
                </a:lnTo>
                <a:lnTo>
                  <a:pt x="22107" y="29242"/>
                </a:lnTo>
                <a:lnTo>
                  <a:pt x="25955" y="41033"/>
                </a:lnTo>
                <a:lnTo>
                  <a:pt x="28791" y="49862"/>
                </a:lnTo>
                <a:lnTo>
                  <a:pt x="30726" y="58027"/>
                </a:lnTo>
                <a:lnTo>
                  <a:pt x="31958" y="64995"/>
                </a:lnTo>
                <a:lnTo>
                  <a:pt x="33169" y="73774"/>
                </a:lnTo>
                <a:lnTo>
                  <a:pt x="33423" y="74053"/>
                </a:lnTo>
                <a:lnTo>
                  <a:pt x="33753" y="76631"/>
                </a:lnTo>
                <a:lnTo>
                  <a:pt x="33533" y="77012"/>
                </a:lnTo>
                <a:lnTo>
                  <a:pt x="33443" y="77393"/>
                </a:lnTo>
                <a:lnTo>
                  <a:pt x="33913" y="81292"/>
                </a:lnTo>
                <a:lnTo>
                  <a:pt x="34020" y="82537"/>
                </a:lnTo>
                <a:lnTo>
                  <a:pt x="34932" y="82537"/>
                </a:lnTo>
                <a:lnTo>
                  <a:pt x="34413" y="78397"/>
                </a:lnTo>
                <a:lnTo>
                  <a:pt x="34464" y="77101"/>
                </a:lnTo>
                <a:lnTo>
                  <a:pt x="34591" y="77012"/>
                </a:lnTo>
                <a:lnTo>
                  <a:pt x="34625" y="76631"/>
                </a:lnTo>
                <a:lnTo>
                  <a:pt x="34284" y="74053"/>
                </a:lnTo>
                <a:lnTo>
                  <a:pt x="34159" y="73444"/>
                </a:lnTo>
                <a:lnTo>
                  <a:pt x="33931" y="72948"/>
                </a:lnTo>
                <a:lnTo>
                  <a:pt x="22931" y="28995"/>
                </a:lnTo>
                <a:lnTo>
                  <a:pt x="20401" y="18648"/>
                </a:lnTo>
                <a:lnTo>
                  <a:pt x="18860" y="10140"/>
                </a:lnTo>
                <a:lnTo>
                  <a:pt x="17573" y="863"/>
                </a:lnTo>
                <a:close/>
              </a:path>
              <a:path w="35560" h="84454">
                <a:moveTo>
                  <a:pt x="16532" y="0"/>
                </a:moveTo>
                <a:lnTo>
                  <a:pt x="9941" y="0"/>
                </a:lnTo>
                <a:lnTo>
                  <a:pt x="9" y="7124"/>
                </a:lnTo>
                <a:lnTo>
                  <a:pt x="0" y="7556"/>
                </a:lnTo>
                <a:lnTo>
                  <a:pt x="3108" y="21488"/>
                </a:lnTo>
                <a:lnTo>
                  <a:pt x="6169" y="28333"/>
                </a:lnTo>
                <a:lnTo>
                  <a:pt x="9773" y="38585"/>
                </a:lnTo>
                <a:lnTo>
                  <a:pt x="14695" y="54760"/>
                </a:lnTo>
                <a:lnTo>
                  <a:pt x="19215" y="70962"/>
                </a:lnTo>
                <a:lnTo>
                  <a:pt x="21612" y="81292"/>
                </a:lnTo>
                <a:lnTo>
                  <a:pt x="21713" y="81572"/>
                </a:lnTo>
                <a:lnTo>
                  <a:pt x="21967" y="81699"/>
                </a:lnTo>
                <a:lnTo>
                  <a:pt x="22120" y="81699"/>
                </a:lnTo>
                <a:lnTo>
                  <a:pt x="24241" y="80619"/>
                </a:lnTo>
                <a:lnTo>
                  <a:pt x="22374" y="80619"/>
                </a:lnTo>
                <a:lnTo>
                  <a:pt x="19790" y="69779"/>
                </a:lnTo>
                <a:lnTo>
                  <a:pt x="15282" y="53717"/>
                </a:lnTo>
                <a:lnTo>
                  <a:pt x="10463" y="37946"/>
                </a:lnTo>
                <a:lnTo>
                  <a:pt x="6943" y="27978"/>
                </a:lnTo>
                <a:lnTo>
                  <a:pt x="4162" y="21742"/>
                </a:lnTo>
                <a:lnTo>
                  <a:pt x="1330" y="9550"/>
                </a:lnTo>
                <a:lnTo>
                  <a:pt x="885" y="7556"/>
                </a:lnTo>
                <a:lnTo>
                  <a:pt x="2359" y="6515"/>
                </a:lnTo>
                <a:lnTo>
                  <a:pt x="10601" y="863"/>
                </a:lnTo>
                <a:lnTo>
                  <a:pt x="17573" y="863"/>
                </a:lnTo>
                <a:lnTo>
                  <a:pt x="16532" y="0"/>
                </a:lnTo>
                <a:close/>
              </a:path>
              <a:path w="35560" h="84454">
                <a:moveTo>
                  <a:pt x="30578" y="79387"/>
                </a:moveTo>
                <a:lnTo>
                  <a:pt x="25549" y="79387"/>
                </a:lnTo>
                <a:lnTo>
                  <a:pt x="23237" y="80238"/>
                </a:lnTo>
                <a:lnTo>
                  <a:pt x="22374" y="80619"/>
                </a:lnTo>
                <a:lnTo>
                  <a:pt x="24241" y="80619"/>
                </a:lnTo>
                <a:lnTo>
                  <a:pt x="24990" y="80238"/>
                </a:lnTo>
                <a:lnTo>
                  <a:pt x="32230" y="80238"/>
                </a:lnTo>
                <a:lnTo>
                  <a:pt x="30578" y="79387"/>
                </a:lnTo>
                <a:close/>
              </a:path>
            </a:pathLst>
          </a:custGeom>
          <a:solidFill>
            <a:srgbClr val="FAB459">
              <a:alpha val="79998"/>
            </a:srgbClr>
          </a:solidFill>
        </p:spPr>
        <p:txBody>
          <a:bodyPr wrap="square" lIns="0" tIns="0" rIns="0" bIns="0" rtlCol="0"/>
          <a:lstStyle/>
          <a:p>
            <a:endParaRPr/>
          </a:p>
        </p:txBody>
      </p:sp>
      <p:sp>
        <p:nvSpPr>
          <p:cNvPr id="839" name="object 839"/>
          <p:cNvSpPr/>
          <p:nvPr/>
        </p:nvSpPr>
        <p:spPr>
          <a:xfrm>
            <a:off x="1823091" y="4008060"/>
            <a:ext cx="5715" cy="1905"/>
          </a:xfrm>
          <a:custGeom>
            <a:avLst/>
            <a:gdLst/>
            <a:ahLst/>
            <a:cxnLst/>
            <a:rect l="l" t="t" r="r" b="b"/>
            <a:pathLst>
              <a:path w="5714" h="1904">
                <a:moveTo>
                  <a:pt x="3140" y="1587"/>
                </a:moveTo>
                <a:lnTo>
                  <a:pt x="2267" y="1587"/>
                </a:lnTo>
                <a:lnTo>
                  <a:pt x="2743" y="1879"/>
                </a:lnTo>
                <a:lnTo>
                  <a:pt x="3140" y="1587"/>
                </a:lnTo>
                <a:close/>
              </a:path>
              <a:path w="5714" h="1904">
                <a:moveTo>
                  <a:pt x="342" y="406"/>
                </a:moveTo>
                <a:lnTo>
                  <a:pt x="177" y="444"/>
                </a:lnTo>
                <a:lnTo>
                  <a:pt x="0" y="711"/>
                </a:lnTo>
                <a:lnTo>
                  <a:pt x="38" y="889"/>
                </a:lnTo>
                <a:lnTo>
                  <a:pt x="1155" y="1587"/>
                </a:lnTo>
                <a:lnTo>
                  <a:pt x="2267" y="1587"/>
                </a:lnTo>
                <a:lnTo>
                  <a:pt x="342" y="406"/>
                </a:lnTo>
                <a:close/>
              </a:path>
              <a:path w="5714" h="1904">
                <a:moveTo>
                  <a:pt x="5321" y="0"/>
                </a:moveTo>
                <a:lnTo>
                  <a:pt x="3140" y="1587"/>
                </a:lnTo>
                <a:lnTo>
                  <a:pt x="3403" y="1587"/>
                </a:lnTo>
                <a:lnTo>
                  <a:pt x="4445" y="1333"/>
                </a:lnTo>
                <a:lnTo>
                  <a:pt x="5664" y="444"/>
                </a:lnTo>
                <a:lnTo>
                  <a:pt x="5676" y="266"/>
                </a:lnTo>
                <a:lnTo>
                  <a:pt x="5499" y="12"/>
                </a:lnTo>
                <a:lnTo>
                  <a:pt x="5321" y="0"/>
                </a:lnTo>
                <a:close/>
              </a:path>
            </a:pathLst>
          </a:custGeom>
          <a:solidFill>
            <a:srgbClr val="FAB459">
              <a:alpha val="79998"/>
            </a:srgbClr>
          </a:solidFill>
        </p:spPr>
        <p:txBody>
          <a:bodyPr wrap="square" lIns="0" tIns="0" rIns="0" bIns="0" rtlCol="0"/>
          <a:lstStyle/>
          <a:p>
            <a:endParaRPr/>
          </a:p>
        </p:txBody>
      </p:sp>
      <p:sp>
        <p:nvSpPr>
          <p:cNvPr id="840" name="object 840"/>
          <p:cNvSpPr/>
          <p:nvPr/>
        </p:nvSpPr>
        <p:spPr>
          <a:xfrm>
            <a:off x="1824818" y="4012021"/>
            <a:ext cx="12065" cy="36195"/>
          </a:xfrm>
          <a:custGeom>
            <a:avLst/>
            <a:gdLst/>
            <a:ahLst/>
            <a:cxnLst/>
            <a:rect l="l" t="t" r="r" b="b"/>
            <a:pathLst>
              <a:path w="12064" h="36195">
                <a:moveTo>
                  <a:pt x="4178" y="0"/>
                </a:moveTo>
                <a:lnTo>
                  <a:pt x="0" y="469"/>
                </a:lnTo>
                <a:lnTo>
                  <a:pt x="3113" y="10202"/>
                </a:lnTo>
                <a:lnTo>
                  <a:pt x="4241" y="14125"/>
                </a:lnTo>
                <a:lnTo>
                  <a:pt x="5961" y="20624"/>
                </a:lnTo>
                <a:lnTo>
                  <a:pt x="8928" y="32105"/>
                </a:lnTo>
                <a:lnTo>
                  <a:pt x="11970" y="35834"/>
                </a:lnTo>
                <a:lnTo>
                  <a:pt x="11814" y="28563"/>
                </a:lnTo>
                <a:lnTo>
                  <a:pt x="9681" y="16666"/>
                </a:lnTo>
                <a:lnTo>
                  <a:pt x="6794" y="6515"/>
                </a:lnTo>
                <a:lnTo>
                  <a:pt x="4178" y="0"/>
                </a:lnTo>
                <a:close/>
              </a:path>
            </a:pathLst>
          </a:custGeom>
          <a:solidFill>
            <a:srgbClr val="FFE7A8">
              <a:alpha val="56799"/>
            </a:srgbClr>
          </a:solidFill>
        </p:spPr>
        <p:txBody>
          <a:bodyPr wrap="square" lIns="0" tIns="0" rIns="0" bIns="0" rtlCol="0"/>
          <a:lstStyle/>
          <a:p>
            <a:endParaRPr/>
          </a:p>
        </p:txBody>
      </p:sp>
      <p:sp>
        <p:nvSpPr>
          <p:cNvPr id="841" name="object 841"/>
          <p:cNvSpPr/>
          <p:nvPr/>
        </p:nvSpPr>
        <p:spPr>
          <a:xfrm>
            <a:off x="1818767" y="3990975"/>
            <a:ext cx="7620" cy="14604"/>
          </a:xfrm>
          <a:custGeom>
            <a:avLst/>
            <a:gdLst/>
            <a:ahLst/>
            <a:cxnLst/>
            <a:rect l="l" t="t" r="r" b="b"/>
            <a:pathLst>
              <a:path w="7619" h="14604">
                <a:moveTo>
                  <a:pt x="4078" y="0"/>
                </a:moveTo>
                <a:lnTo>
                  <a:pt x="812" y="0"/>
                </a:lnTo>
                <a:lnTo>
                  <a:pt x="0" y="1743"/>
                </a:lnTo>
                <a:lnTo>
                  <a:pt x="2411" y="13417"/>
                </a:lnTo>
                <a:lnTo>
                  <a:pt x="5422" y="14198"/>
                </a:lnTo>
                <a:lnTo>
                  <a:pt x="7353" y="14198"/>
                </a:lnTo>
                <a:lnTo>
                  <a:pt x="7353" y="9040"/>
                </a:lnTo>
                <a:lnTo>
                  <a:pt x="6031" y="3333"/>
                </a:lnTo>
                <a:lnTo>
                  <a:pt x="4078" y="0"/>
                </a:lnTo>
                <a:close/>
              </a:path>
            </a:pathLst>
          </a:custGeom>
          <a:solidFill>
            <a:srgbClr val="FFE7A8">
              <a:alpha val="56799"/>
            </a:srgbClr>
          </a:solidFill>
        </p:spPr>
        <p:txBody>
          <a:bodyPr wrap="square" lIns="0" tIns="0" rIns="0" bIns="0" rtlCol="0"/>
          <a:lstStyle/>
          <a:p>
            <a:endParaRPr/>
          </a:p>
        </p:txBody>
      </p:sp>
      <p:sp>
        <p:nvSpPr>
          <p:cNvPr id="842" name="object 842"/>
          <p:cNvSpPr/>
          <p:nvPr/>
        </p:nvSpPr>
        <p:spPr>
          <a:xfrm>
            <a:off x="1823069" y="4056191"/>
            <a:ext cx="26670" cy="17145"/>
          </a:xfrm>
          <a:custGeom>
            <a:avLst/>
            <a:gdLst/>
            <a:ahLst/>
            <a:cxnLst/>
            <a:rect l="l" t="t" r="r" b="b"/>
            <a:pathLst>
              <a:path w="26669" h="17145">
                <a:moveTo>
                  <a:pt x="18059" y="0"/>
                </a:moveTo>
                <a:lnTo>
                  <a:pt x="8115" y="1511"/>
                </a:lnTo>
                <a:lnTo>
                  <a:pt x="6074" y="1511"/>
                </a:lnTo>
                <a:lnTo>
                  <a:pt x="3695" y="4343"/>
                </a:lnTo>
                <a:lnTo>
                  <a:pt x="0" y="8686"/>
                </a:lnTo>
                <a:lnTo>
                  <a:pt x="800" y="9461"/>
                </a:lnTo>
                <a:lnTo>
                  <a:pt x="7200" y="10350"/>
                </a:lnTo>
                <a:lnTo>
                  <a:pt x="10363" y="12699"/>
                </a:lnTo>
                <a:lnTo>
                  <a:pt x="14846" y="15862"/>
                </a:lnTo>
                <a:lnTo>
                  <a:pt x="19179" y="16712"/>
                </a:lnTo>
                <a:lnTo>
                  <a:pt x="23839" y="15006"/>
                </a:lnTo>
                <a:lnTo>
                  <a:pt x="26435" y="11445"/>
                </a:lnTo>
                <a:lnTo>
                  <a:pt x="24574" y="6730"/>
                </a:lnTo>
                <a:lnTo>
                  <a:pt x="19522" y="1511"/>
                </a:lnTo>
                <a:lnTo>
                  <a:pt x="8115" y="1511"/>
                </a:lnTo>
                <a:lnTo>
                  <a:pt x="6159" y="1409"/>
                </a:lnTo>
                <a:lnTo>
                  <a:pt x="19423" y="1409"/>
                </a:lnTo>
                <a:lnTo>
                  <a:pt x="18059" y="0"/>
                </a:lnTo>
                <a:close/>
              </a:path>
            </a:pathLst>
          </a:custGeom>
          <a:solidFill>
            <a:srgbClr val="AC2257">
              <a:alpha val="79998"/>
            </a:srgbClr>
          </a:solidFill>
        </p:spPr>
        <p:txBody>
          <a:bodyPr wrap="square" lIns="0" tIns="0" rIns="0" bIns="0" rtlCol="0"/>
          <a:lstStyle/>
          <a:p>
            <a:endParaRPr/>
          </a:p>
        </p:txBody>
      </p:sp>
      <p:sp>
        <p:nvSpPr>
          <p:cNvPr id="843" name="object 843"/>
          <p:cNvSpPr/>
          <p:nvPr/>
        </p:nvSpPr>
        <p:spPr>
          <a:xfrm>
            <a:off x="1822542" y="4057131"/>
            <a:ext cx="27940" cy="16510"/>
          </a:xfrm>
          <a:custGeom>
            <a:avLst/>
            <a:gdLst/>
            <a:ahLst/>
            <a:cxnLst/>
            <a:rect l="l" t="t" r="r" b="b"/>
            <a:pathLst>
              <a:path w="27939" h="16510">
                <a:moveTo>
                  <a:pt x="14478" y="0"/>
                </a:moveTo>
                <a:lnTo>
                  <a:pt x="9588" y="0"/>
                </a:lnTo>
                <a:lnTo>
                  <a:pt x="8623" y="152"/>
                </a:lnTo>
                <a:lnTo>
                  <a:pt x="6451" y="152"/>
                </a:lnTo>
                <a:lnTo>
                  <a:pt x="4089" y="2895"/>
                </a:lnTo>
                <a:lnTo>
                  <a:pt x="2197" y="5130"/>
                </a:lnTo>
                <a:lnTo>
                  <a:pt x="2044" y="5283"/>
                </a:lnTo>
                <a:lnTo>
                  <a:pt x="0" y="7708"/>
                </a:lnTo>
                <a:lnTo>
                  <a:pt x="901" y="8724"/>
                </a:lnTo>
                <a:lnTo>
                  <a:pt x="1092" y="8902"/>
                </a:lnTo>
                <a:lnTo>
                  <a:pt x="7353" y="9804"/>
                </a:lnTo>
                <a:lnTo>
                  <a:pt x="16052" y="15913"/>
                </a:lnTo>
                <a:lnTo>
                  <a:pt x="17284" y="16255"/>
                </a:lnTo>
                <a:lnTo>
                  <a:pt x="21844" y="16255"/>
                </a:lnTo>
                <a:lnTo>
                  <a:pt x="23815" y="15392"/>
                </a:lnTo>
                <a:lnTo>
                  <a:pt x="17462" y="15392"/>
                </a:lnTo>
                <a:lnTo>
                  <a:pt x="16395" y="15112"/>
                </a:lnTo>
                <a:lnTo>
                  <a:pt x="7759" y="9016"/>
                </a:lnTo>
                <a:lnTo>
                  <a:pt x="1600" y="8127"/>
                </a:lnTo>
                <a:lnTo>
                  <a:pt x="1638" y="7099"/>
                </a:lnTo>
                <a:lnTo>
                  <a:pt x="6845" y="990"/>
                </a:lnTo>
                <a:lnTo>
                  <a:pt x="8712" y="990"/>
                </a:lnTo>
                <a:lnTo>
                  <a:pt x="9664" y="863"/>
                </a:lnTo>
                <a:lnTo>
                  <a:pt x="20937" y="863"/>
                </a:lnTo>
                <a:lnTo>
                  <a:pt x="20789" y="711"/>
                </a:lnTo>
                <a:lnTo>
                  <a:pt x="14478" y="0"/>
                </a:lnTo>
                <a:close/>
              </a:path>
              <a:path w="27939" h="16510">
                <a:moveTo>
                  <a:pt x="20937" y="863"/>
                </a:moveTo>
                <a:lnTo>
                  <a:pt x="14351" y="863"/>
                </a:lnTo>
                <a:lnTo>
                  <a:pt x="20396" y="1536"/>
                </a:lnTo>
                <a:lnTo>
                  <a:pt x="26479" y="7823"/>
                </a:lnTo>
                <a:lnTo>
                  <a:pt x="26795" y="8902"/>
                </a:lnTo>
                <a:lnTo>
                  <a:pt x="26913" y="9804"/>
                </a:lnTo>
                <a:lnTo>
                  <a:pt x="25209" y="13804"/>
                </a:lnTo>
                <a:lnTo>
                  <a:pt x="21513" y="15392"/>
                </a:lnTo>
                <a:lnTo>
                  <a:pt x="23815" y="15392"/>
                </a:lnTo>
                <a:lnTo>
                  <a:pt x="25844" y="14503"/>
                </a:lnTo>
                <a:lnTo>
                  <a:pt x="27673" y="10198"/>
                </a:lnTo>
                <a:lnTo>
                  <a:pt x="27851" y="8013"/>
                </a:lnTo>
                <a:lnTo>
                  <a:pt x="20937" y="863"/>
                </a:lnTo>
                <a:close/>
              </a:path>
            </a:pathLst>
          </a:custGeom>
          <a:solidFill>
            <a:srgbClr val="811248">
              <a:alpha val="79998"/>
            </a:srgbClr>
          </a:solidFill>
        </p:spPr>
        <p:txBody>
          <a:bodyPr wrap="square" lIns="0" tIns="0" rIns="0" bIns="0" rtlCol="0"/>
          <a:lstStyle/>
          <a:p>
            <a:endParaRPr/>
          </a:p>
        </p:txBody>
      </p:sp>
      <p:sp>
        <p:nvSpPr>
          <p:cNvPr id="844" name="object 844"/>
          <p:cNvSpPr/>
          <p:nvPr/>
        </p:nvSpPr>
        <p:spPr>
          <a:xfrm>
            <a:off x="1826161" y="4058498"/>
            <a:ext cx="24765" cy="13970"/>
          </a:xfrm>
          <a:custGeom>
            <a:avLst/>
            <a:gdLst/>
            <a:ahLst/>
            <a:cxnLst/>
            <a:rect l="l" t="t" r="r" b="b"/>
            <a:pathLst>
              <a:path w="24764" h="13970">
                <a:moveTo>
                  <a:pt x="7238" y="0"/>
                </a:moveTo>
                <a:lnTo>
                  <a:pt x="3568" y="266"/>
                </a:lnTo>
                <a:lnTo>
                  <a:pt x="0" y="5029"/>
                </a:lnTo>
                <a:lnTo>
                  <a:pt x="889" y="5092"/>
                </a:lnTo>
                <a:lnTo>
                  <a:pt x="5816" y="6426"/>
                </a:lnTo>
                <a:lnTo>
                  <a:pt x="15506" y="13525"/>
                </a:lnTo>
                <a:lnTo>
                  <a:pt x="24218" y="10617"/>
                </a:lnTo>
                <a:lnTo>
                  <a:pt x="17246" y="1066"/>
                </a:lnTo>
                <a:lnTo>
                  <a:pt x="7238" y="0"/>
                </a:lnTo>
                <a:close/>
              </a:path>
            </a:pathLst>
          </a:custGeom>
          <a:solidFill>
            <a:srgbClr val="B62858">
              <a:alpha val="79998"/>
            </a:srgbClr>
          </a:solidFill>
        </p:spPr>
        <p:txBody>
          <a:bodyPr wrap="square" lIns="0" tIns="0" rIns="0" bIns="0" rtlCol="0"/>
          <a:lstStyle/>
          <a:p>
            <a:endParaRPr/>
          </a:p>
        </p:txBody>
      </p:sp>
      <p:sp>
        <p:nvSpPr>
          <p:cNvPr id="845" name="object 845"/>
          <p:cNvSpPr/>
          <p:nvPr/>
        </p:nvSpPr>
        <p:spPr>
          <a:xfrm>
            <a:off x="1799479" y="4048348"/>
            <a:ext cx="59690" cy="52705"/>
          </a:xfrm>
          <a:custGeom>
            <a:avLst/>
            <a:gdLst/>
            <a:ahLst/>
            <a:cxnLst/>
            <a:rect l="l" t="t" r="r" b="b"/>
            <a:pathLst>
              <a:path w="59689" h="52704">
                <a:moveTo>
                  <a:pt x="24384" y="17297"/>
                </a:moveTo>
                <a:lnTo>
                  <a:pt x="21564" y="20116"/>
                </a:lnTo>
                <a:lnTo>
                  <a:pt x="12877" y="26365"/>
                </a:lnTo>
                <a:lnTo>
                  <a:pt x="7734" y="28905"/>
                </a:lnTo>
                <a:lnTo>
                  <a:pt x="4025" y="31826"/>
                </a:lnTo>
                <a:lnTo>
                  <a:pt x="0" y="43327"/>
                </a:lnTo>
                <a:lnTo>
                  <a:pt x="4680" y="48460"/>
                </a:lnTo>
                <a:lnTo>
                  <a:pt x="17373" y="52196"/>
                </a:lnTo>
                <a:lnTo>
                  <a:pt x="33309" y="50261"/>
                </a:lnTo>
                <a:lnTo>
                  <a:pt x="45426" y="42243"/>
                </a:lnTo>
                <a:lnTo>
                  <a:pt x="53512" y="32601"/>
                </a:lnTo>
                <a:lnTo>
                  <a:pt x="57353" y="25793"/>
                </a:lnTo>
                <a:lnTo>
                  <a:pt x="57871" y="24550"/>
                </a:lnTo>
                <a:lnTo>
                  <a:pt x="42770" y="24550"/>
                </a:lnTo>
                <a:lnTo>
                  <a:pt x="38442" y="23698"/>
                </a:lnTo>
                <a:lnTo>
                  <a:pt x="33959" y="20535"/>
                </a:lnTo>
                <a:lnTo>
                  <a:pt x="30797" y="18199"/>
                </a:lnTo>
                <a:lnTo>
                  <a:pt x="24384" y="17297"/>
                </a:lnTo>
                <a:close/>
              </a:path>
              <a:path w="59689" h="52704">
                <a:moveTo>
                  <a:pt x="43827" y="6680"/>
                </a:moveTo>
                <a:lnTo>
                  <a:pt x="43853" y="7975"/>
                </a:lnTo>
                <a:lnTo>
                  <a:pt x="43548" y="9385"/>
                </a:lnTo>
                <a:lnTo>
                  <a:pt x="42799" y="10896"/>
                </a:lnTo>
                <a:lnTo>
                  <a:pt x="44665" y="11709"/>
                </a:lnTo>
                <a:lnTo>
                  <a:pt x="46532" y="12877"/>
                </a:lnTo>
                <a:lnTo>
                  <a:pt x="48158" y="14579"/>
                </a:lnTo>
                <a:lnTo>
                  <a:pt x="50024" y="19292"/>
                </a:lnTo>
                <a:lnTo>
                  <a:pt x="47429" y="22848"/>
                </a:lnTo>
                <a:lnTo>
                  <a:pt x="42770" y="24550"/>
                </a:lnTo>
                <a:lnTo>
                  <a:pt x="57871" y="24550"/>
                </a:lnTo>
                <a:lnTo>
                  <a:pt x="59524" y="20586"/>
                </a:lnTo>
                <a:lnTo>
                  <a:pt x="57035" y="17551"/>
                </a:lnTo>
                <a:lnTo>
                  <a:pt x="56273" y="11290"/>
                </a:lnTo>
                <a:lnTo>
                  <a:pt x="53733" y="9309"/>
                </a:lnTo>
                <a:lnTo>
                  <a:pt x="54246" y="7556"/>
                </a:lnTo>
                <a:lnTo>
                  <a:pt x="44183" y="7556"/>
                </a:lnTo>
                <a:lnTo>
                  <a:pt x="43827" y="6680"/>
                </a:lnTo>
                <a:close/>
              </a:path>
              <a:path w="59689" h="52704">
                <a:moveTo>
                  <a:pt x="51206" y="0"/>
                </a:moveTo>
                <a:lnTo>
                  <a:pt x="49809" y="1054"/>
                </a:lnTo>
                <a:lnTo>
                  <a:pt x="49022" y="1993"/>
                </a:lnTo>
                <a:lnTo>
                  <a:pt x="47942" y="4521"/>
                </a:lnTo>
                <a:lnTo>
                  <a:pt x="46316" y="6400"/>
                </a:lnTo>
                <a:lnTo>
                  <a:pt x="44475" y="7556"/>
                </a:lnTo>
                <a:lnTo>
                  <a:pt x="54246" y="7556"/>
                </a:lnTo>
                <a:lnTo>
                  <a:pt x="55232" y="4190"/>
                </a:lnTo>
                <a:lnTo>
                  <a:pt x="51206" y="0"/>
                </a:lnTo>
                <a:close/>
              </a:path>
            </a:pathLst>
          </a:custGeom>
          <a:solidFill>
            <a:srgbClr val="AC2257">
              <a:alpha val="79998"/>
            </a:srgbClr>
          </a:solidFill>
        </p:spPr>
        <p:txBody>
          <a:bodyPr wrap="square" lIns="0" tIns="0" rIns="0" bIns="0" rtlCol="0"/>
          <a:lstStyle/>
          <a:p>
            <a:endParaRPr/>
          </a:p>
        </p:txBody>
      </p:sp>
      <p:sp>
        <p:nvSpPr>
          <p:cNvPr id="846" name="object 846"/>
          <p:cNvSpPr/>
          <p:nvPr/>
        </p:nvSpPr>
        <p:spPr>
          <a:xfrm>
            <a:off x="1797509" y="4048278"/>
            <a:ext cx="61594" cy="53340"/>
          </a:xfrm>
          <a:custGeom>
            <a:avLst/>
            <a:gdLst/>
            <a:ahLst/>
            <a:cxnLst/>
            <a:rect l="l" t="t" r="r" b="b"/>
            <a:pathLst>
              <a:path w="61594" h="53339">
                <a:moveTo>
                  <a:pt x="26276" y="16941"/>
                </a:moveTo>
                <a:lnTo>
                  <a:pt x="26149" y="16979"/>
                </a:lnTo>
                <a:lnTo>
                  <a:pt x="23190" y="19900"/>
                </a:lnTo>
                <a:lnTo>
                  <a:pt x="18249" y="23444"/>
                </a:lnTo>
                <a:lnTo>
                  <a:pt x="16598" y="24650"/>
                </a:lnTo>
                <a:lnTo>
                  <a:pt x="7962" y="29781"/>
                </a:lnTo>
                <a:lnTo>
                  <a:pt x="5956" y="31368"/>
                </a:lnTo>
                <a:lnTo>
                  <a:pt x="4470" y="32651"/>
                </a:lnTo>
                <a:lnTo>
                  <a:pt x="3771" y="33451"/>
                </a:lnTo>
                <a:lnTo>
                  <a:pt x="0" y="40690"/>
                </a:lnTo>
                <a:lnTo>
                  <a:pt x="4051" y="48615"/>
                </a:lnTo>
                <a:lnTo>
                  <a:pt x="9855" y="51320"/>
                </a:lnTo>
                <a:lnTo>
                  <a:pt x="20802" y="52920"/>
                </a:lnTo>
                <a:lnTo>
                  <a:pt x="22339" y="53035"/>
                </a:lnTo>
                <a:lnTo>
                  <a:pt x="23837" y="53035"/>
                </a:lnTo>
                <a:lnTo>
                  <a:pt x="27479" y="52171"/>
                </a:lnTo>
                <a:lnTo>
                  <a:pt x="22377" y="52171"/>
                </a:lnTo>
                <a:lnTo>
                  <a:pt x="20891" y="52069"/>
                </a:lnTo>
                <a:lnTo>
                  <a:pt x="10274" y="50507"/>
                </a:lnTo>
                <a:lnTo>
                  <a:pt x="4673" y="47955"/>
                </a:lnTo>
                <a:lnTo>
                  <a:pt x="965" y="40690"/>
                </a:lnTo>
                <a:lnTo>
                  <a:pt x="4495" y="33947"/>
                </a:lnTo>
                <a:lnTo>
                  <a:pt x="5138" y="33205"/>
                </a:lnTo>
                <a:lnTo>
                  <a:pt x="6718" y="31851"/>
                </a:lnTo>
                <a:lnTo>
                  <a:pt x="8445" y="30492"/>
                </a:lnTo>
                <a:lnTo>
                  <a:pt x="17056" y="25374"/>
                </a:lnTo>
                <a:lnTo>
                  <a:pt x="23101" y="21031"/>
                </a:lnTo>
                <a:lnTo>
                  <a:pt x="26504" y="17830"/>
                </a:lnTo>
                <a:lnTo>
                  <a:pt x="32715" y="17830"/>
                </a:lnTo>
                <a:lnTo>
                  <a:pt x="26276" y="16941"/>
                </a:lnTo>
                <a:close/>
              </a:path>
              <a:path w="61594" h="53339">
                <a:moveTo>
                  <a:pt x="54931" y="1282"/>
                </a:moveTo>
                <a:lnTo>
                  <a:pt x="53517" y="1282"/>
                </a:lnTo>
                <a:lnTo>
                  <a:pt x="53987" y="1549"/>
                </a:lnTo>
                <a:lnTo>
                  <a:pt x="56680" y="4356"/>
                </a:lnTo>
                <a:lnTo>
                  <a:pt x="55424" y="8788"/>
                </a:lnTo>
                <a:lnTo>
                  <a:pt x="55308" y="9613"/>
                </a:lnTo>
                <a:lnTo>
                  <a:pt x="57848" y="11633"/>
                </a:lnTo>
                <a:lnTo>
                  <a:pt x="58318" y="15468"/>
                </a:lnTo>
                <a:lnTo>
                  <a:pt x="60426" y="22123"/>
                </a:lnTo>
                <a:lnTo>
                  <a:pt x="58915" y="25704"/>
                </a:lnTo>
                <a:lnTo>
                  <a:pt x="54968" y="32733"/>
                </a:lnTo>
                <a:lnTo>
                  <a:pt x="47629" y="41509"/>
                </a:lnTo>
                <a:lnTo>
                  <a:pt x="37164" y="49000"/>
                </a:lnTo>
                <a:lnTo>
                  <a:pt x="23837" y="52171"/>
                </a:lnTo>
                <a:lnTo>
                  <a:pt x="27479" y="52171"/>
                </a:lnTo>
                <a:lnTo>
                  <a:pt x="59702" y="26034"/>
                </a:lnTo>
                <a:lnTo>
                  <a:pt x="61328" y="22174"/>
                </a:lnTo>
                <a:lnTo>
                  <a:pt x="59156" y="15278"/>
                </a:lnTo>
                <a:lnTo>
                  <a:pt x="58778" y="12230"/>
                </a:lnTo>
                <a:lnTo>
                  <a:pt x="58674" y="11658"/>
                </a:lnTo>
                <a:lnTo>
                  <a:pt x="56802" y="9766"/>
                </a:lnTo>
                <a:lnTo>
                  <a:pt x="56380" y="9385"/>
                </a:lnTo>
                <a:lnTo>
                  <a:pt x="56304" y="8788"/>
                </a:lnTo>
                <a:lnTo>
                  <a:pt x="57353" y="3797"/>
                </a:lnTo>
                <a:lnTo>
                  <a:pt x="54931" y="1282"/>
                </a:lnTo>
                <a:close/>
              </a:path>
              <a:path w="61594" h="53339">
                <a:moveTo>
                  <a:pt x="32715" y="17830"/>
                </a:moveTo>
                <a:lnTo>
                  <a:pt x="26504" y="17830"/>
                </a:lnTo>
                <a:lnTo>
                  <a:pt x="32473" y="18694"/>
                </a:lnTo>
                <a:lnTo>
                  <a:pt x="41084" y="24764"/>
                </a:lnTo>
                <a:lnTo>
                  <a:pt x="42316" y="25107"/>
                </a:lnTo>
                <a:lnTo>
                  <a:pt x="46875" y="25107"/>
                </a:lnTo>
                <a:lnTo>
                  <a:pt x="48846" y="24244"/>
                </a:lnTo>
                <a:lnTo>
                  <a:pt x="42494" y="24244"/>
                </a:lnTo>
                <a:lnTo>
                  <a:pt x="41440" y="23952"/>
                </a:lnTo>
                <a:lnTo>
                  <a:pt x="32715" y="17830"/>
                </a:lnTo>
                <a:close/>
              </a:path>
              <a:path w="61594" h="53339">
                <a:moveTo>
                  <a:pt x="45923" y="6286"/>
                </a:moveTo>
                <a:lnTo>
                  <a:pt x="45504" y="6375"/>
                </a:lnTo>
                <a:lnTo>
                  <a:pt x="45390" y="8089"/>
                </a:lnTo>
                <a:lnTo>
                  <a:pt x="45072" y="9385"/>
                </a:lnTo>
                <a:lnTo>
                  <a:pt x="44404" y="10744"/>
                </a:lnTo>
                <a:lnTo>
                  <a:pt x="44411" y="11226"/>
                </a:lnTo>
                <a:lnTo>
                  <a:pt x="46621" y="12230"/>
                </a:lnTo>
                <a:lnTo>
                  <a:pt x="48374" y="13423"/>
                </a:lnTo>
                <a:lnTo>
                  <a:pt x="51511" y="16675"/>
                </a:lnTo>
                <a:lnTo>
                  <a:pt x="51847" y="17830"/>
                </a:lnTo>
                <a:lnTo>
                  <a:pt x="51931" y="18694"/>
                </a:lnTo>
                <a:lnTo>
                  <a:pt x="51320" y="20091"/>
                </a:lnTo>
                <a:lnTo>
                  <a:pt x="50241" y="22669"/>
                </a:lnTo>
                <a:lnTo>
                  <a:pt x="46545" y="24244"/>
                </a:lnTo>
                <a:lnTo>
                  <a:pt x="48846" y="24244"/>
                </a:lnTo>
                <a:lnTo>
                  <a:pt x="50876" y="23355"/>
                </a:lnTo>
                <a:lnTo>
                  <a:pt x="52704" y="19049"/>
                </a:lnTo>
                <a:lnTo>
                  <a:pt x="52882" y="16878"/>
                </a:lnTo>
                <a:lnTo>
                  <a:pt x="49009" y="12852"/>
                </a:lnTo>
                <a:lnTo>
                  <a:pt x="47252" y="11633"/>
                </a:lnTo>
                <a:lnTo>
                  <a:pt x="45338" y="10744"/>
                </a:lnTo>
                <a:lnTo>
                  <a:pt x="45766" y="9804"/>
                </a:lnTo>
                <a:lnTo>
                  <a:pt x="46062" y="8788"/>
                </a:lnTo>
                <a:lnTo>
                  <a:pt x="46189" y="7835"/>
                </a:lnTo>
                <a:lnTo>
                  <a:pt x="46849" y="7835"/>
                </a:lnTo>
                <a:lnTo>
                  <a:pt x="46989" y="7785"/>
                </a:lnTo>
                <a:lnTo>
                  <a:pt x="48212" y="7023"/>
                </a:lnTo>
                <a:lnTo>
                  <a:pt x="46431" y="7023"/>
                </a:lnTo>
                <a:lnTo>
                  <a:pt x="46179" y="6540"/>
                </a:lnTo>
                <a:lnTo>
                  <a:pt x="46081" y="6375"/>
                </a:lnTo>
                <a:lnTo>
                  <a:pt x="45923" y="6286"/>
                </a:lnTo>
                <a:close/>
              </a:path>
              <a:path w="61594" h="53339">
                <a:moveTo>
                  <a:pt x="46849" y="7835"/>
                </a:moveTo>
                <a:lnTo>
                  <a:pt x="46189" y="7835"/>
                </a:lnTo>
                <a:lnTo>
                  <a:pt x="46532" y="7950"/>
                </a:lnTo>
                <a:lnTo>
                  <a:pt x="46849" y="7835"/>
                </a:lnTo>
                <a:close/>
              </a:path>
              <a:path w="61594" h="53339">
                <a:moveTo>
                  <a:pt x="53695" y="0"/>
                </a:moveTo>
                <a:lnTo>
                  <a:pt x="52057" y="139"/>
                </a:lnTo>
                <a:lnTo>
                  <a:pt x="50609" y="1841"/>
                </a:lnTo>
                <a:lnTo>
                  <a:pt x="49466" y="4508"/>
                </a:lnTo>
                <a:lnTo>
                  <a:pt x="47866" y="6222"/>
                </a:lnTo>
                <a:lnTo>
                  <a:pt x="46786" y="6908"/>
                </a:lnTo>
                <a:lnTo>
                  <a:pt x="46545" y="7023"/>
                </a:lnTo>
                <a:lnTo>
                  <a:pt x="48212" y="7023"/>
                </a:lnTo>
                <a:lnTo>
                  <a:pt x="48640" y="6756"/>
                </a:lnTo>
                <a:lnTo>
                  <a:pt x="50279" y="4787"/>
                </a:lnTo>
                <a:lnTo>
                  <a:pt x="51371" y="2273"/>
                </a:lnTo>
                <a:lnTo>
                  <a:pt x="51765" y="1816"/>
                </a:lnTo>
                <a:lnTo>
                  <a:pt x="52362" y="1282"/>
                </a:lnTo>
                <a:lnTo>
                  <a:pt x="54931" y="1282"/>
                </a:lnTo>
                <a:lnTo>
                  <a:pt x="53695" y="0"/>
                </a:lnTo>
                <a:close/>
              </a:path>
            </a:pathLst>
          </a:custGeom>
          <a:solidFill>
            <a:srgbClr val="811248">
              <a:alpha val="79998"/>
            </a:srgbClr>
          </a:solidFill>
        </p:spPr>
        <p:txBody>
          <a:bodyPr wrap="square" lIns="0" tIns="0" rIns="0" bIns="0" rtlCol="0"/>
          <a:lstStyle/>
          <a:p>
            <a:endParaRPr/>
          </a:p>
        </p:txBody>
      </p:sp>
      <p:sp>
        <p:nvSpPr>
          <p:cNvPr id="847" name="object 847"/>
          <p:cNvSpPr/>
          <p:nvPr/>
        </p:nvSpPr>
        <p:spPr>
          <a:xfrm>
            <a:off x="1825960" y="4047234"/>
            <a:ext cx="17780" cy="12065"/>
          </a:xfrm>
          <a:custGeom>
            <a:avLst/>
            <a:gdLst/>
            <a:ahLst/>
            <a:cxnLst/>
            <a:rect l="l" t="t" r="r" b="b"/>
            <a:pathLst>
              <a:path w="17780" h="12064">
                <a:moveTo>
                  <a:pt x="17265" y="9626"/>
                </a:moveTo>
                <a:lnTo>
                  <a:pt x="10782" y="9626"/>
                </a:lnTo>
                <a:lnTo>
                  <a:pt x="16319" y="12014"/>
                </a:lnTo>
                <a:lnTo>
                  <a:pt x="17074" y="10464"/>
                </a:lnTo>
                <a:lnTo>
                  <a:pt x="17265" y="9626"/>
                </a:lnTo>
                <a:close/>
              </a:path>
              <a:path w="17780" h="12064">
                <a:moveTo>
                  <a:pt x="14744" y="0"/>
                </a:moveTo>
                <a:lnTo>
                  <a:pt x="5956" y="2095"/>
                </a:lnTo>
                <a:lnTo>
                  <a:pt x="0" y="5295"/>
                </a:lnTo>
                <a:lnTo>
                  <a:pt x="5219" y="10464"/>
                </a:lnTo>
                <a:lnTo>
                  <a:pt x="10782" y="9626"/>
                </a:lnTo>
                <a:lnTo>
                  <a:pt x="17265" y="9626"/>
                </a:lnTo>
                <a:lnTo>
                  <a:pt x="17348" y="7785"/>
                </a:lnTo>
                <a:lnTo>
                  <a:pt x="17094" y="7124"/>
                </a:lnTo>
                <a:lnTo>
                  <a:pt x="16802" y="5994"/>
                </a:lnTo>
                <a:lnTo>
                  <a:pt x="14744" y="0"/>
                </a:lnTo>
                <a:close/>
              </a:path>
            </a:pathLst>
          </a:custGeom>
          <a:solidFill>
            <a:srgbClr val="B40081">
              <a:alpha val="79998"/>
            </a:srgbClr>
          </a:solidFill>
        </p:spPr>
        <p:txBody>
          <a:bodyPr wrap="square" lIns="0" tIns="0" rIns="0" bIns="0" rtlCol="0"/>
          <a:lstStyle/>
          <a:p>
            <a:endParaRPr/>
          </a:p>
        </p:txBody>
      </p:sp>
      <p:sp>
        <p:nvSpPr>
          <p:cNvPr id="848" name="object 848"/>
          <p:cNvSpPr/>
          <p:nvPr/>
        </p:nvSpPr>
        <p:spPr>
          <a:xfrm>
            <a:off x="1828283" y="4048381"/>
            <a:ext cx="15875" cy="11430"/>
          </a:xfrm>
          <a:custGeom>
            <a:avLst/>
            <a:gdLst/>
            <a:ahLst/>
            <a:cxnLst/>
            <a:rect l="l" t="t" r="r" b="b"/>
            <a:pathLst>
              <a:path w="15875" h="11429">
                <a:moveTo>
                  <a:pt x="9724" y="8940"/>
                </a:moveTo>
                <a:lnTo>
                  <a:pt x="8470" y="8940"/>
                </a:lnTo>
                <a:lnTo>
                  <a:pt x="13881" y="11277"/>
                </a:lnTo>
                <a:lnTo>
                  <a:pt x="14182" y="11277"/>
                </a:lnTo>
                <a:lnTo>
                  <a:pt x="14312" y="11201"/>
                </a:lnTo>
                <a:lnTo>
                  <a:pt x="14754" y="10312"/>
                </a:lnTo>
                <a:lnTo>
                  <a:pt x="13792" y="10312"/>
                </a:lnTo>
                <a:lnTo>
                  <a:pt x="10617" y="9017"/>
                </a:lnTo>
                <a:lnTo>
                  <a:pt x="9724" y="8940"/>
                </a:lnTo>
                <a:close/>
              </a:path>
              <a:path w="15875" h="11429">
                <a:moveTo>
                  <a:pt x="13283" y="850"/>
                </a:moveTo>
                <a:lnTo>
                  <a:pt x="10236" y="850"/>
                </a:lnTo>
                <a:lnTo>
                  <a:pt x="12776" y="1257"/>
                </a:lnTo>
                <a:lnTo>
                  <a:pt x="13766" y="4102"/>
                </a:lnTo>
                <a:lnTo>
                  <a:pt x="14404" y="6172"/>
                </a:lnTo>
                <a:lnTo>
                  <a:pt x="14511" y="8331"/>
                </a:lnTo>
                <a:lnTo>
                  <a:pt x="14338" y="9080"/>
                </a:lnTo>
                <a:lnTo>
                  <a:pt x="13792" y="10312"/>
                </a:lnTo>
                <a:lnTo>
                  <a:pt x="14754" y="10312"/>
                </a:lnTo>
                <a:lnTo>
                  <a:pt x="15138" y="9537"/>
                </a:lnTo>
                <a:lnTo>
                  <a:pt x="15427" y="8331"/>
                </a:lnTo>
                <a:lnTo>
                  <a:pt x="15303" y="6172"/>
                </a:lnTo>
                <a:lnTo>
                  <a:pt x="14579" y="3822"/>
                </a:lnTo>
                <a:lnTo>
                  <a:pt x="13601" y="1003"/>
                </a:lnTo>
                <a:lnTo>
                  <a:pt x="13283" y="850"/>
                </a:lnTo>
                <a:close/>
              </a:path>
              <a:path w="15875" h="11429">
                <a:moveTo>
                  <a:pt x="11506" y="0"/>
                </a:moveTo>
                <a:lnTo>
                  <a:pt x="5803" y="0"/>
                </a:lnTo>
                <a:lnTo>
                  <a:pt x="3632" y="508"/>
                </a:lnTo>
                <a:lnTo>
                  <a:pt x="3429" y="571"/>
                </a:lnTo>
                <a:lnTo>
                  <a:pt x="1638" y="1536"/>
                </a:lnTo>
                <a:lnTo>
                  <a:pt x="622" y="2781"/>
                </a:lnTo>
                <a:lnTo>
                  <a:pt x="0" y="7010"/>
                </a:lnTo>
                <a:lnTo>
                  <a:pt x="2692" y="9728"/>
                </a:lnTo>
                <a:lnTo>
                  <a:pt x="8470" y="8940"/>
                </a:lnTo>
                <a:lnTo>
                  <a:pt x="9724" y="8940"/>
                </a:lnTo>
                <a:lnTo>
                  <a:pt x="8831" y="8864"/>
                </a:lnTo>
                <a:lnTo>
                  <a:pt x="3060" y="8864"/>
                </a:lnTo>
                <a:lnTo>
                  <a:pt x="2565" y="8331"/>
                </a:lnTo>
                <a:lnTo>
                  <a:pt x="1089" y="6527"/>
                </a:lnTo>
                <a:lnTo>
                  <a:pt x="1137" y="5181"/>
                </a:lnTo>
                <a:lnTo>
                  <a:pt x="1422" y="3200"/>
                </a:lnTo>
                <a:lnTo>
                  <a:pt x="2298" y="2159"/>
                </a:lnTo>
                <a:lnTo>
                  <a:pt x="3759" y="1371"/>
                </a:lnTo>
                <a:lnTo>
                  <a:pt x="5918" y="850"/>
                </a:lnTo>
                <a:lnTo>
                  <a:pt x="13283" y="850"/>
                </a:lnTo>
                <a:lnTo>
                  <a:pt x="11506" y="0"/>
                </a:lnTo>
                <a:close/>
              </a:path>
              <a:path w="15875" h="11429">
                <a:moveTo>
                  <a:pt x="7493" y="8750"/>
                </a:moveTo>
                <a:lnTo>
                  <a:pt x="4267" y="8750"/>
                </a:lnTo>
                <a:lnTo>
                  <a:pt x="3060" y="8864"/>
                </a:lnTo>
                <a:lnTo>
                  <a:pt x="8831" y="8864"/>
                </a:lnTo>
                <a:lnTo>
                  <a:pt x="7493" y="8750"/>
                </a:lnTo>
                <a:close/>
              </a:path>
            </a:pathLst>
          </a:custGeom>
          <a:solidFill>
            <a:srgbClr val="80127A">
              <a:alpha val="79998"/>
            </a:srgbClr>
          </a:solidFill>
        </p:spPr>
        <p:txBody>
          <a:bodyPr wrap="square" lIns="0" tIns="0" rIns="0" bIns="0" rtlCol="0"/>
          <a:lstStyle/>
          <a:p>
            <a:endParaRPr/>
          </a:p>
        </p:txBody>
      </p:sp>
      <p:sp>
        <p:nvSpPr>
          <p:cNvPr id="849" name="object 849"/>
          <p:cNvSpPr/>
          <p:nvPr/>
        </p:nvSpPr>
        <p:spPr>
          <a:xfrm>
            <a:off x="1829017" y="4047732"/>
            <a:ext cx="13970" cy="12065"/>
          </a:xfrm>
          <a:custGeom>
            <a:avLst/>
            <a:gdLst/>
            <a:ahLst/>
            <a:cxnLst/>
            <a:rect l="l" t="t" r="r" b="b"/>
            <a:pathLst>
              <a:path w="13969" h="12064">
                <a:moveTo>
                  <a:pt x="12901" y="5232"/>
                </a:moveTo>
                <a:lnTo>
                  <a:pt x="10756" y="5232"/>
                </a:lnTo>
                <a:lnTo>
                  <a:pt x="11391" y="11836"/>
                </a:lnTo>
                <a:lnTo>
                  <a:pt x="12901" y="5232"/>
                </a:lnTo>
                <a:close/>
              </a:path>
              <a:path w="13969" h="12064">
                <a:moveTo>
                  <a:pt x="6591" y="0"/>
                </a:moveTo>
                <a:lnTo>
                  <a:pt x="0" y="5219"/>
                </a:lnTo>
                <a:lnTo>
                  <a:pt x="2743" y="8229"/>
                </a:lnTo>
                <a:lnTo>
                  <a:pt x="10756" y="5232"/>
                </a:lnTo>
                <a:lnTo>
                  <a:pt x="12904" y="5219"/>
                </a:lnTo>
                <a:lnTo>
                  <a:pt x="13462" y="2781"/>
                </a:lnTo>
                <a:lnTo>
                  <a:pt x="6591" y="0"/>
                </a:lnTo>
                <a:close/>
              </a:path>
            </a:pathLst>
          </a:custGeom>
          <a:solidFill>
            <a:srgbClr val="C80798">
              <a:alpha val="79998"/>
            </a:srgbClr>
          </a:solidFill>
        </p:spPr>
        <p:txBody>
          <a:bodyPr wrap="square" lIns="0" tIns="0" rIns="0" bIns="0" rtlCol="0"/>
          <a:lstStyle/>
          <a:p>
            <a:endParaRPr/>
          </a:p>
        </p:txBody>
      </p:sp>
      <p:sp>
        <p:nvSpPr>
          <p:cNvPr id="850" name="object 850"/>
          <p:cNvSpPr/>
          <p:nvPr/>
        </p:nvSpPr>
        <p:spPr>
          <a:xfrm>
            <a:off x="1803605" y="4065901"/>
            <a:ext cx="47625" cy="28575"/>
          </a:xfrm>
          <a:custGeom>
            <a:avLst/>
            <a:gdLst/>
            <a:ahLst/>
            <a:cxnLst/>
            <a:rect l="l" t="t" r="r" b="b"/>
            <a:pathLst>
              <a:path w="47625" h="28575">
                <a:moveTo>
                  <a:pt x="10453" y="11617"/>
                </a:moveTo>
                <a:lnTo>
                  <a:pt x="4849" y="12801"/>
                </a:lnTo>
                <a:lnTo>
                  <a:pt x="708" y="16851"/>
                </a:lnTo>
                <a:lnTo>
                  <a:pt x="0" y="21337"/>
                </a:lnTo>
                <a:lnTo>
                  <a:pt x="3122" y="25483"/>
                </a:lnTo>
                <a:lnTo>
                  <a:pt x="10475" y="28511"/>
                </a:lnTo>
                <a:lnTo>
                  <a:pt x="20805" y="28115"/>
                </a:lnTo>
                <a:lnTo>
                  <a:pt x="31399" y="23510"/>
                </a:lnTo>
                <a:lnTo>
                  <a:pt x="40440" y="16149"/>
                </a:lnTo>
                <a:lnTo>
                  <a:pt x="40991" y="15307"/>
                </a:lnTo>
                <a:lnTo>
                  <a:pt x="20032" y="15307"/>
                </a:lnTo>
                <a:lnTo>
                  <a:pt x="15627" y="13377"/>
                </a:lnTo>
                <a:lnTo>
                  <a:pt x="10453" y="11617"/>
                </a:lnTo>
                <a:close/>
              </a:path>
              <a:path w="47625" h="28575">
                <a:moveTo>
                  <a:pt x="21931" y="0"/>
                </a:moveTo>
                <a:lnTo>
                  <a:pt x="20254" y="2578"/>
                </a:lnTo>
                <a:lnTo>
                  <a:pt x="14019" y="6769"/>
                </a:lnTo>
                <a:lnTo>
                  <a:pt x="19937" y="9753"/>
                </a:lnTo>
                <a:lnTo>
                  <a:pt x="26820" y="10769"/>
                </a:lnTo>
                <a:lnTo>
                  <a:pt x="23328" y="14630"/>
                </a:lnTo>
                <a:lnTo>
                  <a:pt x="20032" y="15307"/>
                </a:lnTo>
                <a:lnTo>
                  <a:pt x="40991" y="15307"/>
                </a:lnTo>
                <a:lnTo>
                  <a:pt x="44858" y="9396"/>
                </a:lnTo>
                <a:lnTo>
                  <a:pt x="39482" y="9396"/>
                </a:lnTo>
                <a:lnTo>
                  <a:pt x="30084" y="6134"/>
                </a:lnTo>
                <a:lnTo>
                  <a:pt x="21931" y="0"/>
                </a:lnTo>
                <a:close/>
              </a:path>
              <a:path w="47625" h="28575">
                <a:moveTo>
                  <a:pt x="47601" y="3867"/>
                </a:moveTo>
                <a:lnTo>
                  <a:pt x="45356" y="6573"/>
                </a:lnTo>
                <a:lnTo>
                  <a:pt x="39482" y="9396"/>
                </a:lnTo>
                <a:lnTo>
                  <a:pt x="44858" y="9396"/>
                </a:lnTo>
                <a:lnTo>
                  <a:pt x="46112" y="7480"/>
                </a:lnTo>
                <a:lnTo>
                  <a:pt x="47601" y="3867"/>
                </a:lnTo>
                <a:close/>
              </a:path>
            </a:pathLst>
          </a:custGeom>
          <a:solidFill>
            <a:srgbClr val="B62858">
              <a:alpha val="79998"/>
            </a:srgbClr>
          </a:solidFill>
        </p:spPr>
        <p:txBody>
          <a:bodyPr wrap="square" lIns="0" tIns="0" rIns="0" bIns="0" rtlCol="0"/>
          <a:lstStyle/>
          <a:p>
            <a:endParaRPr/>
          </a:p>
        </p:txBody>
      </p:sp>
      <p:sp>
        <p:nvSpPr>
          <p:cNvPr id="851" name="object 851"/>
          <p:cNvSpPr/>
          <p:nvPr/>
        </p:nvSpPr>
        <p:spPr>
          <a:xfrm>
            <a:off x="1831171" y="4048361"/>
            <a:ext cx="27940" cy="51435"/>
          </a:xfrm>
          <a:custGeom>
            <a:avLst/>
            <a:gdLst/>
            <a:ahLst/>
            <a:cxnLst/>
            <a:rect l="l" t="t" r="r" b="b"/>
            <a:pathLst>
              <a:path w="27939" h="51435">
                <a:moveTo>
                  <a:pt x="27109" y="19684"/>
                </a:moveTo>
                <a:lnTo>
                  <a:pt x="22872" y="19684"/>
                </a:lnTo>
                <a:lnTo>
                  <a:pt x="23229" y="21555"/>
                </a:lnTo>
                <a:lnTo>
                  <a:pt x="21177" y="26927"/>
                </a:lnTo>
                <a:lnTo>
                  <a:pt x="15371" y="35036"/>
                </a:lnTo>
                <a:lnTo>
                  <a:pt x="4470" y="45123"/>
                </a:lnTo>
                <a:lnTo>
                  <a:pt x="1955" y="47104"/>
                </a:lnTo>
                <a:lnTo>
                  <a:pt x="546" y="49034"/>
                </a:lnTo>
                <a:lnTo>
                  <a:pt x="27838" y="20573"/>
                </a:lnTo>
                <a:lnTo>
                  <a:pt x="27109" y="19684"/>
                </a:lnTo>
                <a:close/>
              </a:path>
              <a:path w="27939" h="51435">
                <a:moveTo>
                  <a:pt x="23238" y="10223"/>
                </a:moveTo>
                <a:lnTo>
                  <a:pt x="21628" y="10223"/>
                </a:lnTo>
                <a:lnTo>
                  <a:pt x="23418" y="17589"/>
                </a:lnTo>
                <a:lnTo>
                  <a:pt x="21399" y="19862"/>
                </a:lnTo>
                <a:lnTo>
                  <a:pt x="22872" y="19684"/>
                </a:lnTo>
                <a:lnTo>
                  <a:pt x="27109" y="19684"/>
                </a:lnTo>
                <a:lnTo>
                  <a:pt x="25349" y="17538"/>
                </a:lnTo>
                <a:lnTo>
                  <a:pt x="24574" y="11277"/>
                </a:lnTo>
                <a:lnTo>
                  <a:pt x="23238" y="10223"/>
                </a:lnTo>
                <a:close/>
              </a:path>
              <a:path w="27939" h="51435">
                <a:moveTo>
                  <a:pt x="20493" y="1003"/>
                </a:moveTo>
                <a:lnTo>
                  <a:pt x="19177" y="1003"/>
                </a:lnTo>
                <a:lnTo>
                  <a:pt x="21920" y="7556"/>
                </a:lnTo>
                <a:lnTo>
                  <a:pt x="15633" y="12369"/>
                </a:lnTo>
                <a:lnTo>
                  <a:pt x="21628" y="10223"/>
                </a:lnTo>
                <a:lnTo>
                  <a:pt x="23238" y="10223"/>
                </a:lnTo>
                <a:lnTo>
                  <a:pt x="22047" y="9283"/>
                </a:lnTo>
                <a:lnTo>
                  <a:pt x="23533" y="4178"/>
                </a:lnTo>
                <a:lnTo>
                  <a:pt x="20493" y="1003"/>
                </a:lnTo>
                <a:close/>
              </a:path>
              <a:path w="27939" h="51435">
                <a:moveTo>
                  <a:pt x="12141" y="6667"/>
                </a:moveTo>
                <a:lnTo>
                  <a:pt x="12052" y="8140"/>
                </a:lnTo>
                <a:lnTo>
                  <a:pt x="11861" y="8953"/>
                </a:lnTo>
                <a:lnTo>
                  <a:pt x="15875" y="8458"/>
                </a:lnTo>
                <a:lnTo>
                  <a:pt x="16274" y="7556"/>
                </a:lnTo>
                <a:lnTo>
                  <a:pt x="12484" y="7556"/>
                </a:lnTo>
                <a:lnTo>
                  <a:pt x="12141" y="6667"/>
                </a:lnTo>
                <a:close/>
              </a:path>
              <a:path w="27939" h="51435">
                <a:moveTo>
                  <a:pt x="19532" y="0"/>
                </a:moveTo>
                <a:lnTo>
                  <a:pt x="18122" y="1041"/>
                </a:lnTo>
                <a:lnTo>
                  <a:pt x="17335" y="1968"/>
                </a:lnTo>
                <a:lnTo>
                  <a:pt x="16243" y="4508"/>
                </a:lnTo>
                <a:lnTo>
                  <a:pt x="14630" y="6388"/>
                </a:lnTo>
                <a:lnTo>
                  <a:pt x="12788" y="7543"/>
                </a:lnTo>
                <a:lnTo>
                  <a:pt x="12484" y="7556"/>
                </a:lnTo>
                <a:lnTo>
                  <a:pt x="16274" y="7556"/>
                </a:lnTo>
                <a:lnTo>
                  <a:pt x="19177" y="1003"/>
                </a:lnTo>
                <a:lnTo>
                  <a:pt x="20493" y="1003"/>
                </a:lnTo>
                <a:lnTo>
                  <a:pt x="19532" y="0"/>
                </a:lnTo>
                <a:close/>
              </a:path>
            </a:pathLst>
          </a:custGeom>
          <a:solidFill>
            <a:srgbClr val="008173">
              <a:alpha val="29598"/>
            </a:srgbClr>
          </a:solidFill>
        </p:spPr>
        <p:txBody>
          <a:bodyPr wrap="square" lIns="0" tIns="0" rIns="0" bIns="0" rtlCol="0"/>
          <a:lstStyle/>
          <a:p>
            <a:endParaRPr/>
          </a:p>
        </p:txBody>
      </p:sp>
      <p:sp>
        <p:nvSpPr>
          <p:cNvPr id="852" name="object 852"/>
          <p:cNvSpPr/>
          <p:nvPr/>
        </p:nvSpPr>
        <p:spPr>
          <a:xfrm>
            <a:off x="1798685" y="4067683"/>
            <a:ext cx="59690" cy="33020"/>
          </a:xfrm>
          <a:custGeom>
            <a:avLst/>
            <a:gdLst/>
            <a:ahLst/>
            <a:cxnLst/>
            <a:rect l="l" t="t" r="r" b="b"/>
            <a:pathLst>
              <a:path w="59689" h="33020">
                <a:moveTo>
                  <a:pt x="495" y="20764"/>
                </a:moveTo>
                <a:lnTo>
                  <a:pt x="0" y="25234"/>
                </a:lnTo>
                <a:lnTo>
                  <a:pt x="2705" y="30619"/>
                </a:lnTo>
                <a:lnTo>
                  <a:pt x="18173" y="32854"/>
                </a:lnTo>
                <a:lnTo>
                  <a:pt x="34101" y="30924"/>
                </a:lnTo>
                <a:lnTo>
                  <a:pt x="35713" y="29857"/>
                </a:lnTo>
                <a:lnTo>
                  <a:pt x="17932" y="29857"/>
                </a:lnTo>
                <a:lnTo>
                  <a:pt x="5841" y="28092"/>
                </a:lnTo>
                <a:lnTo>
                  <a:pt x="1562" y="24409"/>
                </a:lnTo>
                <a:lnTo>
                  <a:pt x="495" y="20764"/>
                </a:lnTo>
                <a:close/>
              </a:path>
              <a:path w="59689" h="33020">
                <a:moveTo>
                  <a:pt x="58750" y="0"/>
                </a:moveTo>
                <a:lnTo>
                  <a:pt x="17932" y="29857"/>
                </a:lnTo>
                <a:lnTo>
                  <a:pt x="35713" y="29857"/>
                </a:lnTo>
                <a:lnTo>
                  <a:pt x="46215" y="22906"/>
                </a:lnTo>
                <a:lnTo>
                  <a:pt x="54299" y="13261"/>
                </a:lnTo>
                <a:lnTo>
                  <a:pt x="58140" y="6451"/>
                </a:lnTo>
                <a:lnTo>
                  <a:pt x="59220" y="3860"/>
                </a:lnTo>
                <a:lnTo>
                  <a:pt x="59156" y="1803"/>
                </a:lnTo>
                <a:lnTo>
                  <a:pt x="58750" y="0"/>
                </a:lnTo>
                <a:close/>
              </a:path>
            </a:pathLst>
          </a:custGeom>
          <a:solidFill>
            <a:srgbClr val="FFC547">
              <a:alpha val="79998"/>
            </a:srgbClr>
          </a:solidFill>
        </p:spPr>
        <p:txBody>
          <a:bodyPr wrap="square" lIns="0" tIns="0" rIns="0" bIns="0" rtlCol="0"/>
          <a:lstStyle/>
          <a:p>
            <a:endParaRPr/>
          </a:p>
        </p:txBody>
      </p:sp>
      <p:sp>
        <p:nvSpPr>
          <p:cNvPr id="853" name="object 853"/>
          <p:cNvSpPr/>
          <p:nvPr/>
        </p:nvSpPr>
        <p:spPr>
          <a:xfrm>
            <a:off x="1798040" y="4067253"/>
            <a:ext cx="60325" cy="34290"/>
          </a:xfrm>
          <a:custGeom>
            <a:avLst/>
            <a:gdLst/>
            <a:ahLst/>
            <a:cxnLst/>
            <a:rect l="l" t="t" r="r" b="b"/>
            <a:pathLst>
              <a:path w="60325" h="34289">
                <a:moveTo>
                  <a:pt x="1308" y="20764"/>
                </a:moveTo>
                <a:lnTo>
                  <a:pt x="901" y="20789"/>
                </a:lnTo>
                <a:lnTo>
                  <a:pt x="749" y="20929"/>
                </a:lnTo>
                <a:lnTo>
                  <a:pt x="0" y="27647"/>
                </a:lnTo>
                <a:lnTo>
                  <a:pt x="6057" y="31876"/>
                </a:lnTo>
                <a:lnTo>
                  <a:pt x="20269" y="33947"/>
                </a:lnTo>
                <a:lnTo>
                  <a:pt x="21818" y="34048"/>
                </a:lnTo>
                <a:lnTo>
                  <a:pt x="23304" y="34048"/>
                </a:lnTo>
                <a:lnTo>
                  <a:pt x="26894" y="33197"/>
                </a:lnTo>
                <a:lnTo>
                  <a:pt x="21844" y="33197"/>
                </a:lnTo>
                <a:lnTo>
                  <a:pt x="20345" y="33083"/>
                </a:lnTo>
                <a:lnTo>
                  <a:pt x="8153" y="31305"/>
                </a:lnTo>
                <a:lnTo>
                  <a:pt x="2362" y="28079"/>
                </a:lnTo>
                <a:lnTo>
                  <a:pt x="1600" y="23240"/>
                </a:lnTo>
                <a:lnTo>
                  <a:pt x="2184" y="23240"/>
                </a:lnTo>
                <a:lnTo>
                  <a:pt x="1498" y="20866"/>
                </a:lnTo>
                <a:lnTo>
                  <a:pt x="1308" y="20764"/>
                </a:lnTo>
                <a:close/>
              </a:path>
              <a:path w="60325" h="34289">
                <a:moveTo>
                  <a:pt x="60280" y="3314"/>
                </a:moveTo>
                <a:lnTo>
                  <a:pt x="59220" y="3314"/>
                </a:lnTo>
                <a:lnTo>
                  <a:pt x="59195" y="3797"/>
                </a:lnTo>
                <a:lnTo>
                  <a:pt x="59071" y="4762"/>
                </a:lnTo>
                <a:lnTo>
                  <a:pt x="23304" y="33197"/>
                </a:lnTo>
                <a:lnTo>
                  <a:pt x="26894" y="33197"/>
                </a:lnTo>
                <a:lnTo>
                  <a:pt x="59182" y="7061"/>
                </a:lnTo>
                <a:lnTo>
                  <a:pt x="60147" y="4762"/>
                </a:lnTo>
                <a:lnTo>
                  <a:pt x="60280" y="3314"/>
                </a:lnTo>
                <a:close/>
              </a:path>
              <a:path w="60325" h="34289">
                <a:moveTo>
                  <a:pt x="3070" y="25567"/>
                </a:moveTo>
                <a:lnTo>
                  <a:pt x="21577" y="31038"/>
                </a:lnTo>
                <a:lnTo>
                  <a:pt x="23075" y="31038"/>
                </a:lnTo>
                <a:lnTo>
                  <a:pt x="26717" y="30175"/>
                </a:lnTo>
                <a:lnTo>
                  <a:pt x="21602" y="30175"/>
                </a:lnTo>
                <a:lnTo>
                  <a:pt x="20116" y="30073"/>
                </a:lnTo>
                <a:lnTo>
                  <a:pt x="8572" y="28397"/>
                </a:lnTo>
                <a:lnTo>
                  <a:pt x="3070" y="25567"/>
                </a:lnTo>
                <a:close/>
              </a:path>
              <a:path w="60325" h="34289">
                <a:moveTo>
                  <a:pt x="59601" y="0"/>
                </a:moveTo>
                <a:lnTo>
                  <a:pt x="59372" y="0"/>
                </a:lnTo>
                <a:lnTo>
                  <a:pt x="59169" y="25"/>
                </a:lnTo>
                <a:lnTo>
                  <a:pt x="58991" y="203"/>
                </a:lnTo>
                <a:lnTo>
                  <a:pt x="58889" y="1498"/>
                </a:lnTo>
                <a:lnTo>
                  <a:pt x="58623" y="2578"/>
                </a:lnTo>
                <a:lnTo>
                  <a:pt x="23075" y="30175"/>
                </a:lnTo>
                <a:lnTo>
                  <a:pt x="26717" y="30175"/>
                </a:lnTo>
                <a:lnTo>
                  <a:pt x="58940" y="4038"/>
                </a:lnTo>
                <a:lnTo>
                  <a:pt x="59220" y="3314"/>
                </a:lnTo>
                <a:lnTo>
                  <a:pt x="60280" y="3314"/>
                </a:lnTo>
                <a:lnTo>
                  <a:pt x="60312" y="2578"/>
                </a:lnTo>
                <a:lnTo>
                  <a:pt x="59778" y="139"/>
                </a:lnTo>
                <a:lnTo>
                  <a:pt x="59601" y="0"/>
                </a:lnTo>
                <a:close/>
              </a:path>
              <a:path w="60325" h="34289">
                <a:moveTo>
                  <a:pt x="2676" y="24944"/>
                </a:moveTo>
                <a:lnTo>
                  <a:pt x="2819" y="25438"/>
                </a:lnTo>
                <a:lnTo>
                  <a:pt x="3070" y="25567"/>
                </a:lnTo>
                <a:lnTo>
                  <a:pt x="2676" y="24944"/>
                </a:lnTo>
                <a:close/>
              </a:path>
              <a:path w="60325" h="34289">
                <a:moveTo>
                  <a:pt x="2184" y="23240"/>
                </a:moveTo>
                <a:lnTo>
                  <a:pt x="1600" y="23240"/>
                </a:lnTo>
                <a:lnTo>
                  <a:pt x="2676" y="24944"/>
                </a:lnTo>
                <a:lnTo>
                  <a:pt x="2184" y="23240"/>
                </a:lnTo>
                <a:close/>
              </a:path>
            </a:pathLst>
          </a:custGeom>
          <a:solidFill>
            <a:srgbClr val="FFA227">
              <a:alpha val="79998"/>
            </a:srgbClr>
          </a:solidFill>
        </p:spPr>
        <p:txBody>
          <a:bodyPr wrap="square" lIns="0" tIns="0" rIns="0" bIns="0" rtlCol="0"/>
          <a:lstStyle/>
          <a:p>
            <a:endParaRPr/>
          </a:p>
        </p:txBody>
      </p:sp>
      <p:sp>
        <p:nvSpPr>
          <p:cNvPr id="854" name="object 854"/>
          <p:cNvSpPr/>
          <p:nvPr/>
        </p:nvSpPr>
        <p:spPr>
          <a:xfrm>
            <a:off x="1762799" y="3968213"/>
            <a:ext cx="29209" cy="90170"/>
          </a:xfrm>
          <a:custGeom>
            <a:avLst/>
            <a:gdLst/>
            <a:ahLst/>
            <a:cxnLst/>
            <a:rect l="l" t="t" r="r" b="b"/>
            <a:pathLst>
              <a:path w="29210" h="90170">
                <a:moveTo>
                  <a:pt x="13604" y="82029"/>
                </a:moveTo>
                <a:lnTo>
                  <a:pt x="10185" y="82029"/>
                </a:lnTo>
                <a:lnTo>
                  <a:pt x="10452" y="89979"/>
                </a:lnTo>
                <a:lnTo>
                  <a:pt x="11442" y="89763"/>
                </a:lnTo>
                <a:lnTo>
                  <a:pt x="12255" y="83616"/>
                </a:lnTo>
                <a:lnTo>
                  <a:pt x="13233" y="83362"/>
                </a:lnTo>
                <a:lnTo>
                  <a:pt x="13604" y="82029"/>
                </a:lnTo>
                <a:close/>
              </a:path>
              <a:path w="29210" h="90170">
                <a:moveTo>
                  <a:pt x="28752" y="0"/>
                </a:moveTo>
                <a:lnTo>
                  <a:pt x="9004" y="4559"/>
                </a:lnTo>
                <a:lnTo>
                  <a:pt x="6375" y="18884"/>
                </a:lnTo>
                <a:lnTo>
                  <a:pt x="6527" y="26581"/>
                </a:lnTo>
                <a:lnTo>
                  <a:pt x="5852" y="37581"/>
                </a:lnTo>
                <a:lnTo>
                  <a:pt x="4059" y="54803"/>
                </a:lnTo>
                <a:lnTo>
                  <a:pt x="1868" y="71954"/>
                </a:lnTo>
                <a:lnTo>
                  <a:pt x="0" y="82740"/>
                </a:lnTo>
                <a:lnTo>
                  <a:pt x="10185" y="82029"/>
                </a:lnTo>
                <a:lnTo>
                  <a:pt x="13604" y="82029"/>
                </a:lnTo>
                <a:lnTo>
                  <a:pt x="14071" y="80352"/>
                </a:lnTo>
                <a:lnTo>
                  <a:pt x="14539" y="77813"/>
                </a:lnTo>
                <a:lnTo>
                  <a:pt x="16470" y="70526"/>
                </a:lnTo>
                <a:lnTo>
                  <a:pt x="18713" y="59671"/>
                </a:lnTo>
                <a:lnTo>
                  <a:pt x="20116" y="46431"/>
                </a:lnTo>
                <a:lnTo>
                  <a:pt x="21256" y="33299"/>
                </a:lnTo>
                <a:lnTo>
                  <a:pt x="23112" y="22128"/>
                </a:lnTo>
                <a:lnTo>
                  <a:pt x="25165" y="13193"/>
                </a:lnTo>
                <a:lnTo>
                  <a:pt x="26898" y="6769"/>
                </a:lnTo>
                <a:lnTo>
                  <a:pt x="28752" y="0"/>
                </a:lnTo>
                <a:close/>
              </a:path>
            </a:pathLst>
          </a:custGeom>
          <a:solidFill>
            <a:srgbClr val="FFDE96">
              <a:alpha val="79998"/>
            </a:srgbClr>
          </a:solidFill>
        </p:spPr>
        <p:txBody>
          <a:bodyPr wrap="square" lIns="0" tIns="0" rIns="0" bIns="0" rtlCol="0"/>
          <a:lstStyle/>
          <a:p>
            <a:endParaRPr/>
          </a:p>
        </p:txBody>
      </p:sp>
      <p:sp>
        <p:nvSpPr>
          <p:cNvPr id="855" name="object 855"/>
          <p:cNvSpPr/>
          <p:nvPr/>
        </p:nvSpPr>
        <p:spPr>
          <a:xfrm>
            <a:off x="1762343" y="3970845"/>
            <a:ext cx="28575" cy="88265"/>
          </a:xfrm>
          <a:custGeom>
            <a:avLst/>
            <a:gdLst/>
            <a:ahLst/>
            <a:cxnLst/>
            <a:rect l="l" t="t" r="r" b="b"/>
            <a:pathLst>
              <a:path w="28575" h="88264">
                <a:moveTo>
                  <a:pt x="10247" y="80386"/>
                </a:moveTo>
                <a:lnTo>
                  <a:pt x="10430" y="86118"/>
                </a:lnTo>
                <a:lnTo>
                  <a:pt x="10553" y="87617"/>
                </a:lnTo>
                <a:lnTo>
                  <a:pt x="10715" y="87744"/>
                </a:lnTo>
                <a:lnTo>
                  <a:pt x="10969" y="87782"/>
                </a:lnTo>
                <a:lnTo>
                  <a:pt x="11718" y="87617"/>
                </a:lnTo>
                <a:lnTo>
                  <a:pt x="12167" y="86118"/>
                </a:lnTo>
                <a:lnTo>
                  <a:pt x="11210" y="86118"/>
                </a:lnTo>
                <a:lnTo>
                  <a:pt x="10247" y="80386"/>
                </a:lnTo>
                <a:close/>
              </a:path>
              <a:path w="28575" h="88264">
                <a:moveTo>
                  <a:pt x="26694" y="850"/>
                </a:moveTo>
                <a:lnTo>
                  <a:pt x="24088" y="850"/>
                </a:lnTo>
                <a:lnTo>
                  <a:pt x="26018" y="1346"/>
                </a:lnTo>
                <a:lnTo>
                  <a:pt x="27072" y="2743"/>
                </a:lnTo>
                <a:lnTo>
                  <a:pt x="27136" y="3302"/>
                </a:lnTo>
                <a:lnTo>
                  <a:pt x="24881" y="11739"/>
                </a:lnTo>
                <a:lnTo>
                  <a:pt x="22924" y="20508"/>
                </a:lnTo>
                <a:lnTo>
                  <a:pt x="21202" y="31266"/>
                </a:lnTo>
                <a:lnTo>
                  <a:pt x="20148" y="43827"/>
                </a:lnTo>
                <a:lnTo>
                  <a:pt x="19283" y="53346"/>
                </a:lnTo>
                <a:lnTo>
                  <a:pt x="17836" y="61866"/>
                </a:lnTo>
                <a:lnTo>
                  <a:pt x="16120" y="69313"/>
                </a:lnTo>
                <a:lnTo>
                  <a:pt x="14817" y="74218"/>
                </a:lnTo>
                <a:lnTo>
                  <a:pt x="14093" y="76809"/>
                </a:lnTo>
                <a:lnTo>
                  <a:pt x="14042" y="77838"/>
                </a:lnTo>
                <a:lnTo>
                  <a:pt x="13376" y="80276"/>
                </a:lnTo>
                <a:lnTo>
                  <a:pt x="13261" y="80492"/>
                </a:lnTo>
                <a:lnTo>
                  <a:pt x="12785" y="80835"/>
                </a:lnTo>
                <a:lnTo>
                  <a:pt x="12429" y="82016"/>
                </a:lnTo>
                <a:lnTo>
                  <a:pt x="11451" y="85458"/>
                </a:lnTo>
                <a:lnTo>
                  <a:pt x="11210" y="86118"/>
                </a:lnTo>
                <a:lnTo>
                  <a:pt x="12167" y="86118"/>
                </a:lnTo>
                <a:lnTo>
                  <a:pt x="13509" y="81343"/>
                </a:lnTo>
                <a:lnTo>
                  <a:pt x="13801" y="81140"/>
                </a:lnTo>
                <a:lnTo>
                  <a:pt x="13941" y="81102"/>
                </a:lnTo>
                <a:lnTo>
                  <a:pt x="14055" y="80975"/>
                </a:lnTo>
                <a:lnTo>
                  <a:pt x="14949" y="77838"/>
                </a:lnTo>
                <a:lnTo>
                  <a:pt x="14994" y="76809"/>
                </a:lnTo>
                <a:lnTo>
                  <a:pt x="15766" y="73990"/>
                </a:lnTo>
                <a:lnTo>
                  <a:pt x="22081" y="31161"/>
                </a:lnTo>
                <a:lnTo>
                  <a:pt x="23833" y="20351"/>
                </a:lnTo>
                <a:lnTo>
                  <a:pt x="25814" y="11542"/>
                </a:lnTo>
                <a:lnTo>
                  <a:pt x="27517" y="5143"/>
                </a:lnTo>
                <a:lnTo>
                  <a:pt x="28031" y="3302"/>
                </a:lnTo>
                <a:lnTo>
                  <a:pt x="27911" y="2425"/>
                </a:lnTo>
                <a:lnTo>
                  <a:pt x="26694" y="850"/>
                </a:lnTo>
                <a:close/>
              </a:path>
              <a:path w="28575" h="88264">
                <a:moveTo>
                  <a:pt x="24456" y="0"/>
                </a:moveTo>
                <a:lnTo>
                  <a:pt x="15973" y="0"/>
                </a:lnTo>
                <a:lnTo>
                  <a:pt x="9191" y="1549"/>
                </a:lnTo>
                <a:lnTo>
                  <a:pt x="9064" y="1676"/>
                </a:lnTo>
                <a:lnTo>
                  <a:pt x="6397" y="16294"/>
                </a:lnTo>
                <a:lnTo>
                  <a:pt x="6562" y="23964"/>
                </a:lnTo>
                <a:lnTo>
                  <a:pt x="5878" y="35063"/>
                </a:lnTo>
                <a:lnTo>
                  <a:pt x="4079" y="52257"/>
                </a:lnTo>
                <a:lnTo>
                  <a:pt x="1890" y="69313"/>
                </a:lnTo>
                <a:lnTo>
                  <a:pt x="0" y="80149"/>
                </a:lnTo>
                <a:lnTo>
                  <a:pt x="125" y="80386"/>
                </a:lnTo>
                <a:lnTo>
                  <a:pt x="352" y="80543"/>
                </a:lnTo>
                <a:lnTo>
                  <a:pt x="8576" y="80035"/>
                </a:lnTo>
                <a:lnTo>
                  <a:pt x="3285" y="79667"/>
                </a:lnTo>
                <a:lnTo>
                  <a:pt x="999" y="79667"/>
                </a:lnTo>
                <a:lnTo>
                  <a:pt x="2875" y="68443"/>
                </a:lnTo>
                <a:lnTo>
                  <a:pt x="5020" y="51523"/>
                </a:lnTo>
                <a:lnTo>
                  <a:pt x="6759" y="34747"/>
                </a:lnTo>
                <a:lnTo>
                  <a:pt x="7412" y="23964"/>
                </a:lnTo>
                <a:lnTo>
                  <a:pt x="7341" y="20351"/>
                </a:lnTo>
                <a:lnTo>
                  <a:pt x="7388" y="16294"/>
                </a:lnTo>
                <a:lnTo>
                  <a:pt x="9826" y="2286"/>
                </a:lnTo>
                <a:lnTo>
                  <a:pt x="16658" y="850"/>
                </a:lnTo>
                <a:lnTo>
                  <a:pt x="26694" y="850"/>
                </a:lnTo>
                <a:lnTo>
                  <a:pt x="26488" y="584"/>
                </a:lnTo>
                <a:lnTo>
                  <a:pt x="24456" y="0"/>
                </a:lnTo>
                <a:close/>
              </a:path>
              <a:path w="28575" h="88264">
                <a:moveTo>
                  <a:pt x="10232" y="79933"/>
                </a:moveTo>
                <a:lnTo>
                  <a:pt x="8576" y="80035"/>
                </a:lnTo>
                <a:lnTo>
                  <a:pt x="10207" y="80149"/>
                </a:lnTo>
                <a:lnTo>
                  <a:pt x="10247" y="80386"/>
                </a:lnTo>
                <a:lnTo>
                  <a:pt x="10232" y="79933"/>
                </a:lnTo>
                <a:close/>
              </a:path>
            </a:pathLst>
          </a:custGeom>
          <a:solidFill>
            <a:srgbClr val="FAB459">
              <a:alpha val="79998"/>
            </a:srgbClr>
          </a:solidFill>
        </p:spPr>
        <p:txBody>
          <a:bodyPr wrap="square" lIns="0" tIns="0" rIns="0" bIns="0" rtlCol="0"/>
          <a:lstStyle/>
          <a:p>
            <a:endParaRPr/>
          </a:p>
        </p:txBody>
      </p:sp>
      <p:sp>
        <p:nvSpPr>
          <p:cNvPr id="856" name="object 856"/>
          <p:cNvSpPr/>
          <p:nvPr/>
        </p:nvSpPr>
        <p:spPr>
          <a:xfrm>
            <a:off x="1776477" y="4048088"/>
            <a:ext cx="1905" cy="1270"/>
          </a:xfrm>
          <a:custGeom>
            <a:avLst/>
            <a:gdLst/>
            <a:ahLst/>
            <a:cxnLst/>
            <a:rect l="l" t="t" r="r" b="b"/>
            <a:pathLst>
              <a:path w="1905" h="1270">
                <a:moveTo>
                  <a:pt x="723" y="0"/>
                </a:moveTo>
                <a:lnTo>
                  <a:pt x="482" y="0"/>
                </a:lnTo>
                <a:lnTo>
                  <a:pt x="63" y="139"/>
                </a:lnTo>
                <a:lnTo>
                  <a:pt x="0" y="762"/>
                </a:lnTo>
                <a:lnTo>
                  <a:pt x="190" y="914"/>
                </a:lnTo>
                <a:lnTo>
                  <a:pt x="1130" y="901"/>
                </a:lnTo>
                <a:lnTo>
                  <a:pt x="1280" y="762"/>
                </a:lnTo>
                <a:lnTo>
                  <a:pt x="1206" y="101"/>
                </a:lnTo>
                <a:lnTo>
                  <a:pt x="723" y="0"/>
                </a:lnTo>
                <a:close/>
              </a:path>
            </a:pathLst>
          </a:custGeom>
          <a:solidFill>
            <a:srgbClr val="FAB459">
              <a:alpha val="79998"/>
            </a:srgbClr>
          </a:solidFill>
        </p:spPr>
        <p:txBody>
          <a:bodyPr wrap="square" lIns="0" tIns="0" rIns="0" bIns="0" rtlCol="0"/>
          <a:lstStyle/>
          <a:p>
            <a:endParaRPr/>
          </a:p>
        </p:txBody>
      </p:sp>
      <p:sp>
        <p:nvSpPr>
          <p:cNvPr id="857" name="object 857"/>
          <p:cNvSpPr/>
          <p:nvPr/>
        </p:nvSpPr>
        <p:spPr>
          <a:xfrm>
            <a:off x="1762799" y="3971008"/>
            <a:ext cx="27940" cy="87630"/>
          </a:xfrm>
          <a:custGeom>
            <a:avLst/>
            <a:gdLst/>
            <a:ahLst/>
            <a:cxnLst/>
            <a:rect l="l" t="t" r="r" b="b"/>
            <a:pathLst>
              <a:path w="27939" h="87629">
                <a:moveTo>
                  <a:pt x="13604" y="79235"/>
                </a:moveTo>
                <a:lnTo>
                  <a:pt x="10185" y="79235"/>
                </a:lnTo>
                <a:lnTo>
                  <a:pt x="10452" y="87185"/>
                </a:lnTo>
                <a:lnTo>
                  <a:pt x="11442" y="86969"/>
                </a:lnTo>
                <a:lnTo>
                  <a:pt x="12255" y="80822"/>
                </a:lnTo>
                <a:lnTo>
                  <a:pt x="13233" y="80568"/>
                </a:lnTo>
                <a:lnTo>
                  <a:pt x="13604" y="79235"/>
                </a:lnTo>
                <a:close/>
              </a:path>
              <a:path w="27939" h="87629">
                <a:moveTo>
                  <a:pt x="3152" y="54983"/>
                </a:moveTo>
                <a:lnTo>
                  <a:pt x="2282" y="61776"/>
                </a:lnTo>
                <a:lnTo>
                  <a:pt x="1350" y="70043"/>
                </a:lnTo>
                <a:lnTo>
                  <a:pt x="660" y="75923"/>
                </a:lnTo>
                <a:lnTo>
                  <a:pt x="0" y="79946"/>
                </a:lnTo>
                <a:lnTo>
                  <a:pt x="6467" y="79494"/>
                </a:lnTo>
                <a:lnTo>
                  <a:pt x="3264" y="76959"/>
                </a:lnTo>
                <a:lnTo>
                  <a:pt x="2122" y="70043"/>
                </a:lnTo>
                <a:lnTo>
                  <a:pt x="2421" y="61770"/>
                </a:lnTo>
                <a:lnTo>
                  <a:pt x="3152" y="54983"/>
                </a:lnTo>
                <a:close/>
              </a:path>
              <a:path w="27939" h="87629">
                <a:moveTo>
                  <a:pt x="7176" y="79445"/>
                </a:moveTo>
                <a:lnTo>
                  <a:pt x="6467" y="79494"/>
                </a:lnTo>
                <a:lnTo>
                  <a:pt x="6845" y="79794"/>
                </a:lnTo>
                <a:lnTo>
                  <a:pt x="7176" y="79445"/>
                </a:lnTo>
                <a:close/>
              </a:path>
              <a:path w="27939" h="87629">
                <a:moveTo>
                  <a:pt x="22974" y="0"/>
                </a:moveTo>
                <a:lnTo>
                  <a:pt x="18072" y="381"/>
                </a:lnTo>
                <a:lnTo>
                  <a:pt x="16497" y="7277"/>
                </a:lnTo>
                <a:lnTo>
                  <a:pt x="21450" y="7848"/>
                </a:lnTo>
                <a:lnTo>
                  <a:pt x="18313" y="30518"/>
                </a:lnTo>
                <a:lnTo>
                  <a:pt x="17602" y="32207"/>
                </a:lnTo>
                <a:lnTo>
                  <a:pt x="17170" y="41770"/>
                </a:lnTo>
                <a:lnTo>
                  <a:pt x="16332" y="51726"/>
                </a:lnTo>
                <a:lnTo>
                  <a:pt x="14408" y="64306"/>
                </a:lnTo>
                <a:lnTo>
                  <a:pt x="11283" y="75124"/>
                </a:lnTo>
                <a:lnTo>
                  <a:pt x="7176" y="79445"/>
                </a:lnTo>
                <a:lnTo>
                  <a:pt x="10185" y="79235"/>
                </a:lnTo>
                <a:lnTo>
                  <a:pt x="13604" y="79235"/>
                </a:lnTo>
                <a:lnTo>
                  <a:pt x="14071" y="77558"/>
                </a:lnTo>
                <a:lnTo>
                  <a:pt x="14539" y="75019"/>
                </a:lnTo>
                <a:lnTo>
                  <a:pt x="16470" y="67732"/>
                </a:lnTo>
                <a:lnTo>
                  <a:pt x="18713" y="56877"/>
                </a:lnTo>
                <a:lnTo>
                  <a:pt x="20116" y="43637"/>
                </a:lnTo>
                <a:lnTo>
                  <a:pt x="21256" y="30505"/>
                </a:lnTo>
                <a:lnTo>
                  <a:pt x="23112" y="19334"/>
                </a:lnTo>
                <a:lnTo>
                  <a:pt x="25165" y="10399"/>
                </a:lnTo>
                <a:lnTo>
                  <a:pt x="27863" y="444"/>
                </a:lnTo>
                <a:lnTo>
                  <a:pt x="22974" y="0"/>
                </a:lnTo>
                <a:close/>
              </a:path>
            </a:pathLst>
          </a:custGeom>
          <a:solidFill>
            <a:srgbClr val="FFCB7C">
              <a:alpha val="65600"/>
            </a:srgbClr>
          </a:solidFill>
        </p:spPr>
        <p:txBody>
          <a:bodyPr wrap="square" lIns="0" tIns="0" rIns="0" bIns="0" rtlCol="0"/>
          <a:lstStyle/>
          <a:p>
            <a:endParaRPr/>
          </a:p>
        </p:txBody>
      </p:sp>
      <p:sp>
        <p:nvSpPr>
          <p:cNvPr id="858" name="object 858"/>
          <p:cNvSpPr/>
          <p:nvPr/>
        </p:nvSpPr>
        <p:spPr>
          <a:xfrm>
            <a:off x="1768786" y="3971332"/>
            <a:ext cx="12065" cy="32384"/>
          </a:xfrm>
          <a:custGeom>
            <a:avLst/>
            <a:gdLst/>
            <a:ahLst/>
            <a:cxnLst/>
            <a:rect l="l" t="t" r="r" b="b"/>
            <a:pathLst>
              <a:path w="12064" h="32385">
                <a:moveTo>
                  <a:pt x="1122" y="11737"/>
                </a:moveTo>
                <a:lnTo>
                  <a:pt x="380" y="15760"/>
                </a:lnTo>
                <a:lnTo>
                  <a:pt x="571" y="25158"/>
                </a:lnTo>
                <a:lnTo>
                  <a:pt x="402" y="27838"/>
                </a:lnTo>
                <a:lnTo>
                  <a:pt x="0" y="31915"/>
                </a:lnTo>
                <a:lnTo>
                  <a:pt x="749" y="29349"/>
                </a:lnTo>
                <a:lnTo>
                  <a:pt x="1074" y="28860"/>
                </a:lnTo>
                <a:lnTo>
                  <a:pt x="1122" y="11737"/>
                </a:lnTo>
                <a:close/>
              </a:path>
              <a:path w="12064" h="32385">
                <a:moveTo>
                  <a:pt x="11772" y="25577"/>
                </a:moveTo>
                <a:lnTo>
                  <a:pt x="4151" y="29718"/>
                </a:lnTo>
                <a:lnTo>
                  <a:pt x="5575" y="31432"/>
                </a:lnTo>
                <a:lnTo>
                  <a:pt x="11772" y="25577"/>
                </a:lnTo>
                <a:close/>
              </a:path>
              <a:path w="12064" h="32385">
                <a:moveTo>
                  <a:pt x="1752" y="27838"/>
                </a:moveTo>
                <a:lnTo>
                  <a:pt x="1074" y="28860"/>
                </a:lnTo>
                <a:lnTo>
                  <a:pt x="1066" y="31394"/>
                </a:lnTo>
                <a:lnTo>
                  <a:pt x="4151" y="29718"/>
                </a:lnTo>
                <a:lnTo>
                  <a:pt x="3086" y="28435"/>
                </a:lnTo>
                <a:lnTo>
                  <a:pt x="1752" y="27838"/>
                </a:lnTo>
                <a:close/>
              </a:path>
              <a:path w="12064" h="32385">
                <a:moveTo>
                  <a:pt x="1687" y="8677"/>
                </a:moveTo>
                <a:lnTo>
                  <a:pt x="1130" y="9105"/>
                </a:lnTo>
                <a:lnTo>
                  <a:pt x="1122" y="11737"/>
                </a:lnTo>
                <a:lnTo>
                  <a:pt x="1687" y="8677"/>
                </a:lnTo>
                <a:close/>
              </a:path>
              <a:path w="12064" h="32385">
                <a:moveTo>
                  <a:pt x="11480" y="0"/>
                </a:moveTo>
                <a:lnTo>
                  <a:pt x="9918" y="279"/>
                </a:lnTo>
                <a:lnTo>
                  <a:pt x="3022" y="1435"/>
                </a:lnTo>
                <a:lnTo>
                  <a:pt x="1687" y="8677"/>
                </a:lnTo>
                <a:lnTo>
                  <a:pt x="4762" y="6311"/>
                </a:lnTo>
                <a:lnTo>
                  <a:pt x="11086" y="6311"/>
                </a:lnTo>
                <a:lnTo>
                  <a:pt x="12026" y="2590"/>
                </a:lnTo>
                <a:lnTo>
                  <a:pt x="11480" y="0"/>
                </a:lnTo>
                <a:close/>
              </a:path>
              <a:path w="12064" h="32385">
                <a:moveTo>
                  <a:pt x="11086" y="6311"/>
                </a:moveTo>
                <a:lnTo>
                  <a:pt x="4762" y="6311"/>
                </a:lnTo>
                <a:lnTo>
                  <a:pt x="9804" y="6984"/>
                </a:lnTo>
                <a:lnTo>
                  <a:pt x="10883" y="7111"/>
                </a:lnTo>
                <a:lnTo>
                  <a:pt x="11086" y="6311"/>
                </a:lnTo>
                <a:close/>
              </a:path>
            </a:pathLst>
          </a:custGeom>
          <a:solidFill>
            <a:srgbClr val="FFCB7C">
              <a:alpha val="65600"/>
            </a:srgbClr>
          </a:solidFill>
        </p:spPr>
        <p:txBody>
          <a:bodyPr wrap="square" lIns="0" tIns="0" rIns="0" bIns="0" rtlCol="0"/>
          <a:lstStyle/>
          <a:p>
            <a:endParaRPr/>
          </a:p>
        </p:txBody>
      </p:sp>
      <p:sp>
        <p:nvSpPr>
          <p:cNvPr id="859" name="object 859"/>
          <p:cNvSpPr/>
          <p:nvPr/>
        </p:nvSpPr>
        <p:spPr>
          <a:xfrm>
            <a:off x="1762343" y="3970845"/>
            <a:ext cx="28575" cy="88265"/>
          </a:xfrm>
          <a:custGeom>
            <a:avLst/>
            <a:gdLst/>
            <a:ahLst/>
            <a:cxnLst/>
            <a:rect l="l" t="t" r="r" b="b"/>
            <a:pathLst>
              <a:path w="28575" h="88264">
                <a:moveTo>
                  <a:pt x="10247" y="80386"/>
                </a:moveTo>
                <a:lnTo>
                  <a:pt x="10430" y="86118"/>
                </a:lnTo>
                <a:lnTo>
                  <a:pt x="10553" y="87617"/>
                </a:lnTo>
                <a:lnTo>
                  <a:pt x="10715" y="87744"/>
                </a:lnTo>
                <a:lnTo>
                  <a:pt x="10969" y="87782"/>
                </a:lnTo>
                <a:lnTo>
                  <a:pt x="11718" y="87617"/>
                </a:lnTo>
                <a:lnTo>
                  <a:pt x="12167" y="86118"/>
                </a:lnTo>
                <a:lnTo>
                  <a:pt x="11210" y="86118"/>
                </a:lnTo>
                <a:lnTo>
                  <a:pt x="10247" y="80386"/>
                </a:lnTo>
                <a:close/>
              </a:path>
              <a:path w="28575" h="88264">
                <a:moveTo>
                  <a:pt x="26694" y="850"/>
                </a:moveTo>
                <a:lnTo>
                  <a:pt x="24088" y="850"/>
                </a:lnTo>
                <a:lnTo>
                  <a:pt x="26018" y="1346"/>
                </a:lnTo>
                <a:lnTo>
                  <a:pt x="27072" y="2743"/>
                </a:lnTo>
                <a:lnTo>
                  <a:pt x="27136" y="3302"/>
                </a:lnTo>
                <a:lnTo>
                  <a:pt x="24881" y="11739"/>
                </a:lnTo>
                <a:lnTo>
                  <a:pt x="22924" y="20508"/>
                </a:lnTo>
                <a:lnTo>
                  <a:pt x="21202" y="31266"/>
                </a:lnTo>
                <a:lnTo>
                  <a:pt x="20148" y="43827"/>
                </a:lnTo>
                <a:lnTo>
                  <a:pt x="19283" y="53346"/>
                </a:lnTo>
                <a:lnTo>
                  <a:pt x="17836" y="61866"/>
                </a:lnTo>
                <a:lnTo>
                  <a:pt x="16120" y="69313"/>
                </a:lnTo>
                <a:lnTo>
                  <a:pt x="14817" y="74218"/>
                </a:lnTo>
                <a:lnTo>
                  <a:pt x="14093" y="76809"/>
                </a:lnTo>
                <a:lnTo>
                  <a:pt x="14042" y="77838"/>
                </a:lnTo>
                <a:lnTo>
                  <a:pt x="13376" y="80276"/>
                </a:lnTo>
                <a:lnTo>
                  <a:pt x="13261" y="80492"/>
                </a:lnTo>
                <a:lnTo>
                  <a:pt x="12785" y="80835"/>
                </a:lnTo>
                <a:lnTo>
                  <a:pt x="12429" y="82016"/>
                </a:lnTo>
                <a:lnTo>
                  <a:pt x="11451" y="85458"/>
                </a:lnTo>
                <a:lnTo>
                  <a:pt x="11210" y="86118"/>
                </a:lnTo>
                <a:lnTo>
                  <a:pt x="12167" y="86118"/>
                </a:lnTo>
                <a:lnTo>
                  <a:pt x="13509" y="81343"/>
                </a:lnTo>
                <a:lnTo>
                  <a:pt x="13801" y="81140"/>
                </a:lnTo>
                <a:lnTo>
                  <a:pt x="13941" y="81102"/>
                </a:lnTo>
                <a:lnTo>
                  <a:pt x="14055" y="80975"/>
                </a:lnTo>
                <a:lnTo>
                  <a:pt x="14949" y="77838"/>
                </a:lnTo>
                <a:lnTo>
                  <a:pt x="14994" y="76809"/>
                </a:lnTo>
                <a:lnTo>
                  <a:pt x="15766" y="73990"/>
                </a:lnTo>
                <a:lnTo>
                  <a:pt x="22081" y="31161"/>
                </a:lnTo>
                <a:lnTo>
                  <a:pt x="23833" y="20351"/>
                </a:lnTo>
                <a:lnTo>
                  <a:pt x="25814" y="11542"/>
                </a:lnTo>
                <a:lnTo>
                  <a:pt x="27517" y="5143"/>
                </a:lnTo>
                <a:lnTo>
                  <a:pt x="28031" y="3302"/>
                </a:lnTo>
                <a:lnTo>
                  <a:pt x="27911" y="2425"/>
                </a:lnTo>
                <a:lnTo>
                  <a:pt x="26694" y="850"/>
                </a:lnTo>
                <a:close/>
              </a:path>
              <a:path w="28575" h="88264">
                <a:moveTo>
                  <a:pt x="24456" y="0"/>
                </a:moveTo>
                <a:lnTo>
                  <a:pt x="15973" y="0"/>
                </a:lnTo>
                <a:lnTo>
                  <a:pt x="9191" y="1549"/>
                </a:lnTo>
                <a:lnTo>
                  <a:pt x="9064" y="1676"/>
                </a:lnTo>
                <a:lnTo>
                  <a:pt x="6397" y="16294"/>
                </a:lnTo>
                <a:lnTo>
                  <a:pt x="6562" y="23964"/>
                </a:lnTo>
                <a:lnTo>
                  <a:pt x="5878" y="35063"/>
                </a:lnTo>
                <a:lnTo>
                  <a:pt x="4079" y="52257"/>
                </a:lnTo>
                <a:lnTo>
                  <a:pt x="1890" y="69313"/>
                </a:lnTo>
                <a:lnTo>
                  <a:pt x="0" y="80149"/>
                </a:lnTo>
                <a:lnTo>
                  <a:pt x="125" y="80386"/>
                </a:lnTo>
                <a:lnTo>
                  <a:pt x="352" y="80543"/>
                </a:lnTo>
                <a:lnTo>
                  <a:pt x="8576" y="80035"/>
                </a:lnTo>
                <a:lnTo>
                  <a:pt x="3285" y="79667"/>
                </a:lnTo>
                <a:lnTo>
                  <a:pt x="999" y="79667"/>
                </a:lnTo>
                <a:lnTo>
                  <a:pt x="2875" y="68443"/>
                </a:lnTo>
                <a:lnTo>
                  <a:pt x="5020" y="51523"/>
                </a:lnTo>
                <a:lnTo>
                  <a:pt x="6759" y="34747"/>
                </a:lnTo>
                <a:lnTo>
                  <a:pt x="7412" y="23964"/>
                </a:lnTo>
                <a:lnTo>
                  <a:pt x="7341" y="20351"/>
                </a:lnTo>
                <a:lnTo>
                  <a:pt x="7388" y="16294"/>
                </a:lnTo>
                <a:lnTo>
                  <a:pt x="9826" y="2286"/>
                </a:lnTo>
                <a:lnTo>
                  <a:pt x="16658" y="850"/>
                </a:lnTo>
                <a:lnTo>
                  <a:pt x="26694" y="850"/>
                </a:lnTo>
                <a:lnTo>
                  <a:pt x="26488" y="584"/>
                </a:lnTo>
                <a:lnTo>
                  <a:pt x="24456" y="0"/>
                </a:lnTo>
                <a:close/>
              </a:path>
              <a:path w="28575" h="88264">
                <a:moveTo>
                  <a:pt x="10232" y="79933"/>
                </a:moveTo>
                <a:lnTo>
                  <a:pt x="8576" y="80035"/>
                </a:lnTo>
                <a:lnTo>
                  <a:pt x="10207" y="80149"/>
                </a:lnTo>
                <a:lnTo>
                  <a:pt x="10247" y="80386"/>
                </a:lnTo>
                <a:lnTo>
                  <a:pt x="10232" y="79933"/>
                </a:lnTo>
                <a:close/>
              </a:path>
            </a:pathLst>
          </a:custGeom>
          <a:solidFill>
            <a:srgbClr val="FAB459">
              <a:alpha val="79998"/>
            </a:srgbClr>
          </a:solidFill>
        </p:spPr>
        <p:txBody>
          <a:bodyPr wrap="square" lIns="0" tIns="0" rIns="0" bIns="0" rtlCol="0"/>
          <a:lstStyle/>
          <a:p>
            <a:endParaRPr/>
          </a:p>
        </p:txBody>
      </p:sp>
      <p:sp>
        <p:nvSpPr>
          <p:cNvPr id="860" name="object 860"/>
          <p:cNvSpPr/>
          <p:nvPr/>
        </p:nvSpPr>
        <p:spPr>
          <a:xfrm>
            <a:off x="1770475" y="3997752"/>
            <a:ext cx="5715" cy="2540"/>
          </a:xfrm>
          <a:custGeom>
            <a:avLst/>
            <a:gdLst/>
            <a:ahLst/>
            <a:cxnLst/>
            <a:rect l="l" t="t" r="r" b="b"/>
            <a:pathLst>
              <a:path w="5714" h="2539">
                <a:moveTo>
                  <a:pt x="292" y="0"/>
                </a:moveTo>
                <a:lnTo>
                  <a:pt x="38" y="177"/>
                </a:lnTo>
                <a:lnTo>
                  <a:pt x="0" y="342"/>
                </a:lnTo>
                <a:lnTo>
                  <a:pt x="1409" y="2374"/>
                </a:lnTo>
                <a:lnTo>
                  <a:pt x="2133" y="2374"/>
                </a:lnTo>
                <a:lnTo>
                  <a:pt x="482" y="25"/>
                </a:lnTo>
                <a:lnTo>
                  <a:pt x="292" y="0"/>
                </a:lnTo>
                <a:close/>
              </a:path>
              <a:path w="5714" h="2539">
                <a:moveTo>
                  <a:pt x="5321" y="1600"/>
                </a:moveTo>
                <a:lnTo>
                  <a:pt x="5168" y="1651"/>
                </a:lnTo>
                <a:lnTo>
                  <a:pt x="2133" y="2374"/>
                </a:lnTo>
                <a:lnTo>
                  <a:pt x="4368" y="2374"/>
                </a:lnTo>
                <a:lnTo>
                  <a:pt x="4813" y="2324"/>
                </a:lnTo>
                <a:lnTo>
                  <a:pt x="5295" y="2197"/>
                </a:lnTo>
                <a:lnTo>
                  <a:pt x="5461" y="2171"/>
                </a:lnTo>
                <a:lnTo>
                  <a:pt x="5397" y="1651"/>
                </a:lnTo>
                <a:close/>
              </a:path>
            </a:pathLst>
          </a:custGeom>
          <a:solidFill>
            <a:srgbClr val="FAB459">
              <a:alpha val="79998"/>
            </a:srgbClr>
          </a:solidFill>
        </p:spPr>
        <p:txBody>
          <a:bodyPr wrap="square" lIns="0" tIns="0" rIns="0" bIns="0" rtlCol="0"/>
          <a:lstStyle/>
          <a:p>
            <a:endParaRPr/>
          </a:p>
        </p:txBody>
      </p:sp>
      <p:sp>
        <p:nvSpPr>
          <p:cNvPr id="861" name="object 861"/>
          <p:cNvSpPr/>
          <p:nvPr/>
        </p:nvSpPr>
        <p:spPr>
          <a:xfrm>
            <a:off x="1766468" y="4002118"/>
            <a:ext cx="8890" cy="38100"/>
          </a:xfrm>
          <a:custGeom>
            <a:avLst/>
            <a:gdLst/>
            <a:ahLst/>
            <a:cxnLst/>
            <a:rect l="l" t="t" r="r" b="b"/>
            <a:pathLst>
              <a:path w="8889" h="38100">
                <a:moveTo>
                  <a:pt x="4178" y="0"/>
                </a:moveTo>
                <a:lnTo>
                  <a:pt x="3236" y="10389"/>
                </a:lnTo>
                <a:lnTo>
                  <a:pt x="2736" y="14536"/>
                </a:lnTo>
                <a:lnTo>
                  <a:pt x="1770" y="21343"/>
                </a:lnTo>
                <a:lnTo>
                  <a:pt x="0" y="33337"/>
                </a:lnTo>
                <a:lnTo>
                  <a:pt x="1388" y="38064"/>
                </a:lnTo>
                <a:lnTo>
                  <a:pt x="4135" y="31156"/>
                </a:lnTo>
                <a:lnTo>
                  <a:pt x="6856" y="19100"/>
                </a:lnTo>
                <a:lnTo>
                  <a:pt x="8166" y="8382"/>
                </a:lnTo>
                <a:lnTo>
                  <a:pt x="8305" y="1219"/>
                </a:lnTo>
                <a:lnTo>
                  <a:pt x="4178" y="0"/>
                </a:lnTo>
                <a:close/>
              </a:path>
            </a:pathLst>
          </a:custGeom>
          <a:solidFill>
            <a:srgbClr val="FFE7A8">
              <a:alpha val="56799"/>
            </a:srgbClr>
          </a:solidFill>
        </p:spPr>
        <p:txBody>
          <a:bodyPr wrap="square" lIns="0" tIns="0" rIns="0" bIns="0" rtlCol="0"/>
          <a:lstStyle/>
          <a:p>
            <a:endParaRPr/>
          </a:p>
        </p:txBody>
      </p:sp>
      <p:sp>
        <p:nvSpPr>
          <p:cNvPr id="862" name="object 862"/>
          <p:cNvSpPr/>
          <p:nvPr/>
        </p:nvSpPr>
        <p:spPr>
          <a:xfrm>
            <a:off x="1771738" y="3980103"/>
            <a:ext cx="5715" cy="15240"/>
          </a:xfrm>
          <a:custGeom>
            <a:avLst/>
            <a:gdLst/>
            <a:ahLst/>
            <a:cxnLst/>
            <a:rect l="l" t="t" r="r" b="b"/>
            <a:pathLst>
              <a:path w="5714" h="15239">
                <a:moveTo>
                  <a:pt x="5467" y="0"/>
                </a:moveTo>
                <a:lnTo>
                  <a:pt x="2155" y="0"/>
                </a:lnTo>
                <a:lnTo>
                  <a:pt x="1073" y="984"/>
                </a:lnTo>
                <a:lnTo>
                  <a:pt x="0" y="6407"/>
                </a:lnTo>
                <a:lnTo>
                  <a:pt x="0" y="13917"/>
                </a:lnTo>
                <a:lnTo>
                  <a:pt x="1498" y="15074"/>
                </a:lnTo>
                <a:lnTo>
                  <a:pt x="3770" y="15074"/>
                </a:lnTo>
                <a:lnTo>
                  <a:pt x="4895" y="11893"/>
                </a:lnTo>
                <a:lnTo>
                  <a:pt x="5676" y="7403"/>
                </a:lnTo>
                <a:lnTo>
                  <a:pt x="5598" y="984"/>
                </a:lnTo>
                <a:lnTo>
                  <a:pt x="5467" y="0"/>
                </a:lnTo>
                <a:close/>
              </a:path>
            </a:pathLst>
          </a:custGeom>
          <a:solidFill>
            <a:srgbClr val="FFE7A8">
              <a:alpha val="56799"/>
            </a:srgbClr>
          </a:solidFill>
        </p:spPr>
        <p:txBody>
          <a:bodyPr wrap="square" lIns="0" tIns="0" rIns="0" bIns="0" rtlCol="0"/>
          <a:lstStyle/>
          <a:p>
            <a:endParaRPr/>
          </a:p>
        </p:txBody>
      </p:sp>
      <p:sp>
        <p:nvSpPr>
          <p:cNvPr id="863" name="object 863"/>
          <p:cNvSpPr/>
          <p:nvPr/>
        </p:nvSpPr>
        <p:spPr>
          <a:xfrm>
            <a:off x="1713969" y="4045289"/>
            <a:ext cx="67945" cy="33655"/>
          </a:xfrm>
          <a:custGeom>
            <a:avLst/>
            <a:gdLst/>
            <a:ahLst/>
            <a:cxnLst/>
            <a:rect l="l" t="t" r="r" b="b"/>
            <a:pathLst>
              <a:path w="67944" h="33654">
                <a:moveTo>
                  <a:pt x="9220" y="6489"/>
                </a:moveTo>
                <a:lnTo>
                  <a:pt x="3581" y="12420"/>
                </a:lnTo>
                <a:lnTo>
                  <a:pt x="279" y="18173"/>
                </a:lnTo>
                <a:lnTo>
                  <a:pt x="0" y="28181"/>
                </a:lnTo>
                <a:lnTo>
                  <a:pt x="16636" y="32169"/>
                </a:lnTo>
                <a:lnTo>
                  <a:pt x="27093" y="33418"/>
                </a:lnTo>
                <a:lnTo>
                  <a:pt x="38320" y="32866"/>
                </a:lnTo>
                <a:lnTo>
                  <a:pt x="65663" y="19977"/>
                </a:lnTo>
                <a:lnTo>
                  <a:pt x="53886" y="19977"/>
                </a:lnTo>
                <a:lnTo>
                  <a:pt x="45021" y="18516"/>
                </a:lnTo>
                <a:lnTo>
                  <a:pt x="41482" y="12420"/>
                </a:lnTo>
                <a:lnTo>
                  <a:pt x="37972" y="6591"/>
                </a:lnTo>
                <a:lnTo>
                  <a:pt x="37689" y="6502"/>
                </a:lnTo>
                <a:lnTo>
                  <a:pt x="9220" y="6489"/>
                </a:lnTo>
                <a:close/>
              </a:path>
              <a:path w="67944" h="33654">
                <a:moveTo>
                  <a:pt x="53073" y="1930"/>
                </a:moveTo>
                <a:lnTo>
                  <a:pt x="51968" y="3568"/>
                </a:lnTo>
                <a:lnTo>
                  <a:pt x="49987" y="5257"/>
                </a:lnTo>
                <a:lnTo>
                  <a:pt x="51765" y="6896"/>
                </a:lnTo>
                <a:lnTo>
                  <a:pt x="53149" y="9055"/>
                </a:lnTo>
                <a:lnTo>
                  <a:pt x="53886" y="19977"/>
                </a:lnTo>
                <a:lnTo>
                  <a:pt x="65663" y="19977"/>
                </a:lnTo>
                <a:lnTo>
                  <a:pt x="66255" y="18986"/>
                </a:lnTo>
                <a:lnTo>
                  <a:pt x="66268" y="8940"/>
                </a:lnTo>
                <a:lnTo>
                  <a:pt x="67565" y="6311"/>
                </a:lnTo>
                <a:lnTo>
                  <a:pt x="61366" y="6311"/>
                </a:lnTo>
                <a:lnTo>
                  <a:pt x="52527" y="5524"/>
                </a:lnTo>
                <a:lnTo>
                  <a:pt x="53073" y="1930"/>
                </a:lnTo>
                <a:close/>
              </a:path>
              <a:path w="67944" h="33654">
                <a:moveTo>
                  <a:pt x="31368" y="4521"/>
                </a:moveTo>
                <a:lnTo>
                  <a:pt x="27419" y="6502"/>
                </a:lnTo>
                <a:lnTo>
                  <a:pt x="37689" y="6502"/>
                </a:lnTo>
                <a:lnTo>
                  <a:pt x="31368" y="4521"/>
                </a:lnTo>
                <a:close/>
              </a:path>
              <a:path w="67944" h="33654">
                <a:moveTo>
                  <a:pt x="66382" y="0"/>
                </a:moveTo>
                <a:lnTo>
                  <a:pt x="63385" y="88"/>
                </a:lnTo>
                <a:lnTo>
                  <a:pt x="62877" y="2603"/>
                </a:lnTo>
                <a:lnTo>
                  <a:pt x="61366" y="6311"/>
                </a:lnTo>
                <a:lnTo>
                  <a:pt x="67565" y="6311"/>
                </a:lnTo>
                <a:lnTo>
                  <a:pt x="67640" y="6159"/>
                </a:lnTo>
                <a:lnTo>
                  <a:pt x="66382" y="0"/>
                </a:lnTo>
                <a:close/>
              </a:path>
            </a:pathLst>
          </a:custGeom>
          <a:solidFill>
            <a:srgbClr val="AC0E7F">
              <a:alpha val="79998"/>
            </a:srgbClr>
          </a:solidFill>
        </p:spPr>
        <p:txBody>
          <a:bodyPr wrap="square" lIns="0" tIns="0" rIns="0" bIns="0" rtlCol="0"/>
          <a:lstStyle/>
          <a:p>
            <a:endParaRPr/>
          </a:p>
        </p:txBody>
      </p:sp>
      <p:sp>
        <p:nvSpPr>
          <p:cNvPr id="864" name="object 864"/>
          <p:cNvSpPr/>
          <p:nvPr/>
        </p:nvSpPr>
        <p:spPr>
          <a:xfrm>
            <a:off x="1714281" y="4044960"/>
            <a:ext cx="67945" cy="34290"/>
          </a:xfrm>
          <a:custGeom>
            <a:avLst/>
            <a:gdLst/>
            <a:ahLst/>
            <a:cxnLst/>
            <a:rect l="l" t="t" r="r" b="b"/>
            <a:pathLst>
              <a:path w="67944" h="34289">
                <a:moveTo>
                  <a:pt x="31076" y="4394"/>
                </a:moveTo>
                <a:lnTo>
                  <a:pt x="26911" y="6400"/>
                </a:lnTo>
                <a:lnTo>
                  <a:pt x="8839" y="6400"/>
                </a:lnTo>
                <a:lnTo>
                  <a:pt x="3035" y="12293"/>
                </a:lnTo>
                <a:lnTo>
                  <a:pt x="342" y="17005"/>
                </a:lnTo>
                <a:lnTo>
                  <a:pt x="0" y="19939"/>
                </a:lnTo>
                <a:lnTo>
                  <a:pt x="2705" y="26200"/>
                </a:lnTo>
                <a:lnTo>
                  <a:pt x="6426" y="30568"/>
                </a:lnTo>
                <a:lnTo>
                  <a:pt x="19773" y="33769"/>
                </a:lnTo>
                <a:lnTo>
                  <a:pt x="23888" y="34188"/>
                </a:lnTo>
                <a:lnTo>
                  <a:pt x="28486" y="34188"/>
                </a:lnTo>
                <a:lnTo>
                  <a:pt x="36157" y="33809"/>
                </a:lnTo>
                <a:lnTo>
                  <a:pt x="39577" y="33337"/>
                </a:lnTo>
                <a:lnTo>
                  <a:pt x="23952" y="33337"/>
                </a:lnTo>
                <a:lnTo>
                  <a:pt x="19900" y="32905"/>
                </a:lnTo>
                <a:lnTo>
                  <a:pt x="6972" y="29806"/>
                </a:lnTo>
                <a:lnTo>
                  <a:pt x="3416" y="25692"/>
                </a:lnTo>
                <a:lnTo>
                  <a:pt x="936" y="19939"/>
                </a:lnTo>
                <a:lnTo>
                  <a:pt x="1053" y="18656"/>
                </a:lnTo>
                <a:lnTo>
                  <a:pt x="1219" y="17183"/>
                </a:lnTo>
                <a:lnTo>
                  <a:pt x="3708" y="12865"/>
                </a:lnTo>
                <a:lnTo>
                  <a:pt x="9245" y="7251"/>
                </a:lnTo>
                <a:lnTo>
                  <a:pt x="26212" y="7251"/>
                </a:lnTo>
                <a:lnTo>
                  <a:pt x="30251" y="5676"/>
                </a:lnTo>
                <a:lnTo>
                  <a:pt x="31076" y="5308"/>
                </a:lnTo>
                <a:lnTo>
                  <a:pt x="33971" y="5308"/>
                </a:lnTo>
                <a:lnTo>
                  <a:pt x="31076" y="4394"/>
                </a:lnTo>
                <a:close/>
              </a:path>
              <a:path w="67944" h="34289">
                <a:moveTo>
                  <a:pt x="66620" y="876"/>
                </a:moveTo>
                <a:lnTo>
                  <a:pt x="63423" y="876"/>
                </a:lnTo>
                <a:lnTo>
                  <a:pt x="64160" y="952"/>
                </a:lnTo>
                <a:lnTo>
                  <a:pt x="65849" y="1371"/>
                </a:lnTo>
                <a:lnTo>
                  <a:pt x="66703" y="5600"/>
                </a:lnTo>
                <a:lnTo>
                  <a:pt x="66804" y="6527"/>
                </a:lnTo>
                <a:lnTo>
                  <a:pt x="65519" y="9207"/>
                </a:lnTo>
                <a:lnTo>
                  <a:pt x="65481" y="19253"/>
                </a:lnTo>
                <a:lnTo>
                  <a:pt x="28486" y="33337"/>
                </a:lnTo>
                <a:lnTo>
                  <a:pt x="39577" y="33337"/>
                </a:lnTo>
                <a:lnTo>
                  <a:pt x="43886" y="32742"/>
                </a:lnTo>
                <a:lnTo>
                  <a:pt x="51122" y="31086"/>
                </a:lnTo>
                <a:lnTo>
                  <a:pt x="57315" y="28943"/>
                </a:lnTo>
                <a:lnTo>
                  <a:pt x="57569" y="28816"/>
                </a:lnTo>
                <a:lnTo>
                  <a:pt x="57861" y="28702"/>
                </a:lnTo>
                <a:lnTo>
                  <a:pt x="66332" y="12293"/>
                </a:lnTo>
                <a:lnTo>
                  <a:pt x="66459" y="9207"/>
                </a:lnTo>
                <a:lnTo>
                  <a:pt x="67647" y="6400"/>
                </a:lnTo>
                <a:lnTo>
                  <a:pt x="67526" y="5308"/>
                </a:lnTo>
                <a:lnTo>
                  <a:pt x="66620" y="876"/>
                </a:lnTo>
                <a:close/>
              </a:path>
              <a:path w="67944" h="34289">
                <a:moveTo>
                  <a:pt x="33971" y="5308"/>
                </a:moveTo>
                <a:lnTo>
                  <a:pt x="31076" y="5308"/>
                </a:lnTo>
                <a:lnTo>
                  <a:pt x="37591" y="7442"/>
                </a:lnTo>
                <a:lnTo>
                  <a:pt x="43459" y="17538"/>
                </a:lnTo>
                <a:lnTo>
                  <a:pt x="45834" y="18656"/>
                </a:lnTo>
                <a:lnTo>
                  <a:pt x="49263" y="18656"/>
                </a:lnTo>
                <a:lnTo>
                  <a:pt x="50876" y="18389"/>
                </a:lnTo>
                <a:lnTo>
                  <a:pt x="51417" y="17805"/>
                </a:lnTo>
                <a:lnTo>
                  <a:pt x="46139" y="17805"/>
                </a:lnTo>
                <a:lnTo>
                  <a:pt x="44056" y="16865"/>
                </a:lnTo>
                <a:lnTo>
                  <a:pt x="38112" y="6616"/>
                </a:lnTo>
                <a:lnTo>
                  <a:pt x="33971" y="5308"/>
                </a:lnTo>
                <a:close/>
              </a:path>
              <a:path w="67944" h="34289">
                <a:moveTo>
                  <a:pt x="52730" y="1803"/>
                </a:moveTo>
                <a:lnTo>
                  <a:pt x="52514" y="1866"/>
                </a:lnTo>
                <a:lnTo>
                  <a:pt x="51307" y="3644"/>
                </a:lnTo>
                <a:lnTo>
                  <a:pt x="49403" y="5270"/>
                </a:lnTo>
                <a:lnTo>
                  <a:pt x="49301" y="5816"/>
                </a:lnTo>
                <a:lnTo>
                  <a:pt x="51346" y="7721"/>
                </a:lnTo>
                <a:lnTo>
                  <a:pt x="52438" y="9855"/>
                </a:lnTo>
                <a:lnTo>
                  <a:pt x="52605" y="12293"/>
                </a:lnTo>
                <a:lnTo>
                  <a:pt x="52675" y="14325"/>
                </a:lnTo>
                <a:lnTo>
                  <a:pt x="52336" y="15570"/>
                </a:lnTo>
                <a:lnTo>
                  <a:pt x="50457" y="17576"/>
                </a:lnTo>
                <a:lnTo>
                  <a:pt x="49098" y="17805"/>
                </a:lnTo>
                <a:lnTo>
                  <a:pt x="51417" y="17805"/>
                </a:lnTo>
                <a:lnTo>
                  <a:pt x="53124" y="15963"/>
                </a:lnTo>
                <a:lnTo>
                  <a:pt x="53606" y="14325"/>
                </a:lnTo>
                <a:lnTo>
                  <a:pt x="53289" y="9702"/>
                </a:lnTo>
                <a:lnTo>
                  <a:pt x="52222" y="7505"/>
                </a:lnTo>
                <a:lnTo>
                  <a:pt x="50317" y="5600"/>
                </a:lnTo>
                <a:lnTo>
                  <a:pt x="51219" y="4800"/>
                </a:lnTo>
                <a:lnTo>
                  <a:pt x="52387" y="3454"/>
                </a:lnTo>
                <a:lnTo>
                  <a:pt x="53035" y="3454"/>
                </a:lnTo>
                <a:lnTo>
                  <a:pt x="53093" y="2984"/>
                </a:lnTo>
                <a:lnTo>
                  <a:pt x="53111" y="1943"/>
                </a:lnTo>
                <a:lnTo>
                  <a:pt x="52730" y="1803"/>
                </a:lnTo>
                <a:close/>
              </a:path>
              <a:path w="67944" h="34289">
                <a:moveTo>
                  <a:pt x="53035" y="3454"/>
                </a:moveTo>
                <a:lnTo>
                  <a:pt x="52387" y="3454"/>
                </a:lnTo>
                <a:lnTo>
                  <a:pt x="52516" y="4025"/>
                </a:lnTo>
                <a:lnTo>
                  <a:pt x="52692" y="4521"/>
                </a:lnTo>
                <a:lnTo>
                  <a:pt x="53847" y="5981"/>
                </a:lnTo>
                <a:lnTo>
                  <a:pt x="55016" y="6527"/>
                </a:lnTo>
                <a:lnTo>
                  <a:pt x="56819" y="6692"/>
                </a:lnTo>
                <a:lnTo>
                  <a:pt x="60375" y="6692"/>
                </a:lnTo>
                <a:lnTo>
                  <a:pt x="60935" y="6159"/>
                </a:lnTo>
                <a:lnTo>
                  <a:pt x="60617" y="6159"/>
                </a:lnTo>
                <a:lnTo>
                  <a:pt x="55333" y="5702"/>
                </a:lnTo>
                <a:lnTo>
                  <a:pt x="54368" y="5270"/>
                </a:lnTo>
                <a:lnTo>
                  <a:pt x="53092" y="3644"/>
                </a:lnTo>
                <a:lnTo>
                  <a:pt x="53035" y="3454"/>
                </a:lnTo>
                <a:close/>
              </a:path>
              <a:path w="67944" h="34289">
                <a:moveTo>
                  <a:pt x="63055" y="0"/>
                </a:moveTo>
                <a:lnTo>
                  <a:pt x="62864" y="12"/>
                </a:lnTo>
                <a:lnTo>
                  <a:pt x="62687" y="139"/>
                </a:lnTo>
                <a:lnTo>
                  <a:pt x="62102" y="2984"/>
                </a:lnTo>
                <a:lnTo>
                  <a:pt x="60617" y="6159"/>
                </a:lnTo>
                <a:lnTo>
                  <a:pt x="60935" y="6159"/>
                </a:lnTo>
                <a:lnTo>
                  <a:pt x="62534" y="4635"/>
                </a:lnTo>
                <a:lnTo>
                  <a:pt x="63423" y="876"/>
                </a:lnTo>
                <a:lnTo>
                  <a:pt x="66620" y="876"/>
                </a:lnTo>
                <a:lnTo>
                  <a:pt x="66459" y="88"/>
                </a:lnTo>
                <a:lnTo>
                  <a:pt x="63055" y="0"/>
                </a:lnTo>
                <a:close/>
              </a:path>
            </a:pathLst>
          </a:custGeom>
          <a:solidFill>
            <a:srgbClr val="810469">
              <a:alpha val="79998"/>
            </a:srgbClr>
          </a:solidFill>
        </p:spPr>
        <p:txBody>
          <a:bodyPr wrap="square" lIns="0" tIns="0" rIns="0" bIns="0" rtlCol="0"/>
          <a:lstStyle/>
          <a:p>
            <a:endParaRPr/>
          </a:p>
        </p:txBody>
      </p:sp>
      <p:sp>
        <p:nvSpPr>
          <p:cNvPr id="865" name="object 865"/>
          <p:cNvSpPr/>
          <p:nvPr/>
        </p:nvSpPr>
        <p:spPr>
          <a:xfrm>
            <a:off x="1751966" y="4046766"/>
            <a:ext cx="31115" cy="30480"/>
          </a:xfrm>
          <a:custGeom>
            <a:avLst/>
            <a:gdLst/>
            <a:ahLst/>
            <a:cxnLst/>
            <a:rect l="l" t="t" r="r" b="b"/>
            <a:pathLst>
              <a:path w="31114" h="30479">
                <a:moveTo>
                  <a:pt x="28267" y="9931"/>
                </a:moveTo>
                <a:lnTo>
                  <a:pt x="24765" y="9931"/>
                </a:lnTo>
                <a:lnTo>
                  <a:pt x="24726" y="17513"/>
                </a:lnTo>
                <a:lnTo>
                  <a:pt x="16776" y="25285"/>
                </a:lnTo>
                <a:lnTo>
                  <a:pt x="0" y="28041"/>
                </a:lnTo>
                <a:lnTo>
                  <a:pt x="2667" y="29502"/>
                </a:lnTo>
                <a:lnTo>
                  <a:pt x="8026" y="30137"/>
                </a:lnTo>
                <a:lnTo>
                  <a:pt x="12458" y="29235"/>
                </a:lnTo>
                <a:lnTo>
                  <a:pt x="16463" y="28041"/>
                </a:lnTo>
                <a:lnTo>
                  <a:pt x="19723" y="26631"/>
                </a:lnTo>
                <a:lnTo>
                  <a:pt x="19989" y="26492"/>
                </a:lnTo>
                <a:lnTo>
                  <a:pt x="20281" y="26377"/>
                </a:lnTo>
                <a:lnTo>
                  <a:pt x="22644" y="25285"/>
                </a:lnTo>
                <a:lnTo>
                  <a:pt x="24320" y="24117"/>
                </a:lnTo>
                <a:lnTo>
                  <a:pt x="28257" y="17513"/>
                </a:lnTo>
                <a:lnTo>
                  <a:pt x="28267" y="9931"/>
                </a:lnTo>
                <a:close/>
              </a:path>
              <a:path w="31114" h="30479">
                <a:moveTo>
                  <a:pt x="28452" y="7098"/>
                </a:moveTo>
                <a:lnTo>
                  <a:pt x="17424" y="10985"/>
                </a:lnTo>
                <a:lnTo>
                  <a:pt x="24765" y="9931"/>
                </a:lnTo>
                <a:lnTo>
                  <a:pt x="28267" y="9931"/>
                </a:lnTo>
                <a:lnTo>
                  <a:pt x="28270" y="7467"/>
                </a:lnTo>
                <a:lnTo>
                  <a:pt x="28452" y="7098"/>
                </a:lnTo>
                <a:close/>
              </a:path>
              <a:path w="31114" h="30479">
                <a:moveTo>
                  <a:pt x="29057" y="1802"/>
                </a:moveTo>
                <a:lnTo>
                  <a:pt x="29641" y="4686"/>
                </a:lnTo>
                <a:lnTo>
                  <a:pt x="28452" y="7098"/>
                </a:lnTo>
                <a:lnTo>
                  <a:pt x="30899" y="6235"/>
                </a:lnTo>
                <a:lnTo>
                  <a:pt x="29057" y="1802"/>
                </a:lnTo>
                <a:close/>
              </a:path>
              <a:path w="31114" h="30479">
                <a:moveTo>
                  <a:pt x="28308" y="0"/>
                </a:moveTo>
                <a:lnTo>
                  <a:pt x="29057" y="1802"/>
                </a:lnTo>
                <a:lnTo>
                  <a:pt x="28879" y="927"/>
                </a:lnTo>
                <a:lnTo>
                  <a:pt x="28625" y="393"/>
                </a:lnTo>
                <a:lnTo>
                  <a:pt x="28308" y="0"/>
                </a:lnTo>
                <a:close/>
              </a:path>
            </a:pathLst>
          </a:custGeom>
          <a:solidFill>
            <a:srgbClr val="810463">
              <a:alpha val="37599"/>
            </a:srgbClr>
          </a:solidFill>
        </p:spPr>
        <p:txBody>
          <a:bodyPr wrap="square" lIns="0" tIns="0" rIns="0" bIns="0" rtlCol="0"/>
          <a:lstStyle/>
          <a:p>
            <a:endParaRPr/>
          </a:p>
        </p:txBody>
      </p:sp>
      <p:sp>
        <p:nvSpPr>
          <p:cNvPr id="866" name="object 866"/>
          <p:cNvSpPr/>
          <p:nvPr/>
        </p:nvSpPr>
        <p:spPr>
          <a:xfrm>
            <a:off x="1744644" y="4045715"/>
            <a:ext cx="23495" cy="19685"/>
          </a:xfrm>
          <a:custGeom>
            <a:avLst/>
            <a:gdLst/>
            <a:ahLst/>
            <a:cxnLst/>
            <a:rect l="l" t="t" r="r" b="b"/>
            <a:pathLst>
              <a:path w="23494" h="19685">
                <a:moveTo>
                  <a:pt x="9855" y="0"/>
                </a:moveTo>
                <a:lnTo>
                  <a:pt x="5600" y="0"/>
                </a:lnTo>
                <a:lnTo>
                  <a:pt x="0" y="2400"/>
                </a:lnTo>
                <a:lnTo>
                  <a:pt x="698" y="4102"/>
                </a:lnTo>
                <a:lnTo>
                  <a:pt x="7302" y="6172"/>
                </a:lnTo>
                <a:lnTo>
                  <a:pt x="10883" y="12141"/>
                </a:lnTo>
                <a:lnTo>
                  <a:pt x="14338" y="18084"/>
                </a:lnTo>
                <a:lnTo>
                  <a:pt x="23202" y="19557"/>
                </a:lnTo>
                <a:lnTo>
                  <a:pt x="22110" y="3365"/>
                </a:lnTo>
                <a:lnTo>
                  <a:pt x="12052" y="774"/>
                </a:lnTo>
                <a:lnTo>
                  <a:pt x="9855" y="0"/>
                </a:lnTo>
                <a:close/>
              </a:path>
            </a:pathLst>
          </a:custGeom>
          <a:solidFill>
            <a:srgbClr val="AC0E7F">
              <a:alpha val="79998"/>
            </a:srgbClr>
          </a:solidFill>
        </p:spPr>
        <p:txBody>
          <a:bodyPr wrap="square" lIns="0" tIns="0" rIns="0" bIns="0" rtlCol="0"/>
          <a:lstStyle/>
          <a:p>
            <a:endParaRPr/>
          </a:p>
        </p:txBody>
      </p:sp>
      <p:sp>
        <p:nvSpPr>
          <p:cNvPr id="867" name="object 867"/>
          <p:cNvSpPr/>
          <p:nvPr/>
        </p:nvSpPr>
        <p:spPr>
          <a:xfrm>
            <a:off x="1744126" y="4045279"/>
            <a:ext cx="24130" cy="18415"/>
          </a:xfrm>
          <a:custGeom>
            <a:avLst/>
            <a:gdLst/>
            <a:ahLst/>
            <a:cxnLst/>
            <a:rect l="l" t="t" r="r" b="b"/>
            <a:pathLst>
              <a:path w="24130" h="18414">
                <a:moveTo>
                  <a:pt x="10477" y="0"/>
                </a:moveTo>
                <a:lnTo>
                  <a:pt x="5994" y="12"/>
                </a:lnTo>
                <a:lnTo>
                  <a:pt x="0" y="2603"/>
                </a:lnTo>
                <a:lnTo>
                  <a:pt x="853" y="4787"/>
                </a:lnTo>
                <a:lnTo>
                  <a:pt x="7696" y="7023"/>
                </a:lnTo>
                <a:lnTo>
                  <a:pt x="12750" y="15760"/>
                </a:lnTo>
                <a:lnTo>
                  <a:pt x="13614" y="17221"/>
                </a:lnTo>
                <a:lnTo>
                  <a:pt x="15989" y="18338"/>
                </a:lnTo>
                <a:lnTo>
                  <a:pt x="19418" y="18338"/>
                </a:lnTo>
                <a:lnTo>
                  <a:pt x="21031" y="18072"/>
                </a:lnTo>
                <a:lnTo>
                  <a:pt x="21572" y="17487"/>
                </a:lnTo>
                <a:lnTo>
                  <a:pt x="16294" y="17487"/>
                </a:lnTo>
                <a:lnTo>
                  <a:pt x="14211" y="16548"/>
                </a:lnTo>
                <a:lnTo>
                  <a:pt x="8356" y="6438"/>
                </a:lnTo>
                <a:lnTo>
                  <a:pt x="1574" y="4190"/>
                </a:lnTo>
                <a:lnTo>
                  <a:pt x="1625" y="2832"/>
                </a:lnTo>
                <a:lnTo>
                  <a:pt x="5981" y="952"/>
                </a:lnTo>
                <a:lnTo>
                  <a:pt x="10299" y="850"/>
                </a:lnTo>
                <a:lnTo>
                  <a:pt x="13061" y="850"/>
                </a:lnTo>
                <a:lnTo>
                  <a:pt x="10477" y="0"/>
                </a:lnTo>
                <a:close/>
              </a:path>
              <a:path w="24130" h="18414">
                <a:moveTo>
                  <a:pt x="13061" y="850"/>
                </a:moveTo>
                <a:lnTo>
                  <a:pt x="10299" y="850"/>
                </a:lnTo>
                <a:lnTo>
                  <a:pt x="22263" y="4787"/>
                </a:lnTo>
                <a:lnTo>
                  <a:pt x="22839" y="13144"/>
                </a:lnTo>
                <a:lnTo>
                  <a:pt x="22833" y="13995"/>
                </a:lnTo>
                <a:lnTo>
                  <a:pt x="22491" y="15252"/>
                </a:lnTo>
                <a:lnTo>
                  <a:pt x="20599" y="17259"/>
                </a:lnTo>
                <a:lnTo>
                  <a:pt x="19253" y="17487"/>
                </a:lnTo>
                <a:lnTo>
                  <a:pt x="21572" y="17487"/>
                </a:lnTo>
                <a:lnTo>
                  <a:pt x="23279" y="15646"/>
                </a:lnTo>
                <a:lnTo>
                  <a:pt x="23748" y="13995"/>
                </a:lnTo>
                <a:lnTo>
                  <a:pt x="23088" y="4152"/>
                </a:lnTo>
                <a:lnTo>
                  <a:pt x="13061" y="850"/>
                </a:lnTo>
                <a:close/>
              </a:path>
            </a:pathLst>
          </a:custGeom>
          <a:solidFill>
            <a:srgbClr val="810469">
              <a:alpha val="79998"/>
            </a:srgbClr>
          </a:solidFill>
        </p:spPr>
        <p:txBody>
          <a:bodyPr wrap="square" lIns="0" tIns="0" rIns="0" bIns="0" rtlCol="0"/>
          <a:lstStyle/>
          <a:p>
            <a:endParaRPr/>
          </a:p>
        </p:txBody>
      </p:sp>
      <p:sp>
        <p:nvSpPr>
          <p:cNvPr id="868" name="object 868"/>
          <p:cNvSpPr/>
          <p:nvPr/>
        </p:nvSpPr>
        <p:spPr>
          <a:xfrm>
            <a:off x="1752733" y="4039595"/>
            <a:ext cx="19050" cy="11430"/>
          </a:xfrm>
          <a:custGeom>
            <a:avLst/>
            <a:gdLst/>
            <a:ahLst/>
            <a:cxnLst/>
            <a:rect l="l" t="t" r="r" b="b"/>
            <a:pathLst>
              <a:path w="19050" h="11429">
                <a:moveTo>
                  <a:pt x="6896" y="0"/>
                </a:moveTo>
                <a:lnTo>
                  <a:pt x="2108" y="914"/>
                </a:lnTo>
                <a:lnTo>
                  <a:pt x="0" y="4038"/>
                </a:lnTo>
                <a:lnTo>
                  <a:pt x="1765" y="6108"/>
                </a:lnTo>
                <a:lnTo>
                  <a:pt x="3200" y="6616"/>
                </a:lnTo>
                <a:lnTo>
                  <a:pt x="7924" y="7899"/>
                </a:lnTo>
                <a:lnTo>
                  <a:pt x="11226" y="10947"/>
                </a:lnTo>
                <a:lnTo>
                  <a:pt x="13208" y="9258"/>
                </a:lnTo>
                <a:lnTo>
                  <a:pt x="14312" y="7632"/>
                </a:lnTo>
                <a:lnTo>
                  <a:pt x="18757" y="2336"/>
                </a:lnTo>
                <a:lnTo>
                  <a:pt x="11430" y="546"/>
                </a:lnTo>
                <a:lnTo>
                  <a:pt x="6896" y="0"/>
                </a:lnTo>
                <a:close/>
              </a:path>
            </a:pathLst>
          </a:custGeom>
          <a:solidFill>
            <a:srgbClr val="B40083">
              <a:alpha val="79998"/>
            </a:srgbClr>
          </a:solidFill>
        </p:spPr>
        <p:txBody>
          <a:bodyPr wrap="square" lIns="0" tIns="0" rIns="0" bIns="0" rtlCol="0"/>
          <a:lstStyle/>
          <a:p>
            <a:endParaRPr/>
          </a:p>
        </p:txBody>
      </p:sp>
      <p:sp>
        <p:nvSpPr>
          <p:cNvPr id="869" name="object 869"/>
          <p:cNvSpPr/>
          <p:nvPr/>
        </p:nvSpPr>
        <p:spPr>
          <a:xfrm>
            <a:off x="1752198" y="4039556"/>
            <a:ext cx="17145" cy="11430"/>
          </a:xfrm>
          <a:custGeom>
            <a:avLst/>
            <a:gdLst/>
            <a:ahLst/>
            <a:cxnLst/>
            <a:rect l="l" t="t" r="r" b="b"/>
            <a:pathLst>
              <a:path w="17144" h="11429">
                <a:moveTo>
                  <a:pt x="10198" y="0"/>
                </a:moveTo>
                <a:lnTo>
                  <a:pt x="6019" y="0"/>
                </a:lnTo>
                <a:lnTo>
                  <a:pt x="2285" y="711"/>
                </a:lnTo>
                <a:lnTo>
                  <a:pt x="0" y="4089"/>
                </a:lnTo>
                <a:lnTo>
                  <a:pt x="2082" y="6527"/>
                </a:lnTo>
                <a:lnTo>
                  <a:pt x="8648" y="8712"/>
                </a:lnTo>
                <a:lnTo>
                  <a:pt x="11556" y="11379"/>
                </a:lnTo>
                <a:lnTo>
                  <a:pt x="11861" y="11417"/>
                </a:lnTo>
                <a:lnTo>
                  <a:pt x="13097" y="10414"/>
                </a:lnTo>
                <a:lnTo>
                  <a:pt x="11772" y="10414"/>
                </a:lnTo>
                <a:lnTo>
                  <a:pt x="8826" y="7848"/>
                </a:lnTo>
                <a:lnTo>
                  <a:pt x="3111" y="5981"/>
                </a:lnTo>
                <a:lnTo>
                  <a:pt x="2717" y="5829"/>
                </a:lnTo>
                <a:lnTo>
                  <a:pt x="2565" y="5791"/>
                </a:lnTo>
                <a:lnTo>
                  <a:pt x="1193" y="3873"/>
                </a:lnTo>
                <a:lnTo>
                  <a:pt x="2666" y="1676"/>
                </a:lnTo>
                <a:lnTo>
                  <a:pt x="5816" y="863"/>
                </a:lnTo>
                <a:lnTo>
                  <a:pt x="14830" y="863"/>
                </a:lnTo>
                <a:lnTo>
                  <a:pt x="12026" y="165"/>
                </a:lnTo>
                <a:lnTo>
                  <a:pt x="11125" y="50"/>
                </a:lnTo>
                <a:lnTo>
                  <a:pt x="10198" y="0"/>
                </a:lnTo>
                <a:close/>
              </a:path>
              <a:path w="17144" h="11429">
                <a:moveTo>
                  <a:pt x="14830" y="863"/>
                </a:moveTo>
                <a:lnTo>
                  <a:pt x="10172" y="863"/>
                </a:lnTo>
                <a:lnTo>
                  <a:pt x="11048" y="914"/>
                </a:lnTo>
                <a:lnTo>
                  <a:pt x="11887" y="1003"/>
                </a:lnTo>
                <a:lnTo>
                  <a:pt x="15074" y="1816"/>
                </a:lnTo>
                <a:lnTo>
                  <a:pt x="16065" y="4813"/>
                </a:lnTo>
                <a:lnTo>
                  <a:pt x="15659" y="6045"/>
                </a:lnTo>
                <a:lnTo>
                  <a:pt x="14477" y="7429"/>
                </a:lnTo>
                <a:lnTo>
                  <a:pt x="13500" y="8890"/>
                </a:lnTo>
                <a:lnTo>
                  <a:pt x="11772" y="10414"/>
                </a:lnTo>
                <a:lnTo>
                  <a:pt x="13097" y="10414"/>
                </a:lnTo>
                <a:lnTo>
                  <a:pt x="14033" y="9626"/>
                </a:lnTo>
                <a:lnTo>
                  <a:pt x="15151" y="7975"/>
                </a:lnTo>
                <a:lnTo>
                  <a:pt x="16522" y="6350"/>
                </a:lnTo>
                <a:lnTo>
                  <a:pt x="16992" y="4864"/>
                </a:lnTo>
                <a:lnTo>
                  <a:pt x="15747" y="1092"/>
                </a:lnTo>
                <a:lnTo>
                  <a:pt x="14830" y="863"/>
                </a:lnTo>
                <a:close/>
              </a:path>
            </a:pathLst>
          </a:custGeom>
          <a:solidFill>
            <a:srgbClr val="80087B">
              <a:alpha val="79998"/>
            </a:srgbClr>
          </a:solidFill>
        </p:spPr>
        <p:txBody>
          <a:bodyPr wrap="square" lIns="0" tIns="0" rIns="0" bIns="0" rtlCol="0"/>
          <a:lstStyle/>
          <a:p>
            <a:endParaRPr/>
          </a:p>
        </p:txBody>
      </p:sp>
      <p:sp>
        <p:nvSpPr>
          <p:cNvPr id="870" name="object 870"/>
          <p:cNvSpPr/>
          <p:nvPr/>
        </p:nvSpPr>
        <p:spPr>
          <a:xfrm>
            <a:off x="1713971" y="4060463"/>
            <a:ext cx="65405" cy="18415"/>
          </a:xfrm>
          <a:custGeom>
            <a:avLst/>
            <a:gdLst/>
            <a:ahLst/>
            <a:cxnLst/>
            <a:rect l="l" t="t" r="r" b="b"/>
            <a:pathLst>
              <a:path w="65405" h="18414">
                <a:moveTo>
                  <a:pt x="2006" y="0"/>
                </a:moveTo>
                <a:lnTo>
                  <a:pt x="266" y="2997"/>
                </a:lnTo>
                <a:lnTo>
                  <a:pt x="0" y="12992"/>
                </a:lnTo>
                <a:lnTo>
                  <a:pt x="16636" y="16992"/>
                </a:lnTo>
                <a:lnTo>
                  <a:pt x="27093" y="18241"/>
                </a:lnTo>
                <a:lnTo>
                  <a:pt x="38320" y="17691"/>
                </a:lnTo>
                <a:lnTo>
                  <a:pt x="48907" y="15806"/>
                </a:lnTo>
                <a:lnTo>
                  <a:pt x="50515" y="15288"/>
                </a:lnTo>
                <a:lnTo>
                  <a:pt x="27900" y="15288"/>
                </a:lnTo>
                <a:lnTo>
                  <a:pt x="17437" y="14033"/>
                </a:lnTo>
                <a:lnTo>
                  <a:pt x="4495" y="10922"/>
                </a:lnTo>
                <a:lnTo>
                  <a:pt x="1828" y="4254"/>
                </a:lnTo>
                <a:lnTo>
                  <a:pt x="1861" y="2997"/>
                </a:lnTo>
                <a:lnTo>
                  <a:pt x="2006" y="0"/>
                </a:lnTo>
                <a:close/>
              </a:path>
              <a:path w="65405" h="18414">
                <a:moveTo>
                  <a:pt x="65239" y="3086"/>
                </a:moveTo>
                <a:lnTo>
                  <a:pt x="27900" y="15288"/>
                </a:lnTo>
                <a:lnTo>
                  <a:pt x="50515" y="15288"/>
                </a:lnTo>
                <a:lnTo>
                  <a:pt x="57442" y="13055"/>
                </a:lnTo>
                <a:lnTo>
                  <a:pt x="57975" y="12801"/>
                </a:lnTo>
                <a:lnTo>
                  <a:pt x="58267" y="12687"/>
                </a:lnTo>
                <a:lnTo>
                  <a:pt x="60642" y="11582"/>
                </a:lnTo>
                <a:lnTo>
                  <a:pt x="62306" y="10414"/>
                </a:lnTo>
                <a:lnTo>
                  <a:pt x="64046" y="7531"/>
                </a:lnTo>
                <a:lnTo>
                  <a:pt x="64744" y="5295"/>
                </a:lnTo>
                <a:lnTo>
                  <a:pt x="65239" y="3086"/>
                </a:lnTo>
                <a:close/>
              </a:path>
            </a:pathLst>
          </a:custGeom>
          <a:solidFill>
            <a:srgbClr val="FFC547">
              <a:alpha val="79998"/>
            </a:srgbClr>
          </a:solidFill>
        </p:spPr>
        <p:txBody>
          <a:bodyPr wrap="square" lIns="0" tIns="0" rIns="0" bIns="0" rtlCol="0"/>
          <a:lstStyle/>
          <a:p>
            <a:endParaRPr/>
          </a:p>
        </p:txBody>
      </p:sp>
      <p:sp>
        <p:nvSpPr>
          <p:cNvPr id="871" name="object 871"/>
          <p:cNvSpPr/>
          <p:nvPr/>
        </p:nvSpPr>
        <p:spPr>
          <a:xfrm>
            <a:off x="1714294" y="4060059"/>
            <a:ext cx="65405" cy="19685"/>
          </a:xfrm>
          <a:custGeom>
            <a:avLst/>
            <a:gdLst/>
            <a:ahLst/>
            <a:cxnLst/>
            <a:rect l="l" t="t" r="r" b="b"/>
            <a:pathLst>
              <a:path w="65405" h="19685">
                <a:moveTo>
                  <a:pt x="1574" y="0"/>
                </a:moveTo>
                <a:lnTo>
                  <a:pt x="1377" y="114"/>
                </a:lnTo>
                <a:lnTo>
                  <a:pt x="317" y="1892"/>
                </a:lnTo>
                <a:lnTo>
                  <a:pt x="0" y="4838"/>
                </a:lnTo>
                <a:lnTo>
                  <a:pt x="2692" y="11112"/>
                </a:lnTo>
                <a:lnTo>
                  <a:pt x="6400" y="15455"/>
                </a:lnTo>
                <a:lnTo>
                  <a:pt x="19748" y="18656"/>
                </a:lnTo>
                <a:lnTo>
                  <a:pt x="23876" y="19088"/>
                </a:lnTo>
                <a:lnTo>
                  <a:pt x="28486" y="19088"/>
                </a:lnTo>
                <a:lnTo>
                  <a:pt x="36151" y="18711"/>
                </a:lnTo>
                <a:lnTo>
                  <a:pt x="39592" y="18237"/>
                </a:lnTo>
                <a:lnTo>
                  <a:pt x="23952" y="18237"/>
                </a:lnTo>
                <a:lnTo>
                  <a:pt x="19888" y="17818"/>
                </a:lnTo>
                <a:lnTo>
                  <a:pt x="6946" y="14706"/>
                </a:lnTo>
                <a:lnTo>
                  <a:pt x="3537" y="10747"/>
                </a:lnTo>
                <a:lnTo>
                  <a:pt x="2730" y="10553"/>
                </a:lnTo>
                <a:lnTo>
                  <a:pt x="2543" y="8571"/>
                </a:lnTo>
                <a:lnTo>
                  <a:pt x="1295" y="5702"/>
                </a:lnTo>
                <a:lnTo>
                  <a:pt x="1397" y="2501"/>
                </a:lnTo>
                <a:lnTo>
                  <a:pt x="2006" y="2501"/>
                </a:lnTo>
                <a:lnTo>
                  <a:pt x="2120" y="228"/>
                </a:lnTo>
                <a:lnTo>
                  <a:pt x="1955" y="114"/>
                </a:lnTo>
                <a:lnTo>
                  <a:pt x="1574" y="0"/>
                </a:lnTo>
                <a:close/>
              </a:path>
              <a:path w="65405" h="19685">
                <a:moveTo>
                  <a:pt x="64137" y="7874"/>
                </a:moveTo>
                <a:lnTo>
                  <a:pt x="63093" y="7874"/>
                </a:lnTo>
                <a:lnTo>
                  <a:pt x="62798" y="8571"/>
                </a:lnTo>
                <a:lnTo>
                  <a:pt x="61683" y="10490"/>
                </a:lnTo>
                <a:lnTo>
                  <a:pt x="60121" y="11607"/>
                </a:lnTo>
                <a:lnTo>
                  <a:pt x="57785" y="12700"/>
                </a:lnTo>
                <a:lnTo>
                  <a:pt x="57505" y="12801"/>
                </a:lnTo>
                <a:lnTo>
                  <a:pt x="56946" y="13068"/>
                </a:lnTo>
                <a:lnTo>
                  <a:pt x="50849" y="15177"/>
                </a:lnTo>
                <a:lnTo>
                  <a:pt x="43707" y="16810"/>
                </a:lnTo>
                <a:lnTo>
                  <a:pt x="36069" y="17863"/>
                </a:lnTo>
                <a:lnTo>
                  <a:pt x="28486" y="18237"/>
                </a:lnTo>
                <a:lnTo>
                  <a:pt x="39592" y="18237"/>
                </a:lnTo>
                <a:lnTo>
                  <a:pt x="63969" y="8331"/>
                </a:lnTo>
                <a:lnTo>
                  <a:pt x="64137" y="7874"/>
                </a:lnTo>
                <a:close/>
              </a:path>
              <a:path w="65405" h="19685">
                <a:moveTo>
                  <a:pt x="4438" y="10963"/>
                </a:moveTo>
                <a:lnTo>
                  <a:pt x="4927" y="11963"/>
                </a:lnTo>
                <a:lnTo>
                  <a:pt x="20574" y="15709"/>
                </a:lnTo>
                <a:lnTo>
                  <a:pt x="24688" y="16129"/>
                </a:lnTo>
                <a:lnTo>
                  <a:pt x="29286" y="16129"/>
                </a:lnTo>
                <a:lnTo>
                  <a:pt x="36957" y="15752"/>
                </a:lnTo>
                <a:lnTo>
                  <a:pt x="40404" y="15278"/>
                </a:lnTo>
                <a:lnTo>
                  <a:pt x="24752" y="15278"/>
                </a:lnTo>
                <a:lnTo>
                  <a:pt x="20688" y="14859"/>
                </a:lnTo>
                <a:lnTo>
                  <a:pt x="4438" y="10963"/>
                </a:lnTo>
                <a:close/>
              </a:path>
              <a:path w="65405" h="19685">
                <a:moveTo>
                  <a:pt x="64795" y="3009"/>
                </a:moveTo>
                <a:lnTo>
                  <a:pt x="64566" y="3136"/>
                </a:lnTo>
                <a:lnTo>
                  <a:pt x="64096" y="4584"/>
                </a:lnTo>
                <a:lnTo>
                  <a:pt x="63583" y="5702"/>
                </a:lnTo>
                <a:lnTo>
                  <a:pt x="62496" y="7518"/>
                </a:lnTo>
                <a:lnTo>
                  <a:pt x="60921" y="8636"/>
                </a:lnTo>
                <a:lnTo>
                  <a:pt x="58597" y="9740"/>
                </a:lnTo>
                <a:lnTo>
                  <a:pt x="58293" y="9855"/>
                </a:lnTo>
                <a:lnTo>
                  <a:pt x="57746" y="10109"/>
                </a:lnTo>
                <a:lnTo>
                  <a:pt x="51649" y="12224"/>
                </a:lnTo>
                <a:lnTo>
                  <a:pt x="44507" y="13855"/>
                </a:lnTo>
                <a:lnTo>
                  <a:pt x="36869" y="14906"/>
                </a:lnTo>
                <a:lnTo>
                  <a:pt x="29286" y="15278"/>
                </a:lnTo>
                <a:lnTo>
                  <a:pt x="40404" y="15278"/>
                </a:lnTo>
                <a:lnTo>
                  <a:pt x="63093" y="7874"/>
                </a:lnTo>
                <a:lnTo>
                  <a:pt x="64137" y="7874"/>
                </a:lnTo>
                <a:lnTo>
                  <a:pt x="64757" y="6184"/>
                </a:lnTo>
                <a:lnTo>
                  <a:pt x="65379" y="3352"/>
                </a:lnTo>
                <a:lnTo>
                  <a:pt x="65239" y="3136"/>
                </a:lnTo>
                <a:lnTo>
                  <a:pt x="64795" y="3009"/>
                </a:lnTo>
                <a:close/>
              </a:path>
              <a:path w="65405" h="19685">
                <a:moveTo>
                  <a:pt x="2370" y="6737"/>
                </a:moveTo>
                <a:lnTo>
                  <a:pt x="4438" y="10963"/>
                </a:lnTo>
                <a:lnTo>
                  <a:pt x="2370" y="6737"/>
                </a:lnTo>
                <a:close/>
              </a:path>
              <a:path w="65405" h="19685">
                <a:moveTo>
                  <a:pt x="2006" y="2501"/>
                </a:moveTo>
                <a:lnTo>
                  <a:pt x="1397" y="2501"/>
                </a:lnTo>
                <a:lnTo>
                  <a:pt x="2019" y="6019"/>
                </a:lnTo>
                <a:lnTo>
                  <a:pt x="2370" y="6737"/>
                </a:lnTo>
                <a:lnTo>
                  <a:pt x="2051" y="3352"/>
                </a:lnTo>
                <a:lnTo>
                  <a:pt x="2006" y="2501"/>
                </a:lnTo>
                <a:close/>
              </a:path>
            </a:pathLst>
          </a:custGeom>
          <a:solidFill>
            <a:srgbClr val="FFA227">
              <a:alpha val="79998"/>
            </a:srgbClr>
          </a:solidFill>
        </p:spPr>
        <p:txBody>
          <a:bodyPr wrap="square" lIns="0" tIns="0" rIns="0" bIns="0" rtlCol="0"/>
          <a:lstStyle/>
          <a:p>
            <a:endParaRPr/>
          </a:p>
        </p:txBody>
      </p:sp>
      <p:sp>
        <p:nvSpPr>
          <p:cNvPr id="872" name="object 872"/>
          <p:cNvSpPr/>
          <p:nvPr/>
        </p:nvSpPr>
        <p:spPr>
          <a:xfrm>
            <a:off x="1771011" y="4072654"/>
            <a:ext cx="1905" cy="1905"/>
          </a:xfrm>
          <a:custGeom>
            <a:avLst/>
            <a:gdLst/>
            <a:ahLst/>
            <a:cxnLst/>
            <a:rect l="l" t="t" r="r" b="b"/>
            <a:pathLst>
              <a:path w="1905" h="1904">
                <a:moveTo>
                  <a:pt x="1273" y="0"/>
                </a:moveTo>
                <a:lnTo>
                  <a:pt x="116" y="520"/>
                </a:lnTo>
                <a:lnTo>
                  <a:pt x="0" y="1015"/>
                </a:lnTo>
                <a:lnTo>
                  <a:pt x="79" y="1193"/>
                </a:lnTo>
                <a:lnTo>
                  <a:pt x="232" y="1295"/>
                </a:lnTo>
                <a:lnTo>
                  <a:pt x="448" y="1295"/>
                </a:lnTo>
                <a:lnTo>
                  <a:pt x="1146" y="1015"/>
                </a:lnTo>
                <a:lnTo>
                  <a:pt x="1629" y="774"/>
                </a:lnTo>
                <a:lnTo>
                  <a:pt x="1718" y="520"/>
                </a:lnTo>
                <a:lnTo>
                  <a:pt x="1527" y="101"/>
                </a:lnTo>
                <a:lnTo>
                  <a:pt x="1273" y="0"/>
                </a:lnTo>
                <a:close/>
              </a:path>
            </a:pathLst>
          </a:custGeom>
          <a:solidFill>
            <a:srgbClr val="FAB459">
              <a:alpha val="79998"/>
            </a:srgbClr>
          </a:solidFill>
        </p:spPr>
        <p:txBody>
          <a:bodyPr wrap="square" lIns="0" tIns="0" rIns="0" bIns="0" rtlCol="0"/>
          <a:lstStyle/>
          <a:p>
            <a:endParaRPr/>
          </a:p>
        </p:txBody>
      </p:sp>
      <p:sp>
        <p:nvSpPr>
          <p:cNvPr id="873" name="object 873"/>
          <p:cNvSpPr/>
          <p:nvPr/>
        </p:nvSpPr>
        <p:spPr>
          <a:xfrm>
            <a:off x="1721633" y="4051487"/>
            <a:ext cx="50165" cy="19050"/>
          </a:xfrm>
          <a:custGeom>
            <a:avLst/>
            <a:gdLst/>
            <a:ahLst/>
            <a:cxnLst/>
            <a:rect l="l" t="t" r="r" b="b"/>
            <a:pathLst>
              <a:path w="50164" h="19050">
                <a:moveTo>
                  <a:pt x="9967" y="330"/>
                </a:moveTo>
                <a:lnTo>
                  <a:pt x="3833" y="3213"/>
                </a:lnTo>
                <a:lnTo>
                  <a:pt x="426" y="6486"/>
                </a:lnTo>
                <a:lnTo>
                  <a:pt x="0" y="11020"/>
                </a:lnTo>
                <a:lnTo>
                  <a:pt x="3442" y="15368"/>
                </a:lnTo>
                <a:lnTo>
                  <a:pt x="11644" y="18084"/>
                </a:lnTo>
                <a:lnTo>
                  <a:pt x="22781" y="18792"/>
                </a:lnTo>
                <a:lnTo>
                  <a:pt x="33574" y="18049"/>
                </a:lnTo>
                <a:lnTo>
                  <a:pt x="42751" y="15845"/>
                </a:lnTo>
                <a:lnTo>
                  <a:pt x="46084" y="13897"/>
                </a:lnTo>
                <a:lnTo>
                  <a:pt x="39466" y="13897"/>
                </a:lnTo>
                <a:lnTo>
                  <a:pt x="32916" y="10147"/>
                </a:lnTo>
                <a:lnTo>
                  <a:pt x="32526" y="9626"/>
                </a:lnTo>
                <a:lnTo>
                  <a:pt x="23099" y="9626"/>
                </a:lnTo>
                <a:lnTo>
                  <a:pt x="15594" y="4432"/>
                </a:lnTo>
                <a:lnTo>
                  <a:pt x="9967" y="330"/>
                </a:lnTo>
                <a:close/>
              </a:path>
              <a:path w="50164" h="19050">
                <a:moveTo>
                  <a:pt x="50083" y="10781"/>
                </a:moveTo>
                <a:lnTo>
                  <a:pt x="46039" y="12733"/>
                </a:lnTo>
                <a:lnTo>
                  <a:pt x="39466" y="13897"/>
                </a:lnTo>
                <a:lnTo>
                  <a:pt x="46084" y="13897"/>
                </a:lnTo>
                <a:lnTo>
                  <a:pt x="49045" y="12166"/>
                </a:lnTo>
                <a:lnTo>
                  <a:pt x="50083" y="10781"/>
                </a:lnTo>
                <a:close/>
              </a:path>
              <a:path w="50164" h="19050">
                <a:moveTo>
                  <a:pt x="21397" y="0"/>
                </a:moveTo>
                <a:lnTo>
                  <a:pt x="20902" y="5219"/>
                </a:lnTo>
                <a:lnTo>
                  <a:pt x="23099" y="9626"/>
                </a:lnTo>
                <a:lnTo>
                  <a:pt x="32526" y="9626"/>
                </a:lnTo>
                <a:lnTo>
                  <a:pt x="25347" y="50"/>
                </a:lnTo>
                <a:lnTo>
                  <a:pt x="21397" y="0"/>
                </a:lnTo>
                <a:close/>
              </a:path>
            </a:pathLst>
          </a:custGeom>
          <a:solidFill>
            <a:srgbClr val="B6067B">
              <a:alpha val="79998"/>
            </a:srgbClr>
          </a:solidFill>
        </p:spPr>
        <p:txBody>
          <a:bodyPr wrap="square" lIns="0" tIns="0" rIns="0" bIns="0" rtlCol="0"/>
          <a:lstStyle/>
          <a:p>
            <a:endParaRPr/>
          </a:p>
        </p:txBody>
      </p:sp>
      <p:sp>
        <p:nvSpPr>
          <p:cNvPr id="874" name="object 874"/>
          <p:cNvSpPr/>
          <p:nvPr/>
        </p:nvSpPr>
        <p:spPr>
          <a:xfrm>
            <a:off x="1747767" y="4046583"/>
            <a:ext cx="17145" cy="13335"/>
          </a:xfrm>
          <a:custGeom>
            <a:avLst/>
            <a:gdLst/>
            <a:ahLst/>
            <a:cxnLst/>
            <a:rect l="l" t="t" r="r" b="b"/>
            <a:pathLst>
              <a:path w="17144" h="13335">
                <a:moveTo>
                  <a:pt x="4991" y="0"/>
                </a:moveTo>
                <a:lnTo>
                  <a:pt x="0" y="1549"/>
                </a:lnTo>
                <a:lnTo>
                  <a:pt x="2413" y="1790"/>
                </a:lnTo>
                <a:lnTo>
                  <a:pt x="7734" y="7874"/>
                </a:lnTo>
                <a:lnTo>
                  <a:pt x="12179" y="12611"/>
                </a:lnTo>
                <a:lnTo>
                  <a:pt x="16827" y="13309"/>
                </a:lnTo>
                <a:lnTo>
                  <a:pt x="16776" y="4610"/>
                </a:lnTo>
                <a:lnTo>
                  <a:pt x="8432" y="508"/>
                </a:lnTo>
                <a:lnTo>
                  <a:pt x="4991" y="0"/>
                </a:lnTo>
                <a:close/>
              </a:path>
            </a:pathLst>
          </a:custGeom>
          <a:solidFill>
            <a:srgbClr val="B6067B">
              <a:alpha val="79998"/>
            </a:srgbClr>
          </a:solidFill>
        </p:spPr>
        <p:txBody>
          <a:bodyPr wrap="square" lIns="0" tIns="0" rIns="0" bIns="0" rtlCol="0"/>
          <a:lstStyle/>
          <a:p>
            <a:endParaRPr/>
          </a:p>
        </p:txBody>
      </p:sp>
      <p:sp>
        <p:nvSpPr>
          <p:cNvPr id="875" name="object 875"/>
          <p:cNvSpPr/>
          <p:nvPr/>
        </p:nvSpPr>
        <p:spPr>
          <a:xfrm>
            <a:off x="1753179" y="4040021"/>
            <a:ext cx="13970" cy="8255"/>
          </a:xfrm>
          <a:custGeom>
            <a:avLst/>
            <a:gdLst/>
            <a:ahLst/>
            <a:cxnLst/>
            <a:rect l="l" t="t" r="r" b="b"/>
            <a:pathLst>
              <a:path w="13969" h="8254">
                <a:moveTo>
                  <a:pt x="13427" y="1930"/>
                </a:moveTo>
                <a:lnTo>
                  <a:pt x="8547" y="1930"/>
                </a:lnTo>
                <a:lnTo>
                  <a:pt x="10668" y="7670"/>
                </a:lnTo>
                <a:lnTo>
                  <a:pt x="13017" y="4635"/>
                </a:lnTo>
                <a:lnTo>
                  <a:pt x="13427" y="1930"/>
                </a:lnTo>
                <a:close/>
              </a:path>
              <a:path w="13969" h="8254">
                <a:moveTo>
                  <a:pt x="2056" y="2120"/>
                </a:moveTo>
                <a:lnTo>
                  <a:pt x="0" y="2819"/>
                </a:lnTo>
                <a:lnTo>
                  <a:pt x="3111" y="4648"/>
                </a:lnTo>
                <a:lnTo>
                  <a:pt x="2056" y="2120"/>
                </a:lnTo>
                <a:close/>
              </a:path>
              <a:path w="13969" h="8254">
                <a:moveTo>
                  <a:pt x="2330" y="2027"/>
                </a:moveTo>
                <a:lnTo>
                  <a:pt x="2019" y="2031"/>
                </a:lnTo>
                <a:lnTo>
                  <a:pt x="2330" y="2027"/>
                </a:lnTo>
                <a:close/>
              </a:path>
              <a:path w="13969" h="8254">
                <a:moveTo>
                  <a:pt x="8293" y="0"/>
                </a:moveTo>
                <a:lnTo>
                  <a:pt x="2330" y="2027"/>
                </a:lnTo>
                <a:lnTo>
                  <a:pt x="8547" y="1930"/>
                </a:lnTo>
                <a:lnTo>
                  <a:pt x="13427" y="1930"/>
                </a:lnTo>
                <a:lnTo>
                  <a:pt x="13500" y="1447"/>
                </a:lnTo>
                <a:lnTo>
                  <a:pt x="8293" y="0"/>
                </a:lnTo>
                <a:close/>
              </a:path>
            </a:pathLst>
          </a:custGeom>
          <a:solidFill>
            <a:srgbClr val="C80399">
              <a:alpha val="79998"/>
            </a:srgbClr>
          </a:solidFill>
        </p:spPr>
        <p:txBody>
          <a:bodyPr wrap="square" lIns="0" tIns="0" rIns="0" bIns="0" rtlCol="0"/>
          <a:lstStyle/>
          <a:p>
            <a:endParaRPr/>
          </a:p>
        </p:txBody>
      </p:sp>
      <p:sp>
        <p:nvSpPr>
          <p:cNvPr id="876" name="object 876"/>
          <p:cNvSpPr/>
          <p:nvPr/>
        </p:nvSpPr>
        <p:spPr>
          <a:xfrm>
            <a:off x="1765025" y="4047462"/>
            <a:ext cx="15240" cy="9525"/>
          </a:xfrm>
          <a:custGeom>
            <a:avLst/>
            <a:gdLst/>
            <a:ahLst/>
            <a:cxnLst/>
            <a:rect l="l" t="t" r="r" b="b"/>
            <a:pathLst>
              <a:path w="15239" h="9525">
                <a:moveTo>
                  <a:pt x="13512" y="0"/>
                </a:moveTo>
                <a:lnTo>
                  <a:pt x="13131" y="5232"/>
                </a:lnTo>
                <a:lnTo>
                  <a:pt x="0" y="5969"/>
                </a:lnTo>
                <a:lnTo>
                  <a:pt x="9029" y="9093"/>
                </a:lnTo>
                <a:lnTo>
                  <a:pt x="14947" y="4013"/>
                </a:lnTo>
                <a:lnTo>
                  <a:pt x="15214" y="1333"/>
                </a:lnTo>
                <a:lnTo>
                  <a:pt x="13512" y="0"/>
                </a:lnTo>
                <a:close/>
              </a:path>
            </a:pathLst>
          </a:custGeom>
          <a:solidFill>
            <a:srgbClr val="B6067B">
              <a:alpha val="79998"/>
            </a:srgbClr>
          </a:solidFill>
        </p:spPr>
        <p:txBody>
          <a:bodyPr wrap="square" lIns="0" tIns="0" rIns="0" bIns="0" rtlCol="0"/>
          <a:lstStyle/>
          <a:p>
            <a:endParaRPr/>
          </a:p>
        </p:txBody>
      </p:sp>
      <p:sp>
        <p:nvSpPr>
          <p:cNvPr id="877" name="object 877"/>
          <p:cNvSpPr/>
          <p:nvPr/>
        </p:nvSpPr>
        <p:spPr>
          <a:xfrm>
            <a:off x="1769790" y="3888896"/>
            <a:ext cx="20955" cy="26034"/>
          </a:xfrm>
          <a:custGeom>
            <a:avLst/>
            <a:gdLst/>
            <a:ahLst/>
            <a:cxnLst/>
            <a:rect l="l" t="t" r="r" b="b"/>
            <a:pathLst>
              <a:path w="20955" h="26035">
                <a:moveTo>
                  <a:pt x="13347" y="0"/>
                </a:moveTo>
                <a:lnTo>
                  <a:pt x="762" y="10528"/>
                </a:lnTo>
                <a:lnTo>
                  <a:pt x="2565" y="14605"/>
                </a:lnTo>
                <a:lnTo>
                  <a:pt x="0" y="25692"/>
                </a:lnTo>
                <a:lnTo>
                  <a:pt x="20510" y="19939"/>
                </a:lnTo>
                <a:lnTo>
                  <a:pt x="16789" y="8788"/>
                </a:lnTo>
                <a:lnTo>
                  <a:pt x="14503" y="6489"/>
                </a:lnTo>
                <a:lnTo>
                  <a:pt x="13347" y="0"/>
                </a:lnTo>
                <a:close/>
              </a:path>
            </a:pathLst>
          </a:custGeom>
          <a:solidFill>
            <a:srgbClr val="FFDE96">
              <a:alpha val="79998"/>
            </a:srgbClr>
          </a:solidFill>
        </p:spPr>
        <p:txBody>
          <a:bodyPr wrap="square" lIns="0" tIns="0" rIns="0" bIns="0" rtlCol="0"/>
          <a:lstStyle/>
          <a:p>
            <a:endParaRPr/>
          </a:p>
        </p:txBody>
      </p:sp>
      <p:sp>
        <p:nvSpPr>
          <p:cNvPr id="878" name="object 878"/>
          <p:cNvSpPr/>
          <p:nvPr/>
        </p:nvSpPr>
        <p:spPr>
          <a:xfrm>
            <a:off x="1770127" y="3888440"/>
            <a:ext cx="19050" cy="24130"/>
          </a:xfrm>
          <a:custGeom>
            <a:avLst/>
            <a:gdLst/>
            <a:ahLst/>
            <a:cxnLst/>
            <a:rect l="l" t="t" r="r" b="b"/>
            <a:pathLst>
              <a:path w="19050" h="24129">
                <a:moveTo>
                  <a:pt x="13017" y="0"/>
                </a:moveTo>
                <a:lnTo>
                  <a:pt x="12852" y="25"/>
                </a:lnTo>
                <a:lnTo>
                  <a:pt x="0" y="10769"/>
                </a:lnTo>
                <a:lnTo>
                  <a:pt x="0" y="11099"/>
                </a:lnTo>
                <a:lnTo>
                  <a:pt x="1790" y="15100"/>
                </a:lnTo>
                <a:lnTo>
                  <a:pt x="1625" y="15913"/>
                </a:lnTo>
                <a:lnTo>
                  <a:pt x="965" y="19812"/>
                </a:lnTo>
                <a:lnTo>
                  <a:pt x="3835" y="23431"/>
                </a:lnTo>
                <a:lnTo>
                  <a:pt x="5295" y="24041"/>
                </a:lnTo>
                <a:lnTo>
                  <a:pt x="8254" y="24041"/>
                </a:lnTo>
                <a:lnTo>
                  <a:pt x="9448" y="23850"/>
                </a:lnTo>
                <a:lnTo>
                  <a:pt x="11854" y="23177"/>
                </a:lnTo>
                <a:lnTo>
                  <a:pt x="5562" y="23177"/>
                </a:lnTo>
                <a:lnTo>
                  <a:pt x="4330" y="22682"/>
                </a:lnTo>
                <a:lnTo>
                  <a:pt x="1714" y="19367"/>
                </a:lnTo>
                <a:lnTo>
                  <a:pt x="2671" y="15100"/>
                </a:lnTo>
                <a:lnTo>
                  <a:pt x="2616" y="14859"/>
                </a:lnTo>
                <a:lnTo>
                  <a:pt x="952" y="11099"/>
                </a:lnTo>
                <a:lnTo>
                  <a:pt x="12738" y="1257"/>
                </a:lnTo>
                <a:lnTo>
                  <a:pt x="13595" y="1257"/>
                </a:lnTo>
                <a:lnTo>
                  <a:pt x="13411" y="241"/>
                </a:lnTo>
                <a:lnTo>
                  <a:pt x="13309" y="101"/>
                </a:lnTo>
                <a:lnTo>
                  <a:pt x="13017" y="0"/>
                </a:lnTo>
                <a:close/>
              </a:path>
              <a:path w="19050" h="24129">
                <a:moveTo>
                  <a:pt x="13595" y="1257"/>
                </a:moveTo>
                <a:lnTo>
                  <a:pt x="12738" y="1257"/>
                </a:lnTo>
                <a:lnTo>
                  <a:pt x="13106" y="3009"/>
                </a:lnTo>
                <a:lnTo>
                  <a:pt x="14198" y="7505"/>
                </a:lnTo>
                <a:lnTo>
                  <a:pt x="16065" y="9461"/>
                </a:lnTo>
                <a:lnTo>
                  <a:pt x="16548" y="11099"/>
                </a:lnTo>
                <a:lnTo>
                  <a:pt x="17592" y="14859"/>
                </a:lnTo>
                <a:lnTo>
                  <a:pt x="17639" y="15100"/>
                </a:lnTo>
                <a:lnTo>
                  <a:pt x="14668" y="20688"/>
                </a:lnTo>
                <a:lnTo>
                  <a:pt x="12928" y="21971"/>
                </a:lnTo>
                <a:lnTo>
                  <a:pt x="9296" y="23012"/>
                </a:lnTo>
                <a:lnTo>
                  <a:pt x="8178" y="23177"/>
                </a:lnTo>
                <a:lnTo>
                  <a:pt x="11854" y="23177"/>
                </a:lnTo>
                <a:lnTo>
                  <a:pt x="13398" y="22745"/>
                </a:lnTo>
                <a:lnTo>
                  <a:pt x="15316" y="21297"/>
                </a:lnTo>
                <a:lnTo>
                  <a:pt x="18732" y="14859"/>
                </a:lnTo>
                <a:lnTo>
                  <a:pt x="16865" y="9105"/>
                </a:lnTo>
                <a:lnTo>
                  <a:pt x="16763" y="8928"/>
                </a:lnTo>
                <a:lnTo>
                  <a:pt x="14592" y="6756"/>
                </a:lnTo>
                <a:lnTo>
                  <a:pt x="13595" y="1257"/>
                </a:lnTo>
                <a:close/>
              </a:path>
            </a:pathLst>
          </a:custGeom>
          <a:solidFill>
            <a:srgbClr val="FAB459">
              <a:alpha val="79998"/>
            </a:srgbClr>
          </a:solidFill>
        </p:spPr>
        <p:txBody>
          <a:bodyPr wrap="square" lIns="0" tIns="0" rIns="0" bIns="0" rtlCol="0"/>
          <a:lstStyle/>
          <a:p>
            <a:endParaRPr/>
          </a:p>
        </p:txBody>
      </p:sp>
      <p:sp>
        <p:nvSpPr>
          <p:cNvPr id="879" name="object 879"/>
          <p:cNvSpPr/>
          <p:nvPr/>
        </p:nvSpPr>
        <p:spPr>
          <a:xfrm>
            <a:off x="1770557" y="3888892"/>
            <a:ext cx="17145" cy="23495"/>
          </a:xfrm>
          <a:custGeom>
            <a:avLst/>
            <a:gdLst/>
            <a:ahLst/>
            <a:cxnLst/>
            <a:rect l="l" t="t" r="r" b="b"/>
            <a:pathLst>
              <a:path w="17144" h="23495">
                <a:moveTo>
                  <a:pt x="12581" y="0"/>
                </a:moveTo>
                <a:lnTo>
                  <a:pt x="0" y="10521"/>
                </a:lnTo>
                <a:lnTo>
                  <a:pt x="1798" y="14602"/>
                </a:lnTo>
                <a:lnTo>
                  <a:pt x="0" y="22383"/>
                </a:lnTo>
                <a:lnTo>
                  <a:pt x="0" y="23152"/>
                </a:lnTo>
                <a:lnTo>
                  <a:pt x="8310" y="23152"/>
                </a:lnTo>
                <a:lnTo>
                  <a:pt x="10938" y="22412"/>
                </a:lnTo>
                <a:lnTo>
                  <a:pt x="3804" y="22412"/>
                </a:lnTo>
                <a:lnTo>
                  <a:pt x="3995" y="14069"/>
                </a:lnTo>
                <a:lnTo>
                  <a:pt x="8122" y="13510"/>
                </a:lnTo>
                <a:lnTo>
                  <a:pt x="10218" y="11579"/>
                </a:lnTo>
                <a:lnTo>
                  <a:pt x="16738" y="11579"/>
                </a:lnTo>
                <a:lnTo>
                  <a:pt x="16738" y="10931"/>
                </a:lnTo>
                <a:lnTo>
                  <a:pt x="16022" y="8785"/>
                </a:lnTo>
                <a:lnTo>
                  <a:pt x="13736" y="6499"/>
                </a:lnTo>
                <a:lnTo>
                  <a:pt x="12581" y="0"/>
                </a:lnTo>
                <a:close/>
              </a:path>
              <a:path w="17144" h="23495">
                <a:moveTo>
                  <a:pt x="16738" y="11579"/>
                </a:moveTo>
                <a:lnTo>
                  <a:pt x="10218" y="11579"/>
                </a:lnTo>
                <a:lnTo>
                  <a:pt x="12923" y="19771"/>
                </a:lnTo>
                <a:lnTo>
                  <a:pt x="3804" y="22412"/>
                </a:lnTo>
                <a:lnTo>
                  <a:pt x="10938" y="22412"/>
                </a:lnTo>
                <a:lnTo>
                  <a:pt x="16738" y="20781"/>
                </a:lnTo>
                <a:lnTo>
                  <a:pt x="16738" y="11579"/>
                </a:lnTo>
                <a:close/>
              </a:path>
            </a:pathLst>
          </a:custGeom>
          <a:solidFill>
            <a:srgbClr val="FFCB7C">
              <a:alpha val="20799"/>
            </a:srgbClr>
          </a:solidFill>
        </p:spPr>
        <p:txBody>
          <a:bodyPr wrap="square" lIns="0" tIns="0" rIns="0" bIns="0" rtlCol="0"/>
          <a:lstStyle/>
          <a:p>
            <a:endParaRPr/>
          </a:p>
        </p:txBody>
      </p:sp>
      <p:sp>
        <p:nvSpPr>
          <p:cNvPr id="880" name="object 880"/>
          <p:cNvSpPr/>
          <p:nvPr/>
        </p:nvSpPr>
        <p:spPr>
          <a:xfrm>
            <a:off x="1671250" y="3812445"/>
            <a:ext cx="635" cy="635"/>
          </a:xfrm>
          <a:custGeom>
            <a:avLst/>
            <a:gdLst/>
            <a:ahLst/>
            <a:cxnLst/>
            <a:rect l="l" t="t" r="r" b="b"/>
            <a:pathLst>
              <a:path w="635" h="635">
                <a:moveTo>
                  <a:pt x="38" y="0"/>
                </a:moveTo>
                <a:close/>
              </a:path>
            </a:pathLst>
          </a:custGeom>
          <a:solidFill>
            <a:srgbClr val="6C3C0B">
              <a:alpha val="79998"/>
            </a:srgbClr>
          </a:solidFill>
        </p:spPr>
        <p:txBody>
          <a:bodyPr wrap="square" lIns="0" tIns="0" rIns="0" bIns="0" rtlCol="0"/>
          <a:lstStyle/>
          <a:p>
            <a:endParaRPr/>
          </a:p>
        </p:txBody>
      </p:sp>
      <p:sp>
        <p:nvSpPr>
          <p:cNvPr id="881" name="object 881"/>
          <p:cNvSpPr/>
          <p:nvPr/>
        </p:nvSpPr>
        <p:spPr>
          <a:xfrm>
            <a:off x="1670931" y="3812016"/>
            <a:ext cx="1270" cy="1270"/>
          </a:xfrm>
          <a:custGeom>
            <a:avLst/>
            <a:gdLst/>
            <a:ahLst/>
            <a:cxnLst/>
            <a:rect l="l" t="t" r="r" b="b"/>
            <a:pathLst>
              <a:path w="1269" h="1270">
                <a:moveTo>
                  <a:pt x="434" y="0"/>
                </a:moveTo>
                <a:lnTo>
                  <a:pt x="66" y="25"/>
                </a:lnTo>
                <a:lnTo>
                  <a:pt x="0" y="749"/>
                </a:lnTo>
                <a:lnTo>
                  <a:pt x="346" y="863"/>
                </a:lnTo>
                <a:lnTo>
                  <a:pt x="536" y="863"/>
                </a:lnTo>
                <a:lnTo>
                  <a:pt x="688" y="749"/>
                </a:lnTo>
                <a:lnTo>
                  <a:pt x="600" y="63"/>
                </a:lnTo>
                <a:lnTo>
                  <a:pt x="434" y="0"/>
                </a:lnTo>
                <a:close/>
              </a:path>
            </a:pathLst>
          </a:custGeom>
          <a:solidFill>
            <a:srgbClr val="4E2807">
              <a:alpha val="79998"/>
            </a:srgbClr>
          </a:solidFill>
        </p:spPr>
        <p:txBody>
          <a:bodyPr wrap="square" lIns="0" tIns="0" rIns="0" bIns="0" rtlCol="0"/>
          <a:lstStyle/>
          <a:p>
            <a:endParaRPr/>
          </a:p>
        </p:txBody>
      </p:sp>
      <p:sp>
        <p:nvSpPr>
          <p:cNvPr id="882" name="object 882"/>
          <p:cNvSpPr/>
          <p:nvPr/>
        </p:nvSpPr>
        <p:spPr>
          <a:xfrm>
            <a:off x="1708677" y="3865634"/>
            <a:ext cx="55244" cy="37465"/>
          </a:xfrm>
          <a:custGeom>
            <a:avLst/>
            <a:gdLst/>
            <a:ahLst/>
            <a:cxnLst/>
            <a:rect l="l" t="t" r="r" b="b"/>
            <a:pathLst>
              <a:path w="55244" h="37464">
                <a:moveTo>
                  <a:pt x="2438" y="14287"/>
                </a:moveTo>
                <a:lnTo>
                  <a:pt x="0" y="20866"/>
                </a:lnTo>
                <a:lnTo>
                  <a:pt x="11264" y="21399"/>
                </a:lnTo>
                <a:lnTo>
                  <a:pt x="18995" y="31863"/>
                </a:lnTo>
                <a:lnTo>
                  <a:pt x="24534" y="36722"/>
                </a:lnTo>
                <a:lnTo>
                  <a:pt x="30547" y="37208"/>
                </a:lnTo>
                <a:lnTo>
                  <a:pt x="39700" y="34556"/>
                </a:lnTo>
                <a:lnTo>
                  <a:pt x="48720" y="28316"/>
                </a:lnTo>
                <a:lnTo>
                  <a:pt x="53389" y="19057"/>
                </a:lnTo>
                <a:lnTo>
                  <a:pt x="53479" y="18503"/>
                </a:lnTo>
                <a:lnTo>
                  <a:pt x="10960" y="18503"/>
                </a:lnTo>
                <a:lnTo>
                  <a:pt x="2578" y="18313"/>
                </a:lnTo>
                <a:lnTo>
                  <a:pt x="2438" y="14287"/>
                </a:lnTo>
                <a:close/>
              </a:path>
              <a:path w="55244" h="37464">
                <a:moveTo>
                  <a:pt x="54330" y="0"/>
                </a:moveTo>
                <a:lnTo>
                  <a:pt x="10960" y="18503"/>
                </a:lnTo>
                <a:lnTo>
                  <a:pt x="53479" y="18503"/>
                </a:lnTo>
                <a:lnTo>
                  <a:pt x="54950" y="9516"/>
                </a:lnTo>
                <a:lnTo>
                  <a:pt x="54648" y="2425"/>
                </a:lnTo>
                <a:lnTo>
                  <a:pt x="54330" y="0"/>
                </a:lnTo>
                <a:close/>
              </a:path>
            </a:pathLst>
          </a:custGeom>
          <a:solidFill>
            <a:srgbClr val="F8C279">
              <a:alpha val="31999"/>
            </a:srgbClr>
          </a:solidFill>
        </p:spPr>
        <p:txBody>
          <a:bodyPr wrap="square" lIns="0" tIns="0" rIns="0" bIns="0" rtlCol="0"/>
          <a:lstStyle/>
          <a:p>
            <a:endParaRPr/>
          </a:p>
        </p:txBody>
      </p:sp>
      <p:sp>
        <p:nvSpPr>
          <p:cNvPr id="883" name="object 883"/>
          <p:cNvSpPr/>
          <p:nvPr/>
        </p:nvSpPr>
        <p:spPr>
          <a:xfrm>
            <a:off x="1720997" y="3868557"/>
            <a:ext cx="42545" cy="31115"/>
          </a:xfrm>
          <a:custGeom>
            <a:avLst/>
            <a:gdLst/>
            <a:ahLst/>
            <a:cxnLst/>
            <a:rect l="l" t="t" r="r" b="b"/>
            <a:pathLst>
              <a:path w="42544" h="31114">
                <a:moveTo>
                  <a:pt x="41173" y="0"/>
                </a:moveTo>
                <a:lnTo>
                  <a:pt x="30664" y="9306"/>
                </a:lnTo>
                <a:lnTo>
                  <a:pt x="19586" y="14738"/>
                </a:lnTo>
                <a:lnTo>
                  <a:pt x="9008" y="17141"/>
                </a:lnTo>
                <a:lnTo>
                  <a:pt x="0" y="17360"/>
                </a:lnTo>
                <a:lnTo>
                  <a:pt x="4965" y="22762"/>
                </a:lnTo>
                <a:lnTo>
                  <a:pt x="11271" y="27643"/>
                </a:lnTo>
                <a:lnTo>
                  <a:pt x="18605" y="30564"/>
                </a:lnTo>
                <a:lnTo>
                  <a:pt x="26657" y="30086"/>
                </a:lnTo>
                <a:lnTo>
                  <a:pt x="36399" y="26565"/>
                </a:lnTo>
                <a:lnTo>
                  <a:pt x="41159" y="22258"/>
                </a:lnTo>
                <a:lnTo>
                  <a:pt x="42296" y="14343"/>
                </a:lnTo>
                <a:lnTo>
                  <a:pt x="41173" y="0"/>
                </a:lnTo>
                <a:close/>
              </a:path>
            </a:pathLst>
          </a:custGeom>
          <a:solidFill>
            <a:srgbClr val="E24E20">
              <a:alpha val="79998"/>
            </a:srgbClr>
          </a:solidFill>
        </p:spPr>
        <p:txBody>
          <a:bodyPr wrap="square" lIns="0" tIns="0" rIns="0" bIns="0" rtlCol="0"/>
          <a:lstStyle/>
          <a:p>
            <a:endParaRPr/>
          </a:p>
        </p:txBody>
      </p:sp>
      <p:sp>
        <p:nvSpPr>
          <p:cNvPr id="884" name="object 884"/>
          <p:cNvSpPr/>
          <p:nvPr/>
        </p:nvSpPr>
        <p:spPr>
          <a:xfrm>
            <a:off x="1720348" y="3867858"/>
            <a:ext cx="42545" cy="32384"/>
          </a:xfrm>
          <a:custGeom>
            <a:avLst/>
            <a:gdLst/>
            <a:ahLst/>
            <a:cxnLst/>
            <a:rect l="l" t="t" r="r" b="b"/>
            <a:pathLst>
              <a:path w="42544" h="32385">
                <a:moveTo>
                  <a:pt x="42129" y="1409"/>
                </a:moveTo>
                <a:lnTo>
                  <a:pt x="41592" y="1409"/>
                </a:lnTo>
                <a:lnTo>
                  <a:pt x="41539" y="6972"/>
                </a:lnTo>
                <a:lnTo>
                  <a:pt x="40071" y="15705"/>
                </a:lnTo>
                <a:lnTo>
                  <a:pt x="35793" y="24512"/>
                </a:lnTo>
                <a:lnTo>
                  <a:pt x="27203" y="30518"/>
                </a:lnTo>
                <a:lnTo>
                  <a:pt x="25641" y="31026"/>
                </a:lnTo>
                <a:lnTo>
                  <a:pt x="24015" y="31280"/>
                </a:lnTo>
                <a:lnTo>
                  <a:pt x="19397" y="31280"/>
                </a:lnTo>
                <a:lnTo>
                  <a:pt x="22377" y="31851"/>
                </a:lnTo>
                <a:lnTo>
                  <a:pt x="24066" y="31851"/>
                </a:lnTo>
                <a:lnTo>
                  <a:pt x="25755" y="31584"/>
                </a:lnTo>
                <a:lnTo>
                  <a:pt x="27381" y="31064"/>
                </a:lnTo>
                <a:lnTo>
                  <a:pt x="36837" y="24056"/>
                </a:lnTo>
                <a:lnTo>
                  <a:pt x="41109" y="13920"/>
                </a:lnTo>
                <a:lnTo>
                  <a:pt x="42200" y="4759"/>
                </a:lnTo>
                <a:lnTo>
                  <a:pt x="42129" y="1409"/>
                </a:lnTo>
                <a:close/>
              </a:path>
              <a:path w="42544" h="32385">
                <a:moveTo>
                  <a:pt x="5986" y="24067"/>
                </a:moveTo>
                <a:lnTo>
                  <a:pt x="6248" y="24383"/>
                </a:lnTo>
                <a:lnTo>
                  <a:pt x="13804" y="31280"/>
                </a:lnTo>
                <a:lnTo>
                  <a:pt x="19397" y="31280"/>
                </a:lnTo>
                <a:lnTo>
                  <a:pt x="15839" y="30597"/>
                </a:lnTo>
                <a:lnTo>
                  <a:pt x="9894" y="27373"/>
                </a:lnTo>
                <a:lnTo>
                  <a:pt x="5986" y="24067"/>
                </a:lnTo>
                <a:close/>
              </a:path>
              <a:path w="42544" h="32385">
                <a:moveTo>
                  <a:pt x="0" y="17716"/>
                </a:moveTo>
                <a:lnTo>
                  <a:pt x="637" y="18465"/>
                </a:lnTo>
                <a:lnTo>
                  <a:pt x="4705" y="22984"/>
                </a:lnTo>
                <a:lnTo>
                  <a:pt x="5986" y="24067"/>
                </a:lnTo>
                <a:lnTo>
                  <a:pt x="1282" y="18389"/>
                </a:lnTo>
                <a:lnTo>
                  <a:pt x="4980" y="18389"/>
                </a:lnTo>
                <a:lnTo>
                  <a:pt x="10811" y="17963"/>
                </a:lnTo>
                <a:lnTo>
                  <a:pt x="11101" y="17894"/>
                </a:lnTo>
                <a:lnTo>
                  <a:pt x="2819" y="17894"/>
                </a:lnTo>
                <a:lnTo>
                  <a:pt x="1727" y="17843"/>
                </a:lnTo>
                <a:lnTo>
                  <a:pt x="0" y="17716"/>
                </a:lnTo>
                <a:close/>
              </a:path>
              <a:path w="42544" h="32385">
                <a:moveTo>
                  <a:pt x="4980" y="18389"/>
                </a:moveTo>
                <a:lnTo>
                  <a:pt x="1282" y="18389"/>
                </a:lnTo>
                <a:lnTo>
                  <a:pt x="2146" y="18440"/>
                </a:lnTo>
                <a:lnTo>
                  <a:pt x="3035" y="18465"/>
                </a:lnTo>
                <a:lnTo>
                  <a:pt x="3936" y="18465"/>
                </a:lnTo>
                <a:lnTo>
                  <a:pt x="4980" y="18389"/>
                </a:lnTo>
                <a:close/>
              </a:path>
              <a:path w="42544" h="32385">
                <a:moveTo>
                  <a:pt x="42049" y="0"/>
                </a:moveTo>
                <a:lnTo>
                  <a:pt x="3936" y="17894"/>
                </a:lnTo>
                <a:lnTo>
                  <a:pt x="11101" y="17894"/>
                </a:lnTo>
                <a:lnTo>
                  <a:pt x="20264" y="15705"/>
                </a:lnTo>
                <a:lnTo>
                  <a:pt x="30967" y="10563"/>
                </a:lnTo>
                <a:lnTo>
                  <a:pt x="41592" y="1409"/>
                </a:lnTo>
                <a:lnTo>
                  <a:pt x="42129" y="1409"/>
                </a:lnTo>
                <a:lnTo>
                  <a:pt x="42049" y="0"/>
                </a:lnTo>
                <a:close/>
              </a:path>
            </a:pathLst>
          </a:custGeom>
          <a:solidFill>
            <a:srgbClr val="FAB459">
              <a:alpha val="79998"/>
            </a:srgbClr>
          </a:solidFill>
        </p:spPr>
        <p:txBody>
          <a:bodyPr wrap="square" lIns="0" tIns="0" rIns="0" bIns="0" rtlCol="0"/>
          <a:lstStyle/>
          <a:p>
            <a:endParaRPr/>
          </a:p>
        </p:txBody>
      </p:sp>
      <p:sp>
        <p:nvSpPr>
          <p:cNvPr id="885" name="object 885"/>
          <p:cNvSpPr/>
          <p:nvPr/>
        </p:nvSpPr>
        <p:spPr>
          <a:xfrm>
            <a:off x="1740664" y="3878073"/>
            <a:ext cx="19050" cy="19050"/>
          </a:xfrm>
          <a:custGeom>
            <a:avLst/>
            <a:gdLst/>
            <a:ahLst/>
            <a:cxnLst/>
            <a:rect l="l" t="t" r="r" b="b"/>
            <a:pathLst>
              <a:path w="19050" h="19050">
                <a:moveTo>
                  <a:pt x="10667" y="0"/>
                </a:moveTo>
                <a:lnTo>
                  <a:pt x="7861" y="1816"/>
                </a:lnTo>
                <a:lnTo>
                  <a:pt x="5003" y="3251"/>
                </a:lnTo>
                <a:lnTo>
                  <a:pt x="2158" y="4394"/>
                </a:lnTo>
                <a:lnTo>
                  <a:pt x="698" y="6438"/>
                </a:lnTo>
                <a:lnTo>
                  <a:pt x="0" y="8966"/>
                </a:lnTo>
                <a:lnTo>
                  <a:pt x="1219" y="15989"/>
                </a:lnTo>
                <a:lnTo>
                  <a:pt x="5753" y="18529"/>
                </a:lnTo>
                <a:lnTo>
                  <a:pt x="15316" y="15608"/>
                </a:lnTo>
                <a:lnTo>
                  <a:pt x="18529" y="10680"/>
                </a:lnTo>
                <a:lnTo>
                  <a:pt x="17094" y="2476"/>
                </a:lnTo>
                <a:lnTo>
                  <a:pt x="14198" y="139"/>
                </a:lnTo>
                <a:lnTo>
                  <a:pt x="10667" y="0"/>
                </a:lnTo>
                <a:close/>
              </a:path>
            </a:pathLst>
          </a:custGeom>
          <a:solidFill>
            <a:srgbClr val="C3351D">
              <a:alpha val="79998"/>
            </a:srgbClr>
          </a:solidFill>
        </p:spPr>
        <p:txBody>
          <a:bodyPr wrap="square" lIns="0" tIns="0" rIns="0" bIns="0" rtlCol="0"/>
          <a:lstStyle/>
          <a:p>
            <a:endParaRPr/>
          </a:p>
        </p:txBody>
      </p:sp>
      <p:sp>
        <p:nvSpPr>
          <p:cNvPr id="886" name="object 886"/>
          <p:cNvSpPr/>
          <p:nvPr/>
        </p:nvSpPr>
        <p:spPr>
          <a:xfrm>
            <a:off x="1734040" y="3886808"/>
            <a:ext cx="26034" cy="13970"/>
          </a:xfrm>
          <a:custGeom>
            <a:avLst/>
            <a:gdLst/>
            <a:ahLst/>
            <a:cxnLst/>
            <a:rect l="l" t="t" r="r" b="b"/>
            <a:pathLst>
              <a:path w="26035" h="13970">
                <a:moveTo>
                  <a:pt x="20911" y="0"/>
                </a:moveTo>
                <a:lnTo>
                  <a:pt x="14111" y="960"/>
                </a:lnTo>
                <a:lnTo>
                  <a:pt x="6646" y="4063"/>
                </a:lnTo>
                <a:lnTo>
                  <a:pt x="0" y="10383"/>
                </a:lnTo>
                <a:lnTo>
                  <a:pt x="4152" y="12466"/>
                </a:lnTo>
                <a:lnTo>
                  <a:pt x="8775" y="13380"/>
                </a:lnTo>
                <a:lnTo>
                  <a:pt x="19888" y="9837"/>
                </a:lnTo>
                <a:lnTo>
                  <a:pt x="23495" y="5163"/>
                </a:lnTo>
                <a:lnTo>
                  <a:pt x="25565" y="109"/>
                </a:lnTo>
                <a:lnTo>
                  <a:pt x="20911" y="0"/>
                </a:lnTo>
                <a:close/>
              </a:path>
            </a:pathLst>
          </a:custGeom>
          <a:solidFill>
            <a:srgbClr val="FF924D">
              <a:alpha val="79998"/>
            </a:srgbClr>
          </a:solidFill>
        </p:spPr>
        <p:txBody>
          <a:bodyPr wrap="square" lIns="0" tIns="0" rIns="0" bIns="0" rtlCol="0"/>
          <a:lstStyle/>
          <a:p>
            <a:endParaRPr/>
          </a:p>
        </p:txBody>
      </p:sp>
      <p:sp>
        <p:nvSpPr>
          <p:cNvPr id="887" name="object 887"/>
          <p:cNvSpPr/>
          <p:nvPr/>
        </p:nvSpPr>
        <p:spPr>
          <a:xfrm>
            <a:off x="1733616" y="3886512"/>
            <a:ext cx="26670" cy="13335"/>
          </a:xfrm>
          <a:custGeom>
            <a:avLst/>
            <a:gdLst/>
            <a:ahLst/>
            <a:cxnLst/>
            <a:rect l="l" t="t" r="r" b="b"/>
            <a:pathLst>
              <a:path w="26669" h="13335">
                <a:moveTo>
                  <a:pt x="21568" y="0"/>
                </a:moveTo>
                <a:lnTo>
                  <a:pt x="14709" y="929"/>
                </a:lnTo>
                <a:lnTo>
                  <a:pt x="7046" y="4052"/>
                </a:lnTo>
                <a:lnTo>
                  <a:pt x="190" y="10510"/>
                </a:lnTo>
                <a:lnTo>
                  <a:pt x="0" y="10776"/>
                </a:lnTo>
                <a:lnTo>
                  <a:pt x="3263" y="12427"/>
                </a:lnTo>
                <a:lnTo>
                  <a:pt x="6235" y="13189"/>
                </a:lnTo>
                <a:lnTo>
                  <a:pt x="9766" y="13189"/>
                </a:lnTo>
                <a:lnTo>
                  <a:pt x="5334" y="12758"/>
                </a:lnTo>
                <a:lnTo>
                  <a:pt x="850" y="10561"/>
                </a:lnTo>
                <a:lnTo>
                  <a:pt x="7298" y="4562"/>
                </a:lnTo>
                <a:lnTo>
                  <a:pt x="14495" y="1569"/>
                </a:lnTo>
                <a:lnTo>
                  <a:pt x="21051" y="595"/>
                </a:lnTo>
                <a:lnTo>
                  <a:pt x="26225" y="595"/>
                </a:lnTo>
                <a:lnTo>
                  <a:pt x="26403" y="159"/>
                </a:lnTo>
                <a:lnTo>
                  <a:pt x="26009" y="121"/>
                </a:lnTo>
                <a:lnTo>
                  <a:pt x="21568" y="0"/>
                </a:lnTo>
                <a:close/>
              </a:path>
              <a:path w="26669" h="13335">
                <a:moveTo>
                  <a:pt x="26225" y="595"/>
                </a:moveTo>
                <a:lnTo>
                  <a:pt x="21051" y="595"/>
                </a:lnTo>
                <a:lnTo>
                  <a:pt x="25577" y="655"/>
                </a:lnTo>
                <a:lnTo>
                  <a:pt x="23139" y="6408"/>
                </a:lnTo>
                <a:lnTo>
                  <a:pt x="19215" y="10167"/>
                </a:lnTo>
                <a:lnTo>
                  <a:pt x="9766" y="13189"/>
                </a:lnTo>
                <a:lnTo>
                  <a:pt x="10807" y="13189"/>
                </a:lnTo>
                <a:lnTo>
                  <a:pt x="12484" y="12935"/>
                </a:lnTo>
                <a:lnTo>
                  <a:pt x="19672" y="10624"/>
                </a:lnTo>
                <a:lnTo>
                  <a:pt x="23761" y="6624"/>
                </a:lnTo>
                <a:lnTo>
                  <a:pt x="26225" y="595"/>
                </a:lnTo>
                <a:close/>
              </a:path>
            </a:pathLst>
          </a:custGeom>
          <a:solidFill>
            <a:srgbClr val="FF7E3B">
              <a:alpha val="79998"/>
            </a:srgbClr>
          </a:solidFill>
        </p:spPr>
        <p:txBody>
          <a:bodyPr wrap="square" lIns="0" tIns="0" rIns="0" bIns="0" rtlCol="0"/>
          <a:lstStyle/>
          <a:p>
            <a:endParaRPr/>
          </a:p>
        </p:txBody>
      </p:sp>
      <p:sp>
        <p:nvSpPr>
          <p:cNvPr id="888" name="object 888"/>
          <p:cNvSpPr/>
          <p:nvPr/>
        </p:nvSpPr>
        <p:spPr>
          <a:xfrm>
            <a:off x="1738649" y="3888475"/>
            <a:ext cx="14604" cy="8255"/>
          </a:xfrm>
          <a:custGeom>
            <a:avLst/>
            <a:gdLst/>
            <a:ahLst/>
            <a:cxnLst/>
            <a:rect l="l" t="t" r="r" b="b"/>
            <a:pathLst>
              <a:path w="14605" h="8254">
                <a:moveTo>
                  <a:pt x="10210" y="0"/>
                </a:moveTo>
                <a:lnTo>
                  <a:pt x="2768" y="2514"/>
                </a:lnTo>
                <a:lnTo>
                  <a:pt x="0" y="4724"/>
                </a:lnTo>
                <a:lnTo>
                  <a:pt x="558" y="7658"/>
                </a:lnTo>
                <a:lnTo>
                  <a:pt x="3809" y="7835"/>
                </a:lnTo>
                <a:lnTo>
                  <a:pt x="11239" y="5333"/>
                </a:lnTo>
                <a:lnTo>
                  <a:pt x="14033" y="3124"/>
                </a:lnTo>
                <a:lnTo>
                  <a:pt x="13449" y="165"/>
                </a:lnTo>
                <a:lnTo>
                  <a:pt x="10210" y="0"/>
                </a:lnTo>
                <a:close/>
              </a:path>
            </a:pathLst>
          </a:custGeom>
          <a:solidFill>
            <a:srgbClr val="FFC887">
              <a:alpha val="35198"/>
            </a:srgbClr>
          </a:solidFill>
        </p:spPr>
        <p:txBody>
          <a:bodyPr wrap="square" lIns="0" tIns="0" rIns="0" bIns="0" rtlCol="0"/>
          <a:lstStyle/>
          <a:p>
            <a:endParaRPr/>
          </a:p>
        </p:txBody>
      </p:sp>
      <p:sp>
        <p:nvSpPr>
          <p:cNvPr id="889" name="object 889"/>
          <p:cNvSpPr/>
          <p:nvPr/>
        </p:nvSpPr>
        <p:spPr>
          <a:xfrm>
            <a:off x="1731857" y="3871415"/>
            <a:ext cx="27940" cy="17145"/>
          </a:xfrm>
          <a:custGeom>
            <a:avLst/>
            <a:gdLst/>
            <a:ahLst/>
            <a:cxnLst/>
            <a:rect l="l" t="t" r="r" b="b"/>
            <a:pathLst>
              <a:path w="27939" h="17145">
                <a:moveTo>
                  <a:pt x="27082" y="0"/>
                </a:moveTo>
                <a:lnTo>
                  <a:pt x="19813" y="6445"/>
                </a:lnTo>
                <a:lnTo>
                  <a:pt x="8730" y="11880"/>
                </a:lnTo>
                <a:lnTo>
                  <a:pt x="0" y="13863"/>
                </a:lnTo>
                <a:lnTo>
                  <a:pt x="1800" y="17131"/>
                </a:lnTo>
                <a:lnTo>
                  <a:pt x="27810" y="4050"/>
                </a:lnTo>
                <a:lnTo>
                  <a:pt x="27082" y="0"/>
                </a:lnTo>
                <a:close/>
              </a:path>
            </a:pathLst>
          </a:custGeom>
          <a:solidFill>
            <a:srgbClr val="F1E2C1">
              <a:alpha val="79998"/>
            </a:srgbClr>
          </a:solidFill>
        </p:spPr>
        <p:txBody>
          <a:bodyPr wrap="square" lIns="0" tIns="0" rIns="0" bIns="0" rtlCol="0"/>
          <a:lstStyle/>
          <a:p>
            <a:endParaRPr/>
          </a:p>
        </p:txBody>
      </p:sp>
      <p:sp>
        <p:nvSpPr>
          <p:cNvPr id="890" name="object 890"/>
          <p:cNvSpPr/>
          <p:nvPr/>
        </p:nvSpPr>
        <p:spPr>
          <a:xfrm>
            <a:off x="1731555" y="3871197"/>
            <a:ext cx="28575" cy="17780"/>
          </a:xfrm>
          <a:custGeom>
            <a:avLst/>
            <a:gdLst/>
            <a:ahLst/>
            <a:cxnLst/>
            <a:rect l="l" t="t" r="r" b="b"/>
            <a:pathLst>
              <a:path w="28575" h="17779">
                <a:moveTo>
                  <a:pt x="582" y="14018"/>
                </a:moveTo>
                <a:lnTo>
                  <a:pt x="0" y="14150"/>
                </a:lnTo>
                <a:lnTo>
                  <a:pt x="602" y="15452"/>
                </a:lnTo>
                <a:lnTo>
                  <a:pt x="2291" y="17649"/>
                </a:lnTo>
                <a:lnTo>
                  <a:pt x="3663" y="17649"/>
                </a:lnTo>
                <a:lnTo>
                  <a:pt x="5330" y="17357"/>
                </a:lnTo>
                <a:lnTo>
                  <a:pt x="3663" y="17357"/>
                </a:lnTo>
                <a:lnTo>
                  <a:pt x="3638" y="17077"/>
                </a:lnTo>
                <a:lnTo>
                  <a:pt x="2609" y="17065"/>
                </a:lnTo>
                <a:lnTo>
                  <a:pt x="1021" y="14956"/>
                </a:lnTo>
                <a:lnTo>
                  <a:pt x="582" y="14018"/>
                </a:lnTo>
                <a:close/>
              </a:path>
              <a:path w="28575" h="17779">
                <a:moveTo>
                  <a:pt x="27630" y="0"/>
                </a:moveTo>
                <a:lnTo>
                  <a:pt x="27133" y="440"/>
                </a:lnTo>
                <a:lnTo>
                  <a:pt x="27463" y="2193"/>
                </a:lnTo>
                <a:lnTo>
                  <a:pt x="27793" y="4149"/>
                </a:lnTo>
                <a:lnTo>
                  <a:pt x="3735" y="17065"/>
                </a:lnTo>
                <a:lnTo>
                  <a:pt x="3663" y="17357"/>
                </a:lnTo>
                <a:lnTo>
                  <a:pt x="5330" y="17357"/>
                </a:lnTo>
                <a:lnTo>
                  <a:pt x="7257" y="17019"/>
                </a:lnTo>
                <a:lnTo>
                  <a:pt x="13484" y="14956"/>
                </a:lnTo>
                <a:lnTo>
                  <a:pt x="20703" y="11236"/>
                </a:lnTo>
                <a:lnTo>
                  <a:pt x="27361" y="5584"/>
                </a:lnTo>
                <a:lnTo>
                  <a:pt x="28403" y="4339"/>
                </a:lnTo>
                <a:lnTo>
                  <a:pt x="28022" y="2041"/>
                </a:lnTo>
                <a:lnTo>
                  <a:pt x="27630" y="0"/>
                </a:lnTo>
                <a:close/>
              </a:path>
            </a:pathLst>
          </a:custGeom>
          <a:solidFill>
            <a:srgbClr val="D9C79C">
              <a:alpha val="79998"/>
            </a:srgbClr>
          </a:solidFill>
        </p:spPr>
        <p:txBody>
          <a:bodyPr wrap="square" lIns="0" tIns="0" rIns="0" bIns="0" rtlCol="0"/>
          <a:lstStyle/>
          <a:p>
            <a:endParaRPr/>
          </a:p>
        </p:txBody>
      </p:sp>
      <p:sp>
        <p:nvSpPr>
          <p:cNvPr id="891" name="object 891"/>
          <p:cNvSpPr/>
          <p:nvPr/>
        </p:nvSpPr>
        <p:spPr>
          <a:xfrm>
            <a:off x="1734720" y="3875862"/>
            <a:ext cx="22225" cy="12065"/>
          </a:xfrm>
          <a:custGeom>
            <a:avLst/>
            <a:gdLst/>
            <a:ahLst/>
            <a:cxnLst/>
            <a:rect l="l" t="t" r="r" b="b"/>
            <a:pathLst>
              <a:path w="22225" h="12064">
                <a:moveTo>
                  <a:pt x="21983" y="0"/>
                </a:moveTo>
                <a:lnTo>
                  <a:pt x="8915" y="7988"/>
                </a:lnTo>
                <a:lnTo>
                  <a:pt x="0" y="10045"/>
                </a:lnTo>
                <a:lnTo>
                  <a:pt x="635" y="11569"/>
                </a:lnTo>
                <a:lnTo>
                  <a:pt x="635" y="11760"/>
                </a:lnTo>
                <a:lnTo>
                  <a:pt x="3378" y="11696"/>
                </a:lnTo>
                <a:lnTo>
                  <a:pt x="16306" y="6159"/>
                </a:lnTo>
                <a:lnTo>
                  <a:pt x="21983" y="0"/>
                </a:lnTo>
                <a:close/>
              </a:path>
            </a:pathLst>
          </a:custGeom>
          <a:solidFill>
            <a:srgbClr val="FFFFFF">
              <a:alpha val="79998"/>
            </a:srgbClr>
          </a:solidFill>
        </p:spPr>
        <p:txBody>
          <a:bodyPr wrap="square" lIns="0" tIns="0" rIns="0" bIns="0" rtlCol="0"/>
          <a:lstStyle/>
          <a:p>
            <a:endParaRPr/>
          </a:p>
        </p:txBody>
      </p:sp>
      <p:sp>
        <p:nvSpPr>
          <p:cNvPr id="892" name="object 892"/>
          <p:cNvSpPr/>
          <p:nvPr/>
        </p:nvSpPr>
        <p:spPr>
          <a:xfrm>
            <a:off x="1710151" y="3868364"/>
            <a:ext cx="52705" cy="18415"/>
          </a:xfrm>
          <a:custGeom>
            <a:avLst/>
            <a:gdLst/>
            <a:ahLst/>
            <a:cxnLst/>
            <a:rect l="l" t="t" r="r" b="b"/>
            <a:pathLst>
              <a:path w="52705" h="18414">
                <a:moveTo>
                  <a:pt x="1333" y="10807"/>
                </a:moveTo>
                <a:lnTo>
                  <a:pt x="368" y="11201"/>
                </a:lnTo>
                <a:lnTo>
                  <a:pt x="0" y="13106"/>
                </a:lnTo>
                <a:lnTo>
                  <a:pt x="596" y="14223"/>
                </a:lnTo>
                <a:lnTo>
                  <a:pt x="3327" y="16802"/>
                </a:lnTo>
                <a:lnTo>
                  <a:pt x="8089" y="17957"/>
                </a:lnTo>
                <a:lnTo>
                  <a:pt x="14973" y="17957"/>
                </a:lnTo>
                <a:lnTo>
                  <a:pt x="16713" y="17894"/>
                </a:lnTo>
                <a:lnTo>
                  <a:pt x="17912" y="17741"/>
                </a:lnTo>
                <a:lnTo>
                  <a:pt x="8966" y="17741"/>
                </a:lnTo>
                <a:lnTo>
                  <a:pt x="3555" y="16217"/>
                </a:lnTo>
                <a:lnTo>
                  <a:pt x="1168" y="13982"/>
                </a:lnTo>
                <a:lnTo>
                  <a:pt x="609" y="13004"/>
                </a:lnTo>
                <a:lnTo>
                  <a:pt x="876" y="11620"/>
                </a:lnTo>
                <a:lnTo>
                  <a:pt x="1562" y="11341"/>
                </a:lnTo>
                <a:lnTo>
                  <a:pt x="1333" y="10807"/>
                </a:lnTo>
                <a:close/>
              </a:path>
              <a:path w="52705" h="18414">
                <a:moveTo>
                  <a:pt x="51803" y="0"/>
                </a:moveTo>
                <a:lnTo>
                  <a:pt x="16687" y="17322"/>
                </a:lnTo>
                <a:lnTo>
                  <a:pt x="8966" y="17741"/>
                </a:lnTo>
                <a:lnTo>
                  <a:pt x="17912" y="17741"/>
                </a:lnTo>
                <a:lnTo>
                  <a:pt x="23942" y="16975"/>
                </a:lnTo>
                <a:lnTo>
                  <a:pt x="32921" y="14308"/>
                </a:lnTo>
                <a:lnTo>
                  <a:pt x="42677" y="9052"/>
                </a:lnTo>
                <a:lnTo>
                  <a:pt x="52235" y="368"/>
                </a:lnTo>
                <a:lnTo>
                  <a:pt x="51803" y="0"/>
                </a:lnTo>
                <a:close/>
              </a:path>
            </a:pathLst>
          </a:custGeom>
          <a:solidFill>
            <a:srgbClr val="FAB459">
              <a:alpha val="79998"/>
            </a:srgbClr>
          </a:solidFill>
        </p:spPr>
        <p:txBody>
          <a:bodyPr wrap="square" lIns="0" tIns="0" rIns="0" bIns="0" rtlCol="0"/>
          <a:lstStyle/>
          <a:p>
            <a:endParaRPr/>
          </a:p>
        </p:txBody>
      </p:sp>
      <p:sp>
        <p:nvSpPr>
          <p:cNvPr id="893" name="object 893"/>
          <p:cNvSpPr/>
          <p:nvPr/>
        </p:nvSpPr>
        <p:spPr>
          <a:xfrm>
            <a:off x="1720348" y="3867858"/>
            <a:ext cx="42545" cy="32384"/>
          </a:xfrm>
          <a:custGeom>
            <a:avLst/>
            <a:gdLst/>
            <a:ahLst/>
            <a:cxnLst/>
            <a:rect l="l" t="t" r="r" b="b"/>
            <a:pathLst>
              <a:path w="42544" h="32385">
                <a:moveTo>
                  <a:pt x="42129" y="1409"/>
                </a:moveTo>
                <a:lnTo>
                  <a:pt x="41592" y="1409"/>
                </a:lnTo>
                <a:lnTo>
                  <a:pt x="41539" y="6972"/>
                </a:lnTo>
                <a:lnTo>
                  <a:pt x="40071" y="15705"/>
                </a:lnTo>
                <a:lnTo>
                  <a:pt x="35793" y="24512"/>
                </a:lnTo>
                <a:lnTo>
                  <a:pt x="27203" y="30518"/>
                </a:lnTo>
                <a:lnTo>
                  <a:pt x="25641" y="31026"/>
                </a:lnTo>
                <a:lnTo>
                  <a:pt x="24015" y="31280"/>
                </a:lnTo>
                <a:lnTo>
                  <a:pt x="19397" y="31280"/>
                </a:lnTo>
                <a:lnTo>
                  <a:pt x="22377" y="31851"/>
                </a:lnTo>
                <a:lnTo>
                  <a:pt x="24066" y="31851"/>
                </a:lnTo>
                <a:lnTo>
                  <a:pt x="25755" y="31584"/>
                </a:lnTo>
                <a:lnTo>
                  <a:pt x="27381" y="31064"/>
                </a:lnTo>
                <a:lnTo>
                  <a:pt x="36837" y="24056"/>
                </a:lnTo>
                <a:lnTo>
                  <a:pt x="41109" y="13920"/>
                </a:lnTo>
                <a:lnTo>
                  <a:pt x="42200" y="4759"/>
                </a:lnTo>
                <a:lnTo>
                  <a:pt x="42129" y="1409"/>
                </a:lnTo>
                <a:close/>
              </a:path>
              <a:path w="42544" h="32385">
                <a:moveTo>
                  <a:pt x="5986" y="24067"/>
                </a:moveTo>
                <a:lnTo>
                  <a:pt x="6248" y="24383"/>
                </a:lnTo>
                <a:lnTo>
                  <a:pt x="13804" y="31280"/>
                </a:lnTo>
                <a:lnTo>
                  <a:pt x="19397" y="31280"/>
                </a:lnTo>
                <a:lnTo>
                  <a:pt x="15839" y="30597"/>
                </a:lnTo>
                <a:lnTo>
                  <a:pt x="9894" y="27373"/>
                </a:lnTo>
                <a:lnTo>
                  <a:pt x="5986" y="24067"/>
                </a:lnTo>
                <a:close/>
              </a:path>
              <a:path w="42544" h="32385">
                <a:moveTo>
                  <a:pt x="0" y="17716"/>
                </a:moveTo>
                <a:lnTo>
                  <a:pt x="637" y="18465"/>
                </a:lnTo>
                <a:lnTo>
                  <a:pt x="4705" y="22984"/>
                </a:lnTo>
                <a:lnTo>
                  <a:pt x="5986" y="24067"/>
                </a:lnTo>
                <a:lnTo>
                  <a:pt x="1282" y="18389"/>
                </a:lnTo>
                <a:lnTo>
                  <a:pt x="4980" y="18389"/>
                </a:lnTo>
                <a:lnTo>
                  <a:pt x="10811" y="17963"/>
                </a:lnTo>
                <a:lnTo>
                  <a:pt x="11101" y="17894"/>
                </a:lnTo>
                <a:lnTo>
                  <a:pt x="2819" y="17894"/>
                </a:lnTo>
                <a:lnTo>
                  <a:pt x="1727" y="17843"/>
                </a:lnTo>
                <a:lnTo>
                  <a:pt x="0" y="17716"/>
                </a:lnTo>
                <a:close/>
              </a:path>
              <a:path w="42544" h="32385">
                <a:moveTo>
                  <a:pt x="4980" y="18389"/>
                </a:moveTo>
                <a:lnTo>
                  <a:pt x="1282" y="18389"/>
                </a:lnTo>
                <a:lnTo>
                  <a:pt x="2146" y="18440"/>
                </a:lnTo>
                <a:lnTo>
                  <a:pt x="3035" y="18465"/>
                </a:lnTo>
                <a:lnTo>
                  <a:pt x="3936" y="18465"/>
                </a:lnTo>
                <a:lnTo>
                  <a:pt x="4980" y="18389"/>
                </a:lnTo>
                <a:close/>
              </a:path>
              <a:path w="42544" h="32385">
                <a:moveTo>
                  <a:pt x="42049" y="0"/>
                </a:moveTo>
                <a:lnTo>
                  <a:pt x="3936" y="17894"/>
                </a:lnTo>
                <a:lnTo>
                  <a:pt x="11101" y="17894"/>
                </a:lnTo>
                <a:lnTo>
                  <a:pt x="20264" y="15705"/>
                </a:lnTo>
                <a:lnTo>
                  <a:pt x="30967" y="10563"/>
                </a:lnTo>
                <a:lnTo>
                  <a:pt x="41592" y="1409"/>
                </a:lnTo>
                <a:lnTo>
                  <a:pt x="42129" y="1409"/>
                </a:lnTo>
                <a:lnTo>
                  <a:pt x="42049" y="0"/>
                </a:lnTo>
                <a:close/>
              </a:path>
            </a:pathLst>
          </a:custGeom>
          <a:solidFill>
            <a:srgbClr val="FAB459">
              <a:alpha val="79998"/>
            </a:srgbClr>
          </a:solidFill>
        </p:spPr>
        <p:txBody>
          <a:bodyPr wrap="square" lIns="0" tIns="0" rIns="0" bIns="0" rtlCol="0"/>
          <a:lstStyle/>
          <a:p>
            <a:endParaRPr/>
          </a:p>
        </p:txBody>
      </p:sp>
      <p:sp>
        <p:nvSpPr>
          <p:cNvPr id="894" name="object 894"/>
          <p:cNvSpPr/>
          <p:nvPr/>
        </p:nvSpPr>
        <p:spPr>
          <a:xfrm>
            <a:off x="1760532" y="3956082"/>
            <a:ext cx="79375" cy="40640"/>
          </a:xfrm>
          <a:custGeom>
            <a:avLst/>
            <a:gdLst/>
            <a:ahLst/>
            <a:cxnLst/>
            <a:rect l="l" t="t" r="r" b="b"/>
            <a:pathLst>
              <a:path w="79375" h="40639">
                <a:moveTo>
                  <a:pt x="850" y="26885"/>
                </a:moveTo>
                <a:lnTo>
                  <a:pt x="850" y="30759"/>
                </a:lnTo>
                <a:lnTo>
                  <a:pt x="0" y="33908"/>
                </a:lnTo>
                <a:lnTo>
                  <a:pt x="419" y="34328"/>
                </a:lnTo>
                <a:lnTo>
                  <a:pt x="3581" y="37198"/>
                </a:lnTo>
                <a:lnTo>
                  <a:pt x="23329" y="40627"/>
                </a:lnTo>
                <a:lnTo>
                  <a:pt x="29768" y="40208"/>
                </a:lnTo>
                <a:lnTo>
                  <a:pt x="32626" y="40106"/>
                </a:lnTo>
                <a:lnTo>
                  <a:pt x="32626" y="38773"/>
                </a:lnTo>
                <a:lnTo>
                  <a:pt x="33058" y="37045"/>
                </a:lnTo>
                <a:lnTo>
                  <a:pt x="33300" y="34582"/>
                </a:lnTo>
                <a:lnTo>
                  <a:pt x="27076" y="34582"/>
                </a:lnTo>
                <a:lnTo>
                  <a:pt x="20993" y="33718"/>
                </a:lnTo>
                <a:lnTo>
                  <a:pt x="32758" y="33718"/>
                </a:lnTo>
                <a:lnTo>
                  <a:pt x="33263" y="31381"/>
                </a:lnTo>
                <a:lnTo>
                  <a:pt x="12738" y="31381"/>
                </a:lnTo>
                <a:lnTo>
                  <a:pt x="2400" y="29273"/>
                </a:lnTo>
                <a:lnTo>
                  <a:pt x="2857" y="27609"/>
                </a:lnTo>
                <a:lnTo>
                  <a:pt x="850" y="26885"/>
                </a:lnTo>
                <a:close/>
              </a:path>
              <a:path w="79375" h="40639">
                <a:moveTo>
                  <a:pt x="78387" y="25755"/>
                </a:moveTo>
                <a:lnTo>
                  <a:pt x="34480" y="25755"/>
                </a:lnTo>
                <a:lnTo>
                  <a:pt x="40500" y="25895"/>
                </a:lnTo>
                <a:lnTo>
                  <a:pt x="41211" y="27190"/>
                </a:lnTo>
                <a:lnTo>
                  <a:pt x="43497" y="34899"/>
                </a:lnTo>
                <a:lnTo>
                  <a:pt x="50714" y="29760"/>
                </a:lnTo>
                <a:lnTo>
                  <a:pt x="56848" y="27455"/>
                </a:lnTo>
                <a:lnTo>
                  <a:pt x="78827" y="27454"/>
                </a:lnTo>
                <a:lnTo>
                  <a:pt x="78387" y="25755"/>
                </a:lnTo>
                <a:close/>
              </a:path>
              <a:path w="79375" h="40639">
                <a:moveTo>
                  <a:pt x="32758" y="33718"/>
                </a:moveTo>
                <a:lnTo>
                  <a:pt x="20993" y="33718"/>
                </a:lnTo>
                <a:lnTo>
                  <a:pt x="27076" y="34582"/>
                </a:lnTo>
                <a:lnTo>
                  <a:pt x="32626" y="34328"/>
                </a:lnTo>
                <a:lnTo>
                  <a:pt x="32758" y="33718"/>
                </a:lnTo>
                <a:close/>
              </a:path>
              <a:path w="79375" h="40639">
                <a:moveTo>
                  <a:pt x="33337" y="34201"/>
                </a:moveTo>
                <a:lnTo>
                  <a:pt x="32626" y="34328"/>
                </a:lnTo>
                <a:lnTo>
                  <a:pt x="27076" y="34582"/>
                </a:lnTo>
                <a:lnTo>
                  <a:pt x="33300" y="34582"/>
                </a:lnTo>
                <a:lnTo>
                  <a:pt x="33337" y="34201"/>
                </a:lnTo>
                <a:close/>
              </a:path>
              <a:path w="79375" h="40639">
                <a:moveTo>
                  <a:pt x="7734" y="11302"/>
                </a:moveTo>
                <a:lnTo>
                  <a:pt x="6299" y="14592"/>
                </a:lnTo>
                <a:lnTo>
                  <a:pt x="2857" y="27609"/>
                </a:lnTo>
                <a:lnTo>
                  <a:pt x="2400" y="29273"/>
                </a:lnTo>
                <a:lnTo>
                  <a:pt x="12738" y="31381"/>
                </a:lnTo>
                <a:lnTo>
                  <a:pt x="33263" y="31381"/>
                </a:lnTo>
                <a:lnTo>
                  <a:pt x="34480" y="25755"/>
                </a:lnTo>
                <a:lnTo>
                  <a:pt x="78387" y="25755"/>
                </a:lnTo>
                <a:lnTo>
                  <a:pt x="76116" y="16988"/>
                </a:lnTo>
                <a:lnTo>
                  <a:pt x="74580" y="12421"/>
                </a:lnTo>
                <a:lnTo>
                  <a:pt x="25992" y="12421"/>
                </a:lnTo>
                <a:lnTo>
                  <a:pt x="7734" y="11302"/>
                </a:lnTo>
                <a:close/>
              </a:path>
              <a:path w="79375" h="40639">
                <a:moveTo>
                  <a:pt x="78827" y="27454"/>
                </a:moveTo>
                <a:lnTo>
                  <a:pt x="65253" y="27454"/>
                </a:lnTo>
                <a:lnTo>
                  <a:pt x="79286" y="29222"/>
                </a:lnTo>
                <a:lnTo>
                  <a:pt x="78827" y="27454"/>
                </a:lnTo>
                <a:close/>
              </a:path>
              <a:path w="79375" h="40639">
                <a:moveTo>
                  <a:pt x="68910" y="0"/>
                </a:moveTo>
                <a:lnTo>
                  <a:pt x="56660" y="6018"/>
                </a:lnTo>
                <a:lnTo>
                  <a:pt x="42327" y="10409"/>
                </a:lnTo>
                <a:lnTo>
                  <a:pt x="25992" y="12421"/>
                </a:lnTo>
                <a:lnTo>
                  <a:pt x="74580" y="12421"/>
                </a:lnTo>
                <a:lnTo>
                  <a:pt x="73056" y="7891"/>
                </a:lnTo>
                <a:lnTo>
                  <a:pt x="70749" y="2221"/>
                </a:lnTo>
                <a:lnTo>
                  <a:pt x="69837" y="266"/>
                </a:lnTo>
                <a:lnTo>
                  <a:pt x="68910" y="0"/>
                </a:lnTo>
                <a:close/>
              </a:path>
            </a:pathLst>
          </a:custGeom>
          <a:solidFill>
            <a:srgbClr val="8000AE">
              <a:alpha val="79998"/>
            </a:srgbClr>
          </a:solidFill>
        </p:spPr>
        <p:txBody>
          <a:bodyPr wrap="square" lIns="0" tIns="0" rIns="0" bIns="0" rtlCol="0"/>
          <a:lstStyle/>
          <a:p>
            <a:endParaRPr/>
          </a:p>
        </p:txBody>
      </p:sp>
      <p:sp>
        <p:nvSpPr>
          <p:cNvPr id="895" name="object 895"/>
          <p:cNvSpPr/>
          <p:nvPr/>
        </p:nvSpPr>
        <p:spPr>
          <a:xfrm>
            <a:off x="1760176" y="3955608"/>
            <a:ext cx="80645" cy="41275"/>
          </a:xfrm>
          <a:custGeom>
            <a:avLst/>
            <a:gdLst/>
            <a:ahLst/>
            <a:cxnLst/>
            <a:rect l="l" t="t" r="r" b="b"/>
            <a:pathLst>
              <a:path w="80644" h="41275">
                <a:moveTo>
                  <a:pt x="7830" y="11290"/>
                </a:moveTo>
                <a:lnTo>
                  <a:pt x="6395" y="14604"/>
                </a:lnTo>
                <a:lnTo>
                  <a:pt x="2916" y="27571"/>
                </a:lnTo>
                <a:lnTo>
                  <a:pt x="1226" y="27571"/>
                </a:lnTo>
                <a:lnTo>
                  <a:pt x="509" y="32067"/>
                </a:lnTo>
                <a:lnTo>
                  <a:pt x="405" y="32562"/>
                </a:lnTo>
                <a:lnTo>
                  <a:pt x="77" y="33756"/>
                </a:lnTo>
                <a:lnTo>
                  <a:pt x="0" y="34505"/>
                </a:lnTo>
                <a:lnTo>
                  <a:pt x="23680" y="41135"/>
                </a:lnTo>
                <a:lnTo>
                  <a:pt x="29573" y="41135"/>
                </a:lnTo>
                <a:lnTo>
                  <a:pt x="33027" y="41020"/>
                </a:lnTo>
                <a:lnTo>
                  <a:pt x="33275" y="40284"/>
                </a:lnTo>
                <a:lnTo>
                  <a:pt x="23731" y="40284"/>
                </a:lnTo>
                <a:lnTo>
                  <a:pt x="18905" y="39839"/>
                </a:lnTo>
                <a:lnTo>
                  <a:pt x="4313" y="37312"/>
                </a:lnTo>
                <a:lnTo>
                  <a:pt x="1095" y="34505"/>
                </a:lnTo>
                <a:lnTo>
                  <a:pt x="892" y="34201"/>
                </a:lnTo>
                <a:lnTo>
                  <a:pt x="968" y="33756"/>
                </a:lnTo>
                <a:lnTo>
                  <a:pt x="1303" y="32562"/>
                </a:lnTo>
                <a:lnTo>
                  <a:pt x="2001" y="28308"/>
                </a:lnTo>
                <a:lnTo>
                  <a:pt x="3732" y="28308"/>
                </a:lnTo>
                <a:lnTo>
                  <a:pt x="7018" y="15532"/>
                </a:lnTo>
                <a:lnTo>
                  <a:pt x="8351" y="12242"/>
                </a:lnTo>
                <a:lnTo>
                  <a:pt x="14799" y="12242"/>
                </a:lnTo>
                <a:lnTo>
                  <a:pt x="13215" y="12115"/>
                </a:lnTo>
                <a:lnTo>
                  <a:pt x="8148" y="11353"/>
                </a:lnTo>
                <a:lnTo>
                  <a:pt x="7830" y="11290"/>
                </a:lnTo>
                <a:close/>
              </a:path>
              <a:path w="80644" h="41275">
                <a:moveTo>
                  <a:pt x="34012" y="35242"/>
                </a:moveTo>
                <a:lnTo>
                  <a:pt x="33040" y="35242"/>
                </a:lnTo>
                <a:lnTo>
                  <a:pt x="33126" y="36106"/>
                </a:lnTo>
                <a:lnTo>
                  <a:pt x="33002" y="37312"/>
                </a:lnTo>
                <a:lnTo>
                  <a:pt x="32570" y="39128"/>
                </a:lnTo>
                <a:lnTo>
                  <a:pt x="32532" y="40170"/>
                </a:lnTo>
                <a:lnTo>
                  <a:pt x="31148" y="40208"/>
                </a:lnTo>
                <a:lnTo>
                  <a:pt x="29560" y="40284"/>
                </a:lnTo>
                <a:lnTo>
                  <a:pt x="33275" y="40284"/>
                </a:lnTo>
                <a:lnTo>
                  <a:pt x="33408" y="39357"/>
                </a:lnTo>
                <a:lnTo>
                  <a:pt x="33840" y="37591"/>
                </a:lnTo>
                <a:lnTo>
                  <a:pt x="33990" y="36106"/>
                </a:lnTo>
                <a:lnTo>
                  <a:pt x="34012" y="35242"/>
                </a:lnTo>
                <a:close/>
              </a:path>
              <a:path w="80644" h="41275">
                <a:moveTo>
                  <a:pt x="41510" y="26657"/>
                </a:moveTo>
                <a:lnTo>
                  <a:pt x="35199" y="26657"/>
                </a:lnTo>
                <a:lnTo>
                  <a:pt x="40596" y="26796"/>
                </a:lnTo>
                <a:lnTo>
                  <a:pt x="41206" y="28168"/>
                </a:lnTo>
                <a:lnTo>
                  <a:pt x="43632" y="36106"/>
                </a:lnTo>
                <a:lnTo>
                  <a:pt x="44114" y="35725"/>
                </a:lnTo>
                <a:lnTo>
                  <a:pt x="45780" y="34696"/>
                </a:lnTo>
                <a:lnTo>
                  <a:pt x="44102" y="34696"/>
                </a:lnTo>
                <a:lnTo>
                  <a:pt x="41854" y="27279"/>
                </a:lnTo>
                <a:lnTo>
                  <a:pt x="41510" y="26657"/>
                </a:lnTo>
                <a:close/>
              </a:path>
              <a:path w="80644" h="41275">
                <a:moveTo>
                  <a:pt x="21546" y="33781"/>
                </a:moveTo>
                <a:lnTo>
                  <a:pt x="21419" y="34645"/>
                </a:lnTo>
                <a:lnTo>
                  <a:pt x="25509" y="35166"/>
                </a:lnTo>
                <a:lnTo>
                  <a:pt x="28836" y="35267"/>
                </a:lnTo>
                <a:lnTo>
                  <a:pt x="31313" y="35280"/>
                </a:lnTo>
                <a:lnTo>
                  <a:pt x="33040" y="35242"/>
                </a:lnTo>
                <a:lnTo>
                  <a:pt x="34012" y="35242"/>
                </a:lnTo>
                <a:lnTo>
                  <a:pt x="33954" y="34963"/>
                </a:lnTo>
                <a:lnTo>
                  <a:pt x="33637" y="34607"/>
                </a:lnTo>
                <a:lnTo>
                  <a:pt x="33516" y="34416"/>
                </a:lnTo>
                <a:lnTo>
                  <a:pt x="28849" y="34416"/>
                </a:lnTo>
                <a:lnTo>
                  <a:pt x="25509" y="34302"/>
                </a:lnTo>
                <a:lnTo>
                  <a:pt x="21546" y="33781"/>
                </a:lnTo>
                <a:close/>
              </a:path>
              <a:path w="80644" h="41275">
                <a:moveTo>
                  <a:pt x="72512" y="28549"/>
                </a:moveTo>
                <a:lnTo>
                  <a:pt x="69375" y="28549"/>
                </a:lnTo>
                <a:lnTo>
                  <a:pt x="59427" y="29317"/>
                </a:lnTo>
                <a:lnTo>
                  <a:pt x="51923" y="31108"/>
                </a:lnTo>
                <a:lnTo>
                  <a:pt x="46827" y="33157"/>
                </a:lnTo>
                <a:lnTo>
                  <a:pt x="44102" y="34696"/>
                </a:lnTo>
                <a:lnTo>
                  <a:pt x="45780" y="34696"/>
                </a:lnTo>
                <a:lnTo>
                  <a:pt x="50515" y="32538"/>
                </a:lnTo>
                <a:lnTo>
                  <a:pt x="58395" y="30379"/>
                </a:lnTo>
                <a:lnTo>
                  <a:pt x="69375" y="29400"/>
                </a:lnTo>
                <a:lnTo>
                  <a:pt x="80015" y="29400"/>
                </a:lnTo>
                <a:lnTo>
                  <a:pt x="79963" y="29197"/>
                </a:lnTo>
                <a:lnTo>
                  <a:pt x="79090" y="29197"/>
                </a:lnTo>
                <a:lnTo>
                  <a:pt x="75775" y="28765"/>
                </a:lnTo>
                <a:lnTo>
                  <a:pt x="72512" y="28549"/>
                </a:lnTo>
                <a:close/>
              </a:path>
              <a:path w="80644" h="41275">
                <a:moveTo>
                  <a:pt x="34500" y="25793"/>
                </a:moveTo>
                <a:lnTo>
                  <a:pt x="32634" y="34391"/>
                </a:lnTo>
                <a:lnTo>
                  <a:pt x="28849" y="34416"/>
                </a:lnTo>
                <a:lnTo>
                  <a:pt x="33516" y="34416"/>
                </a:lnTo>
                <a:lnTo>
                  <a:pt x="35199" y="26657"/>
                </a:lnTo>
                <a:lnTo>
                  <a:pt x="41510" y="26657"/>
                </a:lnTo>
                <a:lnTo>
                  <a:pt x="41117" y="25946"/>
                </a:lnTo>
                <a:lnTo>
                  <a:pt x="34500" y="25793"/>
                </a:lnTo>
                <a:close/>
              </a:path>
              <a:path w="80644" h="41275">
                <a:moveTo>
                  <a:pt x="21407" y="33756"/>
                </a:moveTo>
                <a:lnTo>
                  <a:pt x="21345" y="34213"/>
                </a:lnTo>
                <a:lnTo>
                  <a:pt x="21407" y="33756"/>
                </a:lnTo>
                <a:close/>
              </a:path>
              <a:path w="80644" h="41275">
                <a:moveTo>
                  <a:pt x="3732" y="28308"/>
                </a:moveTo>
                <a:lnTo>
                  <a:pt x="2001" y="28308"/>
                </a:lnTo>
                <a:lnTo>
                  <a:pt x="2852" y="28435"/>
                </a:lnTo>
                <a:lnTo>
                  <a:pt x="3373" y="29679"/>
                </a:lnTo>
                <a:lnTo>
                  <a:pt x="6929" y="31038"/>
                </a:lnTo>
                <a:lnTo>
                  <a:pt x="13012" y="32270"/>
                </a:lnTo>
                <a:lnTo>
                  <a:pt x="13139" y="31432"/>
                </a:lnTo>
                <a:lnTo>
                  <a:pt x="12974" y="31381"/>
                </a:lnTo>
                <a:lnTo>
                  <a:pt x="4338" y="29590"/>
                </a:lnTo>
                <a:lnTo>
                  <a:pt x="3732" y="28308"/>
                </a:lnTo>
                <a:close/>
              </a:path>
              <a:path w="80644" h="41275">
                <a:moveTo>
                  <a:pt x="80015" y="29400"/>
                </a:moveTo>
                <a:lnTo>
                  <a:pt x="72664" y="29400"/>
                </a:lnTo>
                <a:lnTo>
                  <a:pt x="76093" y="29641"/>
                </a:lnTo>
                <a:lnTo>
                  <a:pt x="80195" y="30200"/>
                </a:lnTo>
                <a:lnTo>
                  <a:pt x="80015" y="29400"/>
                </a:lnTo>
                <a:close/>
              </a:path>
              <a:path w="80644" h="41275">
                <a:moveTo>
                  <a:pt x="70760" y="939"/>
                </a:moveTo>
                <a:lnTo>
                  <a:pt x="69324" y="939"/>
                </a:lnTo>
                <a:lnTo>
                  <a:pt x="69768" y="1054"/>
                </a:lnTo>
                <a:lnTo>
                  <a:pt x="69895" y="1104"/>
                </a:lnTo>
                <a:lnTo>
                  <a:pt x="71105" y="3769"/>
                </a:lnTo>
                <a:lnTo>
                  <a:pt x="73374" y="9502"/>
                </a:lnTo>
                <a:lnTo>
                  <a:pt x="76201" y="18060"/>
                </a:lnTo>
                <a:lnTo>
                  <a:pt x="79090" y="29197"/>
                </a:lnTo>
                <a:lnTo>
                  <a:pt x="79963" y="29197"/>
                </a:lnTo>
                <a:lnTo>
                  <a:pt x="76912" y="17439"/>
                </a:lnTo>
                <a:lnTo>
                  <a:pt x="73853" y="8326"/>
                </a:lnTo>
                <a:lnTo>
                  <a:pt x="71529" y="2587"/>
                </a:lnTo>
                <a:lnTo>
                  <a:pt x="70760" y="939"/>
                </a:lnTo>
                <a:close/>
              </a:path>
              <a:path w="80644" h="41275">
                <a:moveTo>
                  <a:pt x="14799" y="12242"/>
                </a:moveTo>
                <a:lnTo>
                  <a:pt x="8351" y="12242"/>
                </a:lnTo>
                <a:lnTo>
                  <a:pt x="13342" y="12992"/>
                </a:lnTo>
                <a:lnTo>
                  <a:pt x="18346" y="13373"/>
                </a:lnTo>
                <a:lnTo>
                  <a:pt x="23223" y="13373"/>
                </a:lnTo>
                <a:lnTo>
                  <a:pt x="35405" y="12585"/>
                </a:lnTo>
                <a:lnTo>
                  <a:pt x="35726" y="12522"/>
                </a:lnTo>
                <a:lnTo>
                  <a:pt x="18283" y="12522"/>
                </a:lnTo>
                <a:lnTo>
                  <a:pt x="14799" y="12242"/>
                </a:lnTo>
                <a:close/>
              </a:path>
              <a:path w="80644" h="41275">
                <a:moveTo>
                  <a:pt x="69210" y="0"/>
                </a:moveTo>
                <a:lnTo>
                  <a:pt x="23223" y="12522"/>
                </a:lnTo>
                <a:lnTo>
                  <a:pt x="35726" y="12522"/>
                </a:lnTo>
                <a:lnTo>
                  <a:pt x="47178" y="10247"/>
                </a:lnTo>
                <a:lnTo>
                  <a:pt x="58499" y="6363"/>
                </a:lnTo>
                <a:lnTo>
                  <a:pt x="69324" y="939"/>
                </a:lnTo>
                <a:lnTo>
                  <a:pt x="70760" y="939"/>
                </a:lnTo>
                <a:lnTo>
                  <a:pt x="70505" y="393"/>
                </a:lnTo>
                <a:lnTo>
                  <a:pt x="69210" y="0"/>
                </a:lnTo>
                <a:close/>
              </a:path>
            </a:pathLst>
          </a:custGeom>
          <a:solidFill>
            <a:srgbClr val="65074C">
              <a:alpha val="79998"/>
            </a:srgbClr>
          </a:solidFill>
        </p:spPr>
        <p:txBody>
          <a:bodyPr wrap="square" lIns="0" tIns="0" rIns="0" bIns="0" rtlCol="0"/>
          <a:lstStyle/>
          <a:p>
            <a:endParaRPr/>
          </a:p>
        </p:txBody>
      </p:sp>
      <p:sp>
        <p:nvSpPr>
          <p:cNvPr id="896" name="object 896"/>
          <p:cNvSpPr/>
          <p:nvPr/>
        </p:nvSpPr>
        <p:spPr>
          <a:xfrm>
            <a:off x="1802607" y="3984800"/>
            <a:ext cx="39370" cy="12700"/>
          </a:xfrm>
          <a:custGeom>
            <a:avLst/>
            <a:gdLst/>
            <a:ahLst/>
            <a:cxnLst/>
            <a:rect l="l" t="t" r="r" b="b"/>
            <a:pathLst>
              <a:path w="39369" h="12700">
                <a:moveTo>
                  <a:pt x="21516" y="0"/>
                </a:moveTo>
                <a:lnTo>
                  <a:pt x="10340" y="2106"/>
                </a:lnTo>
                <a:lnTo>
                  <a:pt x="3656" y="4831"/>
                </a:lnTo>
                <a:lnTo>
                  <a:pt x="1435" y="6182"/>
                </a:lnTo>
                <a:lnTo>
                  <a:pt x="0" y="6475"/>
                </a:lnTo>
                <a:lnTo>
                  <a:pt x="0" y="8049"/>
                </a:lnTo>
                <a:lnTo>
                  <a:pt x="3149" y="12342"/>
                </a:lnTo>
                <a:lnTo>
                  <a:pt x="4432" y="11059"/>
                </a:lnTo>
                <a:lnTo>
                  <a:pt x="17229" y="6923"/>
                </a:lnTo>
                <a:lnTo>
                  <a:pt x="27371" y="5365"/>
                </a:lnTo>
                <a:lnTo>
                  <a:pt x="34346" y="5257"/>
                </a:lnTo>
                <a:lnTo>
                  <a:pt x="39271" y="5257"/>
                </a:lnTo>
                <a:lnTo>
                  <a:pt x="38785" y="4036"/>
                </a:lnTo>
                <a:lnTo>
                  <a:pt x="38354" y="1471"/>
                </a:lnTo>
                <a:lnTo>
                  <a:pt x="38166" y="506"/>
                </a:lnTo>
                <a:lnTo>
                  <a:pt x="37211" y="506"/>
                </a:lnTo>
                <a:lnTo>
                  <a:pt x="21516" y="0"/>
                </a:lnTo>
                <a:close/>
              </a:path>
              <a:path w="39369" h="12700">
                <a:moveTo>
                  <a:pt x="39271" y="5257"/>
                </a:moveTo>
                <a:lnTo>
                  <a:pt x="34346" y="5257"/>
                </a:lnTo>
                <a:lnTo>
                  <a:pt x="37642" y="5471"/>
                </a:lnTo>
                <a:lnTo>
                  <a:pt x="39357" y="5471"/>
                </a:lnTo>
                <a:lnTo>
                  <a:pt x="39271" y="5257"/>
                </a:lnTo>
                <a:close/>
              </a:path>
              <a:path w="39369" h="12700">
                <a:moveTo>
                  <a:pt x="38074" y="36"/>
                </a:moveTo>
                <a:lnTo>
                  <a:pt x="37211" y="506"/>
                </a:lnTo>
                <a:lnTo>
                  <a:pt x="38166" y="506"/>
                </a:lnTo>
                <a:lnTo>
                  <a:pt x="38074" y="36"/>
                </a:lnTo>
                <a:close/>
              </a:path>
            </a:pathLst>
          </a:custGeom>
          <a:solidFill>
            <a:srgbClr val="8000AE">
              <a:alpha val="79998"/>
            </a:srgbClr>
          </a:solidFill>
        </p:spPr>
        <p:txBody>
          <a:bodyPr wrap="square" lIns="0" tIns="0" rIns="0" bIns="0" rtlCol="0"/>
          <a:lstStyle/>
          <a:p>
            <a:endParaRPr/>
          </a:p>
        </p:txBody>
      </p:sp>
      <p:sp>
        <p:nvSpPr>
          <p:cNvPr id="897" name="object 897"/>
          <p:cNvSpPr/>
          <p:nvPr/>
        </p:nvSpPr>
        <p:spPr>
          <a:xfrm>
            <a:off x="1802334" y="3984156"/>
            <a:ext cx="40005" cy="12700"/>
          </a:xfrm>
          <a:custGeom>
            <a:avLst/>
            <a:gdLst/>
            <a:ahLst/>
            <a:cxnLst/>
            <a:rect l="l" t="t" r="r" b="b"/>
            <a:pathLst>
              <a:path w="40005" h="12700">
                <a:moveTo>
                  <a:pt x="30518" y="0"/>
                </a:moveTo>
                <a:lnTo>
                  <a:pt x="27216" y="0"/>
                </a:lnTo>
                <a:lnTo>
                  <a:pt x="16433" y="909"/>
                </a:lnTo>
                <a:lnTo>
                  <a:pt x="8588" y="2962"/>
                </a:lnTo>
                <a:lnTo>
                  <a:pt x="3634" y="5143"/>
                </a:lnTo>
                <a:lnTo>
                  <a:pt x="1524" y="6438"/>
                </a:lnTo>
                <a:lnTo>
                  <a:pt x="787" y="6604"/>
                </a:lnTo>
                <a:lnTo>
                  <a:pt x="469" y="7048"/>
                </a:lnTo>
                <a:lnTo>
                  <a:pt x="0" y="8305"/>
                </a:lnTo>
                <a:lnTo>
                  <a:pt x="406" y="9601"/>
                </a:lnTo>
                <a:lnTo>
                  <a:pt x="2184" y="12039"/>
                </a:lnTo>
                <a:lnTo>
                  <a:pt x="2933" y="12522"/>
                </a:lnTo>
                <a:lnTo>
                  <a:pt x="4330" y="12522"/>
                </a:lnTo>
                <a:lnTo>
                  <a:pt x="4940" y="12077"/>
                </a:lnTo>
                <a:lnTo>
                  <a:pt x="6091" y="11658"/>
                </a:lnTo>
                <a:lnTo>
                  <a:pt x="3225" y="11658"/>
                </a:lnTo>
                <a:lnTo>
                  <a:pt x="2705" y="11277"/>
                </a:lnTo>
                <a:lnTo>
                  <a:pt x="1308" y="9385"/>
                </a:lnTo>
                <a:lnTo>
                  <a:pt x="914" y="8305"/>
                </a:lnTo>
                <a:lnTo>
                  <a:pt x="1231" y="7480"/>
                </a:lnTo>
                <a:lnTo>
                  <a:pt x="1447" y="7327"/>
                </a:lnTo>
                <a:lnTo>
                  <a:pt x="1790" y="7264"/>
                </a:lnTo>
                <a:lnTo>
                  <a:pt x="3591" y="6160"/>
                </a:lnTo>
                <a:lnTo>
                  <a:pt x="8356" y="3989"/>
                </a:lnTo>
                <a:lnTo>
                  <a:pt x="16236" y="1830"/>
                </a:lnTo>
                <a:lnTo>
                  <a:pt x="27216" y="850"/>
                </a:lnTo>
                <a:lnTo>
                  <a:pt x="38816" y="850"/>
                </a:lnTo>
                <a:lnTo>
                  <a:pt x="38394" y="711"/>
                </a:lnTo>
                <a:lnTo>
                  <a:pt x="37426" y="711"/>
                </a:lnTo>
                <a:lnTo>
                  <a:pt x="33934" y="228"/>
                </a:lnTo>
                <a:lnTo>
                  <a:pt x="30518" y="0"/>
                </a:lnTo>
                <a:close/>
              </a:path>
              <a:path w="40005" h="12700">
                <a:moveTo>
                  <a:pt x="34302" y="5410"/>
                </a:moveTo>
                <a:lnTo>
                  <a:pt x="32054" y="5410"/>
                </a:lnTo>
                <a:lnTo>
                  <a:pt x="25374" y="5788"/>
                </a:lnTo>
                <a:lnTo>
                  <a:pt x="4127" y="11658"/>
                </a:lnTo>
                <a:lnTo>
                  <a:pt x="6091" y="11658"/>
                </a:lnTo>
                <a:lnTo>
                  <a:pt x="11832" y="9568"/>
                </a:lnTo>
                <a:lnTo>
                  <a:pt x="18711" y="7751"/>
                </a:lnTo>
                <a:lnTo>
                  <a:pt x="25483" y="6646"/>
                </a:lnTo>
                <a:lnTo>
                  <a:pt x="32054" y="6273"/>
                </a:lnTo>
                <a:lnTo>
                  <a:pt x="39141" y="6273"/>
                </a:lnTo>
                <a:lnTo>
                  <a:pt x="39533" y="5689"/>
                </a:lnTo>
                <a:lnTo>
                  <a:pt x="37731" y="5689"/>
                </a:lnTo>
                <a:lnTo>
                  <a:pt x="34302" y="5410"/>
                </a:lnTo>
                <a:close/>
              </a:path>
              <a:path w="40005" h="12700">
                <a:moveTo>
                  <a:pt x="39141" y="6273"/>
                </a:moveTo>
                <a:lnTo>
                  <a:pt x="34277" y="6273"/>
                </a:lnTo>
                <a:lnTo>
                  <a:pt x="37401" y="6527"/>
                </a:lnTo>
                <a:lnTo>
                  <a:pt x="38595" y="6540"/>
                </a:lnTo>
                <a:lnTo>
                  <a:pt x="39090" y="6350"/>
                </a:lnTo>
                <a:close/>
              </a:path>
              <a:path w="40005" h="12700">
                <a:moveTo>
                  <a:pt x="38948" y="1511"/>
                </a:moveTo>
                <a:lnTo>
                  <a:pt x="38049" y="1511"/>
                </a:lnTo>
                <a:lnTo>
                  <a:pt x="38176" y="2032"/>
                </a:lnTo>
                <a:lnTo>
                  <a:pt x="38619" y="4610"/>
                </a:lnTo>
                <a:lnTo>
                  <a:pt x="38692" y="5410"/>
                </a:lnTo>
                <a:lnTo>
                  <a:pt x="38557" y="5613"/>
                </a:lnTo>
                <a:lnTo>
                  <a:pt x="38290" y="5689"/>
                </a:lnTo>
                <a:lnTo>
                  <a:pt x="39533" y="5689"/>
                </a:lnTo>
                <a:lnTo>
                  <a:pt x="39721" y="5410"/>
                </a:lnTo>
                <a:lnTo>
                  <a:pt x="39686" y="5143"/>
                </a:lnTo>
                <a:lnTo>
                  <a:pt x="39484" y="4610"/>
                </a:lnTo>
                <a:lnTo>
                  <a:pt x="39052" y="2032"/>
                </a:lnTo>
                <a:lnTo>
                  <a:pt x="38948" y="1511"/>
                </a:lnTo>
                <a:close/>
              </a:path>
              <a:path w="40005" h="12700">
                <a:moveTo>
                  <a:pt x="38816" y="850"/>
                </a:moveTo>
                <a:lnTo>
                  <a:pt x="30505" y="850"/>
                </a:lnTo>
                <a:lnTo>
                  <a:pt x="33934" y="1104"/>
                </a:lnTo>
                <a:lnTo>
                  <a:pt x="37566" y="1600"/>
                </a:lnTo>
                <a:lnTo>
                  <a:pt x="37744" y="1511"/>
                </a:lnTo>
                <a:lnTo>
                  <a:pt x="38948" y="1511"/>
                </a:lnTo>
                <a:lnTo>
                  <a:pt x="38816" y="850"/>
                </a:lnTo>
                <a:close/>
              </a:path>
              <a:path w="40005" h="12700">
                <a:moveTo>
                  <a:pt x="38163" y="647"/>
                </a:moveTo>
                <a:lnTo>
                  <a:pt x="37642" y="647"/>
                </a:lnTo>
                <a:lnTo>
                  <a:pt x="37426" y="711"/>
                </a:lnTo>
                <a:lnTo>
                  <a:pt x="38394" y="711"/>
                </a:lnTo>
                <a:lnTo>
                  <a:pt x="38163" y="647"/>
                </a:lnTo>
                <a:close/>
              </a:path>
            </a:pathLst>
          </a:custGeom>
          <a:solidFill>
            <a:srgbClr val="65074C">
              <a:alpha val="79998"/>
            </a:srgbClr>
          </a:solidFill>
        </p:spPr>
        <p:txBody>
          <a:bodyPr wrap="square" lIns="0" tIns="0" rIns="0" bIns="0" rtlCol="0"/>
          <a:lstStyle/>
          <a:p>
            <a:endParaRPr/>
          </a:p>
        </p:txBody>
      </p:sp>
      <p:sp>
        <p:nvSpPr>
          <p:cNvPr id="898" name="object 898"/>
          <p:cNvSpPr/>
          <p:nvPr/>
        </p:nvSpPr>
        <p:spPr>
          <a:xfrm>
            <a:off x="1762531" y="3963640"/>
            <a:ext cx="5715" cy="1270"/>
          </a:xfrm>
          <a:custGeom>
            <a:avLst/>
            <a:gdLst/>
            <a:ahLst/>
            <a:cxnLst/>
            <a:rect l="l" t="t" r="r" b="b"/>
            <a:pathLst>
              <a:path w="5714" h="1270">
                <a:moveTo>
                  <a:pt x="5435" y="0"/>
                </a:moveTo>
                <a:lnTo>
                  <a:pt x="5435" y="728"/>
                </a:lnTo>
                <a:lnTo>
                  <a:pt x="431" y="1020"/>
                </a:lnTo>
                <a:lnTo>
                  <a:pt x="0" y="251"/>
                </a:lnTo>
                <a:lnTo>
                  <a:pt x="5435" y="0"/>
                </a:lnTo>
                <a:close/>
              </a:path>
            </a:pathLst>
          </a:custGeom>
          <a:solidFill>
            <a:srgbClr val="6300D4">
              <a:alpha val="79998"/>
            </a:srgbClr>
          </a:solidFill>
        </p:spPr>
        <p:txBody>
          <a:bodyPr wrap="square" lIns="0" tIns="0" rIns="0" bIns="0" rtlCol="0"/>
          <a:lstStyle/>
          <a:p>
            <a:endParaRPr/>
          </a:p>
        </p:txBody>
      </p:sp>
      <p:sp>
        <p:nvSpPr>
          <p:cNvPr id="899" name="object 899"/>
          <p:cNvSpPr/>
          <p:nvPr/>
        </p:nvSpPr>
        <p:spPr>
          <a:xfrm>
            <a:off x="1762432" y="3963458"/>
            <a:ext cx="5715" cy="635"/>
          </a:xfrm>
          <a:custGeom>
            <a:avLst/>
            <a:gdLst/>
            <a:ahLst/>
            <a:cxnLst/>
            <a:rect l="l" t="t" r="r" b="b"/>
            <a:pathLst>
              <a:path w="5714" h="635">
                <a:moveTo>
                  <a:pt x="103" y="440"/>
                </a:moveTo>
                <a:lnTo>
                  <a:pt x="0" y="256"/>
                </a:lnTo>
                <a:lnTo>
                  <a:pt x="5534" y="0"/>
                </a:lnTo>
                <a:lnTo>
                  <a:pt x="5534" y="182"/>
                </a:lnTo>
                <a:lnTo>
                  <a:pt x="103" y="440"/>
                </a:lnTo>
                <a:close/>
              </a:path>
            </a:pathLst>
          </a:custGeom>
          <a:solidFill>
            <a:srgbClr val="6300D4">
              <a:alpha val="79998"/>
            </a:srgbClr>
          </a:solidFill>
        </p:spPr>
        <p:txBody>
          <a:bodyPr wrap="square" lIns="0" tIns="0" rIns="0" bIns="0" rtlCol="0"/>
          <a:lstStyle/>
          <a:p>
            <a:endParaRPr/>
          </a:p>
        </p:txBody>
      </p:sp>
      <p:sp>
        <p:nvSpPr>
          <p:cNvPr id="900" name="object 900"/>
          <p:cNvSpPr/>
          <p:nvPr/>
        </p:nvSpPr>
        <p:spPr>
          <a:xfrm>
            <a:off x="1762333" y="3963271"/>
            <a:ext cx="5715" cy="635"/>
          </a:xfrm>
          <a:custGeom>
            <a:avLst/>
            <a:gdLst/>
            <a:ahLst/>
            <a:cxnLst/>
            <a:rect l="l" t="t" r="r" b="b"/>
            <a:pathLst>
              <a:path w="5714" h="635">
                <a:moveTo>
                  <a:pt x="104" y="452"/>
                </a:moveTo>
                <a:lnTo>
                  <a:pt x="0" y="267"/>
                </a:lnTo>
                <a:lnTo>
                  <a:pt x="5633" y="0"/>
                </a:lnTo>
                <a:lnTo>
                  <a:pt x="5633" y="190"/>
                </a:lnTo>
                <a:lnTo>
                  <a:pt x="104" y="452"/>
                </a:lnTo>
                <a:close/>
              </a:path>
            </a:pathLst>
          </a:custGeom>
          <a:solidFill>
            <a:srgbClr val="6300D4">
              <a:alpha val="79998"/>
            </a:srgbClr>
          </a:solidFill>
        </p:spPr>
        <p:txBody>
          <a:bodyPr wrap="square" lIns="0" tIns="0" rIns="0" bIns="0" rtlCol="0"/>
          <a:lstStyle/>
          <a:p>
            <a:endParaRPr/>
          </a:p>
        </p:txBody>
      </p:sp>
      <p:sp>
        <p:nvSpPr>
          <p:cNvPr id="901" name="object 901"/>
          <p:cNvSpPr/>
          <p:nvPr/>
        </p:nvSpPr>
        <p:spPr>
          <a:xfrm>
            <a:off x="1762234" y="3963089"/>
            <a:ext cx="6350" cy="635"/>
          </a:xfrm>
          <a:custGeom>
            <a:avLst/>
            <a:gdLst/>
            <a:ahLst/>
            <a:cxnLst/>
            <a:rect l="l" t="t" r="r" b="b"/>
            <a:pathLst>
              <a:path w="6350" h="635">
                <a:moveTo>
                  <a:pt x="103" y="456"/>
                </a:moveTo>
                <a:lnTo>
                  <a:pt x="0" y="271"/>
                </a:lnTo>
                <a:lnTo>
                  <a:pt x="5732" y="0"/>
                </a:lnTo>
                <a:lnTo>
                  <a:pt x="5732" y="182"/>
                </a:lnTo>
                <a:lnTo>
                  <a:pt x="103" y="456"/>
                </a:lnTo>
                <a:close/>
              </a:path>
            </a:pathLst>
          </a:custGeom>
          <a:solidFill>
            <a:srgbClr val="6300D3">
              <a:alpha val="79998"/>
            </a:srgbClr>
          </a:solidFill>
        </p:spPr>
        <p:txBody>
          <a:bodyPr wrap="square" lIns="0" tIns="0" rIns="0" bIns="0" rtlCol="0"/>
          <a:lstStyle/>
          <a:p>
            <a:endParaRPr/>
          </a:p>
        </p:txBody>
      </p:sp>
      <p:sp>
        <p:nvSpPr>
          <p:cNvPr id="902" name="object 902"/>
          <p:cNvSpPr/>
          <p:nvPr/>
        </p:nvSpPr>
        <p:spPr>
          <a:xfrm>
            <a:off x="1762130" y="3962899"/>
            <a:ext cx="6350" cy="635"/>
          </a:xfrm>
          <a:custGeom>
            <a:avLst/>
            <a:gdLst/>
            <a:ahLst/>
            <a:cxnLst/>
            <a:rect l="l" t="t" r="r" b="b"/>
            <a:pathLst>
              <a:path w="6350" h="635">
                <a:moveTo>
                  <a:pt x="5836" y="0"/>
                </a:moveTo>
                <a:lnTo>
                  <a:pt x="0" y="276"/>
                </a:lnTo>
                <a:lnTo>
                  <a:pt x="104" y="462"/>
                </a:lnTo>
                <a:lnTo>
                  <a:pt x="5836" y="190"/>
                </a:lnTo>
                <a:lnTo>
                  <a:pt x="5836" y="0"/>
                </a:lnTo>
                <a:close/>
              </a:path>
            </a:pathLst>
          </a:custGeom>
          <a:solidFill>
            <a:srgbClr val="6100D3">
              <a:alpha val="79998"/>
            </a:srgbClr>
          </a:solidFill>
        </p:spPr>
        <p:txBody>
          <a:bodyPr wrap="square" lIns="0" tIns="0" rIns="0" bIns="0" rtlCol="0"/>
          <a:lstStyle/>
          <a:p>
            <a:endParaRPr/>
          </a:p>
        </p:txBody>
      </p:sp>
      <p:sp>
        <p:nvSpPr>
          <p:cNvPr id="903" name="object 903"/>
          <p:cNvSpPr/>
          <p:nvPr/>
        </p:nvSpPr>
        <p:spPr>
          <a:xfrm>
            <a:off x="1762031" y="3962717"/>
            <a:ext cx="6350" cy="635"/>
          </a:xfrm>
          <a:custGeom>
            <a:avLst/>
            <a:gdLst/>
            <a:ahLst/>
            <a:cxnLst/>
            <a:rect l="l" t="t" r="r" b="b"/>
            <a:pathLst>
              <a:path w="6350" h="635">
                <a:moveTo>
                  <a:pt x="5935" y="0"/>
                </a:moveTo>
                <a:lnTo>
                  <a:pt x="0" y="281"/>
                </a:lnTo>
                <a:lnTo>
                  <a:pt x="103" y="466"/>
                </a:lnTo>
                <a:lnTo>
                  <a:pt x="5935" y="182"/>
                </a:lnTo>
                <a:lnTo>
                  <a:pt x="5935" y="0"/>
                </a:lnTo>
                <a:close/>
              </a:path>
            </a:pathLst>
          </a:custGeom>
          <a:solidFill>
            <a:srgbClr val="6200D2">
              <a:alpha val="79998"/>
            </a:srgbClr>
          </a:solidFill>
        </p:spPr>
        <p:txBody>
          <a:bodyPr wrap="square" lIns="0" tIns="0" rIns="0" bIns="0" rtlCol="0"/>
          <a:lstStyle/>
          <a:p>
            <a:endParaRPr/>
          </a:p>
        </p:txBody>
      </p:sp>
      <p:sp>
        <p:nvSpPr>
          <p:cNvPr id="904" name="object 904"/>
          <p:cNvSpPr/>
          <p:nvPr/>
        </p:nvSpPr>
        <p:spPr>
          <a:xfrm>
            <a:off x="1761932" y="3962537"/>
            <a:ext cx="6350" cy="635"/>
          </a:xfrm>
          <a:custGeom>
            <a:avLst/>
            <a:gdLst/>
            <a:ahLst/>
            <a:cxnLst/>
            <a:rect l="l" t="t" r="r" b="b"/>
            <a:pathLst>
              <a:path w="6350" h="635">
                <a:moveTo>
                  <a:pt x="6034" y="0"/>
                </a:moveTo>
                <a:lnTo>
                  <a:pt x="0" y="286"/>
                </a:lnTo>
                <a:lnTo>
                  <a:pt x="103" y="471"/>
                </a:lnTo>
                <a:lnTo>
                  <a:pt x="6034" y="182"/>
                </a:lnTo>
                <a:lnTo>
                  <a:pt x="6034" y="0"/>
                </a:lnTo>
                <a:close/>
              </a:path>
            </a:pathLst>
          </a:custGeom>
          <a:solidFill>
            <a:srgbClr val="6000D2">
              <a:alpha val="79998"/>
            </a:srgbClr>
          </a:solidFill>
        </p:spPr>
        <p:txBody>
          <a:bodyPr wrap="square" lIns="0" tIns="0" rIns="0" bIns="0" rtlCol="0"/>
          <a:lstStyle/>
          <a:p>
            <a:endParaRPr/>
          </a:p>
        </p:txBody>
      </p:sp>
      <p:sp>
        <p:nvSpPr>
          <p:cNvPr id="905" name="object 905"/>
          <p:cNvSpPr/>
          <p:nvPr/>
        </p:nvSpPr>
        <p:spPr>
          <a:xfrm>
            <a:off x="1761828" y="3962353"/>
            <a:ext cx="6350" cy="635"/>
          </a:xfrm>
          <a:custGeom>
            <a:avLst/>
            <a:gdLst/>
            <a:ahLst/>
            <a:cxnLst/>
            <a:rect l="l" t="t" r="r" b="b"/>
            <a:pathLst>
              <a:path w="6350" h="635">
                <a:moveTo>
                  <a:pt x="6138" y="0"/>
                </a:moveTo>
                <a:lnTo>
                  <a:pt x="0" y="284"/>
                </a:lnTo>
                <a:lnTo>
                  <a:pt x="103" y="468"/>
                </a:lnTo>
                <a:lnTo>
                  <a:pt x="6138" y="182"/>
                </a:lnTo>
                <a:lnTo>
                  <a:pt x="6138" y="0"/>
                </a:lnTo>
                <a:close/>
              </a:path>
            </a:pathLst>
          </a:custGeom>
          <a:solidFill>
            <a:srgbClr val="5F00D1">
              <a:alpha val="79998"/>
            </a:srgbClr>
          </a:solidFill>
        </p:spPr>
        <p:txBody>
          <a:bodyPr wrap="square" lIns="0" tIns="0" rIns="0" bIns="0" rtlCol="0"/>
          <a:lstStyle/>
          <a:p>
            <a:endParaRPr/>
          </a:p>
        </p:txBody>
      </p:sp>
      <p:sp>
        <p:nvSpPr>
          <p:cNvPr id="906" name="object 906"/>
          <p:cNvSpPr/>
          <p:nvPr/>
        </p:nvSpPr>
        <p:spPr>
          <a:xfrm>
            <a:off x="1761728" y="3962163"/>
            <a:ext cx="6350" cy="635"/>
          </a:xfrm>
          <a:custGeom>
            <a:avLst/>
            <a:gdLst/>
            <a:ahLst/>
            <a:cxnLst/>
            <a:rect l="l" t="t" r="r" b="b"/>
            <a:pathLst>
              <a:path w="6350" h="635">
                <a:moveTo>
                  <a:pt x="6238" y="0"/>
                </a:moveTo>
                <a:lnTo>
                  <a:pt x="0" y="296"/>
                </a:lnTo>
                <a:lnTo>
                  <a:pt x="104" y="481"/>
                </a:lnTo>
                <a:lnTo>
                  <a:pt x="6238" y="190"/>
                </a:lnTo>
                <a:lnTo>
                  <a:pt x="6238" y="0"/>
                </a:lnTo>
                <a:close/>
              </a:path>
            </a:pathLst>
          </a:custGeom>
          <a:solidFill>
            <a:srgbClr val="6000D0">
              <a:alpha val="79998"/>
            </a:srgbClr>
          </a:solidFill>
        </p:spPr>
        <p:txBody>
          <a:bodyPr wrap="square" lIns="0" tIns="0" rIns="0" bIns="0" rtlCol="0"/>
          <a:lstStyle/>
          <a:p>
            <a:endParaRPr/>
          </a:p>
        </p:txBody>
      </p:sp>
      <p:sp>
        <p:nvSpPr>
          <p:cNvPr id="907" name="object 907"/>
          <p:cNvSpPr/>
          <p:nvPr/>
        </p:nvSpPr>
        <p:spPr>
          <a:xfrm>
            <a:off x="1761630" y="3961984"/>
            <a:ext cx="6350" cy="635"/>
          </a:xfrm>
          <a:custGeom>
            <a:avLst/>
            <a:gdLst/>
            <a:ahLst/>
            <a:cxnLst/>
            <a:rect l="l" t="t" r="r" b="b"/>
            <a:pathLst>
              <a:path w="6350" h="635">
                <a:moveTo>
                  <a:pt x="6336" y="0"/>
                </a:moveTo>
                <a:lnTo>
                  <a:pt x="0" y="300"/>
                </a:lnTo>
                <a:lnTo>
                  <a:pt x="103" y="485"/>
                </a:lnTo>
                <a:lnTo>
                  <a:pt x="6336" y="182"/>
                </a:lnTo>
                <a:lnTo>
                  <a:pt x="6336" y="0"/>
                </a:lnTo>
                <a:close/>
              </a:path>
            </a:pathLst>
          </a:custGeom>
          <a:solidFill>
            <a:srgbClr val="5F00CF">
              <a:alpha val="79998"/>
            </a:srgbClr>
          </a:solidFill>
        </p:spPr>
        <p:txBody>
          <a:bodyPr wrap="square" lIns="0" tIns="0" rIns="0" bIns="0" rtlCol="0"/>
          <a:lstStyle/>
          <a:p>
            <a:endParaRPr/>
          </a:p>
        </p:txBody>
      </p:sp>
      <p:sp>
        <p:nvSpPr>
          <p:cNvPr id="908" name="object 908"/>
          <p:cNvSpPr/>
          <p:nvPr/>
        </p:nvSpPr>
        <p:spPr>
          <a:xfrm>
            <a:off x="1761526" y="3961801"/>
            <a:ext cx="6985" cy="635"/>
          </a:xfrm>
          <a:custGeom>
            <a:avLst/>
            <a:gdLst/>
            <a:ahLst/>
            <a:cxnLst/>
            <a:rect l="l" t="t" r="r" b="b"/>
            <a:pathLst>
              <a:path w="6985" h="635">
                <a:moveTo>
                  <a:pt x="6440" y="0"/>
                </a:moveTo>
                <a:lnTo>
                  <a:pt x="0" y="297"/>
                </a:lnTo>
                <a:lnTo>
                  <a:pt x="103" y="483"/>
                </a:lnTo>
                <a:lnTo>
                  <a:pt x="6440" y="182"/>
                </a:lnTo>
                <a:lnTo>
                  <a:pt x="6440" y="0"/>
                </a:lnTo>
                <a:close/>
              </a:path>
            </a:pathLst>
          </a:custGeom>
          <a:solidFill>
            <a:srgbClr val="5D00CF">
              <a:alpha val="79998"/>
            </a:srgbClr>
          </a:solidFill>
        </p:spPr>
        <p:txBody>
          <a:bodyPr wrap="square" lIns="0" tIns="0" rIns="0" bIns="0" rtlCol="0"/>
          <a:lstStyle/>
          <a:p>
            <a:endParaRPr/>
          </a:p>
        </p:txBody>
      </p:sp>
      <p:sp>
        <p:nvSpPr>
          <p:cNvPr id="909" name="object 909"/>
          <p:cNvSpPr/>
          <p:nvPr/>
        </p:nvSpPr>
        <p:spPr>
          <a:xfrm>
            <a:off x="1761427" y="3961435"/>
            <a:ext cx="10795" cy="1270"/>
          </a:xfrm>
          <a:custGeom>
            <a:avLst/>
            <a:gdLst/>
            <a:ahLst/>
            <a:cxnLst/>
            <a:rect l="l" t="t" r="r" b="b"/>
            <a:pathLst>
              <a:path w="10794" h="1270">
                <a:moveTo>
                  <a:pt x="6539" y="185"/>
                </a:moveTo>
                <a:lnTo>
                  <a:pt x="0" y="488"/>
                </a:lnTo>
                <a:lnTo>
                  <a:pt x="104" y="673"/>
                </a:lnTo>
                <a:lnTo>
                  <a:pt x="6539" y="368"/>
                </a:lnTo>
                <a:lnTo>
                  <a:pt x="6539" y="185"/>
                </a:lnTo>
                <a:close/>
              </a:path>
              <a:path w="10794" h="1270">
                <a:moveTo>
                  <a:pt x="10552" y="0"/>
                </a:moveTo>
                <a:lnTo>
                  <a:pt x="9720" y="38"/>
                </a:lnTo>
                <a:lnTo>
                  <a:pt x="10298" y="101"/>
                </a:lnTo>
                <a:lnTo>
                  <a:pt x="10552" y="151"/>
                </a:lnTo>
                <a:lnTo>
                  <a:pt x="10552" y="0"/>
                </a:lnTo>
                <a:close/>
              </a:path>
            </a:pathLst>
          </a:custGeom>
          <a:solidFill>
            <a:srgbClr val="5C00CE">
              <a:alpha val="79998"/>
            </a:srgbClr>
          </a:solidFill>
        </p:spPr>
        <p:txBody>
          <a:bodyPr wrap="square" lIns="0" tIns="0" rIns="0" bIns="0" rtlCol="0"/>
          <a:lstStyle/>
          <a:p>
            <a:endParaRPr/>
          </a:p>
        </p:txBody>
      </p:sp>
      <p:sp>
        <p:nvSpPr>
          <p:cNvPr id="910" name="object 910"/>
          <p:cNvSpPr/>
          <p:nvPr/>
        </p:nvSpPr>
        <p:spPr>
          <a:xfrm>
            <a:off x="1761378" y="3961242"/>
            <a:ext cx="10795" cy="1270"/>
          </a:xfrm>
          <a:custGeom>
            <a:avLst/>
            <a:gdLst/>
            <a:ahLst/>
            <a:cxnLst/>
            <a:rect l="l" t="t" r="r" b="b"/>
            <a:pathLst>
              <a:path w="10794" h="1270">
                <a:moveTo>
                  <a:pt x="6588" y="190"/>
                </a:moveTo>
                <a:lnTo>
                  <a:pt x="0" y="503"/>
                </a:lnTo>
                <a:lnTo>
                  <a:pt x="53" y="690"/>
                </a:lnTo>
                <a:lnTo>
                  <a:pt x="6588" y="380"/>
                </a:lnTo>
                <a:lnTo>
                  <a:pt x="6588" y="190"/>
                </a:lnTo>
                <a:close/>
              </a:path>
              <a:path w="10794" h="1270">
                <a:moveTo>
                  <a:pt x="10601" y="0"/>
                </a:moveTo>
                <a:lnTo>
                  <a:pt x="8532" y="98"/>
                </a:lnTo>
                <a:lnTo>
                  <a:pt x="9757" y="230"/>
                </a:lnTo>
                <a:lnTo>
                  <a:pt x="10601" y="190"/>
                </a:lnTo>
                <a:lnTo>
                  <a:pt x="10601" y="0"/>
                </a:lnTo>
                <a:close/>
              </a:path>
            </a:pathLst>
          </a:custGeom>
          <a:solidFill>
            <a:srgbClr val="5B00CD">
              <a:alpha val="79998"/>
            </a:srgbClr>
          </a:solidFill>
        </p:spPr>
        <p:txBody>
          <a:bodyPr wrap="square" lIns="0" tIns="0" rIns="0" bIns="0" rtlCol="0"/>
          <a:lstStyle/>
          <a:p>
            <a:endParaRPr/>
          </a:p>
        </p:txBody>
      </p:sp>
      <p:sp>
        <p:nvSpPr>
          <p:cNvPr id="911" name="object 911"/>
          <p:cNvSpPr/>
          <p:nvPr/>
        </p:nvSpPr>
        <p:spPr>
          <a:xfrm>
            <a:off x="1761363" y="3961061"/>
            <a:ext cx="10795" cy="1270"/>
          </a:xfrm>
          <a:custGeom>
            <a:avLst/>
            <a:gdLst/>
            <a:ahLst/>
            <a:cxnLst/>
            <a:rect l="l" t="t" r="r" b="b"/>
            <a:pathLst>
              <a:path w="10794" h="1270">
                <a:moveTo>
                  <a:pt x="6603" y="190"/>
                </a:moveTo>
                <a:lnTo>
                  <a:pt x="0" y="503"/>
                </a:lnTo>
                <a:lnTo>
                  <a:pt x="16" y="693"/>
                </a:lnTo>
                <a:lnTo>
                  <a:pt x="6603" y="372"/>
                </a:lnTo>
                <a:lnTo>
                  <a:pt x="6603" y="190"/>
                </a:lnTo>
                <a:close/>
              </a:path>
              <a:path w="10794" h="1270">
                <a:moveTo>
                  <a:pt x="10616" y="0"/>
                </a:moveTo>
                <a:lnTo>
                  <a:pt x="7389" y="153"/>
                </a:lnTo>
                <a:lnTo>
                  <a:pt x="8548" y="278"/>
                </a:lnTo>
                <a:lnTo>
                  <a:pt x="10616" y="177"/>
                </a:lnTo>
                <a:lnTo>
                  <a:pt x="10616" y="0"/>
                </a:lnTo>
                <a:close/>
              </a:path>
            </a:pathLst>
          </a:custGeom>
          <a:solidFill>
            <a:srgbClr val="5A00CB">
              <a:alpha val="79998"/>
            </a:srgbClr>
          </a:solidFill>
        </p:spPr>
        <p:txBody>
          <a:bodyPr wrap="square" lIns="0" tIns="0" rIns="0" bIns="0" rtlCol="0"/>
          <a:lstStyle/>
          <a:p>
            <a:endParaRPr/>
          </a:p>
        </p:txBody>
      </p:sp>
      <p:sp>
        <p:nvSpPr>
          <p:cNvPr id="912" name="object 912"/>
          <p:cNvSpPr/>
          <p:nvPr/>
        </p:nvSpPr>
        <p:spPr>
          <a:xfrm>
            <a:off x="1761347" y="3960871"/>
            <a:ext cx="10795" cy="1270"/>
          </a:xfrm>
          <a:custGeom>
            <a:avLst/>
            <a:gdLst/>
            <a:ahLst/>
            <a:cxnLst/>
            <a:rect l="l" t="t" r="r" b="b"/>
            <a:pathLst>
              <a:path w="10794" h="1270">
                <a:moveTo>
                  <a:pt x="10633" y="0"/>
                </a:moveTo>
                <a:lnTo>
                  <a:pt x="0" y="504"/>
                </a:lnTo>
                <a:lnTo>
                  <a:pt x="16" y="694"/>
                </a:lnTo>
                <a:lnTo>
                  <a:pt x="6619" y="380"/>
                </a:lnTo>
                <a:lnTo>
                  <a:pt x="9193" y="258"/>
                </a:lnTo>
                <a:lnTo>
                  <a:pt x="10633" y="190"/>
                </a:lnTo>
                <a:lnTo>
                  <a:pt x="10633" y="0"/>
                </a:lnTo>
                <a:close/>
              </a:path>
              <a:path w="10794" h="1270">
                <a:moveTo>
                  <a:pt x="9193" y="258"/>
                </a:moveTo>
                <a:lnTo>
                  <a:pt x="6619" y="258"/>
                </a:lnTo>
                <a:lnTo>
                  <a:pt x="7404" y="343"/>
                </a:lnTo>
                <a:lnTo>
                  <a:pt x="9193" y="258"/>
                </a:lnTo>
                <a:close/>
              </a:path>
            </a:pathLst>
          </a:custGeom>
          <a:solidFill>
            <a:srgbClr val="5900CA">
              <a:alpha val="79998"/>
            </a:srgbClr>
          </a:solidFill>
        </p:spPr>
        <p:txBody>
          <a:bodyPr wrap="square" lIns="0" tIns="0" rIns="0" bIns="0" rtlCol="0"/>
          <a:lstStyle/>
          <a:p>
            <a:endParaRPr/>
          </a:p>
        </p:txBody>
      </p:sp>
      <p:sp>
        <p:nvSpPr>
          <p:cNvPr id="913" name="object 913"/>
          <p:cNvSpPr/>
          <p:nvPr/>
        </p:nvSpPr>
        <p:spPr>
          <a:xfrm>
            <a:off x="1761331" y="3960686"/>
            <a:ext cx="10795" cy="1270"/>
          </a:xfrm>
          <a:custGeom>
            <a:avLst/>
            <a:gdLst/>
            <a:ahLst/>
            <a:cxnLst/>
            <a:rect l="l" t="t" r="r" b="b"/>
            <a:pathLst>
              <a:path w="10794" h="1270">
                <a:moveTo>
                  <a:pt x="10648" y="0"/>
                </a:moveTo>
                <a:lnTo>
                  <a:pt x="0" y="505"/>
                </a:lnTo>
                <a:lnTo>
                  <a:pt x="16" y="695"/>
                </a:lnTo>
                <a:lnTo>
                  <a:pt x="10648" y="190"/>
                </a:lnTo>
                <a:lnTo>
                  <a:pt x="10648" y="0"/>
                </a:lnTo>
                <a:close/>
              </a:path>
            </a:pathLst>
          </a:custGeom>
          <a:solidFill>
            <a:srgbClr val="5800C9">
              <a:alpha val="79998"/>
            </a:srgbClr>
          </a:solidFill>
        </p:spPr>
        <p:txBody>
          <a:bodyPr wrap="square" lIns="0" tIns="0" rIns="0" bIns="0" rtlCol="0"/>
          <a:lstStyle/>
          <a:p>
            <a:endParaRPr/>
          </a:p>
        </p:txBody>
      </p:sp>
      <p:sp>
        <p:nvSpPr>
          <p:cNvPr id="914" name="object 914"/>
          <p:cNvSpPr/>
          <p:nvPr/>
        </p:nvSpPr>
        <p:spPr>
          <a:xfrm>
            <a:off x="1761315" y="3960509"/>
            <a:ext cx="10795" cy="1270"/>
          </a:xfrm>
          <a:custGeom>
            <a:avLst/>
            <a:gdLst/>
            <a:ahLst/>
            <a:cxnLst/>
            <a:rect l="l" t="t" r="r" b="b"/>
            <a:pathLst>
              <a:path w="10794" h="1270">
                <a:moveTo>
                  <a:pt x="10664" y="0"/>
                </a:moveTo>
                <a:lnTo>
                  <a:pt x="0" y="506"/>
                </a:lnTo>
                <a:lnTo>
                  <a:pt x="16" y="695"/>
                </a:lnTo>
                <a:lnTo>
                  <a:pt x="10664" y="177"/>
                </a:lnTo>
                <a:lnTo>
                  <a:pt x="10664" y="0"/>
                </a:lnTo>
                <a:close/>
              </a:path>
            </a:pathLst>
          </a:custGeom>
          <a:solidFill>
            <a:srgbClr val="5700C8">
              <a:alpha val="79998"/>
            </a:srgbClr>
          </a:solidFill>
        </p:spPr>
        <p:txBody>
          <a:bodyPr wrap="square" lIns="0" tIns="0" rIns="0" bIns="0" rtlCol="0"/>
          <a:lstStyle/>
          <a:p>
            <a:endParaRPr/>
          </a:p>
        </p:txBody>
      </p:sp>
      <p:sp>
        <p:nvSpPr>
          <p:cNvPr id="915" name="object 915"/>
          <p:cNvSpPr/>
          <p:nvPr/>
        </p:nvSpPr>
        <p:spPr>
          <a:xfrm>
            <a:off x="1761299" y="3960330"/>
            <a:ext cx="10795" cy="1270"/>
          </a:xfrm>
          <a:custGeom>
            <a:avLst/>
            <a:gdLst/>
            <a:ahLst/>
            <a:cxnLst/>
            <a:rect l="l" t="t" r="r" b="b"/>
            <a:pathLst>
              <a:path w="10794" h="1270">
                <a:moveTo>
                  <a:pt x="10680" y="0"/>
                </a:moveTo>
                <a:lnTo>
                  <a:pt x="0" y="494"/>
                </a:lnTo>
                <a:lnTo>
                  <a:pt x="15" y="683"/>
                </a:lnTo>
                <a:lnTo>
                  <a:pt x="10680" y="177"/>
                </a:lnTo>
                <a:lnTo>
                  <a:pt x="10680" y="0"/>
                </a:lnTo>
                <a:close/>
              </a:path>
            </a:pathLst>
          </a:custGeom>
          <a:solidFill>
            <a:srgbClr val="5600C7">
              <a:alpha val="79998"/>
            </a:srgbClr>
          </a:solidFill>
        </p:spPr>
        <p:txBody>
          <a:bodyPr wrap="square" lIns="0" tIns="0" rIns="0" bIns="0" rtlCol="0"/>
          <a:lstStyle/>
          <a:p>
            <a:endParaRPr/>
          </a:p>
        </p:txBody>
      </p:sp>
      <p:sp>
        <p:nvSpPr>
          <p:cNvPr id="916" name="object 916"/>
          <p:cNvSpPr/>
          <p:nvPr/>
        </p:nvSpPr>
        <p:spPr>
          <a:xfrm>
            <a:off x="1761300" y="3960137"/>
            <a:ext cx="10795" cy="1270"/>
          </a:xfrm>
          <a:custGeom>
            <a:avLst/>
            <a:gdLst/>
            <a:ahLst/>
            <a:cxnLst/>
            <a:rect l="l" t="t" r="r" b="b"/>
            <a:pathLst>
              <a:path w="10794" h="1270">
                <a:moveTo>
                  <a:pt x="10679" y="0"/>
                </a:moveTo>
                <a:lnTo>
                  <a:pt x="110" y="501"/>
                </a:lnTo>
                <a:lnTo>
                  <a:pt x="0" y="697"/>
                </a:lnTo>
                <a:lnTo>
                  <a:pt x="10679" y="190"/>
                </a:lnTo>
                <a:lnTo>
                  <a:pt x="10679" y="0"/>
                </a:lnTo>
                <a:close/>
              </a:path>
            </a:pathLst>
          </a:custGeom>
          <a:solidFill>
            <a:srgbClr val="5700C5">
              <a:alpha val="79998"/>
            </a:srgbClr>
          </a:solidFill>
        </p:spPr>
        <p:txBody>
          <a:bodyPr wrap="square" lIns="0" tIns="0" rIns="0" bIns="0" rtlCol="0"/>
          <a:lstStyle/>
          <a:p>
            <a:endParaRPr/>
          </a:p>
        </p:txBody>
      </p:sp>
      <p:sp>
        <p:nvSpPr>
          <p:cNvPr id="917" name="object 917"/>
          <p:cNvSpPr/>
          <p:nvPr/>
        </p:nvSpPr>
        <p:spPr>
          <a:xfrm>
            <a:off x="1761404" y="3959957"/>
            <a:ext cx="10795" cy="1270"/>
          </a:xfrm>
          <a:custGeom>
            <a:avLst/>
            <a:gdLst/>
            <a:ahLst/>
            <a:cxnLst/>
            <a:rect l="l" t="t" r="r" b="b"/>
            <a:pathLst>
              <a:path w="10794" h="1270">
                <a:moveTo>
                  <a:pt x="10575" y="0"/>
                </a:moveTo>
                <a:lnTo>
                  <a:pt x="116" y="496"/>
                </a:lnTo>
                <a:lnTo>
                  <a:pt x="0" y="692"/>
                </a:lnTo>
                <a:lnTo>
                  <a:pt x="10575" y="177"/>
                </a:lnTo>
                <a:lnTo>
                  <a:pt x="10575" y="0"/>
                </a:lnTo>
                <a:close/>
              </a:path>
            </a:pathLst>
          </a:custGeom>
          <a:solidFill>
            <a:srgbClr val="5400C4">
              <a:alpha val="79998"/>
            </a:srgbClr>
          </a:solidFill>
        </p:spPr>
        <p:txBody>
          <a:bodyPr wrap="square" lIns="0" tIns="0" rIns="0" bIns="0" rtlCol="0"/>
          <a:lstStyle/>
          <a:p>
            <a:endParaRPr/>
          </a:p>
        </p:txBody>
      </p:sp>
      <p:sp>
        <p:nvSpPr>
          <p:cNvPr id="918" name="object 918"/>
          <p:cNvSpPr/>
          <p:nvPr/>
        </p:nvSpPr>
        <p:spPr>
          <a:xfrm>
            <a:off x="1761522" y="3959763"/>
            <a:ext cx="10795" cy="1270"/>
          </a:xfrm>
          <a:custGeom>
            <a:avLst/>
            <a:gdLst/>
            <a:ahLst/>
            <a:cxnLst/>
            <a:rect l="l" t="t" r="r" b="b"/>
            <a:pathLst>
              <a:path w="10794" h="1270">
                <a:moveTo>
                  <a:pt x="10457" y="0"/>
                </a:moveTo>
                <a:lnTo>
                  <a:pt x="116" y="490"/>
                </a:lnTo>
                <a:lnTo>
                  <a:pt x="0" y="686"/>
                </a:lnTo>
                <a:lnTo>
                  <a:pt x="10457" y="190"/>
                </a:lnTo>
                <a:lnTo>
                  <a:pt x="10457" y="0"/>
                </a:lnTo>
                <a:close/>
              </a:path>
            </a:pathLst>
          </a:custGeom>
          <a:solidFill>
            <a:srgbClr val="5300C3">
              <a:alpha val="79998"/>
            </a:srgbClr>
          </a:solidFill>
        </p:spPr>
        <p:txBody>
          <a:bodyPr wrap="square" lIns="0" tIns="0" rIns="0" bIns="0" rtlCol="0"/>
          <a:lstStyle/>
          <a:p>
            <a:endParaRPr/>
          </a:p>
        </p:txBody>
      </p:sp>
      <p:sp>
        <p:nvSpPr>
          <p:cNvPr id="919" name="object 919"/>
          <p:cNvSpPr/>
          <p:nvPr/>
        </p:nvSpPr>
        <p:spPr>
          <a:xfrm>
            <a:off x="1761632" y="3959584"/>
            <a:ext cx="10795" cy="1270"/>
          </a:xfrm>
          <a:custGeom>
            <a:avLst/>
            <a:gdLst/>
            <a:ahLst/>
            <a:cxnLst/>
            <a:rect l="l" t="t" r="r" b="b"/>
            <a:pathLst>
              <a:path w="10794" h="1270">
                <a:moveTo>
                  <a:pt x="10347" y="0"/>
                </a:moveTo>
                <a:lnTo>
                  <a:pt x="116" y="485"/>
                </a:lnTo>
                <a:lnTo>
                  <a:pt x="0" y="681"/>
                </a:lnTo>
                <a:lnTo>
                  <a:pt x="10347" y="177"/>
                </a:lnTo>
                <a:lnTo>
                  <a:pt x="10347" y="0"/>
                </a:lnTo>
                <a:close/>
              </a:path>
            </a:pathLst>
          </a:custGeom>
          <a:solidFill>
            <a:srgbClr val="5300C1">
              <a:alpha val="79998"/>
            </a:srgbClr>
          </a:solidFill>
        </p:spPr>
        <p:txBody>
          <a:bodyPr wrap="square" lIns="0" tIns="0" rIns="0" bIns="0" rtlCol="0"/>
          <a:lstStyle/>
          <a:p>
            <a:endParaRPr/>
          </a:p>
        </p:txBody>
      </p:sp>
      <p:sp>
        <p:nvSpPr>
          <p:cNvPr id="920" name="object 920"/>
          <p:cNvSpPr/>
          <p:nvPr/>
        </p:nvSpPr>
        <p:spPr>
          <a:xfrm>
            <a:off x="1761744" y="3959403"/>
            <a:ext cx="10795" cy="1270"/>
          </a:xfrm>
          <a:custGeom>
            <a:avLst/>
            <a:gdLst/>
            <a:ahLst/>
            <a:cxnLst/>
            <a:rect l="l" t="t" r="r" b="b"/>
            <a:pathLst>
              <a:path w="10794" h="1270">
                <a:moveTo>
                  <a:pt x="10235" y="0"/>
                </a:moveTo>
                <a:lnTo>
                  <a:pt x="116" y="480"/>
                </a:lnTo>
                <a:lnTo>
                  <a:pt x="0" y="675"/>
                </a:lnTo>
                <a:lnTo>
                  <a:pt x="10235" y="177"/>
                </a:lnTo>
                <a:lnTo>
                  <a:pt x="10235" y="0"/>
                </a:lnTo>
                <a:close/>
              </a:path>
            </a:pathLst>
          </a:custGeom>
          <a:solidFill>
            <a:srgbClr val="5000C0">
              <a:alpha val="79998"/>
            </a:srgbClr>
          </a:solidFill>
        </p:spPr>
        <p:txBody>
          <a:bodyPr wrap="square" lIns="0" tIns="0" rIns="0" bIns="0" rtlCol="0"/>
          <a:lstStyle/>
          <a:p>
            <a:endParaRPr/>
          </a:p>
        </p:txBody>
      </p:sp>
      <p:sp>
        <p:nvSpPr>
          <p:cNvPr id="921" name="object 921"/>
          <p:cNvSpPr/>
          <p:nvPr/>
        </p:nvSpPr>
        <p:spPr>
          <a:xfrm>
            <a:off x="1761854" y="3959223"/>
            <a:ext cx="10160" cy="1270"/>
          </a:xfrm>
          <a:custGeom>
            <a:avLst/>
            <a:gdLst/>
            <a:ahLst/>
            <a:cxnLst/>
            <a:rect l="l" t="t" r="r" b="b"/>
            <a:pathLst>
              <a:path w="10160" h="1270">
                <a:moveTo>
                  <a:pt x="10125" y="0"/>
                </a:moveTo>
                <a:lnTo>
                  <a:pt x="116" y="474"/>
                </a:lnTo>
                <a:lnTo>
                  <a:pt x="0" y="670"/>
                </a:lnTo>
                <a:lnTo>
                  <a:pt x="10125" y="177"/>
                </a:lnTo>
                <a:lnTo>
                  <a:pt x="10125" y="0"/>
                </a:lnTo>
                <a:close/>
              </a:path>
            </a:pathLst>
          </a:custGeom>
          <a:solidFill>
            <a:srgbClr val="4F00BE">
              <a:alpha val="79998"/>
            </a:srgbClr>
          </a:solidFill>
        </p:spPr>
        <p:txBody>
          <a:bodyPr wrap="square" lIns="0" tIns="0" rIns="0" bIns="0" rtlCol="0"/>
          <a:lstStyle/>
          <a:p>
            <a:endParaRPr/>
          </a:p>
        </p:txBody>
      </p:sp>
      <p:sp>
        <p:nvSpPr>
          <p:cNvPr id="922" name="object 922"/>
          <p:cNvSpPr/>
          <p:nvPr/>
        </p:nvSpPr>
        <p:spPr>
          <a:xfrm>
            <a:off x="1761971" y="3959043"/>
            <a:ext cx="10160" cy="1270"/>
          </a:xfrm>
          <a:custGeom>
            <a:avLst/>
            <a:gdLst/>
            <a:ahLst/>
            <a:cxnLst/>
            <a:rect l="l" t="t" r="r" b="b"/>
            <a:pathLst>
              <a:path w="10160" h="1270">
                <a:moveTo>
                  <a:pt x="10008" y="0"/>
                </a:moveTo>
                <a:lnTo>
                  <a:pt x="143" y="456"/>
                </a:lnTo>
                <a:lnTo>
                  <a:pt x="0" y="652"/>
                </a:lnTo>
                <a:lnTo>
                  <a:pt x="10008" y="177"/>
                </a:lnTo>
                <a:lnTo>
                  <a:pt x="10008" y="0"/>
                </a:lnTo>
                <a:close/>
              </a:path>
            </a:pathLst>
          </a:custGeom>
          <a:solidFill>
            <a:srgbClr val="4C00BD">
              <a:alpha val="79998"/>
            </a:srgbClr>
          </a:solidFill>
        </p:spPr>
        <p:txBody>
          <a:bodyPr wrap="square" lIns="0" tIns="0" rIns="0" bIns="0" rtlCol="0"/>
          <a:lstStyle/>
          <a:p>
            <a:endParaRPr/>
          </a:p>
        </p:txBody>
      </p:sp>
      <p:sp>
        <p:nvSpPr>
          <p:cNvPr id="923" name="object 923"/>
          <p:cNvSpPr/>
          <p:nvPr/>
        </p:nvSpPr>
        <p:spPr>
          <a:xfrm>
            <a:off x="1762107" y="3958852"/>
            <a:ext cx="10160" cy="1270"/>
          </a:xfrm>
          <a:custGeom>
            <a:avLst/>
            <a:gdLst/>
            <a:ahLst/>
            <a:cxnLst/>
            <a:rect l="l" t="t" r="r" b="b"/>
            <a:pathLst>
              <a:path w="10160" h="1270">
                <a:moveTo>
                  <a:pt x="9872" y="0"/>
                </a:moveTo>
                <a:lnTo>
                  <a:pt x="158" y="460"/>
                </a:lnTo>
                <a:lnTo>
                  <a:pt x="0" y="658"/>
                </a:lnTo>
                <a:lnTo>
                  <a:pt x="9872" y="190"/>
                </a:lnTo>
                <a:lnTo>
                  <a:pt x="9872" y="0"/>
                </a:lnTo>
                <a:close/>
              </a:path>
            </a:pathLst>
          </a:custGeom>
          <a:solidFill>
            <a:srgbClr val="4C00BB">
              <a:alpha val="79998"/>
            </a:srgbClr>
          </a:solidFill>
        </p:spPr>
        <p:txBody>
          <a:bodyPr wrap="square" lIns="0" tIns="0" rIns="0" bIns="0" rtlCol="0"/>
          <a:lstStyle/>
          <a:p>
            <a:endParaRPr/>
          </a:p>
        </p:txBody>
      </p:sp>
      <p:sp>
        <p:nvSpPr>
          <p:cNvPr id="924" name="object 924"/>
          <p:cNvSpPr/>
          <p:nvPr/>
        </p:nvSpPr>
        <p:spPr>
          <a:xfrm>
            <a:off x="1762268" y="3954175"/>
            <a:ext cx="10160" cy="5715"/>
          </a:xfrm>
          <a:custGeom>
            <a:avLst/>
            <a:gdLst/>
            <a:ahLst/>
            <a:cxnLst/>
            <a:rect l="l" t="t" r="r" b="b"/>
            <a:pathLst>
              <a:path w="10160" h="5714">
                <a:moveTo>
                  <a:pt x="9712" y="0"/>
                </a:moveTo>
                <a:lnTo>
                  <a:pt x="2244" y="2331"/>
                </a:lnTo>
                <a:lnTo>
                  <a:pt x="0" y="5134"/>
                </a:lnTo>
                <a:lnTo>
                  <a:pt x="9712" y="4673"/>
                </a:lnTo>
                <a:lnTo>
                  <a:pt x="9712" y="0"/>
                </a:lnTo>
                <a:close/>
              </a:path>
            </a:pathLst>
          </a:custGeom>
          <a:solidFill>
            <a:srgbClr val="4C00BB">
              <a:alpha val="79998"/>
            </a:srgbClr>
          </a:solidFill>
        </p:spPr>
        <p:txBody>
          <a:bodyPr wrap="square" lIns="0" tIns="0" rIns="0" bIns="0" rtlCol="0"/>
          <a:lstStyle/>
          <a:p>
            <a:endParaRPr/>
          </a:p>
        </p:txBody>
      </p:sp>
      <p:sp>
        <p:nvSpPr>
          <p:cNvPr id="925" name="object 925"/>
          <p:cNvSpPr/>
          <p:nvPr/>
        </p:nvSpPr>
        <p:spPr>
          <a:xfrm>
            <a:off x="1760929" y="3953586"/>
            <a:ext cx="12065" cy="11430"/>
          </a:xfrm>
          <a:custGeom>
            <a:avLst/>
            <a:gdLst/>
            <a:ahLst/>
            <a:cxnLst/>
            <a:rect l="l" t="t" r="r" b="b"/>
            <a:pathLst>
              <a:path w="12064" h="11429">
                <a:moveTo>
                  <a:pt x="11480" y="0"/>
                </a:moveTo>
                <a:lnTo>
                  <a:pt x="3352" y="2552"/>
                </a:lnTo>
                <a:lnTo>
                  <a:pt x="761" y="5753"/>
                </a:lnTo>
                <a:lnTo>
                  <a:pt x="0" y="7035"/>
                </a:lnTo>
                <a:lnTo>
                  <a:pt x="33" y="8318"/>
                </a:lnTo>
                <a:lnTo>
                  <a:pt x="141" y="8585"/>
                </a:lnTo>
                <a:lnTo>
                  <a:pt x="1498" y="11010"/>
                </a:lnTo>
                <a:lnTo>
                  <a:pt x="5041" y="11226"/>
                </a:lnTo>
                <a:lnTo>
                  <a:pt x="6857" y="11226"/>
                </a:lnTo>
                <a:lnTo>
                  <a:pt x="7467" y="11188"/>
                </a:lnTo>
                <a:lnTo>
                  <a:pt x="7472" y="10363"/>
                </a:lnTo>
                <a:lnTo>
                  <a:pt x="5486" y="10363"/>
                </a:lnTo>
                <a:lnTo>
                  <a:pt x="2057" y="10236"/>
                </a:lnTo>
                <a:lnTo>
                  <a:pt x="914" y="8191"/>
                </a:lnTo>
                <a:lnTo>
                  <a:pt x="1006" y="7035"/>
                </a:lnTo>
                <a:lnTo>
                  <a:pt x="1562" y="6146"/>
                </a:lnTo>
                <a:lnTo>
                  <a:pt x="3949" y="3378"/>
                </a:lnTo>
                <a:lnTo>
                  <a:pt x="10629" y="1168"/>
                </a:lnTo>
                <a:lnTo>
                  <a:pt x="11480" y="1168"/>
                </a:lnTo>
                <a:lnTo>
                  <a:pt x="11480" y="0"/>
                </a:lnTo>
                <a:close/>
              </a:path>
              <a:path w="12064" h="11429">
                <a:moveTo>
                  <a:pt x="7734" y="7213"/>
                </a:moveTo>
                <a:lnTo>
                  <a:pt x="6819" y="9105"/>
                </a:lnTo>
                <a:lnTo>
                  <a:pt x="6642" y="10363"/>
                </a:lnTo>
                <a:lnTo>
                  <a:pt x="7472" y="10363"/>
                </a:lnTo>
                <a:lnTo>
                  <a:pt x="7505" y="8318"/>
                </a:lnTo>
                <a:lnTo>
                  <a:pt x="11480" y="8318"/>
                </a:lnTo>
                <a:lnTo>
                  <a:pt x="11480" y="7480"/>
                </a:lnTo>
                <a:lnTo>
                  <a:pt x="10629" y="7480"/>
                </a:lnTo>
                <a:lnTo>
                  <a:pt x="7734" y="7213"/>
                </a:lnTo>
                <a:close/>
              </a:path>
              <a:path w="12064" h="11429">
                <a:moveTo>
                  <a:pt x="11480" y="8318"/>
                </a:moveTo>
                <a:lnTo>
                  <a:pt x="10261" y="8318"/>
                </a:lnTo>
                <a:lnTo>
                  <a:pt x="10591" y="8343"/>
                </a:lnTo>
                <a:lnTo>
                  <a:pt x="11480" y="8508"/>
                </a:lnTo>
                <a:lnTo>
                  <a:pt x="11480" y="8318"/>
                </a:lnTo>
                <a:close/>
              </a:path>
              <a:path w="12064" h="11429">
                <a:moveTo>
                  <a:pt x="11480" y="1168"/>
                </a:moveTo>
                <a:lnTo>
                  <a:pt x="10629" y="1168"/>
                </a:lnTo>
                <a:lnTo>
                  <a:pt x="10629" y="7480"/>
                </a:lnTo>
                <a:lnTo>
                  <a:pt x="11480" y="7480"/>
                </a:lnTo>
                <a:lnTo>
                  <a:pt x="11480" y="1168"/>
                </a:lnTo>
                <a:close/>
              </a:path>
            </a:pathLst>
          </a:custGeom>
          <a:solidFill>
            <a:srgbClr val="4D1AC1">
              <a:alpha val="79998"/>
            </a:srgbClr>
          </a:solidFill>
        </p:spPr>
        <p:txBody>
          <a:bodyPr wrap="square" lIns="0" tIns="0" rIns="0" bIns="0" rtlCol="0"/>
          <a:lstStyle/>
          <a:p>
            <a:endParaRPr/>
          </a:p>
        </p:txBody>
      </p:sp>
      <p:sp>
        <p:nvSpPr>
          <p:cNvPr id="926" name="object 926"/>
          <p:cNvSpPr/>
          <p:nvPr/>
        </p:nvSpPr>
        <p:spPr>
          <a:xfrm>
            <a:off x="1771991" y="3951378"/>
            <a:ext cx="50165" cy="11430"/>
          </a:xfrm>
          <a:custGeom>
            <a:avLst/>
            <a:gdLst/>
            <a:ahLst/>
            <a:cxnLst/>
            <a:rect l="l" t="t" r="r" b="b"/>
            <a:pathLst>
              <a:path w="50164" h="11429">
                <a:moveTo>
                  <a:pt x="25372" y="0"/>
                </a:moveTo>
                <a:lnTo>
                  <a:pt x="15303" y="214"/>
                </a:lnTo>
                <a:lnTo>
                  <a:pt x="8686" y="634"/>
                </a:lnTo>
                <a:lnTo>
                  <a:pt x="3721" y="1611"/>
                </a:lnTo>
                <a:lnTo>
                  <a:pt x="0" y="2793"/>
                </a:lnTo>
                <a:lnTo>
                  <a:pt x="0" y="10197"/>
                </a:lnTo>
                <a:lnTo>
                  <a:pt x="5787" y="10896"/>
                </a:lnTo>
                <a:lnTo>
                  <a:pt x="17210" y="11016"/>
                </a:lnTo>
                <a:lnTo>
                  <a:pt x="32445" y="8879"/>
                </a:lnTo>
                <a:lnTo>
                  <a:pt x="49669" y="2805"/>
                </a:lnTo>
                <a:lnTo>
                  <a:pt x="42880" y="1570"/>
                </a:lnTo>
                <a:lnTo>
                  <a:pt x="34672" y="543"/>
                </a:lnTo>
                <a:lnTo>
                  <a:pt x="25372" y="0"/>
                </a:lnTo>
                <a:close/>
              </a:path>
            </a:pathLst>
          </a:custGeom>
          <a:solidFill>
            <a:srgbClr val="FFDE96">
              <a:alpha val="79998"/>
            </a:srgbClr>
          </a:solidFill>
        </p:spPr>
        <p:txBody>
          <a:bodyPr wrap="square" lIns="0" tIns="0" rIns="0" bIns="0" rtlCol="0"/>
          <a:lstStyle/>
          <a:p>
            <a:endParaRPr/>
          </a:p>
        </p:txBody>
      </p:sp>
      <p:sp>
        <p:nvSpPr>
          <p:cNvPr id="927" name="object 927"/>
          <p:cNvSpPr/>
          <p:nvPr/>
        </p:nvSpPr>
        <p:spPr>
          <a:xfrm>
            <a:off x="1771557" y="3950931"/>
            <a:ext cx="50800" cy="12065"/>
          </a:xfrm>
          <a:custGeom>
            <a:avLst/>
            <a:gdLst/>
            <a:ahLst/>
            <a:cxnLst/>
            <a:rect l="l" t="t" r="r" b="b"/>
            <a:pathLst>
              <a:path w="50800" h="12064">
                <a:moveTo>
                  <a:pt x="23139" y="0"/>
                </a:moveTo>
                <a:lnTo>
                  <a:pt x="20624" y="0"/>
                </a:lnTo>
                <a:lnTo>
                  <a:pt x="18122" y="63"/>
                </a:lnTo>
                <a:lnTo>
                  <a:pt x="9728" y="609"/>
                </a:lnTo>
                <a:lnTo>
                  <a:pt x="4533" y="1498"/>
                </a:lnTo>
                <a:lnTo>
                  <a:pt x="114" y="2882"/>
                </a:lnTo>
                <a:lnTo>
                  <a:pt x="0" y="10858"/>
                </a:lnTo>
                <a:lnTo>
                  <a:pt x="139" y="11036"/>
                </a:lnTo>
                <a:lnTo>
                  <a:pt x="6223" y="12026"/>
                </a:lnTo>
                <a:lnTo>
                  <a:pt x="12827" y="12026"/>
                </a:lnTo>
                <a:lnTo>
                  <a:pt x="20599" y="11688"/>
                </a:lnTo>
                <a:lnTo>
                  <a:pt x="24488" y="11150"/>
                </a:lnTo>
                <a:lnTo>
                  <a:pt x="6819" y="11150"/>
                </a:lnTo>
                <a:lnTo>
                  <a:pt x="2463" y="10553"/>
                </a:lnTo>
                <a:lnTo>
                  <a:pt x="850" y="10287"/>
                </a:lnTo>
                <a:lnTo>
                  <a:pt x="850" y="3556"/>
                </a:lnTo>
                <a:lnTo>
                  <a:pt x="4965" y="2298"/>
                </a:lnTo>
                <a:lnTo>
                  <a:pt x="9994" y="1460"/>
                </a:lnTo>
                <a:lnTo>
                  <a:pt x="18173" y="927"/>
                </a:lnTo>
                <a:lnTo>
                  <a:pt x="20637" y="838"/>
                </a:lnTo>
                <a:lnTo>
                  <a:pt x="37398" y="838"/>
                </a:lnTo>
                <a:lnTo>
                  <a:pt x="31136" y="262"/>
                </a:lnTo>
                <a:lnTo>
                  <a:pt x="23139" y="0"/>
                </a:lnTo>
                <a:close/>
              </a:path>
              <a:path w="50800" h="12064">
                <a:moveTo>
                  <a:pt x="37398" y="838"/>
                </a:moveTo>
                <a:lnTo>
                  <a:pt x="23139" y="838"/>
                </a:lnTo>
                <a:lnTo>
                  <a:pt x="30585" y="1067"/>
                </a:lnTo>
                <a:lnTo>
                  <a:pt x="37452" y="1666"/>
                </a:lnTo>
                <a:lnTo>
                  <a:pt x="43566" y="2499"/>
                </a:lnTo>
                <a:lnTo>
                  <a:pt x="48755" y="3429"/>
                </a:lnTo>
                <a:lnTo>
                  <a:pt x="38646" y="7325"/>
                </a:lnTo>
                <a:lnTo>
                  <a:pt x="29024" y="9680"/>
                </a:lnTo>
                <a:lnTo>
                  <a:pt x="20285" y="10840"/>
                </a:lnTo>
                <a:lnTo>
                  <a:pt x="12827" y="11150"/>
                </a:lnTo>
                <a:lnTo>
                  <a:pt x="24488" y="11150"/>
                </a:lnTo>
                <a:lnTo>
                  <a:pt x="29721" y="10426"/>
                </a:lnTo>
                <a:lnTo>
                  <a:pt x="39762" y="7869"/>
                </a:lnTo>
                <a:lnTo>
                  <a:pt x="50457" y="3568"/>
                </a:lnTo>
                <a:lnTo>
                  <a:pt x="50507" y="3022"/>
                </a:lnTo>
                <a:lnTo>
                  <a:pt x="50368" y="2870"/>
                </a:lnTo>
                <a:lnTo>
                  <a:pt x="44872" y="1848"/>
                </a:lnTo>
                <a:lnTo>
                  <a:pt x="38364" y="927"/>
                </a:lnTo>
                <a:lnTo>
                  <a:pt x="37398" y="838"/>
                </a:lnTo>
                <a:close/>
              </a:path>
            </a:pathLst>
          </a:custGeom>
          <a:solidFill>
            <a:srgbClr val="FAB459">
              <a:alpha val="79998"/>
            </a:srgbClr>
          </a:solidFill>
        </p:spPr>
        <p:txBody>
          <a:bodyPr wrap="square" lIns="0" tIns="0" rIns="0" bIns="0" rtlCol="0"/>
          <a:lstStyle/>
          <a:p>
            <a:endParaRPr/>
          </a:p>
        </p:txBody>
      </p:sp>
      <p:sp>
        <p:nvSpPr>
          <p:cNvPr id="928" name="object 928"/>
          <p:cNvSpPr/>
          <p:nvPr/>
        </p:nvSpPr>
        <p:spPr>
          <a:xfrm>
            <a:off x="1771987" y="3949641"/>
            <a:ext cx="50165" cy="13335"/>
          </a:xfrm>
          <a:custGeom>
            <a:avLst/>
            <a:gdLst/>
            <a:ahLst/>
            <a:cxnLst/>
            <a:rect l="l" t="t" r="r" b="b"/>
            <a:pathLst>
              <a:path w="50164" h="13335">
                <a:moveTo>
                  <a:pt x="9331" y="2334"/>
                </a:moveTo>
                <a:lnTo>
                  <a:pt x="8699" y="2374"/>
                </a:lnTo>
                <a:lnTo>
                  <a:pt x="3721" y="3352"/>
                </a:lnTo>
                <a:lnTo>
                  <a:pt x="0" y="4533"/>
                </a:lnTo>
                <a:lnTo>
                  <a:pt x="0" y="11938"/>
                </a:lnTo>
                <a:lnTo>
                  <a:pt x="5787" y="12636"/>
                </a:lnTo>
                <a:lnTo>
                  <a:pt x="17210" y="12757"/>
                </a:lnTo>
                <a:lnTo>
                  <a:pt x="32445" y="10619"/>
                </a:lnTo>
                <a:lnTo>
                  <a:pt x="32993" y="10426"/>
                </a:lnTo>
                <a:lnTo>
                  <a:pt x="2933" y="10426"/>
                </a:lnTo>
                <a:lnTo>
                  <a:pt x="3008" y="8737"/>
                </a:lnTo>
                <a:lnTo>
                  <a:pt x="2971" y="4775"/>
                </a:lnTo>
                <a:lnTo>
                  <a:pt x="5219" y="4267"/>
                </a:lnTo>
                <a:lnTo>
                  <a:pt x="9331" y="2334"/>
                </a:lnTo>
                <a:close/>
              </a:path>
              <a:path w="50164" h="13335">
                <a:moveTo>
                  <a:pt x="6934" y="10312"/>
                </a:moveTo>
                <a:lnTo>
                  <a:pt x="2933" y="10426"/>
                </a:lnTo>
                <a:lnTo>
                  <a:pt x="32993" y="10426"/>
                </a:lnTo>
                <a:lnTo>
                  <a:pt x="33220" y="10346"/>
                </a:lnTo>
                <a:lnTo>
                  <a:pt x="17154" y="10346"/>
                </a:lnTo>
                <a:lnTo>
                  <a:pt x="6934" y="10312"/>
                </a:lnTo>
                <a:close/>
              </a:path>
              <a:path w="50164" h="13335">
                <a:moveTo>
                  <a:pt x="25377" y="1740"/>
                </a:moveTo>
                <a:lnTo>
                  <a:pt x="22076" y="1811"/>
                </a:lnTo>
                <a:lnTo>
                  <a:pt x="29184" y="3467"/>
                </a:lnTo>
                <a:lnTo>
                  <a:pt x="33537" y="6204"/>
                </a:lnTo>
                <a:lnTo>
                  <a:pt x="27774" y="8737"/>
                </a:lnTo>
                <a:lnTo>
                  <a:pt x="17154" y="10346"/>
                </a:lnTo>
                <a:lnTo>
                  <a:pt x="33220" y="10346"/>
                </a:lnTo>
                <a:lnTo>
                  <a:pt x="49669" y="4546"/>
                </a:lnTo>
                <a:lnTo>
                  <a:pt x="42881" y="3311"/>
                </a:lnTo>
                <a:lnTo>
                  <a:pt x="34677" y="2284"/>
                </a:lnTo>
                <a:lnTo>
                  <a:pt x="25377" y="1740"/>
                </a:lnTo>
                <a:close/>
              </a:path>
              <a:path w="50164" h="13335">
                <a:moveTo>
                  <a:pt x="14300" y="0"/>
                </a:moveTo>
                <a:lnTo>
                  <a:pt x="9331" y="2334"/>
                </a:lnTo>
                <a:lnTo>
                  <a:pt x="15303" y="1955"/>
                </a:lnTo>
                <a:lnTo>
                  <a:pt x="22076" y="1811"/>
                </a:lnTo>
                <a:lnTo>
                  <a:pt x="14300" y="0"/>
                </a:lnTo>
                <a:close/>
              </a:path>
            </a:pathLst>
          </a:custGeom>
          <a:solidFill>
            <a:srgbClr val="FFCB7C">
              <a:alpha val="43199"/>
            </a:srgbClr>
          </a:solidFill>
        </p:spPr>
        <p:txBody>
          <a:bodyPr wrap="square" lIns="0" tIns="0" rIns="0" bIns="0" rtlCol="0"/>
          <a:lstStyle/>
          <a:p>
            <a:endParaRPr/>
          </a:p>
        </p:txBody>
      </p:sp>
      <p:sp>
        <p:nvSpPr>
          <p:cNvPr id="929" name="object 929"/>
          <p:cNvSpPr/>
          <p:nvPr/>
        </p:nvSpPr>
        <p:spPr>
          <a:xfrm>
            <a:off x="1767688" y="3954190"/>
            <a:ext cx="62230" cy="14604"/>
          </a:xfrm>
          <a:custGeom>
            <a:avLst/>
            <a:gdLst/>
            <a:ahLst/>
            <a:cxnLst/>
            <a:rect l="l" t="t" r="r" b="b"/>
            <a:pathLst>
              <a:path w="62230" h="14604">
                <a:moveTo>
                  <a:pt x="279" y="6934"/>
                </a:moveTo>
                <a:lnTo>
                  <a:pt x="279" y="10185"/>
                </a:lnTo>
                <a:lnTo>
                  <a:pt x="0" y="11620"/>
                </a:lnTo>
                <a:lnTo>
                  <a:pt x="571" y="13195"/>
                </a:lnTo>
                <a:lnTo>
                  <a:pt x="18831" y="14308"/>
                </a:lnTo>
                <a:lnTo>
                  <a:pt x="35169" y="12296"/>
                </a:lnTo>
                <a:lnTo>
                  <a:pt x="48283" y="8281"/>
                </a:lnTo>
                <a:lnTo>
                  <a:pt x="19461" y="8281"/>
                </a:lnTo>
                <a:lnTo>
                  <a:pt x="8178" y="7906"/>
                </a:lnTo>
                <a:lnTo>
                  <a:pt x="3911" y="7315"/>
                </a:lnTo>
                <a:lnTo>
                  <a:pt x="279" y="6934"/>
                </a:lnTo>
                <a:close/>
              </a:path>
              <a:path w="62230" h="14604">
                <a:moveTo>
                  <a:pt x="53974" y="0"/>
                </a:moveTo>
                <a:lnTo>
                  <a:pt x="35485" y="6345"/>
                </a:lnTo>
                <a:lnTo>
                  <a:pt x="19461" y="8281"/>
                </a:lnTo>
                <a:lnTo>
                  <a:pt x="48283" y="8281"/>
                </a:lnTo>
                <a:lnTo>
                  <a:pt x="49507" y="7906"/>
                </a:lnTo>
                <a:lnTo>
                  <a:pt x="61747" y="1892"/>
                </a:lnTo>
                <a:lnTo>
                  <a:pt x="60426" y="1498"/>
                </a:lnTo>
                <a:lnTo>
                  <a:pt x="57721" y="774"/>
                </a:lnTo>
                <a:lnTo>
                  <a:pt x="53974" y="0"/>
                </a:lnTo>
                <a:close/>
              </a:path>
            </a:pathLst>
          </a:custGeom>
          <a:solidFill>
            <a:srgbClr val="8000AE">
              <a:alpha val="79998"/>
            </a:srgbClr>
          </a:solidFill>
        </p:spPr>
        <p:txBody>
          <a:bodyPr wrap="square" lIns="0" tIns="0" rIns="0" bIns="0" rtlCol="0"/>
          <a:lstStyle/>
          <a:p>
            <a:endParaRPr/>
          </a:p>
        </p:txBody>
      </p:sp>
      <p:sp>
        <p:nvSpPr>
          <p:cNvPr id="930" name="object 930"/>
          <p:cNvSpPr/>
          <p:nvPr/>
        </p:nvSpPr>
        <p:spPr>
          <a:xfrm>
            <a:off x="1767247" y="3953740"/>
            <a:ext cx="63500" cy="15240"/>
          </a:xfrm>
          <a:custGeom>
            <a:avLst/>
            <a:gdLst/>
            <a:ahLst/>
            <a:cxnLst/>
            <a:rect l="l" t="t" r="r" b="b"/>
            <a:pathLst>
              <a:path w="63500" h="15239">
                <a:moveTo>
                  <a:pt x="2178" y="7111"/>
                </a:moveTo>
                <a:lnTo>
                  <a:pt x="1175" y="8140"/>
                </a:lnTo>
                <a:lnTo>
                  <a:pt x="311" y="9766"/>
                </a:lnTo>
                <a:lnTo>
                  <a:pt x="283" y="10629"/>
                </a:lnTo>
                <a:lnTo>
                  <a:pt x="0" y="12093"/>
                </a:lnTo>
                <a:lnTo>
                  <a:pt x="705" y="14033"/>
                </a:lnTo>
                <a:lnTo>
                  <a:pt x="6052" y="14846"/>
                </a:lnTo>
                <a:lnTo>
                  <a:pt x="11170" y="15239"/>
                </a:lnTo>
                <a:lnTo>
                  <a:pt x="16135" y="15239"/>
                </a:lnTo>
                <a:lnTo>
                  <a:pt x="28376" y="14451"/>
                </a:lnTo>
                <a:lnTo>
                  <a:pt x="28689" y="14389"/>
                </a:lnTo>
                <a:lnTo>
                  <a:pt x="11297" y="14389"/>
                </a:lnTo>
                <a:lnTo>
                  <a:pt x="6306" y="14008"/>
                </a:lnTo>
                <a:lnTo>
                  <a:pt x="1340" y="13258"/>
                </a:lnTo>
                <a:lnTo>
                  <a:pt x="1049" y="12093"/>
                </a:lnTo>
                <a:lnTo>
                  <a:pt x="1002" y="11395"/>
                </a:lnTo>
                <a:lnTo>
                  <a:pt x="1149" y="10629"/>
                </a:lnTo>
                <a:lnTo>
                  <a:pt x="1238" y="8178"/>
                </a:lnTo>
                <a:lnTo>
                  <a:pt x="8645" y="8178"/>
                </a:lnTo>
                <a:lnTo>
                  <a:pt x="4401" y="7340"/>
                </a:lnTo>
                <a:lnTo>
                  <a:pt x="2178" y="7111"/>
                </a:lnTo>
                <a:close/>
              </a:path>
              <a:path w="63500" h="15239">
                <a:moveTo>
                  <a:pt x="58593" y="901"/>
                </a:moveTo>
                <a:lnTo>
                  <a:pt x="54477" y="901"/>
                </a:lnTo>
                <a:lnTo>
                  <a:pt x="57385" y="1498"/>
                </a:lnTo>
                <a:lnTo>
                  <a:pt x="61106" y="2476"/>
                </a:lnTo>
                <a:lnTo>
                  <a:pt x="50534" y="7670"/>
                </a:lnTo>
                <a:lnTo>
                  <a:pt x="39492" y="11395"/>
                </a:lnTo>
                <a:lnTo>
                  <a:pt x="28014" y="13638"/>
                </a:lnTo>
                <a:lnTo>
                  <a:pt x="16135" y="14389"/>
                </a:lnTo>
                <a:lnTo>
                  <a:pt x="28689" y="14389"/>
                </a:lnTo>
                <a:lnTo>
                  <a:pt x="40242" y="12077"/>
                </a:lnTo>
                <a:lnTo>
                  <a:pt x="51633" y="8140"/>
                </a:lnTo>
                <a:lnTo>
                  <a:pt x="62427" y="2717"/>
                </a:lnTo>
                <a:lnTo>
                  <a:pt x="63278" y="2209"/>
                </a:lnTo>
                <a:lnTo>
                  <a:pt x="61030" y="1562"/>
                </a:lnTo>
                <a:lnTo>
                  <a:pt x="58593" y="901"/>
                </a:lnTo>
                <a:close/>
              </a:path>
              <a:path w="63500" h="15239">
                <a:moveTo>
                  <a:pt x="8645" y="8178"/>
                </a:moveTo>
                <a:lnTo>
                  <a:pt x="4121" y="8178"/>
                </a:lnTo>
                <a:lnTo>
                  <a:pt x="4274" y="8191"/>
                </a:lnTo>
                <a:lnTo>
                  <a:pt x="9392" y="9220"/>
                </a:lnTo>
                <a:lnTo>
                  <a:pt x="17126" y="9220"/>
                </a:lnTo>
                <a:lnTo>
                  <a:pt x="24873" y="8884"/>
                </a:lnTo>
                <a:lnTo>
                  <a:pt x="28800" y="8343"/>
                </a:lnTo>
                <a:lnTo>
                  <a:pt x="9481" y="8343"/>
                </a:lnTo>
                <a:lnTo>
                  <a:pt x="8645" y="8178"/>
                </a:lnTo>
                <a:close/>
              </a:path>
              <a:path w="63500" h="15239">
                <a:moveTo>
                  <a:pt x="54350" y="0"/>
                </a:moveTo>
                <a:lnTo>
                  <a:pt x="43795" y="4250"/>
                </a:lnTo>
                <a:lnTo>
                  <a:pt x="33850" y="6775"/>
                </a:lnTo>
                <a:lnTo>
                  <a:pt x="24817" y="8014"/>
                </a:lnTo>
                <a:lnTo>
                  <a:pt x="17126" y="8343"/>
                </a:lnTo>
                <a:lnTo>
                  <a:pt x="28800" y="8343"/>
                </a:lnTo>
                <a:lnTo>
                  <a:pt x="33963" y="7632"/>
                </a:lnTo>
                <a:lnTo>
                  <a:pt x="43972" y="5094"/>
                </a:lnTo>
                <a:lnTo>
                  <a:pt x="54477" y="901"/>
                </a:lnTo>
                <a:lnTo>
                  <a:pt x="58593" y="901"/>
                </a:lnTo>
                <a:lnTo>
                  <a:pt x="58312" y="825"/>
                </a:lnTo>
                <a:lnTo>
                  <a:pt x="54350" y="0"/>
                </a:lnTo>
                <a:close/>
              </a:path>
            </a:pathLst>
          </a:custGeom>
          <a:solidFill>
            <a:srgbClr val="65074C">
              <a:alpha val="79998"/>
            </a:srgbClr>
          </a:solidFill>
        </p:spPr>
        <p:txBody>
          <a:bodyPr wrap="square" lIns="0" tIns="0" rIns="0" bIns="0" rtlCol="0"/>
          <a:lstStyle/>
          <a:p>
            <a:endParaRPr/>
          </a:p>
        </p:txBody>
      </p:sp>
      <p:sp>
        <p:nvSpPr>
          <p:cNvPr id="931" name="object 931"/>
          <p:cNvSpPr/>
          <p:nvPr/>
        </p:nvSpPr>
        <p:spPr>
          <a:xfrm>
            <a:off x="1750002" y="3886137"/>
            <a:ext cx="83820" cy="74930"/>
          </a:xfrm>
          <a:custGeom>
            <a:avLst/>
            <a:gdLst/>
            <a:ahLst/>
            <a:cxnLst/>
            <a:rect l="l" t="t" r="r" b="b"/>
            <a:pathLst>
              <a:path w="83819" h="74929">
                <a:moveTo>
                  <a:pt x="70084" y="34925"/>
                </a:moveTo>
                <a:lnTo>
                  <a:pt x="12293" y="34925"/>
                </a:lnTo>
                <a:lnTo>
                  <a:pt x="13436" y="37934"/>
                </a:lnTo>
                <a:lnTo>
                  <a:pt x="13817" y="41592"/>
                </a:lnTo>
                <a:lnTo>
                  <a:pt x="14426" y="50263"/>
                </a:lnTo>
                <a:lnTo>
                  <a:pt x="14289" y="59202"/>
                </a:lnTo>
                <a:lnTo>
                  <a:pt x="13777" y="66395"/>
                </a:lnTo>
                <a:lnTo>
                  <a:pt x="13273" y="69891"/>
                </a:lnTo>
                <a:lnTo>
                  <a:pt x="13196" y="70218"/>
                </a:lnTo>
                <a:lnTo>
                  <a:pt x="12814" y="71297"/>
                </a:lnTo>
                <a:lnTo>
                  <a:pt x="11341" y="72948"/>
                </a:lnTo>
                <a:lnTo>
                  <a:pt x="11290" y="74688"/>
                </a:lnTo>
                <a:lnTo>
                  <a:pt x="13021" y="72678"/>
                </a:lnTo>
                <a:lnTo>
                  <a:pt x="17264" y="69891"/>
                </a:lnTo>
                <a:lnTo>
                  <a:pt x="25018" y="67194"/>
                </a:lnTo>
                <a:lnTo>
                  <a:pt x="37287" y="65455"/>
                </a:lnTo>
                <a:lnTo>
                  <a:pt x="80873" y="65455"/>
                </a:lnTo>
                <a:lnTo>
                  <a:pt x="77508" y="64681"/>
                </a:lnTo>
                <a:lnTo>
                  <a:pt x="77203" y="61595"/>
                </a:lnTo>
                <a:lnTo>
                  <a:pt x="73842" y="47324"/>
                </a:lnTo>
                <a:lnTo>
                  <a:pt x="70084" y="34925"/>
                </a:lnTo>
                <a:close/>
              </a:path>
              <a:path w="83819" h="74929">
                <a:moveTo>
                  <a:pt x="80873" y="65455"/>
                </a:moveTo>
                <a:lnTo>
                  <a:pt x="37287" y="65455"/>
                </a:lnTo>
                <a:lnTo>
                  <a:pt x="53824" y="65557"/>
                </a:lnTo>
                <a:lnTo>
                  <a:pt x="67548" y="67265"/>
                </a:lnTo>
                <a:lnTo>
                  <a:pt x="76913" y="69259"/>
                </a:lnTo>
                <a:lnTo>
                  <a:pt x="80378" y="70218"/>
                </a:lnTo>
                <a:lnTo>
                  <a:pt x="81508" y="70218"/>
                </a:lnTo>
                <a:lnTo>
                  <a:pt x="83616" y="70599"/>
                </a:lnTo>
                <a:lnTo>
                  <a:pt x="83616" y="66395"/>
                </a:lnTo>
                <a:lnTo>
                  <a:pt x="82473" y="65824"/>
                </a:lnTo>
                <a:lnTo>
                  <a:pt x="80873" y="65455"/>
                </a:lnTo>
                <a:close/>
              </a:path>
              <a:path w="83819" h="74929">
                <a:moveTo>
                  <a:pt x="22364" y="17360"/>
                </a:moveTo>
                <a:lnTo>
                  <a:pt x="12065" y="18694"/>
                </a:lnTo>
                <a:lnTo>
                  <a:pt x="7467" y="24041"/>
                </a:lnTo>
                <a:lnTo>
                  <a:pt x="0" y="26708"/>
                </a:lnTo>
                <a:lnTo>
                  <a:pt x="1943" y="31673"/>
                </a:lnTo>
                <a:lnTo>
                  <a:pt x="3619" y="38925"/>
                </a:lnTo>
                <a:lnTo>
                  <a:pt x="7391" y="44310"/>
                </a:lnTo>
                <a:lnTo>
                  <a:pt x="11823" y="42316"/>
                </a:lnTo>
                <a:lnTo>
                  <a:pt x="13677" y="40589"/>
                </a:lnTo>
                <a:lnTo>
                  <a:pt x="13436" y="37934"/>
                </a:lnTo>
                <a:lnTo>
                  <a:pt x="12293" y="34925"/>
                </a:lnTo>
                <a:lnTo>
                  <a:pt x="70084" y="34925"/>
                </a:lnTo>
                <a:lnTo>
                  <a:pt x="67823" y="28460"/>
                </a:lnTo>
                <a:lnTo>
                  <a:pt x="19786" y="28460"/>
                </a:lnTo>
                <a:lnTo>
                  <a:pt x="22364" y="17360"/>
                </a:lnTo>
                <a:close/>
              </a:path>
              <a:path w="83819" h="74929">
                <a:moveTo>
                  <a:pt x="13713" y="40589"/>
                </a:moveTo>
                <a:lnTo>
                  <a:pt x="13817" y="41592"/>
                </a:lnTo>
                <a:lnTo>
                  <a:pt x="13713" y="40589"/>
                </a:lnTo>
                <a:close/>
              </a:path>
              <a:path w="83819" h="74929">
                <a:moveTo>
                  <a:pt x="69303" y="0"/>
                </a:moveTo>
                <a:lnTo>
                  <a:pt x="64731" y="1270"/>
                </a:lnTo>
                <a:lnTo>
                  <a:pt x="64541" y="2755"/>
                </a:lnTo>
                <a:lnTo>
                  <a:pt x="56519" y="6255"/>
                </a:lnTo>
                <a:lnTo>
                  <a:pt x="49256" y="8680"/>
                </a:lnTo>
                <a:lnTo>
                  <a:pt x="43528" y="10124"/>
                </a:lnTo>
                <a:lnTo>
                  <a:pt x="40106" y="10680"/>
                </a:lnTo>
                <a:lnTo>
                  <a:pt x="37439" y="10871"/>
                </a:lnTo>
                <a:lnTo>
                  <a:pt x="36576" y="11544"/>
                </a:lnTo>
                <a:lnTo>
                  <a:pt x="40297" y="22694"/>
                </a:lnTo>
                <a:lnTo>
                  <a:pt x="19786" y="28460"/>
                </a:lnTo>
                <a:lnTo>
                  <a:pt x="67823" y="28460"/>
                </a:lnTo>
                <a:lnTo>
                  <a:pt x="67034" y="26203"/>
                </a:lnTo>
                <a:lnTo>
                  <a:pt x="65773" y="22898"/>
                </a:lnTo>
                <a:lnTo>
                  <a:pt x="70281" y="19316"/>
                </a:lnTo>
                <a:lnTo>
                  <a:pt x="73260" y="19316"/>
                </a:lnTo>
                <a:lnTo>
                  <a:pt x="71120" y="13284"/>
                </a:lnTo>
                <a:lnTo>
                  <a:pt x="68173" y="2895"/>
                </a:lnTo>
                <a:lnTo>
                  <a:pt x="70281" y="2755"/>
                </a:lnTo>
                <a:lnTo>
                  <a:pt x="69303" y="0"/>
                </a:lnTo>
                <a:close/>
              </a:path>
              <a:path w="83819" h="74929">
                <a:moveTo>
                  <a:pt x="73260" y="19316"/>
                </a:moveTo>
                <a:lnTo>
                  <a:pt x="70281" y="19316"/>
                </a:lnTo>
                <a:lnTo>
                  <a:pt x="72161" y="20993"/>
                </a:lnTo>
                <a:lnTo>
                  <a:pt x="73555" y="19977"/>
                </a:lnTo>
                <a:lnTo>
                  <a:pt x="73260" y="19316"/>
                </a:lnTo>
                <a:close/>
              </a:path>
              <a:path w="83819" h="74929">
                <a:moveTo>
                  <a:pt x="75209" y="14947"/>
                </a:moveTo>
                <a:lnTo>
                  <a:pt x="73494" y="19977"/>
                </a:lnTo>
                <a:lnTo>
                  <a:pt x="76746" y="17653"/>
                </a:lnTo>
                <a:lnTo>
                  <a:pt x="75209" y="14947"/>
                </a:lnTo>
                <a:close/>
              </a:path>
            </a:pathLst>
          </a:custGeom>
          <a:solidFill>
            <a:srgbClr val="FF00FE">
              <a:alpha val="79998"/>
            </a:srgbClr>
          </a:solidFill>
        </p:spPr>
        <p:txBody>
          <a:bodyPr wrap="square" lIns="0" tIns="0" rIns="0" bIns="0" rtlCol="0"/>
          <a:lstStyle/>
          <a:p>
            <a:endParaRPr/>
          </a:p>
        </p:txBody>
      </p:sp>
      <p:sp>
        <p:nvSpPr>
          <p:cNvPr id="932" name="object 932"/>
          <p:cNvSpPr/>
          <p:nvPr/>
        </p:nvSpPr>
        <p:spPr>
          <a:xfrm>
            <a:off x="1750011" y="3886246"/>
            <a:ext cx="84455" cy="75565"/>
          </a:xfrm>
          <a:custGeom>
            <a:avLst/>
            <a:gdLst/>
            <a:ahLst/>
            <a:cxnLst/>
            <a:rect l="l" t="t" r="r" b="b"/>
            <a:pathLst>
              <a:path w="84455" h="75564">
                <a:moveTo>
                  <a:pt x="14224" y="41313"/>
                </a:moveTo>
                <a:lnTo>
                  <a:pt x="13360" y="41313"/>
                </a:lnTo>
                <a:lnTo>
                  <a:pt x="13995" y="50245"/>
                </a:lnTo>
                <a:lnTo>
                  <a:pt x="13850" y="59153"/>
                </a:lnTo>
                <a:lnTo>
                  <a:pt x="10883" y="73317"/>
                </a:lnTo>
                <a:lnTo>
                  <a:pt x="10879" y="74803"/>
                </a:lnTo>
                <a:lnTo>
                  <a:pt x="11163" y="74993"/>
                </a:lnTo>
                <a:lnTo>
                  <a:pt x="11290" y="75006"/>
                </a:lnTo>
                <a:lnTo>
                  <a:pt x="11455" y="74993"/>
                </a:lnTo>
                <a:lnTo>
                  <a:pt x="11680" y="74777"/>
                </a:lnTo>
                <a:lnTo>
                  <a:pt x="13375" y="72811"/>
                </a:lnTo>
                <a:lnTo>
                  <a:pt x="13575" y="72682"/>
                </a:lnTo>
                <a:lnTo>
                  <a:pt x="12280" y="72682"/>
                </a:lnTo>
                <a:lnTo>
                  <a:pt x="12471" y="72301"/>
                </a:lnTo>
                <a:lnTo>
                  <a:pt x="14848" y="50108"/>
                </a:lnTo>
                <a:lnTo>
                  <a:pt x="14224" y="41313"/>
                </a:lnTo>
                <a:close/>
              </a:path>
              <a:path w="84455" h="75564">
                <a:moveTo>
                  <a:pt x="44678" y="64681"/>
                </a:moveTo>
                <a:lnTo>
                  <a:pt x="42164" y="64681"/>
                </a:lnTo>
                <a:lnTo>
                  <a:pt x="39674" y="64757"/>
                </a:lnTo>
                <a:lnTo>
                  <a:pt x="12280" y="72682"/>
                </a:lnTo>
                <a:lnTo>
                  <a:pt x="13575" y="72682"/>
                </a:lnTo>
                <a:lnTo>
                  <a:pt x="17565" y="70092"/>
                </a:lnTo>
                <a:lnTo>
                  <a:pt x="25215" y="67471"/>
                </a:lnTo>
                <a:lnTo>
                  <a:pt x="37312" y="65773"/>
                </a:lnTo>
                <a:lnTo>
                  <a:pt x="39712" y="65608"/>
                </a:lnTo>
                <a:lnTo>
                  <a:pt x="42189" y="65519"/>
                </a:lnTo>
                <a:lnTo>
                  <a:pt x="58877" y="65519"/>
                </a:lnTo>
                <a:lnTo>
                  <a:pt x="58165" y="65414"/>
                </a:lnTo>
                <a:lnTo>
                  <a:pt x="44678" y="64681"/>
                </a:lnTo>
                <a:close/>
              </a:path>
              <a:path w="84455" h="75564">
                <a:moveTo>
                  <a:pt x="58877" y="65519"/>
                </a:moveTo>
                <a:lnTo>
                  <a:pt x="44678" y="65519"/>
                </a:lnTo>
                <a:lnTo>
                  <a:pt x="58478" y="66294"/>
                </a:lnTo>
                <a:lnTo>
                  <a:pt x="69743" y="68002"/>
                </a:lnTo>
                <a:lnTo>
                  <a:pt x="77363" y="69719"/>
                </a:lnTo>
                <a:lnTo>
                  <a:pt x="80416" y="70573"/>
                </a:lnTo>
                <a:lnTo>
                  <a:pt x="80594" y="70548"/>
                </a:lnTo>
                <a:lnTo>
                  <a:pt x="82588" y="70535"/>
                </a:lnTo>
                <a:lnTo>
                  <a:pt x="83731" y="69862"/>
                </a:lnTo>
                <a:lnTo>
                  <a:pt x="83805" y="69710"/>
                </a:lnTo>
                <a:lnTo>
                  <a:pt x="81229" y="69710"/>
                </a:lnTo>
                <a:lnTo>
                  <a:pt x="80441" y="69672"/>
                </a:lnTo>
                <a:lnTo>
                  <a:pt x="77063" y="68753"/>
                </a:lnTo>
                <a:lnTo>
                  <a:pt x="69299" y="67052"/>
                </a:lnTo>
                <a:lnTo>
                  <a:pt x="58877" y="65519"/>
                </a:lnTo>
                <a:close/>
              </a:path>
              <a:path w="84455" h="75564">
                <a:moveTo>
                  <a:pt x="70167" y="18745"/>
                </a:moveTo>
                <a:lnTo>
                  <a:pt x="65354" y="22567"/>
                </a:lnTo>
                <a:lnTo>
                  <a:pt x="65361" y="22923"/>
                </a:lnTo>
                <a:lnTo>
                  <a:pt x="66754" y="26619"/>
                </a:lnTo>
                <a:lnTo>
                  <a:pt x="69716" y="35110"/>
                </a:lnTo>
                <a:lnTo>
                  <a:pt x="73446" y="47428"/>
                </a:lnTo>
                <a:lnTo>
                  <a:pt x="76771" y="61531"/>
                </a:lnTo>
                <a:lnTo>
                  <a:pt x="77127" y="64922"/>
                </a:lnTo>
                <a:lnTo>
                  <a:pt x="82359" y="66141"/>
                </a:lnTo>
                <a:lnTo>
                  <a:pt x="83185" y="66624"/>
                </a:lnTo>
                <a:lnTo>
                  <a:pt x="83185" y="69113"/>
                </a:lnTo>
                <a:lnTo>
                  <a:pt x="82892" y="69354"/>
                </a:lnTo>
                <a:lnTo>
                  <a:pt x="82334" y="69672"/>
                </a:lnTo>
                <a:lnTo>
                  <a:pt x="81788" y="69710"/>
                </a:lnTo>
                <a:lnTo>
                  <a:pt x="83805" y="69710"/>
                </a:lnTo>
                <a:lnTo>
                  <a:pt x="83979" y="69354"/>
                </a:lnTo>
                <a:lnTo>
                  <a:pt x="84035" y="65849"/>
                </a:lnTo>
                <a:lnTo>
                  <a:pt x="82397" y="65278"/>
                </a:lnTo>
                <a:lnTo>
                  <a:pt x="77927" y="64236"/>
                </a:lnTo>
                <a:lnTo>
                  <a:pt x="77622" y="61404"/>
                </a:lnTo>
                <a:lnTo>
                  <a:pt x="74530" y="48148"/>
                </a:lnTo>
                <a:lnTo>
                  <a:pt x="71021" y="36353"/>
                </a:lnTo>
                <a:lnTo>
                  <a:pt x="67974" y="27464"/>
                </a:lnTo>
                <a:lnTo>
                  <a:pt x="66268" y="22923"/>
                </a:lnTo>
                <a:lnTo>
                  <a:pt x="70281" y="19748"/>
                </a:lnTo>
                <a:lnTo>
                  <a:pt x="74438" y="19748"/>
                </a:lnTo>
                <a:lnTo>
                  <a:pt x="74750" y="19519"/>
                </a:lnTo>
                <a:lnTo>
                  <a:pt x="71297" y="19519"/>
                </a:lnTo>
                <a:lnTo>
                  <a:pt x="70396" y="18757"/>
                </a:lnTo>
                <a:lnTo>
                  <a:pt x="70167" y="18745"/>
                </a:lnTo>
                <a:close/>
              </a:path>
              <a:path w="84455" h="75564">
                <a:moveTo>
                  <a:pt x="22428" y="16814"/>
                </a:moveTo>
                <a:lnTo>
                  <a:pt x="15087" y="17754"/>
                </a:lnTo>
                <a:lnTo>
                  <a:pt x="4699" y="24472"/>
                </a:lnTo>
                <a:lnTo>
                  <a:pt x="0" y="26149"/>
                </a:lnTo>
                <a:lnTo>
                  <a:pt x="2304" y="35110"/>
                </a:lnTo>
                <a:lnTo>
                  <a:pt x="3124" y="38633"/>
                </a:lnTo>
                <a:lnTo>
                  <a:pt x="6413" y="43764"/>
                </a:lnTo>
                <a:lnTo>
                  <a:pt x="9271" y="43764"/>
                </a:lnTo>
                <a:lnTo>
                  <a:pt x="9525" y="43700"/>
                </a:lnTo>
                <a:lnTo>
                  <a:pt x="11324" y="42887"/>
                </a:lnTo>
                <a:lnTo>
                  <a:pt x="7073" y="42887"/>
                </a:lnTo>
                <a:lnTo>
                  <a:pt x="3937" y="38315"/>
                </a:lnTo>
                <a:lnTo>
                  <a:pt x="2990" y="34264"/>
                </a:lnTo>
                <a:lnTo>
                  <a:pt x="1752" y="29527"/>
                </a:lnTo>
                <a:lnTo>
                  <a:pt x="1231" y="26619"/>
                </a:lnTo>
                <a:lnTo>
                  <a:pt x="5119" y="25209"/>
                </a:lnTo>
                <a:lnTo>
                  <a:pt x="15151" y="18745"/>
                </a:lnTo>
                <a:lnTo>
                  <a:pt x="21831" y="17754"/>
                </a:lnTo>
                <a:lnTo>
                  <a:pt x="22686" y="17754"/>
                </a:lnTo>
                <a:lnTo>
                  <a:pt x="22580" y="16865"/>
                </a:lnTo>
                <a:lnTo>
                  <a:pt x="22428" y="16814"/>
                </a:lnTo>
                <a:close/>
              </a:path>
              <a:path w="84455" h="75564">
                <a:moveTo>
                  <a:pt x="12344" y="34315"/>
                </a:moveTo>
                <a:lnTo>
                  <a:pt x="12049" y="34429"/>
                </a:lnTo>
                <a:lnTo>
                  <a:pt x="11941" y="35110"/>
                </a:lnTo>
                <a:lnTo>
                  <a:pt x="12776" y="37363"/>
                </a:lnTo>
                <a:lnTo>
                  <a:pt x="13233" y="40297"/>
                </a:lnTo>
                <a:lnTo>
                  <a:pt x="11201" y="42011"/>
                </a:lnTo>
                <a:lnTo>
                  <a:pt x="9410" y="42799"/>
                </a:lnTo>
                <a:lnTo>
                  <a:pt x="7073" y="42887"/>
                </a:lnTo>
                <a:lnTo>
                  <a:pt x="11324" y="42887"/>
                </a:lnTo>
                <a:lnTo>
                  <a:pt x="12623" y="41910"/>
                </a:lnTo>
                <a:lnTo>
                  <a:pt x="13360" y="41313"/>
                </a:lnTo>
                <a:lnTo>
                  <a:pt x="14224" y="41313"/>
                </a:lnTo>
                <a:lnTo>
                  <a:pt x="13855" y="37769"/>
                </a:lnTo>
                <a:lnTo>
                  <a:pt x="12585" y="34429"/>
                </a:lnTo>
                <a:lnTo>
                  <a:pt x="12344" y="34315"/>
                </a:lnTo>
                <a:close/>
              </a:path>
              <a:path w="84455" h="75564">
                <a:moveTo>
                  <a:pt x="22686" y="17754"/>
                </a:moveTo>
                <a:lnTo>
                  <a:pt x="21831" y="17754"/>
                </a:lnTo>
                <a:lnTo>
                  <a:pt x="21615" y="19088"/>
                </a:lnTo>
                <a:lnTo>
                  <a:pt x="21323" y="22313"/>
                </a:lnTo>
                <a:lnTo>
                  <a:pt x="23952" y="25615"/>
                </a:lnTo>
                <a:lnTo>
                  <a:pt x="25400" y="26238"/>
                </a:lnTo>
                <a:lnTo>
                  <a:pt x="28371" y="26238"/>
                </a:lnTo>
                <a:lnTo>
                  <a:pt x="29565" y="26035"/>
                </a:lnTo>
                <a:lnTo>
                  <a:pt x="31926" y="25374"/>
                </a:lnTo>
                <a:lnTo>
                  <a:pt x="25679" y="25374"/>
                </a:lnTo>
                <a:lnTo>
                  <a:pt x="24447" y="24866"/>
                </a:lnTo>
                <a:lnTo>
                  <a:pt x="21831" y="21577"/>
                </a:lnTo>
                <a:lnTo>
                  <a:pt x="22686" y="17754"/>
                </a:lnTo>
                <a:close/>
              </a:path>
              <a:path w="84455" h="75564">
                <a:moveTo>
                  <a:pt x="52838" y="7815"/>
                </a:moveTo>
                <a:lnTo>
                  <a:pt x="42595" y="9969"/>
                </a:lnTo>
                <a:lnTo>
                  <a:pt x="37338" y="10337"/>
                </a:lnTo>
                <a:lnTo>
                  <a:pt x="36261" y="11125"/>
                </a:lnTo>
                <a:lnTo>
                  <a:pt x="36188" y="11645"/>
                </a:lnTo>
                <a:lnTo>
                  <a:pt x="37695" y="16281"/>
                </a:lnTo>
                <a:lnTo>
                  <a:pt x="37800" y="17208"/>
                </a:lnTo>
                <a:lnTo>
                  <a:pt x="28295" y="25374"/>
                </a:lnTo>
                <a:lnTo>
                  <a:pt x="31926" y="25374"/>
                </a:lnTo>
                <a:lnTo>
                  <a:pt x="33515" y="24930"/>
                </a:lnTo>
                <a:lnTo>
                  <a:pt x="35433" y="23495"/>
                </a:lnTo>
                <a:lnTo>
                  <a:pt x="38482" y="17754"/>
                </a:lnTo>
                <a:lnTo>
                  <a:pt x="38356" y="16764"/>
                </a:lnTo>
                <a:lnTo>
                  <a:pt x="37452" y="12941"/>
                </a:lnTo>
                <a:lnTo>
                  <a:pt x="37084" y="11645"/>
                </a:lnTo>
                <a:lnTo>
                  <a:pt x="37490" y="11455"/>
                </a:lnTo>
                <a:lnTo>
                  <a:pt x="38404" y="11125"/>
                </a:lnTo>
                <a:lnTo>
                  <a:pt x="40132" y="10998"/>
                </a:lnTo>
                <a:lnTo>
                  <a:pt x="43525" y="10445"/>
                </a:lnTo>
                <a:lnTo>
                  <a:pt x="49296" y="8993"/>
                </a:lnTo>
                <a:lnTo>
                  <a:pt x="52838" y="7815"/>
                </a:lnTo>
                <a:close/>
              </a:path>
              <a:path w="84455" h="75564">
                <a:moveTo>
                  <a:pt x="74438" y="19748"/>
                </a:moveTo>
                <a:lnTo>
                  <a:pt x="70281" y="19748"/>
                </a:lnTo>
                <a:lnTo>
                  <a:pt x="70662" y="20002"/>
                </a:lnTo>
                <a:lnTo>
                  <a:pt x="71399" y="20383"/>
                </a:lnTo>
                <a:lnTo>
                  <a:pt x="73164" y="20383"/>
                </a:lnTo>
                <a:lnTo>
                  <a:pt x="73952" y="20104"/>
                </a:lnTo>
                <a:lnTo>
                  <a:pt x="74438" y="19748"/>
                </a:lnTo>
                <a:close/>
              </a:path>
              <a:path w="84455" h="75564">
                <a:moveTo>
                  <a:pt x="76256" y="15976"/>
                </a:moveTo>
                <a:lnTo>
                  <a:pt x="75184" y="15976"/>
                </a:lnTo>
                <a:lnTo>
                  <a:pt x="75300" y="18059"/>
                </a:lnTo>
                <a:lnTo>
                  <a:pt x="73596" y="19304"/>
                </a:lnTo>
                <a:lnTo>
                  <a:pt x="72974" y="19519"/>
                </a:lnTo>
                <a:lnTo>
                  <a:pt x="74750" y="19519"/>
                </a:lnTo>
                <a:lnTo>
                  <a:pt x="76746" y="18059"/>
                </a:lnTo>
                <a:lnTo>
                  <a:pt x="76256" y="15976"/>
                </a:lnTo>
                <a:close/>
              </a:path>
              <a:path w="84455" h="75564">
                <a:moveTo>
                  <a:pt x="70072" y="863"/>
                </a:moveTo>
                <a:lnTo>
                  <a:pt x="68795" y="863"/>
                </a:lnTo>
                <a:lnTo>
                  <a:pt x="69456" y="1930"/>
                </a:lnTo>
                <a:lnTo>
                  <a:pt x="69660" y="2349"/>
                </a:lnTo>
                <a:lnTo>
                  <a:pt x="69621" y="2590"/>
                </a:lnTo>
                <a:lnTo>
                  <a:pt x="68695" y="3937"/>
                </a:lnTo>
                <a:lnTo>
                  <a:pt x="69077" y="7487"/>
                </a:lnTo>
                <a:lnTo>
                  <a:pt x="69154" y="7815"/>
                </a:lnTo>
                <a:lnTo>
                  <a:pt x="70713" y="13309"/>
                </a:lnTo>
                <a:lnTo>
                  <a:pt x="72148" y="17132"/>
                </a:lnTo>
                <a:lnTo>
                  <a:pt x="74282" y="17132"/>
                </a:lnTo>
                <a:lnTo>
                  <a:pt x="74777" y="16764"/>
                </a:lnTo>
                <a:lnTo>
                  <a:pt x="75026" y="16281"/>
                </a:lnTo>
                <a:lnTo>
                  <a:pt x="73012" y="16281"/>
                </a:lnTo>
                <a:lnTo>
                  <a:pt x="71983" y="14338"/>
                </a:lnTo>
                <a:lnTo>
                  <a:pt x="71493" y="12941"/>
                </a:lnTo>
                <a:lnTo>
                  <a:pt x="68935" y="3937"/>
                </a:lnTo>
                <a:lnTo>
                  <a:pt x="70345" y="3073"/>
                </a:lnTo>
                <a:lnTo>
                  <a:pt x="70548" y="2997"/>
                </a:lnTo>
                <a:lnTo>
                  <a:pt x="70652" y="2832"/>
                </a:lnTo>
                <a:lnTo>
                  <a:pt x="70607" y="2349"/>
                </a:lnTo>
                <a:lnTo>
                  <a:pt x="70072" y="863"/>
                </a:lnTo>
                <a:close/>
              </a:path>
              <a:path w="84455" h="75564">
                <a:moveTo>
                  <a:pt x="75336" y="14389"/>
                </a:moveTo>
                <a:lnTo>
                  <a:pt x="75006" y="14427"/>
                </a:lnTo>
                <a:lnTo>
                  <a:pt x="74866" y="14541"/>
                </a:lnTo>
                <a:lnTo>
                  <a:pt x="74460" y="15697"/>
                </a:lnTo>
                <a:lnTo>
                  <a:pt x="74066" y="16281"/>
                </a:lnTo>
                <a:lnTo>
                  <a:pt x="75026" y="16281"/>
                </a:lnTo>
                <a:lnTo>
                  <a:pt x="75184" y="15976"/>
                </a:lnTo>
                <a:lnTo>
                  <a:pt x="76256" y="15976"/>
                </a:lnTo>
                <a:lnTo>
                  <a:pt x="76187" y="15684"/>
                </a:lnTo>
                <a:lnTo>
                  <a:pt x="75501" y="14478"/>
                </a:lnTo>
                <a:lnTo>
                  <a:pt x="75336" y="14389"/>
                </a:lnTo>
                <a:close/>
              </a:path>
              <a:path w="84455" h="75564">
                <a:moveTo>
                  <a:pt x="53824" y="7487"/>
                </a:moveTo>
                <a:lnTo>
                  <a:pt x="52838" y="7815"/>
                </a:lnTo>
                <a:lnTo>
                  <a:pt x="53403" y="7696"/>
                </a:lnTo>
                <a:lnTo>
                  <a:pt x="53824" y="7487"/>
                </a:lnTo>
                <a:close/>
              </a:path>
              <a:path w="84455" h="75564">
                <a:moveTo>
                  <a:pt x="69761" y="0"/>
                </a:moveTo>
                <a:lnTo>
                  <a:pt x="67424" y="0"/>
                </a:lnTo>
                <a:lnTo>
                  <a:pt x="67157" y="38"/>
                </a:lnTo>
                <a:lnTo>
                  <a:pt x="64897" y="673"/>
                </a:lnTo>
                <a:lnTo>
                  <a:pt x="64296" y="1930"/>
                </a:lnTo>
                <a:lnTo>
                  <a:pt x="64160" y="2349"/>
                </a:lnTo>
                <a:lnTo>
                  <a:pt x="53824" y="7487"/>
                </a:lnTo>
                <a:lnTo>
                  <a:pt x="56632" y="6553"/>
                </a:lnTo>
                <a:lnTo>
                  <a:pt x="64858" y="2959"/>
                </a:lnTo>
                <a:lnTo>
                  <a:pt x="64976" y="2590"/>
                </a:lnTo>
                <a:lnTo>
                  <a:pt x="65163" y="1485"/>
                </a:lnTo>
                <a:lnTo>
                  <a:pt x="67310" y="889"/>
                </a:lnTo>
                <a:lnTo>
                  <a:pt x="67500" y="863"/>
                </a:lnTo>
                <a:lnTo>
                  <a:pt x="70072" y="863"/>
                </a:lnTo>
                <a:lnTo>
                  <a:pt x="69761" y="0"/>
                </a:lnTo>
                <a:close/>
              </a:path>
            </a:pathLst>
          </a:custGeom>
          <a:solidFill>
            <a:srgbClr val="880AE3">
              <a:alpha val="79998"/>
            </a:srgbClr>
          </a:solidFill>
        </p:spPr>
        <p:txBody>
          <a:bodyPr wrap="square" lIns="0" tIns="0" rIns="0" bIns="0" rtlCol="0"/>
          <a:lstStyle/>
          <a:p>
            <a:endParaRPr/>
          </a:p>
        </p:txBody>
      </p:sp>
      <p:sp>
        <p:nvSpPr>
          <p:cNvPr id="933" name="object 933"/>
          <p:cNvSpPr/>
          <p:nvPr/>
        </p:nvSpPr>
        <p:spPr>
          <a:xfrm>
            <a:off x="1809908" y="3903879"/>
            <a:ext cx="24130" cy="53340"/>
          </a:xfrm>
          <a:custGeom>
            <a:avLst/>
            <a:gdLst/>
            <a:ahLst/>
            <a:cxnLst/>
            <a:rect l="l" t="t" r="r" b="b"/>
            <a:pathLst>
              <a:path w="24130" h="53339">
                <a:moveTo>
                  <a:pt x="11328" y="50215"/>
                </a:moveTo>
                <a:lnTo>
                  <a:pt x="17017" y="51396"/>
                </a:lnTo>
                <a:lnTo>
                  <a:pt x="20472" y="52476"/>
                </a:lnTo>
                <a:lnTo>
                  <a:pt x="21602" y="52476"/>
                </a:lnTo>
                <a:lnTo>
                  <a:pt x="23710" y="52857"/>
                </a:lnTo>
                <a:lnTo>
                  <a:pt x="23710" y="51955"/>
                </a:lnTo>
                <a:lnTo>
                  <a:pt x="22326" y="51955"/>
                </a:lnTo>
                <a:lnTo>
                  <a:pt x="11785" y="50241"/>
                </a:lnTo>
                <a:lnTo>
                  <a:pt x="11328" y="50215"/>
                </a:lnTo>
                <a:close/>
              </a:path>
              <a:path w="24130" h="53339">
                <a:moveTo>
                  <a:pt x="19061" y="47275"/>
                </a:moveTo>
                <a:lnTo>
                  <a:pt x="22326" y="51955"/>
                </a:lnTo>
                <a:lnTo>
                  <a:pt x="23710" y="51955"/>
                </a:lnTo>
                <a:lnTo>
                  <a:pt x="23710" y="48653"/>
                </a:lnTo>
                <a:lnTo>
                  <a:pt x="22567" y="48082"/>
                </a:lnTo>
                <a:lnTo>
                  <a:pt x="19061" y="47275"/>
                </a:lnTo>
                <a:close/>
              </a:path>
              <a:path w="24130" h="53339">
                <a:moveTo>
                  <a:pt x="17561" y="46527"/>
                </a:moveTo>
                <a:lnTo>
                  <a:pt x="17602" y="46939"/>
                </a:lnTo>
                <a:lnTo>
                  <a:pt x="19061" y="47275"/>
                </a:lnTo>
                <a:lnTo>
                  <a:pt x="18783" y="46875"/>
                </a:lnTo>
                <a:lnTo>
                  <a:pt x="17561" y="46527"/>
                </a:lnTo>
                <a:close/>
              </a:path>
              <a:path w="24130" h="53339">
                <a:moveTo>
                  <a:pt x="8242" y="0"/>
                </a:moveTo>
                <a:lnTo>
                  <a:pt x="5194" y="3492"/>
                </a:lnTo>
                <a:lnTo>
                  <a:pt x="0" y="3619"/>
                </a:lnTo>
                <a:lnTo>
                  <a:pt x="7699" y="20588"/>
                </a:lnTo>
                <a:lnTo>
                  <a:pt x="10877" y="30405"/>
                </a:lnTo>
                <a:lnTo>
                  <a:pt x="10083" y="36814"/>
                </a:lnTo>
                <a:lnTo>
                  <a:pt x="5867" y="43561"/>
                </a:lnTo>
                <a:lnTo>
                  <a:pt x="11747" y="44869"/>
                </a:lnTo>
                <a:lnTo>
                  <a:pt x="17561" y="46527"/>
                </a:lnTo>
                <a:lnTo>
                  <a:pt x="17297" y="43853"/>
                </a:lnTo>
                <a:lnTo>
                  <a:pt x="13936" y="29582"/>
                </a:lnTo>
                <a:lnTo>
                  <a:pt x="10182" y="17194"/>
                </a:lnTo>
                <a:lnTo>
                  <a:pt x="7128" y="8461"/>
                </a:lnTo>
                <a:lnTo>
                  <a:pt x="5867" y="5156"/>
                </a:lnTo>
                <a:lnTo>
                  <a:pt x="10159" y="1765"/>
                </a:lnTo>
                <a:lnTo>
                  <a:pt x="9474" y="1181"/>
                </a:lnTo>
                <a:lnTo>
                  <a:pt x="8813" y="584"/>
                </a:lnTo>
                <a:lnTo>
                  <a:pt x="8242" y="0"/>
                </a:lnTo>
                <a:close/>
              </a:path>
            </a:pathLst>
          </a:custGeom>
          <a:solidFill>
            <a:srgbClr val="EB00FF">
              <a:alpha val="51199"/>
            </a:srgbClr>
          </a:solidFill>
        </p:spPr>
        <p:txBody>
          <a:bodyPr wrap="square" lIns="0" tIns="0" rIns="0" bIns="0" rtlCol="0"/>
          <a:lstStyle/>
          <a:p>
            <a:endParaRPr/>
          </a:p>
        </p:txBody>
      </p:sp>
      <p:sp>
        <p:nvSpPr>
          <p:cNvPr id="934" name="object 934"/>
          <p:cNvSpPr/>
          <p:nvPr/>
        </p:nvSpPr>
        <p:spPr>
          <a:xfrm>
            <a:off x="1780569" y="3928369"/>
            <a:ext cx="20320" cy="12700"/>
          </a:xfrm>
          <a:custGeom>
            <a:avLst/>
            <a:gdLst/>
            <a:ahLst/>
            <a:cxnLst/>
            <a:rect l="l" t="t" r="r" b="b"/>
            <a:pathLst>
              <a:path w="20319" h="12700">
                <a:moveTo>
                  <a:pt x="101" y="11823"/>
                </a:moveTo>
                <a:lnTo>
                  <a:pt x="0" y="12395"/>
                </a:lnTo>
                <a:lnTo>
                  <a:pt x="1536" y="12661"/>
                </a:lnTo>
                <a:lnTo>
                  <a:pt x="8509" y="12661"/>
                </a:lnTo>
                <a:lnTo>
                  <a:pt x="11697" y="12121"/>
                </a:lnTo>
                <a:lnTo>
                  <a:pt x="3072" y="12121"/>
                </a:lnTo>
                <a:lnTo>
                  <a:pt x="266" y="11861"/>
                </a:lnTo>
                <a:lnTo>
                  <a:pt x="101" y="11823"/>
                </a:lnTo>
                <a:close/>
              </a:path>
              <a:path w="20319" h="12700">
                <a:moveTo>
                  <a:pt x="19621" y="0"/>
                </a:moveTo>
                <a:lnTo>
                  <a:pt x="15159" y="8173"/>
                </a:lnTo>
                <a:lnTo>
                  <a:pt x="8869" y="11510"/>
                </a:lnTo>
                <a:lnTo>
                  <a:pt x="3072" y="12121"/>
                </a:lnTo>
                <a:lnTo>
                  <a:pt x="11697" y="12121"/>
                </a:lnTo>
                <a:lnTo>
                  <a:pt x="17576" y="11125"/>
                </a:lnTo>
                <a:lnTo>
                  <a:pt x="20037" y="254"/>
                </a:lnTo>
                <a:lnTo>
                  <a:pt x="19939" y="76"/>
                </a:lnTo>
                <a:lnTo>
                  <a:pt x="19621" y="0"/>
                </a:lnTo>
                <a:close/>
              </a:path>
            </a:pathLst>
          </a:custGeom>
          <a:solidFill>
            <a:srgbClr val="880AE3">
              <a:alpha val="79998"/>
            </a:srgbClr>
          </a:solidFill>
        </p:spPr>
        <p:txBody>
          <a:bodyPr wrap="square" lIns="0" tIns="0" rIns="0" bIns="0" rtlCol="0"/>
          <a:lstStyle/>
          <a:p>
            <a:endParaRPr/>
          </a:p>
        </p:txBody>
      </p:sp>
      <p:sp>
        <p:nvSpPr>
          <p:cNvPr id="935" name="object 935"/>
          <p:cNvSpPr/>
          <p:nvPr/>
        </p:nvSpPr>
        <p:spPr>
          <a:xfrm>
            <a:off x="1809713" y="3946330"/>
            <a:ext cx="20955" cy="5715"/>
          </a:xfrm>
          <a:custGeom>
            <a:avLst/>
            <a:gdLst/>
            <a:ahLst/>
            <a:cxnLst/>
            <a:rect l="l" t="t" r="r" b="b"/>
            <a:pathLst>
              <a:path w="20955" h="5714">
                <a:moveTo>
                  <a:pt x="63" y="0"/>
                </a:moveTo>
                <a:lnTo>
                  <a:pt x="0" y="558"/>
                </a:lnTo>
                <a:lnTo>
                  <a:pt x="9271" y="1206"/>
                </a:lnTo>
                <a:lnTo>
                  <a:pt x="20167" y="5333"/>
                </a:lnTo>
                <a:lnTo>
                  <a:pt x="20396" y="5346"/>
                </a:lnTo>
                <a:lnTo>
                  <a:pt x="20535" y="4864"/>
                </a:lnTo>
                <a:lnTo>
                  <a:pt x="9398" y="634"/>
                </a:lnTo>
                <a:lnTo>
                  <a:pt x="63" y="0"/>
                </a:lnTo>
                <a:close/>
              </a:path>
            </a:pathLst>
          </a:custGeom>
          <a:solidFill>
            <a:srgbClr val="880AE3">
              <a:alpha val="79998"/>
            </a:srgbClr>
          </a:solidFill>
        </p:spPr>
        <p:txBody>
          <a:bodyPr wrap="square" lIns="0" tIns="0" rIns="0" bIns="0" rtlCol="0"/>
          <a:lstStyle/>
          <a:p>
            <a:endParaRPr/>
          </a:p>
        </p:txBody>
      </p:sp>
      <p:sp>
        <p:nvSpPr>
          <p:cNvPr id="936" name="object 936"/>
          <p:cNvSpPr/>
          <p:nvPr/>
        </p:nvSpPr>
        <p:spPr>
          <a:xfrm>
            <a:off x="1762931" y="3946302"/>
            <a:ext cx="16510" cy="10795"/>
          </a:xfrm>
          <a:custGeom>
            <a:avLst/>
            <a:gdLst/>
            <a:ahLst/>
            <a:cxnLst/>
            <a:rect l="l" t="t" r="r" b="b"/>
            <a:pathLst>
              <a:path w="16510" h="10795">
                <a:moveTo>
                  <a:pt x="16090" y="0"/>
                </a:moveTo>
                <a:lnTo>
                  <a:pt x="7251" y="1574"/>
                </a:lnTo>
                <a:lnTo>
                  <a:pt x="0" y="9842"/>
                </a:lnTo>
                <a:lnTo>
                  <a:pt x="12" y="10007"/>
                </a:lnTo>
                <a:lnTo>
                  <a:pt x="190" y="10172"/>
                </a:lnTo>
                <a:lnTo>
                  <a:pt x="406" y="10198"/>
                </a:lnTo>
                <a:lnTo>
                  <a:pt x="7531" y="2120"/>
                </a:lnTo>
                <a:lnTo>
                  <a:pt x="15951" y="609"/>
                </a:lnTo>
                <a:lnTo>
                  <a:pt x="16192" y="584"/>
                </a:lnTo>
                <a:lnTo>
                  <a:pt x="16243" y="114"/>
                </a:lnTo>
                <a:lnTo>
                  <a:pt x="16090" y="0"/>
                </a:lnTo>
                <a:close/>
              </a:path>
            </a:pathLst>
          </a:custGeom>
          <a:solidFill>
            <a:srgbClr val="880AE3">
              <a:alpha val="79998"/>
            </a:srgbClr>
          </a:solidFill>
        </p:spPr>
        <p:txBody>
          <a:bodyPr wrap="square" lIns="0" tIns="0" rIns="0" bIns="0" rtlCol="0"/>
          <a:lstStyle/>
          <a:p>
            <a:endParaRPr/>
          </a:p>
        </p:txBody>
      </p:sp>
      <p:sp>
        <p:nvSpPr>
          <p:cNvPr id="937" name="object 937"/>
          <p:cNvSpPr/>
          <p:nvPr/>
        </p:nvSpPr>
        <p:spPr>
          <a:xfrm>
            <a:off x="1749997" y="3886135"/>
            <a:ext cx="83820" cy="74930"/>
          </a:xfrm>
          <a:custGeom>
            <a:avLst/>
            <a:gdLst/>
            <a:ahLst/>
            <a:cxnLst/>
            <a:rect l="l" t="t" r="r" b="b"/>
            <a:pathLst>
              <a:path w="83819" h="74929">
                <a:moveTo>
                  <a:pt x="15449" y="34925"/>
                </a:moveTo>
                <a:lnTo>
                  <a:pt x="12293" y="34925"/>
                </a:lnTo>
                <a:lnTo>
                  <a:pt x="13436" y="37934"/>
                </a:lnTo>
                <a:lnTo>
                  <a:pt x="13769" y="41131"/>
                </a:lnTo>
                <a:lnTo>
                  <a:pt x="14221" y="47324"/>
                </a:lnTo>
                <a:lnTo>
                  <a:pt x="14320" y="57542"/>
                </a:lnTo>
                <a:lnTo>
                  <a:pt x="14236" y="60041"/>
                </a:lnTo>
                <a:lnTo>
                  <a:pt x="11341" y="72948"/>
                </a:lnTo>
                <a:lnTo>
                  <a:pt x="11290" y="74688"/>
                </a:lnTo>
                <a:lnTo>
                  <a:pt x="11518" y="74320"/>
                </a:lnTo>
                <a:lnTo>
                  <a:pt x="11938" y="73761"/>
                </a:lnTo>
                <a:lnTo>
                  <a:pt x="12598" y="73088"/>
                </a:lnTo>
                <a:lnTo>
                  <a:pt x="17076" y="66909"/>
                </a:lnTo>
                <a:lnTo>
                  <a:pt x="22893" y="63125"/>
                </a:lnTo>
                <a:lnTo>
                  <a:pt x="25797" y="61912"/>
                </a:lnTo>
                <a:lnTo>
                  <a:pt x="22326" y="61912"/>
                </a:lnTo>
                <a:lnTo>
                  <a:pt x="16827" y="60921"/>
                </a:lnTo>
                <a:lnTo>
                  <a:pt x="17691" y="48323"/>
                </a:lnTo>
                <a:lnTo>
                  <a:pt x="15449" y="34925"/>
                </a:lnTo>
                <a:close/>
              </a:path>
              <a:path w="83819" h="74929">
                <a:moveTo>
                  <a:pt x="63474" y="65354"/>
                </a:moveTo>
                <a:lnTo>
                  <a:pt x="55168" y="65659"/>
                </a:lnTo>
                <a:lnTo>
                  <a:pt x="65425" y="66909"/>
                </a:lnTo>
                <a:lnTo>
                  <a:pt x="73279" y="68395"/>
                </a:lnTo>
                <a:lnTo>
                  <a:pt x="78503" y="69677"/>
                </a:lnTo>
                <a:lnTo>
                  <a:pt x="80378" y="70218"/>
                </a:lnTo>
                <a:lnTo>
                  <a:pt x="81521" y="70218"/>
                </a:lnTo>
                <a:lnTo>
                  <a:pt x="83616" y="70599"/>
                </a:lnTo>
                <a:lnTo>
                  <a:pt x="83616" y="66636"/>
                </a:lnTo>
                <a:lnTo>
                  <a:pt x="72212" y="66636"/>
                </a:lnTo>
                <a:lnTo>
                  <a:pt x="63474" y="65354"/>
                </a:lnTo>
                <a:close/>
              </a:path>
              <a:path w="83819" h="74929">
                <a:moveTo>
                  <a:pt x="56139" y="20089"/>
                </a:moveTo>
                <a:lnTo>
                  <a:pt x="61633" y="39458"/>
                </a:lnTo>
                <a:lnTo>
                  <a:pt x="61312" y="51258"/>
                </a:lnTo>
                <a:lnTo>
                  <a:pt x="55770" y="57542"/>
                </a:lnTo>
                <a:lnTo>
                  <a:pt x="50997" y="60041"/>
                </a:lnTo>
                <a:lnTo>
                  <a:pt x="52984" y="60490"/>
                </a:lnTo>
                <a:lnTo>
                  <a:pt x="61362" y="61632"/>
                </a:lnTo>
                <a:lnTo>
                  <a:pt x="69556" y="64049"/>
                </a:lnTo>
                <a:lnTo>
                  <a:pt x="74270" y="66222"/>
                </a:lnTo>
                <a:lnTo>
                  <a:pt x="72212" y="66636"/>
                </a:lnTo>
                <a:lnTo>
                  <a:pt x="83616" y="66636"/>
                </a:lnTo>
                <a:lnTo>
                  <a:pt x="83616" y="66408"/>
                </a:lnTo>
                <a:lnTo>
                  <a:pt x="82473" y="65824"/>
                </a:lnTo>
                <a:lnTo>
                  <a:pt x="77508" y="64693"/>
                </a:lnTo>
                <a:lnTo>
                  <a:pt x="77245" y="61912"/>
                </a:lnTo>
                <a:lnTo>
                  <a:pt x="65786" y="22898"/>
                </a:lnTo>
                <a:lnTo>
                  <a:pt x="68607" y="20650"/>
                </a:lnTo>
                <a:lnTo>
                  <a:pt x="60617" y="20650"/>
                </a:lnTo>
                <a:lnTo>
                  <a:pt x="56139" y="20089"/>
                </a:lnTo>
                <a:close/>
              </a:path>
              <a:path w="83819" h="74929">
                <a:moveTo>
                  <a:pt x="26911" y="61201"/>
                </a:moveTo>
                <a:lnTo>
                  <a:pt x="22326" y="61912"/>
                </a:lnTo>
                <a:lnTo>
                  <a:pt x="25797" y="61912"/>
                </a:lnTo>
                <a:lnTo>
                  <a:pt x="27141" y="61351"/>
                </a:lnTo>
                <a:lnTo>
                  <a:pt x="26911" y="61201"/>
                </a:lnTo>
                <a:close/>
              </a:path>
              <a:path w="83819" h="74929">
                <a:moveTo>
                  <a:pt x="22364" y="17373"/>
                </a:moveTo>
                <a:lnTo>
                  <a:pt x="12065" y="18694"/>
                </a:lnTo>
                <a:lnTo>
                  <a:pt x="7480" y="24041"/>
                </a:lnTo>
                <a:lnTo>
                  <a:pt x="0" y="26720"/>
                </a:lnTo>
                <a:lnTo>
                  <a:pt x="1943" y="31686"/>
                </a:lnTo>
                <a:lnTo>
                  <a:pt x="3619" y="38925"/>
                </a:lnTo>
                <a:lnTo>
                  <a:pt x="7391" y="44310"/>
                </a:lnTo>
                <a:lnTo>
                  <a:pt x="11823" y="42316"/>
                </a:lnTo>
                <a:lnTo>
                  <a:pt x="13677" y="40601"/>
                </a:lnTo>
                <a:lnTo>
                  <a:pt x="13685" y="40322"/>
                </a:lnTo>
                <a:lnTo>
                  <a:pt x="5143" y="40322"/>
                </a:lnTo>
                <a:lnTo>
                  <a:pt x="2349" y="27406"/>
                </a:lnTo>
                <a:lnTo>
                  <a:pt x="4566" y="27406"/>
                </a:lnTo>
                <a:lnTo>
                  <a:pt x="15836" y="20421"/>
                </a:lnTo>
                <a:lnTo>
                  <a:pt x="21659" y="20421"/>
                </a:lnTo>
                <a:lnTo>
                  <a:pt x="22364" y="17373"/>
                </a:lnTo>
                <a:close/>
              </a:path>
              <a:path w="83819" h="74929">
                <a:moveTo>
                  <a:pt x="13714" y="40601"/>
                </a:moveTo>
                <a:lnTo>
                  <a:pt x="13769" y="41131"/>
                </a:lnTo>
                <a:lnTo>
                  <a:pt x="13714" y="40601"/>
                </a:lnTo>
                <a:close/>
              </a:path>
              <a:path w="83819" h="74929">
                <a:moveTo>
                  <a:pt x="14389" y="29857"/>
                </a:moveTo>
                <a:lnTo>
                  <a:pt x="7085" y="37934"/>
                </a:lnTo>
                <a:lnTo>
                  <a:pt x="5143" y="40322"/>
                </a:lnTo>
                <a:lnTo>
                  <a:pt x="13685" y="40322"/>
                </a:lnTo>
                <a:lnTo>
                  <a:pt x="13436" y="37934"/>
                </a:lnTo>
                <a:lnTo>
                  <a:pt x="12293" y="34925"/>
                </a:lnTo>
                <a:lnTo>
                  <a:pt x="15449" y="34925"/>
                </a:lnTo>
                <a:lnTo>
                  <a:pt x="15074" y="32537"/>
                </a:lnTo>
                <a:lnTo>
                  <a:pt x="14389" y="29857"/>
                </a:lnTo>
                <a:close/>
              </a:path>
              <a:path w="83819" h="74929">
                <a:moveTo>
                  <a:pt x="37711" y="23433"/>
                </a:moveTo>
                <a:lnTo>
                  <a:pt x="20453" y="28277"/>
                </a:lnTo>
                <a:lnTo>
                  <a:pt x="21031" y="30721"/>
                </a:lnTo>
                <a:lnTo>
                  <a:pt x="31902" y="27482"/>
                </a:lnTo>
                <a:lnTo>
                  <a:pt x="37533" y="23833"/>
                </a:lnTo>
                <a:lnTo>
                  <a:pt x="37711" y="23433"/>
                </a:lnTo>
                <a:close/>
              </a:path>
              <a:path w="83819" h="74929">
                <a:moveTo>
                  <a:pt x="20144" y="26969"/>
                </a:moveTo>
                <a:lnTo>
                  <a:pt x="19799" y="28460"/>
                </a:lnTo>
                <a:lnTo>
                  <a:pt x="20453" y="28277"/>
                </a:lnTo>
                <a:lnTo>
                  <a:pt x="20144" y="26969"/>
                </a:lnTo>
                <a:close/>
              </a:path>
              <a:path w="83819" h="74929">
                <a:moveTo>
                  <a:pt x="4566" y="27406"/>
                </a:moveTo>
                <a:lnTo>
                  <a:pt x="2349" y="27406"/>
                </a:lnTo>
                <a:lnTo>
                  <a:pt x="3378" y="28143"/>
                </a:lnTo>
                <a:lnTo>
                  <a:pt x="4566" y="27406"/>
                </a:lnTo>
                <a:close/>
              </a:path>
              <a:path w="83819" h="74929">
                <a:moveTo>
                  <a:pt x="21659" y="20421"/>
                </a:moveTo>
                <a:lnTo>
                  <a:pt x="15836" y="20421"/>
                </a:lnTo>
                <a:lnTo>
                  <a:pt x="18923" y="21183"/>
                </a:lnTo>
                <a:lnTo>
                  <a:pt x="19310" y="23433"/>
                </a:lnTo>
                <a:lnTo>
                  <a:pt x="20144" y="26969"/>
                </a:lnTo>
                <a:lnTo>
                  <a:pt x="21659" y="20421"/>
                </a:lnTo>
                <a:close/>
              </a:path>
              <a:path w="83819" h="74929">
                <a:moveTo>
                  <a:pt x="39327" y="19800"/>
                </a:moveTo>
                <a:lnTo>
                  <a:pt x="37711" y="23433"/>
                </a:lnTo>
                <a:lnTo>
                  <a:pt x="40297" y="22707"/>
                </a:lnTo>
                <a:lnTo>
                  <a:pt x="39327" y="19800"/>
                </a:lnTo>
                <a:close/>
              </a:path>
              <a:path w="83819" h="74929">
                <a:moveTo>
                  <a:pt x="51892" y="19558"/>
                </a:moveTo>
                <a:lnTo>
                  <a:pt x="54076" y="21272"/>
                </a:lnTo>
                <a:lnTo>
                  <a:pt x="55240" y="19977"/>
                </a:lnTo>
                <a:lnTo>
                  <a:pt x="51892" y="19558"/>
                </a:lnTo>
                <a:close/>
              </a:path>
              <a:path w="83819" h="74929">
                <a:moveTo>
                  <a:pt x="73272" y="19316"/>
                </a:moveTo>
                <a:lnTo>
                  <a:pt x="70281" y="19316"/>
                </a:lnTo>
                <a:lnTo>
                  <a:pt x="72174" y="20993"/>
                </a:lnTo>
                <a:lnTo>
                  <a:pt x="73562" y="19979"/>
                </a:lnTo>
                <a:lnTo>
                  <a:pt x="73272" y="19316"/>
                </a:lnTo>
                <a:close/>
              </a:path>
              <a:path w="83819" h="74929">
                <a:moveTo>
                  <a:pt x="67195" y="14935"/>
                </a:moveTo>
                <a:lnTo>
                  <a:pt x="60617" y="20650"/>
                </a:lnTo>
                <a:lnTo>
                  <a:pt x="68607" y="20650"/>
                </a:lnTo>
                <a:lnTo>
                  <a:pt x="70281" y="19316"/>
                </a:lnTo>
                <a:lnTo>
                  <a:pt x="73272" y="19316"/>
                </a:lnTo>
                <a:lnTo>
                  <a:pt x="72392" y="16840"/>
                </a:lnTo>
                <a:lnTo>
                  <a:pt x="67754" y="16802"/>
                </a:lnTo>
                <a:lnTo>
                  <a:pt x="67195" y="14935"/>
                </a:lnTo>
                <a:close/>
              </a:path>
              <a:path w="83819" h="74929">
                <a:moveTo>
                  <a:pt x="55905" y="19265"/>
                </a:moveTo>
                <a:lnTo>
                  <a:pt x="55255" y="19979"/>
                </a:lnTo>
                <a:lnTo>
                  <a:pt x="56139" y="20089"/>
                </a:lnTo>
                <a:lnTo>
                  <a:pt x="55905" y="19265"/>
                </a:lnTo>
                <a:close/>
              </a:path>
              <a:path w="83819" h="74929">
                <a:moveTo>
                  <a:pt x="75222" y="14935"/>
                </a:moveTo>
                <a:lnTo>
                  <a:pt x="73507" y="19977"/>
                </a:lnTo>
                <a:lnTo>
                  <a:pt x="76746" y="17653"/>
                </a:lnTo>
                <a:lnTo>
                  <a:pt x="75222" y="14935"/>
                </a:lnTo>
                <a:close/>
              </a:path>
              <a:path w="83819" h="74929">
                <a:moveTo>
                  <a:pt x="69303" y="0"/>
                </a:moveTo>
                <a:lnTo>
                  <a:pt x="64731" y="1282"/>
                </a:lnTo>
                <a:lnTo>
                  <a:pt x="64541" y="2755"/>
                </a:lnTo>
                <a:lnTo>
                  <a:pt x="56519" y="6260"/>
                </a:lnTo>
                <a:lnTo>
                  <a:pt x="49258" y="8685"/>
                </a:lnTo>
                <a:lnTo>
                  <a:pt x="43533" y="10126"/>
                </a:lnTo>
                <a:lnTo>
                  <a:pt x="40119" y="10680"/>
                </a:lnTo>
                <a:lnTo>
                  <a:pt x="37452" y="10871"/>
                </a:lnTo>
                <a:lnTo>
                  <a:pt x="36576" y="11544"/>
                </a:lnTo>
                <a:lnTo>
                  <a:pt x="39327" y="19800"/>
                </a:lnTo>
                <a:lnTo>
                  <a:pt x="39720" y="18916"/>
                </a:lnTo>
                <a:lnTo>
                  <a:pt x="40891" y="14466"/>
                </a:lnTo>
                <a:lnTo>
                  <a:pt x="43472" y="12217"/>
                </a:lnTo>
                <a:lnTo>
                  <a:pt x="48945" y="11455"/>
                </a:lnTo>
                <a:lnTo>
                  <a:pt x="65087" y="5740"/>
                </a:lnTo>
                <a:lnTo>
                  <a:pt x="64897" y="3822"/>
                </a:lnTo>
                <a:lnTo>
                  <a:pt x="65862" y="3251"/>
                </a:lnTo>
                <a:lnTo>
                  <a:pt x="68160" y="2260"/>
                </a:lnTo>
                <a:lnTo>
                  <a:pt x="70106" y="2260"/>
                </a:lnTo>
                <a:lnTo>
                  <a:pt x="69303" y="0"/>
                </a:lnTo>
                <a:close/>
              </a:path>
              <a:path w="83819" h="74929">
                <a:moveTo>
                  <a:pt x="70106" y="2260"/>
                </a:moveTo>
                <a:lnTo>
                  <a:pt x="68160" y="2260"/>
                </a:lnTo>
                <a:lnTo>
                  <a:pt x="67779" y="5740"/>
                </a:lnTo>
                <a:lnTo>
                  <a:pt x="67932" y="13512"/>
                </a:lnTo>
                <a:lnTo>
                  <a:pt x="71361" y="16840"/>
                </a:lnTo>
                <a:lnTo>
                  <a:pt x="72392" y="16840"/>
                </a:lnTo>
                <a:lnTo>
                  <a:pt x="71132" y="13296"/>
                </a:lnTo>
                <a:lnTo>
                  <a:pt x="68173" y="2908"/>
                </a:lnTo>
                <a:lnTo>
                  <a:pt x="70281" y="2755"/>
                </a:lnTo>
                <a:lnTo>
                  <a:pt x="70106" y="2260"/>
                </a:lnTo>
                <a:close/>
              </a:path>
            </a:pathLst>
          </a:custGeom>
          <a:solidFill>
            <a:srgbClr val="EB00FF">
              <a:alpha val="50399"/>
            </a:srgbClr>
          </a:solidFill>
        </p:spPr>
        <p:txBody>
          <a:bodyPr wrap="square" lIns="0" tIns="0" rIns="0" bIns="0" rtlCol="0"/>
          <a:lstStyle/>
          <a:p>
            <a:endParaRPr/>
          </a:p>
        </p:txBody>
      </p:sp>
      <p:sp>
        <p:nvSpPr>
          <p:cNvPr id="938" name="object 938"/>
          <p:cNvSpPr/>
          <p:nvPr/>
        </p:nvSpPr>
        <p:spPr>
          <a:xfrm>
            <a:off x="1776204" y="3924033"/>
            <a:ext cx="26034" cy="18415"/>
          </a:xfrm>
          <a:custGeom>
            <a:avLst/>
            <a:gdLst/>
            <a:ahLst/>
            <a:cxnLst/>
            <a:rect l="l" t="t" r="r" b="b"/>
            <a:pathLst>
              <a:path w="26035" h="18414">
                <a:moveTo>
                  <a:pt x="25798" y="0"/>
                </a:moveTo>
                <a:lnTo>
                  <a:pt x="23595" y="0"/>
                </a:lnTo>
                <a:lnTo>
                  <a:pt x="23038" y="525"/>
                </a:lnTo>
                <a:lnTo>
                  <a:pt x="21921" y="2748"/>
                </a:lnTo>
                <a:lnTo>
                  <a:pt x="15304" y="12578"/>
                </a:lnTo>
                <a:lnTo>
                  <a:pt x="2629" y="14292"/>
                </a:lnTo>
                <a:lnTo>
                  <a:pt x="0" y="16417"/>
                </a:lnTo>
                <a:lnTo>
                  <a:pt x="6908" y="18278"/>
                </a:lnTo>
                <a:lnTo>
                  <a:pt x="17062" y="16966"/>
                </a:lnTo>
                <a:lnTo>
                  <a:pt x="24169" y="9568"/>
                </a:lnTo>
                <a:lnTo>
                  <a:pt x="25798" y="4204"/>
                </a:lnTo>
                <a:lnTo>
                  <a:pt x="25798" y="0"/>
                </a:lnTo>
                <a:close/>
              </a:path>
            </a:pathLst>
          </a:custGeom>
          <a:solidFill>
            <a:srgbClr val="EB00FF">
              <a:alpha val="41600"/>
            </a:srgbClr>
          </a:solidFill>
        </p:spPr>
        <p:txBody>
          <a:bodyPr wrap="square" lIns="0" tIns="0" rIns="0" bIns="0" rtlCol="0"/>
          <a:lstStyle/>
          <a:p>
            <a:endParaRPr/>
          </a:p>
        </p:txBody>
      </p:sp>
      <p:sp>
        <p:nvSpPr>
          <p:cNvPr id="939" name="object 939"/>
          <p:cNvSpPr/>
          <p:nvPr/>
        </p:nvSpPr>
        <p:spPr>
          <a:xfrm>
            <a:off x="1800969" y="3956098"/>
            <a:ext cx="39370" cy="29209"/>
          </a:xfrm>
          <a:custGeom>
            <a:avLst/>
            <a:gdLst/>
            <a:ahLst/>
            <a:cxnLst/>
            <a:rect l="l" t="t" r="r" b="b"/>
            <a:pathLst>
              <a:path w="39369" h="29210">
                <a:moveTo>
                  <a:pt x="38648" y="28422"/>
                </a:moveTo>
                <a:lnTo>
                  <a:pt x="30546" y="28422"/>
                </a:lnTo>
                <a:lnTo>
                  <a:pt x="34496" y="28613"/>
                </a:lnTo>
                <a:lnTo>
                  <a:pt x="38852" y="29210"/>
                </a:lnTo>
                <a:lnTo>
                  <a:pt x="38648" y="28422"/>
                </a:lnTo>
                <a:close/>
              </a:path>
              <a:path w="39369" h="29210">
                <a:moveTo>
                  <a:pt x="32554" y="7708"/>
                </a:moveTo>
                <a:lnTo>
                  <a:pt x="26635" y="7708"/>
                </a:lnTo>
                <a:lnTo>
                  <a:pt x="31410" y="26885"/>
                </a:lnTo>
                <a:lnTo>
                  <a:pt x="31093" y="28295"/>
                </a:lnTo>
                <a:lnTo>
                  <a:pt x="27133" y="28507"/>
                </a:lnTo>
                <a:lnTo>
                  <a:pt x="30546" y="28422"/>
                </a:lnTo>
                <a:lnTo>
                  <a:pt x="38648" y="28422"/>
                </a:lnTo>
                <a:lnTo>
                  <a:pt x="35683" y="16975"/>
                </a:lnTo>
                <a:lnTo>
                  <a:pt x="32554" y="7708"/>
                </a:lnTo>
                <a:close/>
              </a:path>
              <a:path w="39369" h="29210">
                <a:moveTo>
                  <a:pt x="31913" y="6134"/>
                </a:moveTo>
                <a:lnTo>
                  <a:pt x="28260" y="6134"/>
                </a:lnTo>
                <a:lnTo>
                  <a:pt x="21098" y="12141"/>
                </a:lnTo>
                <a:lnTo>
                  <a:pt x="26635" y="7708"/>
                </a:lnTo>
                <a:lnTo>
                  <a:pt x="32554" y="7708"/>
                </a:lnTo>
                <a:lnTo>
                  <a:pt x="31913" y="6134"/>
                </a:lnTo>
                <a:close/>
              </a:path>
              <a:path w="39369" h="29210">
                <a:moveTo>
                  <a:pt x="28476" y="0"/>
                </a:moveTo>
                <a:lnTo>
                  <a:pt x="22318" y="3299"/>
                </a:lnTo>
                <a:lnTo>
                  <a:pt x="15570" y="6249"/>
                </a:lnTo>
                <a:lnTo>
                  <a:pt x="8245" y="8745"/>
                </a:lnTo>
                <a:lnTo>
                  <a:pt x="0" y="10780"/>
                </a:lnTo>
                <a:lnTo>
                  <a:pt x="11090" y="8699"/>
                </a:lnTo>
                <a:lnTo>
                  <a:pt x="22545" y="6134"/>
                </a:lnTo>
                <a:lnTo>
                  <a:pt x="31913" y="6134"/>
                </a:lnTo>
                <a:lnTo>
                  <a:pt x="30315" y="2208"/>
                </a:lnTo>
                <a:lnTo>
                  <a:pt x="29403" y="254"/>
                </a:lnTo>
                <a:lnTo>
                  <a:pt x="28476" y="0"/>
                </a:lnTo>
                <a:close/>
              </a:path>
            </a:pathLst>
          </a:custGeom>
          <a:solidFill>
            <a:srgbClr val="7900A3">
              <a:alpha val="47999"/>
            </a:srgbClr>
          </a:solidFill>
        </p:spPr>
        <p:txBody>
          <a:bodyPr wrap="square" lIns="0" tIns="0" rIns="0" bIns="0" rtlCol="0"/>
          <a:lstStyle/>
          <a:p>
            <a:endParaRPr/>
          </a:p>
        </p:txBody>
      </p:sp>
      <p:sp>
        <p:nvSpPr>
          <p:cNvPr id="940" name="object 940"/>
          <p:cNvSpPr/>
          <p:nvPr/>
        </p:nvSpPr>
        <p:spPr>
          <a:xfrm>
            <a:off x="1760523" y="3982986"/>
            <a:ext cx="7620" cy="10795"/>
          </a:xfrm>
          <a:custGeom>
            <a:avLst/>
            <a:gdLst/>
            <a:ahLst/>
            <a:cxnLst/>
            <a:rect l="l" t="t" r="r" b="b"/>
            <a:pathLst>
              <a:path w="7619" h="10795">
                <a:moveTo>
                  <a:pt x="863" y="0"/>
                </a:moveTo>
                <a:lnTo>
                  <a:pt x="863" y="3860"/>
                </a:lnTo>
                <a:lnTo>
                  <a:pt x="0" y="6997"/>
                </a:lnTo>
                <a:lnTo>
                  <a:pt x="431" y="7429"/>
                </a:lnTo>
                <a:lnTo>
                  <a:pt x="2235" y="9055"/>
                </a:lnTo>
                <a:lnTo>
                  <a:pt x="7366" y="10617"/>
                </a:lnTo>
                <a:lnTo>
                  <a:pt x="3429" y="8915"/>
                </a:lnTo>
                <a:lnTo>
                  <a:pt x="2870" y="7429"/>
                </a:lnTo>
                <a:lnTo>
                  <a:pt x="4368" y="3136"/>
                </a:lnTo>
                <a:lnTo>
                  <a:pt x="5930" y="2971"/>
                </a:lnTo>
                <a:lnTo>
                  <a:pt x="6717" y="2971"/>
                </a:lnTo>
                <a:lnTo>
                  <a:pt x="2603" y="1714"/>
                </a:lnTo>
                <a:lnTo>
                  <a:pt x="2870" y="698"/>
                </a:lnTo>
                <a:lnTo>
                  <a:pt x="863" y="0"/>
                </a:lnTo>
                <a:close/>
              </a:path>
              <a:path w="7619" h="10795">
                <a:moveTo>
                  <a:pt x="6717" y="2971"/>
                </a:moveTo>
                <a:lnTo>
                  <a:pt x="5930" y="2971"/>
                </a:lnTo>
                <a:lnTo>
                  <a:pt x="7340" y="3162"/>
                </a:lnTo>
                <a:lnTo>
                  <a:pt x="6717" y="2971"/>
                </a:lnTo>
                <a:close/>
              </a:path>
            </a:pathLst>
          </a:custGeom>
          <a:solidFill>
            <a:srgbClr val="7900A3">
              <a:alpha val="47999"/>
            </a:srgbClr>
          </a:solidFill>
        </p:spPr>
        <p:txBody>
          <a:bodyPr wrap="square" lIns="0" tIns="0" rIns="0" bIns="0" rtlCol="0"/>
          <a:lstStyle/>
          <a:p>
            <a:endParaRPr/>
          </a:p>
        </p:txBody>
      </p:sp>
      <p:sp>
        <p:nvSpPr>
          <p:cNvPr id="941" name="object 941"/>
          <p:cNvSpPr/>
          <p:nvPr/>
        </p:nvSpPr>
        <p:spPr>
          <a:xfrm>
            <a:off x="1784955" y="3990276"/>
            <a:ext cx="9525" cy="6350"/>
          </a:xfrm>
          <a:custGeom>
            <a:avLst/>
            <a:gdLst/>
            <a:ahLst/>
            <a:cxnLst/>
            <a:rect l="l" t="t" r="r" b="b"/>
            <a:pathLst>
              <a:path w="9525" h="6350">
                <a:moveTo>
                  <a:pt x="2539" y="76"/>
                </a:moveTo>
                <a:lnTo>
                  <a:pt x="3200" y="342"/>
                </a:lnTo>
                <a:lnTo>
                  <a:pt x="3911" y="1054"/>
                </a:lnTo>
                <a:lnTo>
                  <a:pt x="3886" y="5473"/>
                </a:lnTo>
                <a:lnTo>
                  <a:pt x="1562" y="5930"/>
                </a:lnTo>
                <a:lnTo>
                  <a:pt x="0" y="5968"/>
                </a:lnTo>
                <a:lnTo>
                  <a:pt x="3632" y="6134"/>
                </a:lnTo>
                <a:lnTo>
                  <a:pt x="5981" y="5994"/>
                </a:lnTo>
                <a:lnTo>
                  <a:pt x="8204" y="5918"/>
                </a:lnTo>
                <a:lnTo>
                  <a:pt x="8204" y="4571"/>
                </a:lnTo>
                <a:lnTo>
                  <a:pt x="8635" y="2857"/>
                </a:lnTo>
                <a:lnTo>
                  <a:pt x="8890" y="253"/>
                </a:lnTo>
                <a:lnTo>
                  <a:pt x="5854" y="253"/>
                </a:lnTo>
                <a:lnTo>
                  <a:pt x="2539" y="76"/>
                </a:lnTo>
                <a:close/>
              </a:path>
              <a:path w="9525" h="6350">
                <a:moveTo>
                  <a:pt x="8915" y="0"/>
                </a:moveTo>
                <a:lnTo>
                  <a:pt x="8204" y="139"/>
                </a:lnTo>
                <a:lnTo>
                  <a:pt x="5854" y="253"/>
                </a:lnTo>
                <a:lnTo>
                  <a:pt x="8890" y="253"/>
                </a:lnTo>
                <a:lnTo>
                  <a:pt x="8915" y="0"/>
                </a:lnTo>
                <a:close/>
              </a:path>
            </a:pathLst>
          </a:custGeom>
          <a:solidFill>
            <a:srgbClr val="7900A3">
              <a:alpha val="47999"/>
            </a:srgbClr>
          </a:solidFill>
        </p:spPr>
        <p:txBody>
          <a:bodyPr wrap="square" lIns="0" tIns="0" rIns="0" bIns="0" rtlCol="0"/>
          <a:lstStyle/>
          <a:p>
            <a:endParaRPr/>
          </a:p>
        </p:txBody>
      </p:sp>
      <p:sp>
        <p:nvSpPr>
          <p:cNvPr id="942" name="object 942"/>
          <p:cNvSpPr/>
          <p:nvPr/>
        </p:nvSpPr>
        <p:spPr>
          <a:xfrm>
            <a:off x="1786939" y="3974821"/>
            <a:ext cx="24765" cy="16510"/>
          </a:xfrm>
          <a:custGeom>
            <a:avLst/>
            <a:gdLst/>
            <a:ahLst/>
            <a:cxnLst/>
            <a:rect l="l" t="t" r="r" b="b"/>
            <a:pathLst>
              <a:path w="24764" h="16510">
                <a:moveTo>
                  <a:pt x="17798" y="7010"/>
                </a:moveTo>
                <a:lnTo>
                  <a:pt x="8077" y="7010"/>
                </a:lnTo>
                <a:lnTo>
                  <a:pt x="14084" y="7150"/>
                </a:lnTo>
                <a:lnTo>
                  <a:pt x="14808" y="8445"/>
                </a:lnTo>
                <a:lnTo>
                  <a:pt x="17106" y="16167"/>
                </a:lnTo>
                <a:lnTo>
                  <a:pt x="19418" y="14414"/>
                </a:lnTo>
                <a:lnTo>
                  <a:pt x="20052" y="14185"/>
                </a:lnTo>
                <a:lnTo>
                  <a:pt x="19011" y="14185"/>
                </a:lnTo>
                <a:lnTo>
                  <a:pt x="17798" y="7010"/>
                </a:lnTo>
                <a:close/>
              </a:path>
              <a:path w="24764" h="16510">
                <a:moveTo>
                  <a:pt x="17386" y="1422"/>
                </a:moveTo>
                <a:lnTo>
                  <a:pt x="15062" y="2425"/>
                </a:lnTo>
                <a:lnTo>
                  <a:pt x="3849" y="4739"/>
                </a:lnTo>
                <a:lnTo>
                  <a:pt x="3136" y="13931"/>
                </a:lnTo>
                <a:lnTo>
                  <a:pt x="1054" y="15163"/>
                </a:lnTo>
                <a:lnTo>
                  <a:pt x="0" y="15417"/>
                </a:lnTo>
                <a:lnTo>
                  <a:pt x="355" y="15455"/>
                </a:lnTo>
                <a:lnTo>
                  <a:pt x="558" y="15532"/>
                </a:lnTo>
                <a:lnTo>
                  <a:pt x="3873" y="15697"/>
                </a:lnTo>
                <a:lnTo>
                  <a:pt x="6223" y="15595"/>
                </a:lnTo>
                <a:lnTo>
                  <a:pt x="8077" y="7010"/>
                </a:lnTo>
                <a:lnTo>
                  <a:pt x="17798" y="7010"/>
                </a:lnTo>
                <a:lnTo>
                  <a:pt x="17678" y="6299"/>
                </a:lnTo>
                <a:lnTo>
                  <a:pt x="17386" y="1422"/>
                </a:lnTo>
                <a:close/>
              </a:path>
              <a:path w="24764" h="16510">
                <a:moveTo>
                  <a:pt x="24282" y="12661"/>
                </a:moveTo>
                <a:lnTo>
                  <a:pt x="19011" y="14185"/>
                </a:lnTo>
                <a:lnTo>
                  <a:pt x="20052" y="14185"/>
                </a:lnTo>
                <a:lnTo>
                  <a:pt x="24282" y="12661"/>
                </a:lnTo>
                <a:close/>
              </a:path>
              <a:path w="24764" h="16510">
                <a:moveTo>
                  <a:pt x="4216" y="0"/>
                </a:moveTo>
                <a:lnTo>
                  <a:pt x="1155" y="5295"/>
                </a:lnTo>
                <a:lnTo>
                  <a:pt x="3849" y="4739"/>
                </a:lnTo>
                <a:lnTo>
                  <a:pt x="4216" y="0"/>
                </a:lnTo>
                <a:close/>
              </a:path>
            </a:pathLst>
          </a:custGeom>
          <a:solidFill>
            <a:srgbClr val="7900A3">
              <a:alpha val="47999"/>
            </a:srgbClr>
          </a:solidFill>
        </p:spPr>
        <p:txBody>
          <a:bodyPr wrap="square" lIns="0" tIns="0" rIns="0" bIns="0" rtlCol="0"/>
          <a:lstStyle/>
          <a:p>
            <a:endParaRPr/>
          </a:p>
        </p:txBody>
      </p:sp>
      <p:sp>
        <p:nvSpPr>
          <p:cNvPr id="943" name="object 943"/>
          <p:cNvSpPr/>
          <p:nvPr/>
        </p:nvSpPr>
        <p:spPr>
          <a:xfrm>
            <a:off x="1763133" y="3967387"/>
            <a:ext cx="14604" cy="19685"/>
          </a:xfrm>
          <a:custGeom>
            <a:avLst/>
            <a:gdLst/>
            <a:ahLst/>
            <a:cxnLst/>
            <a:rect l="l" t="t" r="r" b="b"/>
            <a:pathLst>
              <a:path w="14605" h="19685">
                <a:moveTo>
                  <a:pt x="5130" y="0"/>
                </a:moveTo>
                <a:lnTo>
                  <a:pt x="3695" y="3289"/>
                </a:lnTo>
                <a:lnTo>
                  <a:pt x="0" y="17310"/>
                </a:lnTo>
                <a:lnTo>
                  <a:pt x="4737" y="18757"/>
                </a:lnTo>
                <a:lnTo>
                  <a:pt x="5689" y="18872"/>
                </a:lnTo>
                <a:lnTo>
                  <a:pt x="7061" y="19342"/>
                </a:lnTo>
                <a:lnTo>
                  <a:pt x="1803" y="17424"/>
                </a:lnTo>
                <a:lnTo>
                  <a:pt x="3505" y="13004"/>
                </a:lnTo>
                <a:lnTo>
                  <a:pt x="5841" y="4140"/>
                </a:lnTo>
                <a:lnTo>
                  <a:pt x="6794" y="1536"/>
                </a:lnTo>
                <a:lnTo>
                  <a:pt x="10934" y="990"/>
                </a:lnTo>
                <a:lnTo>
                  <a:pt x="14046" y="952"/>
                </a:lnTo>
                <a:lnTo>
                  <a:pt x="11150" y="761"/>
                </a:lnTo>
                <a:lnTo>
                  <a:pt x="8178" y="469"/>
                </a:lnTo>
                <a:lnTo>
                  <a:pt x="5130" y="0"/>
                </a:lnTo>
                <a:close/>
              </a:path>
            </a:pathLst>
          </a:custGeom>
          <a:solidFill>
            <a:srgbClr val="7900A3">
              <a:alpha val="47999"/>
            </a:srgbClr>
          </a:solidFill>
        </p:spPr>
        <p:txBody>
          <a:bodyPr wrap="square" lIns="0" tIns="0" rIns="0" bIns="0" rtlCol="0"/>
          <a:lstStyle/>
          <a:p>
            <a:endParaRPr/>
          </a:p>
        </p:txBody>
      </p:sp>
      <p:sp>
        <p:nvSpPr>
          <p:cNvPr id="944" name="object 944"/>
          <p:cNvSpPr/>
          <p:nvPr/>
        </p:nvSpPr>
        <p:spPr>
          <a:xfrm>
            <a:off x="1827408" y="3984515"/>
            <a:ext cx="14604" cy="6350"/>
          </a:xfrm>
          <a:custGeom>
            <a:avLst/>
            <a:gdLst/>
            <a:ahLst/>
            <a:cxnLst/>
            <a:rect l="l" t="t" r="r" b="b"/>
            <a:pathLst>
              <a:path w="14605" h="6350">
                <a:moveTo>
                  <a:pt x="14377" y="5321"/>
                </a:moveTo>
                <a:lnTo>
                  <a:pt x="9042" y="5321"/>
                </a:lnTo>
                <a:lnTo>
                  <a:pt x="12065" y="5765"/>
                </a:lnTo>
                <a:lnTo>
                  <a:pt x="14554" y="5765"/>
                </a:lnTo>
                <a:lnTo>
                  <a:pt x="14377" y="5321"/>
                </a:lnTo>
                <a:close/>
              </a:path>
              <a:path w="14605" h="6350">
                <a:moveTo>
                  <a:pt x="4102" y="0"/>
                </a:moveTo>
                <a:lnTo>
                  <a:pt x="558" y="88"/>
                </a:lnTo>
                <a:lnTo>
                  <a:pt x="0" y="127"/>
                </a:lnTo>
                <a:lnTo>
                  <a:pt x="914" y="127"/>
                </a:lnTo>
                <a:lnTo>
                  <a:pt x="5969" y="368"/>
                </a:lnTo>
                <a:lnTo>
                  <a:pt x="6311" y="4572"/>
                </a:lnTo>
                <a:lnTo>
                  <a:pt x="5575" y="5194"/>
                </a:lnTo>
                <a:lnTo>
                  <a:pt x="4241" y="5562"/>
                </a:lnTo>
                <a:lnTo>
                  <a:pt x="9042" y="5321"/>
                </a:lnTo>
                <a:lnTo>
                  <a:pt x="14377" y="5321"/>
                </a:lnTo>
                <a:lnTo>
                  <a:pt x="13982" y="4330"/>
                </a:lnTo>
                <a:lnTo>
                  <a:pt x="13550" y="1765"/>
                </a:lnTo>
                <a:lnTo>
                  <a:pt x="13362" y="800"/>
                </a:lnTo>
                <a:lnTo>
                  <a:pt x="12407" y="800"/>
                </a:lnTo>
                <a:lnTo>
                  <a:pt x="8064" y="203"/>
                </a:lnTo>
                <a:lnTo>
                  <a:pt x="4102" y="0"/>
                </a:lnTo>
                <a:close/>
              </a:path>
              <a:path w="14605" h="6350">
                <a:moveTo>
                  <a:pt x="13271" y="330"/>
                </a:moveTo>
                <a:lnTo>
                  <a:pt x="12407" y="800"/>
                </a:lnTo>
                <a:lnTo>
                  <a:pt x="13362" y="800"/>
                </a:lnTo>
                <a:lnTo>
                  <a:pt x="13271" y="330"/>
                </a:lnTo>
                <a:close/>
              </a:path>
            </a:pathLst>
          </a:custGeom>
          <a:solidFill>
            <a:srgbClr val="7900A3">
              <a:alpha val="47999"/>
            </a:srgbClr>
          </a:solidFill>
        </p:spPr>
        <p:txBody>
          <a:bodyPr wrap="square" lIns="0" tIns="0" rIns="0" bIns="0" rtlCol="0"/>
          <a:lstStyle/>
          <a:p>
            <a:endParaRPr/>
          </a:p>
        </p:txBody>
      </p:sp>
      <p:sp>
        <p:nvSpPr>
          <p:cNvPr id="945" name="object 945"/>
          <p:cNvSpPr/>
          <p:nvPr/>
        </p:nvSpPr>
        <p:spPr>
          <a:xfrm>
            <a:off x="1802606" y="3987566"/>
            <a:ext cx="9525" cy="10160"/>
          </a:xfrm>
          <a:custGeom>
            <a:avLst/>
            <a:gdLst/>
            <a:ahLst/>
            <a:cxnLst/>
            <a:rect l="l" t="t" r="r" b="b"/>
            <a:pathLst>
              <a:path w="9525" h="10160">
                <a:moveTo>
                  <a:pt x="8394" y="0"/>
                </a:moveTo>
                <a:lnTo>
                  <a:pt x="3746" y="1663"/>
                </a:lnTo>
                <a:lnTo>
                  <a:pt x="1422" y="3429"/>
                </a:lnTo>
                <a:lnTo>
                  <a:pt x="0" y="3721"/>
                </a:lnTo>
                <a:lnTo>
                  <a:pt x="0" y="5283"/>
                </a:lnTo>
                <a:lnTo>
                  <a:pt x="3149" y="9575"/>
                </a:lnTo>
                <a:lnTo>
                  <a:pt x="4445" y="8293"/>
                </a:lnTo>
                <a:lnTo>
                  <a:pt x="5964" y="7658"/>
                </a:lnTo>
                <a:lnTo>
                  <a:pt x="3886" y="1866"/>
                </a:lnTo>
                <a:lnTo>
                  <a:pt x="7493" y="330"/>
                </a:lnTo>
                <a:lnTo>
                  <a:pt x="8394" y="0"/>
                </a:lnTo>
                <a:close/>
              </a:path>
              <a:path w="9525" h="10160">
                <a:moveTo>
                  <a:pt x="9385" y="6400"/>
                </a:moveTo>
                <a:lnTo>
                  <a:pt x="7785" y="6959"/>
                </a:lnTo>
                <a:lnTo>
                  <a:pt x="5994" y="7658"/>
                </a:lnTo>
                <a:lnTo>
                  <a:pt x="9385" y="6400"/>
                </a:lnTo>
                <a:close/>
              </a:path>
            </a:pathLst>
          </a:custGeom>
          <a:solidFill>
            <a:srgbClr val="7900A3">
              <a:alpha val="47999"/>
            </a:srgbClr>
          </a:solidFill>
        </p:spPr>
        <p:txBody>
          <a:bodyPr wrap="square" lIns="0" tIns="0" rIns="0" bIns="0" rtlCol="0"/>
          <a:lstStyle/>
          <a:p>
            <a:endParaRPr/>
          </a:p>
        </p:txBody>
      </p:sp>
      <p:sp>
        <p:nvSpPr>
          <p:cNvPr id="946" name="object 946"/>
          <p:cNvSpPr/>
          <p:nvPr/>
        </p:nvSpPr>
        <p:spPr>
          <a:xfrm>
            <a:off x="1767695" y="3961124"/>
            <a:ext cx="10160" cy="7620"/>
          </a:xfrm>
          <a:custGeom>
            <a:avLst/>
            <a:gdLst/>
            <a:ahLst/>
            <a:cxnLst/>
            <a:rect l="l" t="t" r="r" b="b"/>
            <a:pathLst>
              <a:path w="10160" h="7620">
                <a:moveTo>
                  <a:pt x="2481" y="6557"/>
                </a:moveTo>
                <a:lnTo>
                  <a:pt x="3606" y="6730"/>
                </a:lnTo>
                <a:lnTo>
                  <a:pt x="6578" y="7023"/>
                </a:lnTo>
                <a:lnTo>
                  <a:pt x="9486" y="7213"/>
                </a:lnTo>
                <a:lnTo>
                  <a:pt x="10020" y="7213"/>
                </a:lnTo>
                <a:lnTo>
                  <a:pt x="2481" y="6557"/>
                </a:lnTo>
                <a:close/>
              </a:path>
              <a:path w="10160" h="7620">
                <a:moveTo>
                  <a:pt x="1993" y="6482"/>
                </a:moveTo>
                <a:lnTo>
                  <a:pt x="2481" y="6557"/>
                </a:lnTo>
                <a:lnTo>
                  <a:pt x="1993" y="6482"/>
                </a:lnTo>
                <a:close/>
              </a:path>
              <a:path w="10160" h="7620">
                <a:moveTo>
                  <a:pt x="266" y="0"/>
                </a:moveTo>
                <a:lnTo>
                  <a:pt x="266" y="3251"/>
                </a:lnTo>
                <a:lnTo>
                  <a:pt x="0" y="4686"/>
                </a:lnTo>
                <a:lnTo>
                  <a:pt x="558" y="6261"/>
                </a:lnTo>
                <a:lnTo>
                  <a:pt x="1993" y="6482"/>
                </a:lnTo>
                <a:lnTo>
                  <a:pt x="1955" y="4025"/>
                </a:lnTo>
                <a:lnTo>
                  <a:pt x="3378" y="1003"/>
                </a:lnTo>
                <a:lnTo>
                  <a:pt x="5016" y="761"/>
                </a:lnTo>
                <a:lnTo>
                  <a:pt x="6293" y="761"/>
                </a:lnTo>
                <a:lnTo>
                  <a:pt x="4825" y="571"/>
                </a:lnTo>
                <a:lnTo>
                  <a:pt x="3898" y="380"/>
                </a:lnTo>
                <a:lnTo>
                  <a:pt x="266" y="0"/>
                </a:lnTo>
                <a:close/>
              </a:path>
              <a:path w="10160" h="7620">
                <a:moveTo>
                  <a:pt x="6293" y="761"/>
                </a:moveTo>
                <a:lnTo>
                  <a:pt x="5016" y="761"/>
                </a:lnTo>
                <a:lnTo>
                  <a:pt x="6489" y="787"/>
                </a:lnTo>
                <a:lnTo>
                  <a:pt x="6293" y="761"/>
                </a:lnTo>
                <a:close/>
              </a:path>
            </a:pathLst>
          </a:custGeom>
          <a:solidFill>
            <a:srgbClr val="7900A3">
              <a:alpha val="47999"/>
            </a:srgbClr>
          </a:solidFill>
        </p:spPr>
        <p:txBody>
          <a:bodyPr wrap="square" lIns="0" tIns="0" rIns="0" bIns="0" rtlCol="0"/>
          <a:lstStyle/>
          <a:p>
            <a:endParaRPr/>
          </a:p>
        </p:txBody>
      </p:sp>
      <p:sp>
        <p:nvSpPr>
          <p:cNvPr id="947" name="object 947"/>
          <p:cNvSpPr/>
          <p:nvPr/>
        </p:nvSpPr>
        <p:spPr>
          <a:xfrm>
            <a:off x="1801167" y="3954184"/>
            <a:ext cx="28575" cy="12700"/>
          </a:xfrm>
          <a:custGeom>
            <a:avLst/>
            <a:gdLst/>
            <a:ahLst/>
            <a:cxnLst/>
            <a:rect l="l" t="t" r="r" b="b"/>
            <a:pathLst>
              <a:path w="28575" h="12700">
                <a:moveTo>
                  <a:pt x="19586" y="6311"/>
                </a:moveTo>
                <a:lnTo>
                  <a:pt x="5969" y="6311"/>
                </a:lnTo>
                <a:lnTo>
                  <a:pt x="7239" y="9448"/>
                </a:lnTo>
                <a:lnTo>
                  <a:pt x="3251" y="11810"/>
                </a:lnTo>
                <a:lnTo>
                  <a:pt x="177" y="12598"/>
                </a:lnTo>
                <a:lnTo>
                  <a:pt x="8050" y="10656"/>
                </a:lnTo>
                <a:lnTo>
                  <a:pt x="15368" y="8156"/>
                </a:lnTo>
                <a:lnTo>
                  <a:pt x="19586" y="6311"/>
                </a:lnTo>
                <a:close/>
              </a:path>
              <a:path w="28575" h="12700">
                <a:moveTo>
                  <a:pt x="20497" y="0"/>
                </a:moveTo>
                <a:lnTo>
                  <a:pt x="13449" y="3441"/>
                </a:lnTo>
                <a:lnTo>
                  <a:pt x="6438" y="5537"/>
                </a:lnTo>
                <a:lnTo>
                  <a:pt x="0" y="6756"/>
                </a:lnTo>
                <a:lnTo>
                  <a:pt x="2794" y="6413"/>
                </a:lnTo>
                <a:lnTo>
                  <a:pt x="5969" y="6311"/>
                </a:lnTo>
                <a:lnTo>
                  <a:pt x="19586" y="6311"/>
                </a:lnTo>
                <a:lnTo>
                  <a:pt x="22118" y="5204"/>
                </a:lnTo>
                <a:lnTo>
                  <a:pt x="28282" y="1904"/>
                </a:lnTo>
                <a:lnTo>
                  <a:pt x="26949" y="1511"/>
                </a:lnTo>
                <a:lnTo>
                  <a:pt x="24231" y="787"/>
                </a:lnTo>
                <a:lnTo>
                  <a:pt x="20497" y="0"/>
                </a:lnTo>
                <a:close/>
              </a:path>
            </a:pathLst>
          </a:custGeom>
          <a:solidFill>
            <a:srgbClr val="7900A3">
              <a:alpha val="47999"/>
            </a:srgbClr>
          </a:solidFill>
        </p:spPr>
        <p:txBody>
          <a:bodyPr wrap="square" lIns="0" tIns="0" rIns="0" bIns="0" rtlCol="0"/>
          <a:lstStyle/>
          <a:p>
            <a:endParaRPr/>
          </a:p>
        </p:txBody>
      </p:sp>
      <p:sp>
        <p:nvSpPr>
          <p:cNvPr id="948" name="object 948"/>
          <p:cNvSpPr/>
          <p:nvPr/>
        </p:nvSpPr>
        <p:spPr>
          <a:xfrm>
            <a:off x="1814720" y="3963018"/>
            <a:ext cx="15240" cy="6350"/>
          </a:xfrm>
          <a:custGeom>
            <a:avLst/>
            <a:gdLst/>
            <a:ahLst/>
            <a:cxnLst/>
            <a:rect l="l" t="t" r="r" b="b"/>
            <a:pathLst>
              <a:path w="15239" h="6350">
                <a:moveTo>
                  <a:pt x="14947" y="0"/>
                </a:moveTo>
                <a:lnTo>
                  <a:pt x="14757" y="0"/>
                </a:lnTo>
                <a:lnTo>
                  <a:pt x="9486" y="5079"/>
                </a:lnTo>
                <a:lnTo>
                  <a:pt x="0" y="5524"/>
                </a:lnTo>
                <a:lnTo>
                  <a:pt x="12" y="6083"/>
                </a:lnTo>
                <a:lnTo>
                  <a:pt x="9740" y="5638"/>
                </a:lnTo>
                <a:lnTo>
                  <a:pt x="14998" y="558"/>
                </a:lnTo>
                <a:lnTo>
                  <a:pt x="15176" y="406"/>
                </a:lnTo>
                <a:lnTo>
                  <a:pt x="15176" y="215"/>
                </a:lnTo>
                <a:lnTo>
                  <a:pt x="14947" y="0"/>
                </a:lnTo>
                <a:close/>
              </a:path>
            </a:pathLst>
          </a:custGeom>
          <a:solidFill>
            <a:srgbClr val="0F1765">
              <a:alpha val="79998"/>
            </a:srgbClr>
          </a:solidFill>
        </p:spPr>
        <p:txBody>
          <a:bodyPr wrap="square" lIns="0" tIns="0" rIns="0" bIns="0" rtlCol="0"/>
          <a:lstStyle/>
          <a:p>
            <a:endParaRPr/>
          </a:p>
        </p:txBody>
      </p:sp>
      <p:sp>
        <p:nvSpPr>
          <p:cNvPr id="949" name="object 949"/>
          <p:cNvSpPr/>
          <p:nvPr/>
        </p:nvSpPr>
        <p:spPr>
          <a:xfrm>
            <a:off x="1601379" y="3582615"/>
            <a:ext cx="15240" cy="18415"/>
          </a:xfrm>
          <a:custGeom>
            <a:avLst/>
            <a:gdLst/>
            <a:ahLst/>
            <a:cxnLst/>
            <a:rect l="l" t="t" r="r" b="b"/>
            <a:pathLst>
              <a:path w="15240" h="18414">
                <a:moveTo>
                  <a:pt x="11772" y="0"/>
                </a:moveTo>
                <a:lnTo>
                  <a:pt x="3403" y="0"/>
                </a:lnTo>
                <a:lnTo>
                  <a:pt x="0" y="4000"/>
                </a:lnTo>
                <a:lnTo>
                  <a:pt x="0" y="13792"/>
                </a:lnTo>
                <a:lnTo>
                  <a:pt x="3403" y="17792"/>
                </a:lnTo>
                <a:lnTo>
                  <a:pt x="11772" y="17792"/>
                </a:lnTo>
                <a:lnTo>
                  <a:pt x="14690" y="14363"/>
                </a:lnTo>
                <a:lnTo>
                  <a:pt x="5295" y="14363"/>
                </a:lnTo>
                <a:lnTo>
                  <a:pt x="3441" y="11912"/>
                </a:lnTo>
                <a:lnTo>
                  <a:pt x="3441" y="5892"/>
                </a:lnTo>
                <a:lnTo>
                  <a:pt x="5295" y="3441"/>
                </a:lnTo>
                <a:lnTo>
                  <a:pt x="14701" y="3441"/>
                </a:lnTo>
                <a:lnTo>
                  <a:pt x="11772" y="0"/>
                </a:lnTo>
                <a:close/>
              </a:path>
              <a:path w="15240" h="18414">
                <a:moveTo>
                  <a:pt x="14701" y="3441"/>
                </a:moveTo>
                <a:lnTo>
                  <a:pt x="9867" y="3441"/>
                </a:lnTo>
                <a:lnTo>
                  <a:pt x="11722" y="5892"/>
                </a:lnTo>
                <a:lnTo>
                  <a:pt x="11722" y="11912"/>
                </a:lnTo>
                <a:lnTo>
                  <a:pt x="9867" y="14363"/>
                </a:lnTo>
                <a:lnTo>
                  <a:pt x="14690" y="14363"/>
                </a:lnTo>
                <a:lnTo>
                  <a:pt x="15176" y="13792"/>
                </a:lnTo>
                <a:lnTo>
                  <a:pt x="15176" y="4000"/>
                </a:lnTo>
                <a:lnTo>
                  <a:pt x="14701" y="3441"/>
                </a:lnTo>
                <a:close/>
              </a:path>
            </a:pathLst>
          </a:custGeom>
          <a:solidFill>
            <a:srgbClr val="AD9558">
              <a:alpha val="79998"/>
            </a:srgbClr>
          </a:solidFill>
        </p:spPr>
        <p:txBody>
          <a:bodyPr wrap="square" lIns="0" tIns="0" rIns="0" bIns="0" rtlCol="0"/>
          <a:lstStyle/>
          <a:p>
            <a:endParaRPr/>
          </a:p>
        </p:txBody>
      </p:sp>
      <p:sp>
        <p:nvSpPr>
          <p:cNvPr id="950" name="object 950"/>
          <p:cNvSpPr/>
          <p:nvPr/>
        </p:nvSpPr>
        <p:spPr>
          <a:xfrm>
            <a:off x="1600808" y="3582056"/>
            <a:ext cx="16510" cy="19050"/>
          </a:xfrm>
          <a:custGeom>
            <a:avLst/>
            <a:gdLst/>
            <a:ahLst/>
            <a:cxnLst/>
            <a:rect l="l" t="t" r="r" b="b"/>
            <a:pathLst>
              <a:path w="16509" h="19050">
                <a:moveTo>
                  <a:pt x="12636" y="0"/>
                </a:moveTo>
                <a:lnTo>
                  <a:pt x="3670" y="0"/>
                </a:lnTo>
                <a:lnTo>
                  <a:pt x="0" y="4241"/>
                </a:lnTo>
                <a:lnTo>
                  <a:pt x="0" y="14681"/>
                </a:lnTo>
                <a:lnTo>
                  <a:pt x="3670" y="18923"/>
                </a:lnTo>
                <a:lnTo>
                  <a:pt x="12636" y="18923"/>
                </a:lnTo>
                <a:lnTo>
                  <a:pt x="13628" y="17780"/>
                </a:lnTo>
                <a:lnTo>
                  <a:pt x="4292" y="17780"/>
                </a:lnTo>
                <a:lnTo>
                  <a:pt x="1142" y="14046"/>
                </a:lnTo>
                <a:lnTo>
                  <a:pt x="1142" y="4864"/>
                </a:lnTo>
                <a:lnTo>
                  <a:pt x="4292" y="1143"/>
                </a:lnTo>
                <a:lnTo>
                  <a:pt x="13628" y="1143"/>
                </a:lnTo>
                <a:lnTo>
                  <a:pt x="12636" y="0"/>
                </a:lnTo>
                <a:close/>
              </a:path>
              <a:path w="16509" h="19050">
                <a:moveTo>
                  <a:pt x="13628" y="1143"/>
                </a:moveTo>
                <a:lnTo>
                  <a:pt x="12026" y="1143"/>
                </a:lnTo>
                <a:lnTo>
                  <a:pt x="15163" y="4864"/>
                </a:lnTo>
                <a:lnTo>
                  <a:pt x="15163" y="14046"/>
                </a:lnTo>
                <a:lnTo>
                  <a:pt x="12026" y="17780"/>
                </a:lnTo>
                <a:lnTo>
                  <a:pt x="13628" y="17780"/>
                </a:lnTo>
                <a:lnTo>
                  <a:pt x="16319" y="14681"/>
                </a:lnTo>
                <a:lnTo>
                  <a:pt x="16319" y="4241"/>
                </a:lnTo>
                <a:lnTo>
                  <a:pt x="13628" y="1143"/>
                </a:lnTo>
                <a:close/>
              </a:path>
              <a:path w="16509" h="19050">
                <a:moveTo>
                  <a:pt x="10756" y="3429"/>
                </a:moveTo>
                <a:lnTo>
                  <a:pt x="5549" y="3429"/>
                </a:lnTo>
                <a:lnTo>
                  <a:pt x="3441" y="6134"/>
                </a:lnTo>
                <a:lnTo>
                  <a:pt x="3441" y="12776"/>
                </a:lnTo>
                <a:lnTo>
                  <a:pt x="5549" y="15494"/>
                </a:lnTo>
                <a:lnTo>
                  <a:pt x="10756" y="15494"/>
                </a:lnTo>
                <a:lnTo>
                  <a:pt x="11653" y="14338"/>
                </a:lnTo>
                <a:lnTo>
                  <a:pt x="6184" y="14338"/>
                </a:lnTo>
                <a:lnTo>
                  <a:pt x="4584" y="12153"/>
                </a:lnTo>
                <a:lnTo>
                  <a:pt x="4584" y="6769"/>
                </a:lnTo>
                <a:lnTo>
                  <a:pt x="6184" y="4572"/>
                </a:lnTo>
                <a:lnTo>
                  <a:pt x="11647" y="4572"/>
                </a:lnTo>
                <a:lnTo>
                  <a:pt x="10756" y="3429"/>
                </a:lnTo>
                <a:close/>
              </a:path>
              <a:path w="16509" h="19050">
                <a:moveTo>
                  <a:pt x="11647" y="4572"/>
                </a:moveTo>
                <a:lnTo>
                  <a:pt x="10121" y="4572"/>
                </a:lnTo>
                <a:lnTo>
                  <a:pt x="11734" y="6769"/>
                </a:lnTo>
                <a:lnTo>
                  <a:pt x="11734" y="12153"/>
                </a:lnTo>
                <a:lnTo>
                  <a:pt x="10121" y="14338"/>
                </a:lnTo>
                <a:lnTo>
                  <a:pt x="11653" y="14338"/>
                </a:lnTo>
                <a:lnTo>
                  <a:pt x="12865" y="12776"/>
                </a:lnTo>
                <a:lnTo>
                  <a:pt x="12865" y="6134"/>
                </a:lnTo>
                <a:lnTo>
                  <a:pt x="11647" y="4572"/>
                </a:lnTo>
                <a:close/>
              </a:path>
            </a:pathLst>
          </a:custGeom>
          <a:solidFill>
            <a:srgbClr val="8F7123">
              <a:alpha val="79998"/>
            </a:srgbClr>
          </a:solidFill>
        </p:spPr>
        <p:txBody>
          <a:bodyPr wrap="square" lIns="0" tIns="0" rIns="0" bIns="0" rtlCol="0"/>
          <a:lstStyle/>
          <a:p>
            <a:endParaRPr/>
          </a:p>
        </p:txBody>
      </p:sp>
      <p:sp>
        <p:nvSpPr>
          <p:cNvPr id="951" name="object 951"/>
          <p:cNvSpPr/>
          <p:nvPr/>
        </p:nvSpPr>
        <p:spPr>
          <a:xfrm>
            <a:off x="1795957" y="3581488"/>
            <a:ext cx="15240" cy="18415"/>
          </a:xfrm>
          <a:custGeom>
            <a:avLst/>
            <a:gdLst/>
            <a:ahLst/>
            <a:cxnLst/>
            <a:rect l="l" t="t" r="r" b="b"/>
            <a:pathLst>
              <a:path w="15239" h="18414">
                <a:moveTo>
                  <a:pt x="11772" y="0"/>
                </a:moveTo>
                <a:lnTo>
                  <a:pt x="3403" y="0"/>
                </a:lnTo>
                <a:lnTo>
                  <a:pt x="0" y="4000"/>
                </a:lnTo>
                <a:lnTo>
                  <a:pt x="0" y="13792"/>
                </a:lnTo>
                <a:lnTo>
                  <a:pt x="3403" y="17792"/>
                </a:lnTo>
                <a:lnTo>
                  <a:pt x="11772" y="17792"/>
                </a:lnTo>
                <a:lnTo>
                  <a:pt x="14701" y="14351"/>
                </a:lnTo>
                <a:lnTo>
                  <a:pt x="5295" y="14351"/>
                </a:lnTo>
                <a:lnTo>
                  <a:pt x="3441" y="11912"/>
                </a:lnTo>
                <a:lnTo>
                  <a:pt x="3441" y="5880"/>
                </a:lnTo>
                <a:lnTo>
                  <a:pt x="5295" y="3441"/>
                </a:lnTo>
                <a:lnTo>
                  <a:pt x="14701" y="3441"/>
                </a:lnTo>
                <a:lnTo>
                  <a:pt x="11772" y="0"/>
                </a:lnTo>
                <a:close/>
              </a:path>
              <a:path w="15239" h="18414">
                <a:moveTo>
                  <a:pt x="14701" y="3441"/>
                </a:moveTo>
                <a:lnTo>
                  <a:pt x="9867" y="3441"/>
                </a:lnTo>
                <a:lnTo>
                  <a:pt x="11722" y="5880"/>
                </a:lnTo>
                <a:lnTo>
                  <a:pt x="11722" y="11912"/>
                </a:lnTo>
                <a:lnTo>
                  <a:pt x="9867" y="14351"/>
                </a:lnTo>
                <a:lnTo>
                  <a:pt x="14701" y="14351"/>
                </a:lnTo>
                <a:lnTo>
                  <a:pt x="15176" y="13792"/>
                </a:lnTo>
                <a:lnTo>
                  <a:pt x="15176" y="4000"/>
                </a:lnTo>
                <a:lnTo>
                  <a:pt x="14701" y="3441"/>
                </a:lnTo>
                <a:close/>
              </a:path>
            </a:pathLst>
          </a:custGeom>
          <a:solidFill>
            <a:srgbClr val="AD9558">
              <a:alpha val="79998"/>
            </a:srgbClr>
          </a:solidFill>
        </p:spPr>
        <p:txBody>
          <a:bodyPr wrap="square" lIns="0" tIns="0" rIns="0" bIns="0" rtlCol="0"/>
          <a:lstStyle/>
          <a:p>
            <a:endParaRPr/>
          </a:p>
        </p:txBody>
      </p:sp>
      <p:sp>
        <p:nvSpPr>
          <p:cNvPr id="952" name="object 952"/>
          <p:cNvSpPr/>
          <p:nvPr/>
        </p:nvSpPr>
        <p:spPr>
          <a:xfrm>
            <a:off x="1795386" y="3580932"/>
            <a:ext cx="16510" cy="19050"/>
          </a:xfrm>
          <a:custGeom>
            <a:avLst/>
            <a:gdLst/>
            <a:ahLst/>
            <a:cxnLst/>
            <a:rect l="l" t="t" r="r" b="b"/>
            <a:pathLst>
              <a:path w="16510" h="19050">
                <a:moveTo>
                  <a:pt x="12636" y="0"/>
                </a:moveTo>
                <a:lnTo>
                  <a:pt x="3670" y="0"/>
                </a:lnTo>
                <a:lnTo>
                  <a:pt x="0" y="4241"/>
                </a:lnTo>
                <a:lnTo>
                  <a:pt x="0" y="14681"/>
                </a:lnTo>
                <a:lnTo>
                  <a:pt x="3670" y="18923"/>
                </a:lnTo>
                <a:lnTo>
                  <a:pt x="12636" y="18923"/>
                </a:lnTo>
                <a:lnTo>
                  <a:pt x="13625" y="17780"/>
                </a:lnTo>
                <a:lnTo>
                  <a:pt x="4279" y="17780"/>
                </a:lnTo>
                <a:lnTo>
                  <a:pt x="1142" y="14033"/>
                </a:lnTo>
                <a:lnTo>
                  <a:pt x="1142" y="4864"/>
                </a:lnTo>
                <a:lnTo>
                  <a:pt x="4279" y="1130"/>
                </a:lnTo>
                <a:lnTo>
                  <a:pt x="13614" y="1130"/>
                </a:lnTo>
                <a:lnTo>
                  <a:pt x="12636" y="0"/>
                </a:lnTo>
                <a:close/>
              </a:path>
              <a:path w="16510" h="19050">
                <a:moveTo>
                  <a:pt x="13614" y="1130"/>
                </a:moveTo>
                <a:lnTo>
                  <a:pt x="12026" y="1130"/>
                </a:lnTo>
                <a:lnTo>
                  <a:pt x="15163" y="4864"/>
                </a:lnTo>
                <a:lnTo>
                  <a:pt x="15163" y="14033"/>
                </a:lnTo>
                <a:lnTo>
                  <a:pt x="12026" y="17780"/>
                </a:lnTo>
                <a:lnTo>
                  <a:pt x="13625" y="17780"/>
                </a:lnTo>
                <a:lnTo>
                  <a:pt x="16306" y="14681"/>
                </a:lnTo>
                <a:lnTo>
                  <a:pt x="16306" y="4241"/>
                </a:lnTo>
                <a:lnTo>
                  <a:pt x="13614" y="1130"/>
                </a:lnTo>
                <a:close/>
              </a:path>
              <a:path w="16510" h="19050">
                <a:moveTo>
                  <a:pt x="10756" y="3416"/>
                </a:moveTo>
                <a:lnTo>
                  <a:pt x="5549" y="3416"/>
                </a:lnTo>
                <a:lnTo>
                  <a:pt x="3441" y="6121"/>
                </a:lnTo>
                <a:lnTo>
                  <a:pt x="3441" y="12776"/>
                </a:lnTo>
                <a:lnTo>
                  <a:pt x="5549" y="15481"/>
                </a:lnTo>
                <a:lnTo>
                  <a:pt x="10756" y="15481"/>
                </a:lnTo>
                <a:lnTo>
                  <a:pt x="11657" y="14325"/>
                </a:lnTo>
                <a:lnTo>
                  <a:pt x="6184" y="14325"/>
                </a:lnTo>
                <a:lnTo>
                  <a:pt x="4584" y="12153"/>
                </a:lnTo>
                <a:lnTo>
                  <a:pt x="4584" y="6756"/>
                </a:lnTo>
                <a:lnTo>
                  <a:pt x="6184" y="4572"/>
                </a:lnTo>
                <a:lnTo>
                  <a:pt x="11657" y="4572"/>
                </a:lnTo>
                <a:lnTo>
                  <a:pt x="10756" y="3416"/>
                </a:lnTo>
                <a:close/>
              </a:path>
              <a:path w="16510" h="19050">
                <a:moveTo>
                  <a:pt x="11657" y="4572"/>
                </a:moveTo>
                <a:lnTo>
                  <a:pt x="10121" y="4572"/>
                </a:lnTo>
                <a:lnTo>
                  <a:pt x="11722" y="6756"/>
                </a:lnTo>
                <a:lnTo>
                  <a:pt x="11722" y="12153"/>
                </a:lnTo>
                <a:lnTo>
                  <a:pt x="10121" y="14325"/>
                </a:lnTo>
                <a:lnTo>
                  <a:pt x="11657" y="14325"/>
                </a:lnTo>
                <a:lnTo>
                  <a:pt x="12865" y="12776"/>
                </a:lnTo>
                <a:lnTo>
                  <a:pt x="12865" y="6121"/>
                </a:lnTo>
                <a:lnTo>
                  <a:pt x="11657" y="4572"/>
                </a:lnTo>
                <a:close/>
              </a:path>
            </a:pathLst>
          </a:custGeom>
          <a:solidFill>
            <a:srgbClr val="8F7123">
              <a:alpha val="79998"/>
            </a:srgbClr>
          </a:solidFill>
        </p:spPr>
        <p:txBody>
          <a:bodyPr wrap="square" lIns="0" tIns="0" rIns="0" bIns="0" rtlCol="0"/>
          <a:lstStyle/>
          <a:p>
            <a:endParaRPr/>
          </a:p>
        </p:txBody>
      </p:sp>
      <p:sp>
        <p:nvSpPr>
          <p:cNvPr id="953" name="object 953"/>
          <p:cNvSpPr/>
          <p:nvPr/>
        </p:nvSpPr>
        <p:spPr>
          <a:xfrm>
            <a:off x="1869377" y="3857762"/>
            <a:ext cx="13970" cy="15875"/>
          </a:xfrm>
          <a:custGeom>
            <a:avLst/>
            <a:gdLst/>
            <a:ahLst/>
            <a:cxnLst/>
            <a:rect l="l" t="t" r="r" b="b"/>
            <a:pathLst>
              <a:path w="13969" h="15875">
                <a:moveTo>
                  <a:pt x="2425" y="7467"/>
                </a:moveTo>
                <a:lnTo>
                  <a:pt x="0" y="9740"/>
                </a:lnTo>
                <a:lnTo>
                  <a:pt x="2222" y="12814"/>
                </a:lnTo>
                <a:lnTo>
                  <a:pt x="5651" y="15557"/>
                </a:lnTo>
                <a:lnTo>
                  <a:pt x="10413" y="11582"/>
                </a:lnTo>
                <a:lnTo>
                  <a:pt x="11363" y="8407"/>
                </a:lnTo>
                <a:lnTo>
                  <a:pt x="4241" y="8407"/>
                </a:lnTo>
                <a:lnTo>
                  <a:pt x="3162" y="8077"/>
                </a:lnTo>
                <a:lnTo>
                  <a:pt x="2425" y="7467"/>
                </a:lnTo>
                <a:close/>
              </a:path>
              <a:path w="13969" h="15875">
                <a:moveTo>
                  <a:pt x="12001" y="0"/>
                </a:moveTo>
                <a:lnTo>
                  <a:pt x="10325" y="6324"/>
                </a:lnTo>
                <a:lnTo>
                  <a:pt x="4241" y="8407"/>
                </a:lnTo>
                <a:lnTo>
                  <a:pt x="11363" y="8407"/>
                </a:lnTo>
                <a:lnTo>
                  <a:pt x="13627" y="838"/>
                </a:lnTo>
                <a:lnTo>
                  <a:pt x="12001" y="0"/>
                </a:lnTo>
                <a:close/>
              </a:path>
            </a:pathLst>
          </a:custGeom>
          <a:solidFill>
            <a:srgbClr val="FFDE96">
              <a:alpha val="79998"/>
            </a:srgbClr>
          </a:solidFill>
        </p:spPr>
        <p:txBody>
          <a:bodyPr wrap="square" lIns="0" tIns="0" rIns="0" bIns="0" rtlCol="0"/>
          <a:lstStyle/>
          <a:p>
            <a:endParaRPr/>
          </a:p>
        </p:txBody>
      </p:sp>
      <p:sp>
        <p:nvSpPr>
          <p:cNvPr id="954" name="object 954"/>
          <p:cNvSpPr/>
          <p:nvPr/>
        </p:nvSpPr>
        <p:spPr>
          <a:xfrm>
            <a:off x="1869323" y="3857325"/>
            <a:ext cx="14604" cy="14604"/>
          </a:xfrm>
          <a:custGeom>
            <a:avLst/>
            <a:gdLst/>
            <a:ahLst/>
            <a:cxnLst/>
            <a:rect l="l" t="t" r="r" b="b"/>
            <a:pathLst>
              <a:path w="14605" h="14604">
                <a:moveTo>
                  <a:pt x="2590" y="7429"/>
                </a:moveTo>
                <a:lnTo>
                  <a:pt x="2323" y="7442"/>
                </a:lnTo>
                <a:lnTo>
                  <a:pt x="1250" y="8470"/>
                </a:lnTo>
                <a:lnTo>
                  <a:pt x="0" y="10845"/>
                </a:lnTo>
                <a:lnTo>
                  <a:pt x="1885" y="13449"/>
                </a:lnTo>
                <a:lnTo>
                  <a:pt x="2006" y="13576"/>
                </a:lnTo>
                <a:lnTo>
                  <a:pt x="2819" y="14249"/>
                </a:lnTo>
                <a:lnTo>
                  <a:pt x="3733" y="14566"/>
                </a:lnTo>
                <a:lnTo>
                  <a:pt x="7823" y="14566"/>
                </a:lnTo>
                <a:lnTo>
                  <a:pt x="8670" y="13716"/>
                </a:lnTo>
                <a:lnTo>
                  <a:pt x="3949" y="13716"/>
                </a:lnTo>
                <a:lnTo>
                  <a:pt x="3238" y="13449"/>
                </a:lnTo>
                <a:lnTo>
                  <a:pt x="2578" y="12941"/>
                </a:lnTo>
                <a:lnTo>
                  <a:pt x="1054" y="10795"/>
                </a:lnTo>
                <a:lnTo>
                  <a:pt x="2064" y="9080"/>
                </a:lnTo>
                <a:lnTo>
                  <a:pt x="2540" y="8470"/>
                </a:lnTo>
                <a:lnTo>
                  <a:pt x="6729" y="8458"/>
                </a:lnTo>
                <a:lnTo>
                  <a:pt x="7175" y="8305"/>
                </a:lnTo>
                <a:lnTo>
                  <a:pt x="4508" y="8305"/>
                </a:lnTo>
                <a:lnTo>
                  <a:pt x="3505" y="8204"/>
                </a:lnTo>
                <a:lnTo>
                  <a:pt x="2590" y="7429"/>
                </a:lnTo>
                <a:close/>
              </a:path>
              <a:path w="14605" h="14604">
                <a:moveTo>
                  <a:pt x="14087" y="1422"/>
                </a:moveTo>
                <a:lnTo>
                  <a:pt x="12192" y="1422"/>
                </a:lnTo>
                <a:lnTo>
                  <a:pt x="12407" y="2146"/>
                </a:lnTo>
                <a:lnTo>
                  <a:pt x="12534" y="3619"/>
                </a:lnTo>
                <a:lnTo>
                  <a:pt x="10464" y="10553"/>
                </a:lnTo>
                <a:lnTo>
                  <a:pt x="7416" y="13716"/>
                </a:lnTo>
                <a:lnTo>
                  <a:pt x="8670" y="13716"/>
                </a:lnTo>
                <a:lnTo>
                  <a:pt x="11163" y="11214"/>
                </a:lnTo>
                <a:lnTo>
                  <a:pt x="14087" y="1422"/>
                </a:lnTo>
                <a:close/>
              </a:path>
              <a:path w="14605" h="14604">
                <a:moveTo>
                  <a:pt x="6692" y="8470"/>
                </a:moveTo>
                <a:lnTo>
                  <a:pt x="2540" y="8470"/>
                </a:lnTo>
                <a:lnTo>
                  <a:pt x="3479" y="9080"/>
                </a:lnTo>
                <a:lnTo>
                  <a:pt x="4648" y="9169"/>
                </a:lnTo>
                <a:lnTo>
                  <a:pt x="6692" y="8470"/>
                </a:lnTo>
                <a:close/>
              </a:path>
              <a:path w="14605" h="14604">
                <a:moveTo>
                  <a:pt x="12128" y="0"/>
                </a:moveTo>
                <a:lnTo>
                  <a:pt x="12001" y="0"/>
                </a:lnTo>
                <a:lnTo>
                  <a:pt x="11760" y="88"/>
                </a:lnTo>
                <a:lnTo>
                  <a:pt x="9969" y="6438"/>
                </a:lnTo>
                <a:lnTo>
                  <a:pt x="5715" y="7912"/>
                </a:lnTo>
                <a:lnTo>
                  <a:pt x="4508" y="8305"/>
                </a:lnTo>
                <a:lnTo>
                  <a:pt x="7175" y="8305"/>
                </a:lnTo>
                <a:lnTo>
                  <a:pt x="9708" y="7429"/>
                </a:lnTo>
                <a:lnTo>
                  <a:pt x="11544" y="3263"/>
                </a:lnTo>
                <a:lnTo>
                  <a:pt x="12192" y="1422"/>
                </a:lnTo>
                <a:lnTo>
                  <a:pt x="14087" y="1422"/>
                </a:lnTo>
                <a:lnTo>
                  <a:pt x="14147" y="1219"/>
                </a:lnTo>
                <a:lnTo>
                  <a:pt x="12446" y="152"/>
                </a:lnTo>
                <a:lnTo>
                  <a:pt x="12128" y="0"/>
                </a:lnTo>
                <a:close/>
              </a:path>
            </a:pathLst>
          </a:custGeom>
          <a:solidFill>
            <a:srgbClr val="FAB459">
              <a:alpha val="79998"/>
            </a:srgbClr>
          </a:solidFill>
        </p:spPr>
        <p:txBody>
          <a:bodyPr wrap="square" lIns="0" tIns="0" rIns="0" bIns="0" rtlCol="0"/>
          <a:lstStyle/>
          <a:p>
            <a:endParaRPr/>
          </a:p>
        </p:txBody>
      </p:sp>
      <p:sp>
        <p:nvSpPr>
          <p:cNvPr id="955" name="object 955"/>
          <p:cNvSpPr/>
          <p:nvPr/>
        </p:nvSpPr>
        <p:spPr>
          <a:xfrm>
            <a:off x="1855111" y="3869444"/>
            <a:ext cx="6350" cy="8255"/>
          </a:xfrm>
          <a:custGeom>
            <a:avLst/>
            <a:gdLst/>
            <a:ahLst/>
            <a:cxnLst/>
            <a:rect l="l" t="t" r="r" b="b"/>
            <a:pathLst>
              <a:path w="6350" h="8254">
                <a:moveTo>
                  <a:pt x="635" y="0"/>
                </a:moveTo>
                <a:lnTo>
                  <a:pt x="152" y="63"/>
                </a:lnTo>
                <a:lnTo>
                  <a:pt x="0" y="266"/>
                </a:lnTo>
                <a:lnTo>
                  <a:pt x="584" y="5003"/>
                </a:lnTo>
                <a:lnTo>
                  <a:pt x="5156" y="7645"/>
                </a:lnTo>
                <a:lnTo>
                  <a:pt x="5372" y="7696"/>
                </a:lnTo>
                <a:lnTo>
                  <a:pt x="5511" y="7696"/>
                </a:lnTo>
                <a:lnTo>
                  <a:pt x="5664" y="7619"/>
                </a:lnTo>
                <a:lnTo>
                  <a:pt x="5854" y="7277"/>
                </a:lnTo>
                <a:lnTo>
                  <a:pt x="5791" y="7010"/>
                </a:lnTo>
                <a:lnTo>
                  <a:pt x="1409" y="4483"/>
                </a:lnTo>
                <a:lnTo>
                  <a:pt x="850" y="165"/>
                </a:lnTo>
                <a:lnTo>
                  <a:pt x="635" y="0"/>
                </a:lnTo>
                <a:close/>
              </a:path>
            </a:pathLst>
          </a:custGeom>
          <a:solidFill>
            <a:srgbClr val="FAB459">
              <a:alpha val="79998"/>
            </a:srgbClr>
          </a:solidFill>
        </p:spPr>
        <p:txBody>
          <a:bodyPr wrap="square" lIns="0" tIns="0" rIns="0" bIns="0" rtlCol="0"/>
          <a:lstStyle/>
          <a:p>
            <a:endParaRPr/>
          </a:p>
        </p:txBody>
      </p:sp>
      <p:sp>
        <p:nvSpPr>
          <p:cNvPr id="956" name="object 956"/>
          <p:cNvSpPr/>
          <p:nvPr/>
        </p:nvSpPr>
        <p:spPr>
          <a:xfrm>
            <a:off x="1839487" y="3880854"/>
            <a:ext cx="3810" cy="5080"/>
          </a:xfrm>
          <a:custGeom>
            <a:avLst/>
            <a:gdLst/>
            <a:ahLst/>
            <a:cxnLst/>
            <a:rect l="l" t="t" r="r" b="b"/>
            <a:pathLst>
              <a:path w="3810" h="5079">
                <a:moveTo>
                  <a:pt x="419" y="0"/>
                </a:moveTo>
                <a:lnTo>
                  <a:pt x="101" y="88"/>
                </a:lnTo>
                <a:lnTo>
                  <a:pt x="0" y="253"/>
                </a:lnTo>
                <a:lnTo>
                  <a:pt x="571" y="2082"/>
                </a:lnTo>
                <a:lnTo>
                  <a:pt x="2755" y="4419"/>
                </a:lnTo>
                <a:lnTo>
                  <a:pt x="2971" y="4457"/>
                </a:lnTo>
                <a:lnTo>
                  <a:pt x="3213" y="4267"/>
                </a:lnTo>
                <a:lnTo>
                  <a:pt x="3225" y="4089"/>
                </a:lnTo>
                <a:lnTo>
                  <a:pt x="1092" y="1816"/>
                </a:lnTo>
                <a:lnTo>
                  <a:pt x="558" y="88"/>
                </a:lnTo>
                <a:lnTo>
                  <a:pt x="419" y="0"/>
                </a:lnTo>
                <a:close/>
              </a:path>
            </a:pathLst>
          </a:custGeom>
          <a:solidFill>
            <a:srgbClr val="FAB459">
              <a:alpha val="79998"/>
            </a:srgbClr>
          </a:solidFill>
        </p:spPr>
        <p:txBody>
          <a:bodyPr wrap="square" lIns="0" tIns="0" rIns="0" bIns="0" rtlCol="0"/>
          <a:lstStyle/>
          <a:p>
            <a:endParaRPr/>
          </a:p>
        </p:txBody>
      </p:sp>
      <p:sp>
        <p:nvSpPr>
          <p:cNvPr id="957" name="object 957"/>
          <p:cNvSpPr/>
          <p:nvPr/>
        </p:nvSpPr>
        <p:spPr>
          <a:xfrm>
            <a:off x="1813659" y="3670580"/>
            <a:ext cx="8890" cy="17780"/>
          </a:xfrm>
          <a:custGeom>
            <a:avLst/>
            <a:gdLst/>
            <a:ahLst/>
            <a:cxnLst/>
            <a:rect l="l" t="t" r="r" b="b"/>
            <a:pathLst>
              <a:path w="8889" h="17779">
                <a:moveTo>
                  <a:pt x="0" y="0"/>
                </a:moveTo>
                <a:lnTo>
                  <a:pt x="3937" y="14795"/>
                </a:lnTo>
                <a:lnTo>
                  <a:pt x="8267" y="17716"/>
                </a:lnTo>
                <a:lnTo>
                  <a:pt x="4330" y="2921"/>
                </a:lnTo>
                <a:lnTo>
                  <a:pt x="0" y="0"/>
                </a:lnTo>
                <a:close/>
              </a:path>
            </a:pathLst>
          </a:custGeom>
          <a:solidFill>
            <a:srgbClr val="AD9558">
              <a:alpha val="79998"/>
            </a:srgbClr>
          </a:solidFill>
        </p:spPr>
        <p:txBody>
          <a:bodyPr wrap="square" lIns="0" tIns="0" rIns="0" bIns="0" rtlCol="0"/>
          <a:lstStyle/>
          <a:p>
            <a:endParaRPr/>
          </a:p>
        </p:txBody>
      </p:sp>
      <p:sp>
        <p:nvSpPr>
          <p:cNvPr id="958" name="object 958"/>
          <p:cNvSpPr/>
          <p:nvPr/>
        </p:nvSpPr>
        <p:spPr>
          <a:xfrm>
            <a:off x="1812718" y="3669255"/>
            <a:ext cx="10160" cy="20955"/>
          </a:xfrm>
          <a:custGeom>
            <a:avLst/>
            <a:gdLst/>
            <a:ahLst/>
            <a:cxnLst/>
            <a:rect l="l" t="t" r="r" b="b"/>
            <a:pathLst>
              <a:path w="10160" h="20954">
                <a:moveTo>
                  <a:pt x="0" y="0"/>
                </a:moveTo>
                <a:lnTo>
                  <a:pt x="4368" y="16471"/>
                </a:lnTo>
                <a:lnTo>
                  <a:pt x="10160" y="20358"/>
                </a:lnTo>
                <a:lnTo>
                  <a:pt x="9457" y="17716"/>
                </a:lnTo>
                <a:lnTo>
                  <a:pt x="8267" y="17716"/>
                </a:lnTo>
                <a:lnTo>
                  <a:pt x="5372" y="15773"/>
                </a:lnTo>
                <a:lnTo>
                  <a:pt x="1892" y="2654"/>
                </a:lnTo>
                <a:lnTo>
                  <a:pt x="3946" y="2654"/>
                </a:lnTo>
                <a:lnTo>
                  <a:pt x="0" y="0"/>
                </a:lnTo>
                <a:close/>
              </a:path>
              <a:path w="10160" h="20954">
                <a:moveTo>
                  <a:pt x="3946" y="2654"/>
                </a:moveTo>
                <a:lnTo>
                  <a:pt x="1892" y="2654"/>
                </a:lnTo>
                <a:lnTo>
                  <a:pt x="4775" y="4597"/>
                </a:lnTo>
                <a:lnTo>
                  <a:pt x="8267" y="17716"/>
                </a:lnTo>
                <a:lnTo>
                  <a:pt x="9457" y="17716"/>
                </a:lnTo>
                <a:lnTo>
                  <a:pt x="5778" y="3886"/>
                </a:lnTo>
                <a:lnTo>
                  <a:pt x="3946" y="2654"/>
                </a:lnTo>
                <a:close/>
              </a:path>
            </a:pathLst>
          </a:custGeom>
          <a:solidFill>
            <a:srgbClr val="8F7123">
              <a:alpha val="79998"/>
            </a:srgbClr>
          </a:solidFill>
        </p:spPr>
        <p:txBody>
          <a:bodyPr wrap="square" lIns="0" tIns="0" rIns="0" bIns="0" rtlCol="0"/>
          <a:lstStyle/>
          <a:p>
            <a:endParaRPr/>
          </a:p>
        </p:txBody>
      </p:sp>
      <p:sp>
        <p:nvSpPr>
          <p:cNvPr id="959" name="object 959"/>
          <p:cNvSpPr/>
          <p:nvPr/>
        </p:nvSpPr>
        <p:spPr>
          <a:xfrm>
            <a:off x="1805209" y="3638812"/>
            <a:ext cx="8890" cy="17780"/>
          </a:xfrm>
          <a:custGeom>
            <a:avLst/>
            <a:gdLst/>
            <a:ahLst/>
            <a:cxnLst/>
            <a:rect l="l" t="t" r="r" b="b"/>
            <a:pathLst>
              <a:path w="8889" h="17779">
                <a:moveTo>
                  <a:pt x="0" y="0"/>
                </a:moveTo>
                <a:lnTo>
                  <a:pt x="3937" y="14795"/>
                </a:lnTo>
                <a:lnTo>
                  <a:pt x="8280" y="17703"/>
                </a:lnTo>
                <a:lnTo>
                  <a:pt x="4343" y="2908"/>
                </a:lnTo>
                <a:lnTo>
                  <a:pt x="0" y="0"/>
                </a:lnTo>
                <a:close/>
              </a:path>
            </a:pathLst>
          </a:custGeom>
          <a:solidFill>
            <a:srgbClr val="AD9558">
              <a:alpha val="79998"/>
            </a:srgbClr>
          </a:solidFill>
        </p:spPr>
        <p:txBody>
          <a:bodyPr wrap="square" lIns="0" tIns="0" rIns="0" bIns="0" rtlCol="0"/>
          <a:lstStyle/>
          <a:p>
            <a:endParaRPr/>
          </a:p>
        </p:txBody>
      </p:sp>
      <p:sp>
        <p:nvSpPr>
          <p:cNvPr id="960" name="object 960"/>
          <p:cNvSpPr/>
          <p:nvPr/>
        </p:nvSpPr>
        <p:spPr>
          <a:xfrm>
            <a:off x="1804282" y="3637489"/>
            <a:ext cx="10160" cy="20955"/>
          </a:xfrm>
          <a:custGeom>
            <a:avLst/>
            <a:gdLst/>
            <a:ahLst/>
            <a:cxnLst/>
            <a:rect l="l" t="t" r="r" b="b"/>
            <a:pathLst>
              <a:path w="10160" h="20954">
                <a:moveTo>
                  <a:pt x="0" y="0"/>
                </a:moveTo>
                <a:lnTo>
                  <a:pt x="4368" y="16471"/>
                </a:lnTo>
                <a:lnTo>
                  <a:pt x="10147" y="20358"/>
                </a:lnTo>
                <a:lnTo>
                  <a:pt x="9443" y="17703"/>
                </a:lnTo>
                <a:lnTo>
                  <a:pt x="8255" y="17703"/>
                </a:lnTo>
                <a:lnTo>
                  <a:pt x="5372" y="15760"/>
                </a:lnTo>
                <a:lnTo>
                  <a:pt x="1879" y="2654"/>
                </a:lnTo>
                <a:lnTo>
                  <a:pt x="3946" y="2654"/>
                </a:lnTo>
                <a:lnTo>
                  <a:pt x="0" y="0"/>
                </a:lnTo>
                <a:close/>
              </a:path>
              <a:path w="10160" h="20954">
                <a:moveTo>
                  <a:pt x="3946" y="2654"/>
                </a:moveTo>
                <a:lnTo>
                  <a:pt x="1879" y="2654"/>
                </a:lnTo>
                <a:lnTo>
                  <a:pt x="4775" y="4597"/>
                </a:lnTo>
                <a:lnTo>
                  <a:pt x="8255" y="17703"/>
                </a:lnTo>
                <a:lnTo>
                  <a:pt x="9443" y="17703"/>
                </a:lnTo>
                <a:lnTo>
                  <a:pt x="5778" y="3886"/>
                </a:lnTo>
                <a:lnTo>
                  <a:pt x="3946" y="2654"/>
                </a:lnTo>
                <a:close/>
              </a:path>
            </a:pathLst>
          </a:custGeom>
          <a:solidFill>
            <a:srgbClr val="8F7123">
              <a:alpha val="79998"/>
            </a:srgbClr>
          </a:solidFill>
        </p:spPr>
        <p:txBody>
          <a:bodyPr wrap="square" lIns="0" tIns="0" rIns="0" bIns="0" rtlCol="0"/>
          <a:lstStyle/>
          <a:p>
            <a:endParaRPr/>
          </a:p>
        </p:txBody>
      </p:sp>
      <p:sp>
        <p:nvSpPr>
          <p:cNvPr id="961" name="object 961"/>
          <p:cNvSpPr/>
          <p:nvPr/>
        </p:nvSpPr>
        <p:spPr>
          <a:xfrm>
            <a:off x="1809154" y="3653613"/>
            <a:ext cx="8890" cy="20320"/>
          </a:xfrm>
          <a:custGeom>
            <a:avLst/>
            <a:gdLst/>
            <a:ahLst/>
            <a:cxnLst/>
            <a:rect l="l" t="t" r="r" b="b"/>
            <a:pathLst>
              <a:path w="8889" h="20320">
                <a:moveTo>
                  <a:pt x="0" y="0"/>
                </a:moveTo>
                <a:lnTo>
                  <a:pt x="4521" y="16967"/>
                </a:lnTo>
                <a:lnTo>
                  <a:pt x="8826" y="19888"/>
                </a:lnTo>
                <a:lnTo>
                  <a:pt x="4330" y="2908"/>
                </a:lnTo>
                <a:lnTo>
                  <a:pt x="0" y="0"/>
                </a:lnTo>
                <a:close/>
              </a:path>
            </a:pathLst>
          </a:custGeom>
          <a:solidFill>
            <a:srgbClr val="AD9558">
              <a:alpha val="79998"/>
            </a:srgbClr>
          </a:solidFill>
        </p:spPr>
        <p:txBody>
          <a:bodyPr wrap="square" lIns="0" tIns="0" rIns="0" bIns="0" rtlCol="0"/>
          <a:lstStyle/>
          <a:p>
            <a:endParaRPr/>
          </a:p>
        </p:txBody>
      </p:sp>
      <p:sp>
        <p:nvSpPr>
          <p:cNvPr id="962" name="object 962"/>
          <p:cNvSpPr/>
          <p:nvPr/>
        </p:nvSpPr>
        <p:spPr>
          <a:xfrm>
            <a:off x="1808209" y="3652283"/>
            <a:ext cx="10795" cy="22860"/>
          </a:xfrm>
          <a:custGeom>
            <a:avLst/>
            <a:gdLst/>
            <a:ahLst/>
            <a:cxnLst/>
            <a:rect l="l" t="t" r="r" b="b"/>
            <a:pathLst>
              <a:path w="10794" h="22860">
                <a:moveTo>
                  <a:pt x="0" y="0"/>
                </a:moveTo>
                <a:lnTo>
                  <a:pt x="4952" y="18656"/>
                </a:lnTo>
                <a:lnTo>
                  <a:pt x="10731" y="22542"/>
                </a:lnTo>
                <a:lnTo>
                  <a:pt x="10025" y="19888"/>
                </a:lnTo>
                <a:lnTo>
                  <a:pt x="8839" y="19888"/>
                </a:lnTo>
                <a:lnTo>
                  <a:pt x="5956" y="17945"/>
                </a:lnTo>
                <a:lnTo>
                  <a:pt x="1892" y="2654"/>
                </a:lnTo>
                <a:lnTo>
                  <a:pt x="3938" y="2654"/>
                </a:lnTo>
                <a:lnTo>
                  <a:pt x="0" y="0"/>
                </a:lnTo>
                <a:close/>
              </a:path>
              <a:path w="10794" h="22860">
                <a:moveTo>
                  <a:pt x="3938" y="2654"/>
                </a:moveTo>
                <a:lnTo>
                  <a:pt x="1892" y="2654"/>
                </a:lnTo>
                <a:lnTo>
                  <a:pt x="4775" y="4597"/>
                </a:lnTo>
                <a:lnTo>
                  <a:pt x="8839" y="19888"/>
                </a:lnTo>
                <a:lnTo>
                  <a:pt x="10025" y="19888"/>
                </a:lnTo>
                <a:lnTo>
                  <a:pt x="5765" y="3886"/>
                </a:lnTo>
                <a:lnTo>
                  <a:pt x="3938" y="2654"/>
                </a:lnTo>
                <a:close/>
              </a:path>
            </a:pathLst>
          </a:custGeom>
          <a:solidFill>
            <a:srgbClr val="8F7123">
              <a:alpha val="79998"/>
            </a:srgbClr>
          </a:solidFill>
        </p:spPr>
        <p:txBody>
          <a:bodyPr wrap="square" lIns="0" tIns="0" rIns="0" bIns="0" rtlCol="0"/>
          <a:lstStyle/>
          <a:p>
            <a:endParaRPr/>
          </a:p>
        </p:txBody>
      </p:sp>
      <p:sp>
        <p:nvSpPr>
          <p:cNvPr id="963" name="object 963"/>
          <p:cNvSpPr/>
          <p:nvPr/>
        </p:nvSpPr>
        <p:spPr>
          <a:xfrm>
            <a:off x="1817594" y="3685380"/>
            <a:ext cx="8890" cy="20320"/>
          </a:xfrm>
          <a:custGeom>
            <a:avLst/>
            <a:gdLst/>
            <a:ahLst/>
            <a:cxnLst/>
            <a:rect l="l" t="t" r="r" b="b"/>
            <a:pathLst>
              <a:path w="8889" h="20320">
                <a:moveTo>
                  <a:pt x="0" y="0"/>
                </a:moveTo>
                <a:lnTo>
                  <a:pt x="4457" y="16802"/>
                </a:lnTo>
                <a:lnTo>
                  <a:pt x="8801" y="19710"/>
                </a:lnTo>
                <a:lnTo>
                  <a:pt x="4330" y="2921"/>
                </a:lnTo>
                <a:lnTo>
                  <a:pt x="0" y="0"/>
                </a:lnTo>
                <a:close/>
              </a:path>
            </a:pathLst>
          </a:custGeom>
          <a:solidFill>
            <a:srgbClr val="AD9558">
              <a:alpha val="79998"/>
            </a:srgbClr>
          </a:solidFill>
        </p:spPr>
        <p:txBody>
          <a:bodyPr wrap="square" lIns="0" tIns="0" rIns="0" bIns="0" rtlCol="0"/>
          <a:lstStyle/>
          <a:p>
            <a:endParaRPr/>
          </a:p>
        </p:txBody>
      </p:sp>
      <p:sp>
        <p:nvSpPr>
          <p:cNvPr id="964" name="object 964"/>
          <p:cNvSpPr/>
          <p:nvPr/>
        </p:nvSpPr>
        <p:spPr>
          <a:xfrm>
            <a:off x="1816652" y="3684050"/>
            <a:ext cx="10795" cy="22860"/>
          </a:xfrm>
          <a:custGeom>
            <a:avLst/>
            <a:gdLst/>
            <a:ahLst/>
            <a:cxnLst/>
            <a:rect l="l" t="t" r="r" b="b"/>
            <a:pathLst>
              <a:path w="10794" h="22860">
                <a:moveTo>
                  <a:pt x="0" y="0"/>
                </a:moveTo>
                <a:lnTo>
                  <a:pt x="4902" y="18478"/>
                </a:lnTo>
                <a:lnTo>
                  <a:pt x="10680" y="22364"/>
                </a:lnTo>
                <a:lnTo>
                  <a:pt x="9976" y="19710"/>
                </a:lnTo>
                <a:lnTo>
                  <a:pt x="8788" y="19710"/>
                </a:lnTo>
                <a:lnTo>
                  <a:pt x="5905" y="17767"/>
                </a:lnTo>
                <a:lnTo>
                  <a:pt x="1892" y="2667"/>
                </a:lnTo>
                <a:lnTo>
                  <a:pt x="3965" y="2667"/>
                </a:lnTo>
                <a:lnTo>
                  <a:pt x="0" y="0"/>
                </a:lnTo>
                <a:close/>
              </a:path>
              <a:path w="10794" h="22860">
                <a:moveTo>
                  <a:pt x="3965" y="2667"/>
                </a:moveTo>
                <a:lnTo>
                  <a:pt x="1892" y="2667"/>
                </a:lnTo>
                <a:lnTo>
                  <a:pt x="4775" y="4597"/>
                </a:lnTo>
                <a:lnTo>
                  <a:pt x="8788" y="19710"/>
                </a:lnTo>
                <a:lnTo>
                  <a:pt x="9976" y="19710"/>
                </a:lnTo>
                <a:lnTo>
                  <a:pt x="5778" y="3886"/>
                </a:lnTo>
                <a:lnTo>
                  <a:pt x="3965" y="2667"/>
                </a:lnTo>
                <a:close/>
              </a:path>
            </a:pathLst>
          </a:custGeom>
          <a:solidFill>
            <a:srgbClr val="8F7123">
              <a:alpha val="79998"/>
            </a:srgbClr>
          </a:solidFill>
        </p:spPr>
        <p:txBody>
          <a:bodyPr wrap="square" lIns="0" tIns="0" rIns="0" bIns="0" rtlCol="0"/>
          <a:lstStyle/>
          <a:p>
            <a:endParaRPr/>
          </a:p>
        </p:txBody>
      </p:sp>
      <p:sp>
        <p:nvSpPr>
          <p:cNvPr id="965" name="object 965"/>
          <p:cNvSpPr/>
          <p:nvPr/>
        </p:nvSpPr>
        <p:spPr>
          <a:xfrm>
            <a:off x="1822058" y="3702180"/>
            <a:ext cx="8890" cy="17780"/>
          </a:xfrm>
          <a:custGeom>
            <a:avLst/>
            <a:gdLst/>
            <a:ahLst/>
            <a:cxnLst/>
            <a:rect l="l" t="t" r="r" b="b"/>
            <a:pathLst>
              <a:path w="8889" h="17779">
                <a:moveTo>
                  <a:pt x="0" y="0"/>
                </a:moveTo>
                <a:lnTo>
                  <a:pt x="3924" y="14782"/>
                </a:lnTo>
                <a:lnTo>
                  <a:pt x="8267" y="17703"/>
                </a:lnTo>
                <a:lnTo>
                  <a:pt x="4330" y="2908"/>
                </a:lnTo>
                <a:lnTo>
                  <a:pt x="0" y="0"/>
                </a:lnTo>
                <a:close/>
              </a:path>
            </a:pathLst>
          </a:custGeom>
          <a:solidFill>
            <a:srgbClr val="AD9558">
              <a:alpha val="79998"/>
            </a:srgbClr>
          </a:solidFill>
        </p:spPr>
        <p:txBody>
          <a:bodyPr wrap="square" lIns="0" tIns="0" rIns="0" bIns="0" rtlCol="0"/>
          <a:lstStyle/>
          <a:p>
            <a:endParaRPr/>
          </a:p>
        </p:txBody>
      </p:sp>
      <p:sp>
        <p:nvSpPr>
          <p:cNvPr id="966" name="object 966"/>
          <p:cNvSpPr/>
          <p:nvPr/>
        </p:nvSpPr>
        <p:spPr>
          <a:xfrm>
            <a:off x="1821117" y="3700856"/>
            <a:ext cx="10160" cy="20955"/>
          </a:xfrm>
          <a:custGeom>
            <a:avLst/>
            <a:gdLst/>
            <a:ahLst/>
            <a:cxnLst/>
            <a:rect l="l" t="t" r="r" b="b"/>
            <a:pathLst>
              <a:path w="10160" h="20954">
                <a:moveTo>
                  <a:pt x="0" y="0"/>
                </a:moveTo>
                <a:lnTo>
                  <a:pt x="4368" y="16471"/>
                </a:lnTo>
                <a:lnTo>
                  <a:pt x="10147" y="20358"/>
                </a:lnTo>
                <a:lnTo>
                  <a:pt x="9441" y="17703"/>
                </a:lnTo>
                <a:lnTo>
                  <a:pt x="8255" y="17703"/>
                </a:lnTo>
                <a:lnTo>
                  <a:pt x="5372" y="15760"/>
                </a:lnTo>
                <a:lnTo>
                  <a:pt x="1892" y="2641"/>
                </a:lnTo>
                <a:lnTo>
                  <a:pt x="3919" y="2641"/>
                </a:lnTo>
                <a:lnTo>
                  <a:pt x="0" y="0"/>
                </a:lnTo>
                <a:close/>
              </a:path>
              <a:path w="10160" h="20954">
                <a:moveTo>
                  <a:pt x="3919" y="2641"/>
                </a:moveTo>
                <a:lnTo>
                  <a:pt x="1892" y="2641"/>
                </a:lnTo>
                <a:lnTo>
                  <a:pt x="4775" y="4584"/>
                </a:lnTo>
                <a:lnTo>
                  <a:pt x="8255" y="17703"/>
                </a:lnTo>
                <a:lnTo>
                  <a:pt x="9441" y="17703"/>
                </a:lnTo>
                <a:lnTo>
                  <a:pt x="5765" y="3886"/>
                </a:lnTo>
                <a:lnTo>
                  <a:pt x="3919" y="2641"/>
                </a:lnTo>
                <a:close/>
              </a:path>
            </a:pathLst>
          </a:custGeom>
          <a:solidFill>
            <a:srgbClr val="8F7123">
              <a:alpha val="79998"/>
            </a:srgbClr>
          </a:solidFill>
        </p:spPr>
        <p:txBody>
          <a:bodyPr wrap="square" lIns="0" tIns="0" rIns="0" bIns="0" rtlCol="0"/>
          <a:lstStyle/>
          <a:p>
            <a:endParaRPr/>
          </a:p>
        </p:txBody>
      </p:sp>
      <p:sp>
        <p:nvSpPr>
          <p:cNvPr id="967" name="object 967"/>
          <p:cNvSpPr/>
          <p:nvPr/>
        </p:nvSpPr>
        <p:spPr>
          <a:xfrm>
            <a:off x="1831376" y="3737240"/>
            <a:ext cx="8255" cy="17145"/>
          </a:xfrm>
          <a:custGeom>
            <a:avLst/>
            <a:gdLst/>
            <a:ahLst/>
            <a:cxnLst/>
            <a:rect l="l" t="t" r="r" b="b"/>
            <a:pathLst>
              <a:path w="8255" h="17145">
                <a:moveTo>
                  <a:pt x="0" y="0"/>
                </a:moveTo>
                <a:lnTo>
                  <a:pt x="3721" y="13995"/>
                </a:lnTo>
                <a:lnTo>
                  <a:pt x="7950" y="16535"/>
                </a:lnTo>
                <a:lnTo>
                  <a:pt x="4229" y="2539"/>
                </a:lnTo>
                <a:lnTo>
                  <a:pt x="0" y="0"/>
                </a:lnTo>
                <a:close/>
              </a:path>
            </a:pathLst>
          </a:custGeom>
          <a:solidFill>
            <a:srgbClr val="AD9558">
              <a:alpha val="79998"/>
            </a:srgbClr>
          </a:solidFill>
        </p:spPr>
        <p:txBody>
          <a:bodyPr wrap="square" lIns="0" tIns="0" rIns="0" bIns="0" rtlCol="0"/>
          <a:lstStyle/>
          <a:p>
            <a:endParaRPr/>
          </a:p>
        </p:txBody>
      </p:sp>
      <p:sp>
        <p:nvSpPr>
          <p:cNvPr id="968" name="object 968"/>
          <p:cNvSpPr/>
          <p:nvPr/>
        </p:nvSpPr>
        <p:spPr>
          <a:xfrm>
            <a:off x="1830454" y="3736016"/>
            <a:ext cx="10160" cy="19050"/>
          </a:xfrm>
          <a:custGeom>
            <a:avLst/>
            <a:gdLst/>
            <a:ahLst/>
            <a:cxnLst/>
            <a:rect l="l" t="t" r="r" b="b"/>
            <a:pathLst>
              <a:path w="10160" h="19050">
                <a:moveTo>
                  <a:pt x="0" y="0"/>
                </a:moveTo>
                <a:lnTo>
                  <a:pt x="4140" y="15595"/>
                </a:lnTo>
                <a:lnTo>
                  <a:pt x="9778" y="18986"/>
                </a:lnTo>
                <a:lnTo>
                  <a:pt x="9131" y="16548"/>
                </a:lnTo>
                <a:lnTo>
                  <a:pt x="7950" y="16548"/>
                </a:lnTo>
                <a:lnTo>
                  <a:pt x="5130" y="14846"/>
                </a:lnTo>
                <a:lnTo>
                  <a:pt x="1828" y="2425"/>
                </a:lnTo>
                <a:lnTo>
                  <a:pt x="4033" y="2425"/>
                </a:lnTo>
                <a:lnTo>
                  <a:pt x="0" y="0"/>
                </a:lnTo>
                <a:close/>
              </a:path>
              <a:path w="10160" h="19050">
                <a:moveTo>
                  <a:pt x="4033" y="2425"/>
                </a:moveTo>
                <a:lnTo>
                  <a:pt x="1828" y="2425"/>
                </a:lnTo>
                <a:lnTo>
                  <a:pt x="4648" y="4127"/>
                </a:lnTo>
                <a:lnTo>
                  <a:pt x="7950" y="16548"/>
                </a:lnTo>
                <a:lnTo>
                  <a:pt x="9131" y="16548"/>
                </a:lnTo>
                <a:lnTo>
                  <a:pt x="5638" y="3390"/>
                </a:lnTo>
                <a:lnTo>
                  <a:pt x="4033" y="2425"/>
                </a:lnTo>
                <a:close/>
              </a:path>
            </a:pathLst>
          </a:custGeom>
          <a:solidFill>
            <a:srgbClr val="8F7123">
              <a:alpha val="79998"/>
            </a:srgbClr>
          </a:solidFill>
        </p:spPr>
        <p:txBody>
          <a:bodyPr wrap="square" lIns="0" tIns="0" rIns="0" bIns="0" rtlCol="0"/>
          <a:lstStyle/>
          <a:p>
            <a:endParaRPr/>
          </a:p>
        </p:txBody>
      </p:sp>
      <p:sp>
        <p:nvSpPr>
          <p:cNvPr id="969" name="object 969"/>
          <p:cNvSpPr/>
          <p:nvPr/>
        </p:nvSpPr>
        <p:spPr>
          <a:xfrm>
            <a:off x="1835096" y="3751231"/>
            <a:ext cx="8890" cy="19050"/>
          </a:xfrm>
          <a:custGeom>
            <a:avLst/>
            <a:gdLst/>
            <a:ahLst/>
            <a:cxnLst/>
            <a:rect l="l" t="t" r="r" b="b"/>
            <a:pathLst>
              <a:path w="8889" h="19050">
                <a:moveTo>
                  <a:pt x="0" y="0"/>
                </a:moveTo>
                <a:lnTo>
                  <a:pt x="4216" y="15887"/>
                </a:lnTo>
                <a:lnTo>
                  <a:pt x="8445" y="18440"/>
                </a:lnTo>
                <a:lnTo>
                  <a:pt x="4229" y="2552"/>
                </a:lnTo>
                <a:lnTo>
                  <a:pt x="0" y="0"/>
                </a:lnTo>
                <a:close/>
              </a:path>
            </a:pathLst>
          </a:custGeom>
          <a:solidFill>
            <a:srgbClr val="AD9558">
              <a:alpha val="79998"/>
            </a:srgbClr>
          </a:solidFill>
        </p:spPr>
        <p:txBody>
          <a:bodyPr wrap="square" lIns="0" tIns="0" rIns="0" bIns="0" rtlCol="0"/>
          <a:lstStyle/>
          <a:p>
            <a:endParaRPr/>
          </a:p>
        </p:txBody>
      </p:sp>
      <p:sp>
        <p:nvSpPr>
          <p:cNvPr id="970" name="object 970"/>
          <p:cNvSpPr/>
          <p:nvPr/>
        </p:nvSpPr>
        <p:spPr>
          <a:xfrm>
            <a:off x="1834182" y="3750020"/>
            <a:ext cx="10795" cy="20955"/>
          </a:xfrm>
          <a:custGeom>
            <a:avLst/>
            <a:gdLst/>
            <a:ahLst/>
            <a:cxnLst/>
            <a:rect l="l" t="t" r="r" b="b"/>
            <a:pathLst>
              <a:path w="10794" h="20954">
                <a:moveTo>
                  <a:pt x="0" y="0"/>
                </a:moveTo>
                <a:lnTo>
                  <a:pt x="4622" y="17475"/>
                </a:lnTo>
                <a:lnTo>
                  <a:pt x="10274" y="20866"/>
                </a:lnTo>
                <a:lnTo>
                  <a:pt x="9627" y="18427"/>
                </a:lnTo>
                <a:lnTo>
                  <a:pt x="8445" y="18427"/>
                </a:lnTo>
                <a:lnTo>
                  <a:pt x="5626" y="16725"/>
                </a:lnTo>
                <a:lnTo>
                  <a:pt x="1828" y="2438"/>
                </a:lnTo>
                <a:lnTo>
                  <a:pt x="4054" y="2438"/>
                </a:lnTo>
                <a:lnTo>
                  <a:pt x="0" y="0"/>
                </a:lnTo>
                <a:close/>
              </a:path>
              <a:path w="10794" h="20954">
                <a:moveTo>
                  <a:pt x="4054" y="2438"/>
                </a:moveTo>
                <a:lnTo>
                  <a:pt x="1828" y="2438"/>
                </a:lnTo>
                <a:lnTo>
                  <a:pt x="4635" y="4140"/>
                </a:lnTo>
                <a:lnTo>
                  <a:pt x="8445" y="18427"/>
                </a:lnTo>
                <a:lnTo>
                  <a:pt x="9627" y="18427"/>
                </a:lnTo>
                <a:lnTo>
                  <a:pt x="5638" y="3390"/>
                </a:lnTo>
                <a:lnTo>
                  <a:pt x="4054" y="2438"/>
                </a:lnTo>
                <a:close/>
              </a:path>
            </a:pathLst>
          </a:custGeom>
          <a:solidFill>
            <a:srgbClr val="8F7123">
              <a:alpha val="79998"/>
            </a:srgbClr>
          </a:solidFill>
        </p:spPr>
        <p:txBody>
          <a:bodyPr wrap="square" lIns="0" tIns="0" rIns="0" bIns="0" rtlCol="0"/>
          <a:lstStyle/>
          <a:p>
            <a:endParaRPr/>
          </a:p>
        </p:txBody>
      </p:sp>
      <p:sp>
        <p:nvSpPr>
          <p:cNvPr id="971" name="object 971"/>
          <p:cNvSpPr/>
          <p:nvPr/>
        </p:nvSpPr>
        <p:spPr>
          <a:xfrm>
            <a:off x="1825989" y="3716968"/>
            <a:ext cx="10160" cy="22860"/>
          </a:xfrm>
          <a:custGeom>
            <a:avLst/>
            <a:gdLst/>
            <a:ahLst/>
            <a:cxnLst/>
            <a:rect l="l" t="t" r="r" b="b"/>
            <a:pathLst>
              <a:path w="10160" h="22860">
                <a:moveTo>
                  <a:pt x="0" y="0"/>
                </a:moveTo>
                <a:lnTo>
                  <a:pt x="5384" y="20269"/>
                </a:lnTo>
                <a:lnTo>
                  <a:pt x="9613" y="22809"/>
                </a:lnTo>
                <a:lnTo>
                  <a:pt x="4330" y="2921"/>
                </a:lnTo>
                <a:lnTo>
                  <a:pt x="0" y="0"/>
                </a:lnTo>
                <a:close/>
              </a:path>
            </a:pathLst>
          </a:custGeom>
          <a:solidFill>
            <a:srgbClr val="AD9558">
              <a:alpha val="79998"/>
            </a:srgbClr>
          </a:solidFill>
        </p:spPr>
        <p:txBody>
          <a:bodyPr wrap="square" lIns="0" tIns="0" rIns="0" bIns="0" rtlCol="0"/>
          <a:lstStyle/>
          <a:p>
            <a:endParaRPr/>
          </a:p>
        </p:txBody>
      </p:sp>
      <p:sp>
        <p:nvSpPr>
          <p:cNvPr id="972" name="object 972"/>
          <p:cNvSpPr/>
          <p:nvPr/>
        </p:nvSpPr>
        <p:spPr>
          <a:xfrm>
            <a:off x="1825045" y="3715646"/>
            <a:ext cx="12065" cy="25400"/>
          </a:xfrm>
          <a:custGeom>
            <a:avLst/>
            <a:gdLst/>
            <a:ahLst/>
            <a:cxnLst/>
            <a:rect l="l" t="t" r="r" b="b"/>
            <a:pathLst>
              <a:path w="12064" h="25400">
                <a:moveTo>
                  <a:pt x="0" y="0"/>
                </a:moveTo>
                <a:lnTo>
                  <a:pt x="5829" y="21970"/>
                </a:lnTo>
                <a:lnTo>
                  <a:pt x="11468" y="25349"/>
                </a:lnTo>
                <a:lnTo>
                  <a:pt x="10823" y="22923"/>
                </a:lnTo>
                <a:lnTo>
                  <a:pt x="9652" y="22923"/>
                </a:lnTo>
                <a:lnTo>
                  <a:pt x="6819" y="21221"/>
                </a:lnTo>
                <a:lnTo>
                  <a:pt x="1892" y="2641"/>
                </a:lnTo>
                <a:lnTo>
                  <a:pt x="3906" y="2641"/>
                </a:lnTo>
                <a:lnTo>
                  <a:pt x="0" y="0"/>
                </a:lnTo>
                <a:close/>
              </a:path>
              <a:path w="12064" h="25400">
                <a:moveTo>
                  <a:pt x="3906" y="2641"/>
                </a:moveTo>
                <a:lnTo>
                  <a:pt x="1892" y="2641"/>
                </a:lnTo>
                <a:lnTo>
                  <a:pt x="4775" y="4597"/>
                </a:lnTo>
                <a:lnTo>
                  <a:pt x="9652" y="22923"/>
                </a:lnTo>
                <a:lnTo>
                  <a:pt x="10823" y="22923"/>
                </a:lnTo>
                <a:lnTo>
                  <a:pt x="5765" y="3898"/>
                </a:lnTo>
                <a:lnTo>
                  <a:pt x="3906" y="2641"/>
                </a:lnTo>
                <a:close/>
              </a:path>
            </a:pathLst>
          </a:custGeom>
          <a:solidFill>
            <a:srgbClr val="8F7123">
              <a:alpha val="79998"/>
            </a:srgbClr>
          </a:solidFill>
        </p:spPr>
        <p:txBody>
          <a:bodyPr wrap="square" lIns="0" tIns="0" rIns="0" bIns="0" rtlCol="0"/>
          <a:lstStyle/>
          <a:p>
            <a:endParaRPr/>
          </a:p>
        </p:txBody>
      </p:sp>
      <p:sp>
        <p:nvSpPr>
          <p:cNvPr id="973" name="object 973"/>
          <p:cNvSpPr/>
          <p:nvPr/>
        </p:nvSpPr>
        <p:spPr>
          <a:xfrm>
            <a:off x="1800761" y="3622000"/>
            <a:ext cx="8890" cy="20320"/>
          </a:xfrm>
          <a:custGeom>
            <a:avLst/>
            <a:gdLst/>
            <a:ahLst/>
            <a:cxnLst/>
            <a:rect l="l" t="t" r="r" b="b"/>
            <a:pathLst>
              <a:path w="8889" h="20320">
                <a:moveTo>
                  <a:pt x="0" y="0"/>
                </a:moveTo>
                <a:lnTo>
                  <a:pt x="4457" y="16814"/>
                </a:lnTo>
                <a:lnTo>
                  <a:pt x="8801" y="19723"/>
                </a:lnTo>
                <a:lnTo>
                  <a:pt x="4330" y="2933"/>
                </a:lnTo>
                <a:lnTo>
                  <a:pt x="0" y="0"/>
                </a:lnTo>
                <a:close/>
              </a:path>
            </a:pathLst>
          </a:custGeom>
          <a:solidFill>
            <a:srgbClr val="AD9558">
              <a:alpha val="79998"/>
            </a:srgbClr>
          </a:solidFill>
        </p:spPr>
        <p:txBody>
          <a:bodyPr wrap="square" lIns="0" tIns="0" rIns="0" bIns="0" rtlCol="0"/>
          <a:lstStyle/>
          <a:p>
            <a:endParaRPr/>
          </a:p>
        </p:txBody>
      </p:sp>
      <p:sp>
        <p:nvSpPr>
          <p:cNvPr id="974" name="object 974"/>
          <p:cNvSpPr/>
          <p:nvPr/>
        </p:nvSpPr>
        <p:spPr>
          <a:xfrm>
            <a:off x="1799823" y="3620691"/>
            <a:ext cx="10795" cy="22860"/>
          </a:xfrm>
          <a:custGeom>
            <a:avLst/>
            <a:gdLst/>
            <a:ahLst/>
            <a:cxnLst/>
            <a:rect l="l" t="t" r="r" b="b"/>
            <a:pathLst>
              <a:path w="10794" h="22860">
                <a:moveTo>
                  <a:pt x="0" y="0"/>
                </a:moveTo>
                <a:lnTo>
                  <a:pt x="4889" y="18478"/>
                </a:lnTo>
                <a:lnTo>
                  <a:pt x="10680" y="22352"/>
                </a:lnTo>
                <a:lnTo>
                  <a:pt x="9977" y="19710"/>
                </a:lnTo>
                <a:lnTo>
                  <a:pt x="8788" y="19710"/>
                </a:lnTo>
                <a:lnTo>
                  <a:pt x="5892" y="17767"/>
                </a:lnTo>
                <a:lnTo>
                  <a:pt x="1879" y="2654"/>
                </a:lnTo>
                <a:lnTo>
                  <a:pt x="3938" y="2654"/>
                </a:lnTo>
                <a:lnTo>
                  <a:pt x="0" y="0"/>
                </a:lnTo>
                <a:close/>
              </a:path>
              <a:path w="10794" h="22860">
                <a:moveTo>
                  <a:pt x="3938" y="2654"/>
                </a:moveTo>
                <a:lnTo>
                  <a:pt x="1879" y="2654"/>
                </a:lnTo>
                <a:lnTo>
                  <a:pt x="4762" y="4597"/>
                </a:lnTo>
                <a:lnTo>
                  <a:pt x="8788" y="19710"/>
                </a:lnTo>
                <a:lnTo>
                  <a:pt x="9977" y="19710"/>
                </a:lnTo>
                <a:lnTo>
                  <a:pt x="5765" y="3886"/>
                </a:lnTo>
                <a:lnTo>
                  <a:pt x="3938" y="2654"/>
                </a:lnTo>
                <a:close/>
              </a:path>
            </a:pathLst>
          </a:custGeom>
          <a:solidFill>
            <a:srgbClr val="8F7123">
              <a:alpha val="79998"/>
            </a:srgbClr>
          </a:solidFill>
        </p:spPr>
        <p:txBody>
          <a:bodyPr wrap="square" lIns="0" tIns="0" rIns="0" bIns="0" rtlCol="0"/>
          <a:lstStyle/>
          <a:p>
            <a:endParaRPr/>
          </a:p>
        </p:txBody>
      </p:sp>
      <p:sp>
        <p:nvSpPr>
          <p:cNvPr id="975" name="object 975"/>
          <p:cNvSpPr/>
          <p:nvPr/>
        </p:nvSpPr>
        <p:spPr>
          <a:xfrm>
            <a:off x="1891548" y="4013420"/>
            <a:ext cx="4445" cy="17145"/>
          </a:xfrm>
          <a:custGeom>
            <a:avLst/>
            <a:gdLst/>
            <a:ahLst/>
            <a:cxnLst/>
            <a:rect l="l" t="t" r="r" b="b"/>
            <a:pathLst>
              <a:path w="4444" h="17145">
                <a:moveTo>
                  <a:pt x="0" y="0"/>
                </a:moveTo>
                <a:lnTo>
                  <a:pt x="495" y="14820"/>
                </a:lnTo>
                <a:lnTo>
                  <a:pt x="4000" y="16916"/>
                </a:lnTo>
                <a:lnTo>
                  <a:pt x="3492" y="2108"/>
                </a:lnTo>
                <a:lnTo>
                  <a:pt x="0" y="0"/>
                </a:lnTo>
                <a:close/>
              </a:path>
            </a:pathLst>
          </a:custGeom>
          <a:solidFill>
            <a:srgbClr val="AD9558">
              <a:alpha val="79998"/>
            </a:srgbClr>
          </a:solidFill>
        </p:spPr>
        <p:txBody>
          <a:bodyPr wrap="square" lIns="0" tIns="0" rIns="0" bIns="0" rtlCol="0"/>
          <a:lstStyle/>
          <a:p>
            <a:endParaRPr/>
          </a:p>
        </p:txBody>
      </p:sp>
      <p:sp>
        <p:nvSpPr>
          <p:cNvPr id="976" name="object 976"/>
          <p:cNvSpPr/>
          <p:nvPr/>
        </p:nvSpPr>
        <p:spPr>
          <a:xfrm>
            <a:off x="1890947" y="4012383"/>
            <a:ext cx="5715" cy="19050"/>
          </a:xfrm>
          <a:custGeom>
            <a:avLst/>
            <a:gdLst/>
            <a:ahLst/>
            <a:cxnLst/>
            <a:rect l="l" t="t" r="r" b="b"/>
            <a:pathLst>
              <a:path w="5714" h="19050">
                <a:moveTo>
                  <a:pt x="0" y="0"/>
                </a:moveTo>
                <a:lnTo>
                  <a:pt x="533" y="16179"/>
                </a:lnTo>
                <a:lnTo>
                  <a:pt x="5207" y="18986"/>
                </a:lnTo>
                <a:lnTo>
                  <a:pt x="5133" y="16916"/>
                </a:lnTo>
                <a:lnTo>
                  <a:pt x="4000" y="16916"/>
                </a:lnTo>
                <a:lnTo>
                  <a:pt x="1663" y="15519"/>
                </a:lnTo>
                <a:lnTo>
                  <a:pt x="1206" y="2070"/>
                </a:lnTo>
                <a:lnTo>
                  <a:pt x="3437" y="2070"/>
                </a:lnTo>
                <a:lnTo>
                  <a:pt x="0" y="0"/>
                </a:lnTo>
                <a:close/>
              </a:path>
              <a:path w="5714" h="19050">
                <a:moveTo>
                  <a:pt x="3437" y="2070"/>
                </a:moveTo>
                <a:lnTo>
                  <a:pt x="1206" y="2070"/>
                </a:lnTo>
                <a:lnTo>
                  <a:pt x="3530" y="3467"/>
                </a:lnTo>
                <a:lnTo>
                  <a:pt x="4000" y="16916"/>
                </a:lnTo>
                <a:lnTo>
                  <a:pt x="5133" y="16916"/>
                </a:lnTo>
                <a:lnTo>
                  <a:pt x="4813" y="7924"/>
                </a:lnTo>
                <a:lnTo>
                  <a:pt x="4660" y="2806"/>
                </a:lnTo>
                <a:lnTo>
                  <a:pt x="3437" y="2070"/>
                </a:lnTo>
                <a:close/>
              </a:path>
            </a:pathLst>
          </a:custGeom>
          <a:solidFill>
            <a:srgbClr val="8F7123">
              <a:alpha val="79998"/>
            </a:srgbClr>
          </a:solidFill>
        </p:spPr>
        <p:txBody>
          <a:bodyPr wrap="square" lIns="0" tIns="0" rIns="0" bIns="0" rtlCol="0"/>
          <a:lstStyle/>
          <a:p>
            <a:endParaRPr/>
          </a:p>
        </p:txBody>
      </p:sp>
      <p:sp>
        <p:nvSpPr>
          <p:cNvPr id="977" name="object 977"/>
          <p:cNvSpPr/>
          <p:nvPr/>
        </p:nvSpPr>
        <p:spPr>
          <a:xfrm>
            <a:off x="1892490" y="4040266"/>
            <a:ext cx="4445" cy="21590"/>
          </a:xfrm>
          <a:custGeom>
            <a:avLst/>
            <a:gdLst/>
            <a:ahLst/>
            <a:cxnLst/>
            <a:rect l="l" t="t" r="r" b="b"/>
            <a:pathLst>
              <a:path w="4444" h="21589">
                <a:moveTo>
                  <a:pt x="0" y="0"/>
                </a:moveTo>
                <a:lnTo>
                  <a:pt x="762" y="18948"/>
                </a:lnTo>
                <a:lnTo>
                  <a:pt x="4279" y="21069"/>
                </a:lnTo>
                <a:lnTo>
                  <a:pt x="3505" y="2095"/>
                </a:lnTo>
                <a:lnTo>
                  <a:pt x="0" y="0"/>
                </a:lnTo>
                <a:close/>
              </a:path>
            </a:pathLst>
          </a:custGeom>
          <a:solidFill>
            <a:srgbClr val="AD9558">
              <a:alpha val="79998"/>
            </a:srgbClr>
          </a:solidFill>
        </p:spPr>
        <p:txBody>
          <a:bodyPr wrap="square" lIns="0" tIns="0" rIns="0" bIns="0" rtlCol="0"/>
          <a:lstStyle/>
          <a:p>
            <a:endParaRPr/>
          </a:p>
        </p:txBody>
      </p:sp>
      <p:sp>
        <p:nvSpPr>
          <p:cNvPr id="978" name="object 978"/>
          <p:cNvSpPr/>
          <p:nvPr/>
        </p:nvSpPr>
        <p:spPr>
          <a:xfrm>
            <a:off x="1891880" y="4039211"/>
            <a:ext cx="5715" cy="23495"/>
          </a:xfrm>
          <a:custGeom>
            <a:avLst/>
            <a:gdLst/>
            <a:ahLst/>
            <a:cxnLst/>
            <a:rect l="l" t="t" r="r" b="b"/>
            <a:pathLst>
              <a:path w="5714" h="23495">
                <a:moveTo>
                  <a:pt x="0" y="0"/>
                </a:moveTo>
                <a:lnTo>
                  <a:pt x="812" y="20332"/>
                </a:lnTo>
                <a:lnTo>
                  <a:pt x="5511" y="23152"/>
                </a:lnTo>
                <a:lnTo>
                  <a:pt x="5406" y="21069"/>
                </a:lnTo>
                <a:lnTo>
                  <a:pt x="4267" y="21069"/>
                </a:lnTo>
                <a:lnTo>
                  <a:pt x="1930" y="19672"/>
                </a:lnTo>
                <a:lnTo>
                  <a:pt x="1219" y="2070"/>
                </a:lnTo>
                <a:lnTo>
                  <a:pt x="3440" y="2070"/>
                </a:lnTo>
                <a:lnTo>
                  <a:pt x="0" y="0"/>
                </a:lnTo>
                <a:close/>
              </a:path>
              <a:path w="5714" h="23495">
                <a:moveTo>
                  <a:pt x="3440" y="2070"/>
                </a:moveTo>
                <a:lnTo>
                  <a:pt x="1219" y="2070"/>
                </a:lnTo>
                <a:lnTo>
                  <a:pt x="3555" y="3492"/>
                </a:lnTo>
                <a:lnTo>
                  <a:pt x="4267" y="21069"/>
                </a:lnTo>
                <a:lnTo>
                  <a:pt x="5406" y="21069"/>
                </a:lnTo>
                <a:lnTo>
                  <a:pt x="4927" y="9474"/>
                </a:lnTo>
                <a:lnTo>
                  <a:pt x="4686" y="2819"/>
                </a:lnTo>
                <a:lnTo>
                  <a:pt x="3440" y="2070"/>
                </a:lnTo>
                <a:close/>
              </a:path>
            </a:pathLst>
          </a:custGeom>
          <a:solidFill>
            <a:srgbClr val="8F7123">
              <a:alpha val="79998"/>
            </a:srgbClr>
          </a:solidFill>
        </p:spPr>
        <p:txBody>
          <a:bodyPr wrap="square" lIns="0" tIns="0" rIns="0" bIns="0" rtlCol="0"/>
          <a:lstStyle/>
          <a:p>
            <a:endParaRPr/>
          </a:p>
        </p:txBody>
      </p:sp>
      <p:sp>
        <p:nvSpPr>
          <p:cNvPr id="979" name="object 979"/>
          <p:cNvSpPr/>
          <p:nvPr/>
        </p:nvSpPr>
        <p:spPr>
          <a:xfrm>
            <a:off x="1893247" y="4059219"/>
            <a:ext cx="4445" cy="14604"/>
          </a:xfrm>
          <a:custGeom>
            <a:avLst/>
            <a:gdLst/>
            <a:ahLst/>
            <a:cxnLst/>
            <a:rect l="l" t="t" r="r" b="b"/>
            <a:pathLst>
              <a:path w="4444" h="14604">
                <a:moveTo>
                  <a:pt x="0" y="0"/>
                </a:moveTo>
                <a:lnTo>
                  <a:pt x="520" y="12064"/>
                </a:lnTo>
                <a:lnTo>
                  <a:pt x="4038" y="14185"/>
                </a:lnTo>
                <a:lnTo>
                  <a:pt x="3517" y="2108"/>
                </a:lnTo>
                <a:lnTo>
                  <a:pt x="0" y="0"/>
                </a:lnTo>
                <a:close/>
              </a:path>
            </a:pathLst>
          </a:custGeom>
          <a:solidFill>
            <a:srgbClr val="AD9558">
              <a:alpha val="79998"/>
            </a:srgbClr>
          </a:solidFill>
        </p:spPr>
        <p:txBody>
          <a:bodyPr wrap="square" lIns="0" tIns="0" rIns="0" bIns="0" rtlCol="0"/>
          <a:lstStyle/>
          <a:p>
            <a:endParaRPr/>
          </a:p>
        </p:txBody>
      </p:sp>
      <p:sp>
        <p:nvSpPr>
          <p:cNvPr id="980" name="object 980"/>
          <p:cNvSpPr/>
          <p:nvPr/>
        </p:nvSpPr>
        <p:spPr>
          <a:xfrm>
            <a:off x="1892649" y="4058168"/>
            <a:ext cx="5715" cy="16510"/>
          </a:xfrm>
          <a:custGeom>
            <a:avLst/>
            <a:gdLst/>
            <a:ahLst/>
            <a:cxnLst/>
            <a:rect l="l" t="t" r="r" b="b"/>
            <a:pathLst>
              <a:path w="5714" h="16510">
                <a:moveTo>
                  <a:pt x="0" y="0"/>
                </a:moveTo>
                <a:lnTo>
                  <a:pt x="25" y="1066"/>
                </a:lnTo>
                <a:lnTo>
                  <a:pt x="558" y="13449"/>
                </a:lnTo>
                <a:lnTo>
                  <a:pt x="5257" y="16268"/>
                </a:lnTo>
                <a:lnTo>
                  <a:pt x="5167" y="14185"/>
                </a:lnTo>
                <a:lnTo>
                  <a:pt x="4013" y="14185"/>
                </a:lnTo>
                <a:lnTo>
                  <a:pt x="1676" y="12776"/>
                </a:lnTo>
                <a:lnTo>
                  <a:pt x="1219" y="2082"/>
                </a:lnTo>
                <a:lnTo>
                  <a:pt x="3437" y="2082"/>
                </a:lnTo>
                <a:lnTo>
                  <a:pt x="0" y="0"/>
                </a:lnTo>
                <a:close/>
              </a:path>
              <a:path w="5714" h="16510">
                <a:moveTo>
                  <a:pt x="3437" y="2082"/>
                </a:moveTo>
                <a:lnTo>
                  <a:pt x="1219" y="2082"/>
                </a:lnTo>
                <a:lnTo>
                  <a:pt x="3568" y="3492"/>
                </a:lnTo>
                <a:lnTo>
                  <a:pt x="4013" y="14185"/>
                </a:lnTo>
                <a:lnTo>
                  <a:pt x="5167" y="14185"/>
                </a:lnTo>
                <a:lnTo>
                  <a:pt x="4673" y="2832"/>
                </a:lnTo>
                <a:lnTo>
                  <a:pt x="3437" y="2082"/>
                </a:lnTo>
                <a:close/>
              </a:path>
            </a:pathLst>
          </a:custGeom>
          <a:solidFill>
            <a:srgbClr val="8F7123">
              <a:alpha val="79998"/>
            </a:srgbClr>
          </a:solidFill>
        </p:spPr>
        <p:txBody>
          <a:bodyPr wrap="square" lIns="0" tIns="0" rIns="0" bIns="0" rtlCol="0"/>
          <a:lstStyle/>
          <a:p>
            <a:endParaRPr/>
          </a:p>
        </p:txBody>
      </p:sp>
      <p:sp>
        <p:nvSpPr>
          <p:cNvPr id="981" name="object 981"/>
          <p:cNvSpPr/>
          <p:nvPr/>
        </p:nvSpPr>
        <p:spPr>
          <a:xfrm>
            <a:off x="1893772" y="4071283"/>
            <a:ext cx="4445" cy="16510"/>
          </a:xfrm>
          <a:custGeom>
            <a:avLst/>
            <a:gdLst/>
            <a:ahLst/>
            <a:cxnLst/>
            <a:rect l="l" t="t" r="r" b="b"/>
            <a:pathLst>
              <a:path w="4444" h="16510">
                <a:moveTo>
                  <a:pt x="0" y="0"/>
                </a:moveTo>
                <a:lnTo>
                  <a:pt x="673" y="15354"/>
                </a:lnTo>
                <a:lnTo>
                  <a:pt x="1435" y="16078"/>
                </a:lnTo>
                <a:lnTo>
                  <a:pt x="2438" y="16078"/>
                </a:lnTo>
                <a:lnTo>
                  <a:pt x="3378" y="16027"/>
                </a:lnTo>
                <a:lnTo>
                  <a:pt x="3987" y="15354"/>
                </a:lnTo>
                <a:lnTo>
                  <a:pt x="4067" y="14439"/>
                </a:lnTo>
                <a:lnTo>
                  <a:pt x="3517" y="2108"/>
                </a:lnTo>
                <a:lnTo>
                  <a:pt x="0" y="0"/>
                </a:lnTo>
                <a:close/>
              </a:path>
            </a:pathLst>
          </a:custGeom>
          <a:solidFill>
            <a:srgbClr val="AD9558">
              <a:alpha val="79998"/>
            </a:srgbClr>
          </a:solidFill>
        </p:spPr>
        <p:txBody>
          <a:bodyPr wrap="square" lIns="0" tIns="0" rIns="0" bIns="0" rtlCol="0"/>
          <a:lstStyle/>
          <a:p>
            <a:endParaRPr/>
          </a:p>
        </p:txBody>
      </p:sp>
      <p:sp>
        <p:nvSpPr>
          <p:cNvPr id="982" name="object 982"/>
          <p:cNvSpPr/>
          <p:nvPr/>
        </p:nvSpPr>
        <p:spPr>
          <a:xfrm>
            <a:off x="1893153" y="4070241"/>
            <a:ext cx="5715" cy="17780"/>
          </a:xfrm>
          <a:custGeom>
            <a:avLst/>
            <a:gdLst/>
            <a:ahLst/>
            <a:cxnLst/>
            <a:rect l="l" t="t" r="r" b="b"/>
            <a:pathLst>
              <a:path w="5714" h="17779">
                <a:moveTo>
                  <a:pt x="0" y="0"/>
                </a:moveTo>
                <a:lnTo>
                  <a:pt x="438" y="10172"/>
                </a:lnTo>
                <a:lnTo>
                  <a:pt x="749" y="16725"/>
                </a:lnTo>
                <a:lnTo>
                  <a:pt x="1739" y="17691"/>
                </a:lnTo>
                <a:lnTo>
                  <a:pt x="3073" y="17691"/>
                </a:lnTo>
                <a:lnTo>
                  <a:pt x="3683" y="17652"/>
                </a:lnTo>
                <a:lnTo>
                  <a:pt x="4241" y="17398"/>
                </a:lnTo>
                <a:lnTo>
                  <a:pt x="4501" y="17119"/>
                </a:lnTo>
                <a:lnTo>
                  <a:pt x="2971" y="17119"/>
                </a:lnTo>
                <a:lnTo>
                  <a:pt x="2971" y="16548"/>
                </a:lnTo>
                <a:lnTo>
                  <a:pt x="2362" y="16548"/>
                </a:lnTo>
                <a:lnTo>
                  <a:pt x="1866" y="16065"/>
                </a:lnTo>
                <a:lnTo>
                  <a:pt x="1557" y="9766"/>
                </a:lnTo>
                <a:lnTo>
                  <a:pt x="1231" y="2082"/>
                </a:lnTo>
                <a:lnTo>
                  <a:pt x="3446" y="2082"/>
                </a:lnTo>
                <a:lnTo>
                  <a:pt x="0" y="0"/>
                </a:lnTo>
                <a:close/>
              </a:path>
              <a:path w="5714" h="17779">
                <a:moveTo>
                  <a:pt x="3446" y="2082"/>
                </a:moveTo>
                <a:lnTo>
                  <a:pt x="1231" y="2082"/>
                </a:lnTo>
                <a:lnTo>
                  <a:pt x="3581" y="3479"/>
                </a:lnTo>
                <a:lnTo>
                  <a:pt x="4127" y="15646"/>
                </a:lnTo>
                <a:lnTo>
                  <a:pt x="4034" y="15913"/>
                </a:lnTo>
                <a:lnTo>
                  <a:pt x="3606" y="16395"/>
                </a:lnTo>
                <a:lnTo>
                  <a:pt x="3327" y="16522"/>
                </a:lnTo>
                <a:lnTo>
                  <a:pt x="3035" y="16548"/>
                </a:lnTo>
                <a:lnTo>
                  <a:pt x="2971" y="17119"/>
                </a:lnTo>
                <a:lnTo>
                  <a:pt x="4501" y="17119"/>
                </a:lnTo>
                <a:lnTo>
                  <a:pt x="5032" y="16548"/>
                </a:lnTo>
                <a:lnTo>
                  <a:pt x="5115" y="16395"/>
                </a:lnTo>
                <a:lnTo>
                  <a:pt x="5230" y="16065"/>
                </a:lnTo>
                <a:lnTo>
                  <a:pt x="5271" y="15646"/>
                </a:lnTo>
                <a:lnTo>
                  <a:pt x="4686" y="2832"/>
                </a:lnTo>
                <a:lnTo>
                  <a:pt x="3446" y="2082"/>
                </a:lnTo>
                <a:close/>
              </a:path>
            </a:pathLst>
          </a:custGeom>
          <a:solidFill>
            <a:srgbClr val="8F7123">
              <a:alpha val="79998"/>
            </a:srgbClr>
          </a:solidFill>
        </p:spPr>
        <p:txBody>
          <a:bodyPr wrap="square" lIns="0" tIns="0" rIns="0" bIns="0" rtlCol="0"/>
          <a:lstStyle/>
          <a:p>
            <a:endParaRPr/>
          </a:p>
        </p:txBody>
      </p:sp>
      <p:sp>
        <p:nvSpPr>
          <p:cNvPr id="983" name="object 983"/>
          <p:cNvSpPr/>
          <p:nvPr/>
        </p:nvSpPr>
        <p:spPr>
          <a:xfrm>
            <a:off x="1891192" y="4001456"/>
            <a:ext cx="4445" cy="14604"/>
          </a:xfrm>
          <a:custGeom>
            <a:avLst/>
            <a:gdLst/>
            <a:ahLst/>
            <a:cxnLst/>
            <a:rect l="l" t="t" r="r" b="b"/>
            <a:pathLst>
              <a:path w="4444" h="14604">
                <a:moveTo>
                  <a:pt x="0" y="0"/>
                </a:moveTo>
                <a:lnTo>
                  <a:pt x="88" y="3733"/>
                </a:lnTo>
                <a:lnTo>
                  <a:pt x="355" y="11963"/>
                </a:lnTo>
                <a:lnTo>
                  <a:pt x="3848" y="14071"/>
                </a:lnTo>
                <a:lnTo>
                  <a:pt x="3492" y="2095"/>
                </a:lnTo>
                <a:lnTo>
                  <a:pt x="0" y="0"/>
                </a:lnTo>
                <a:close/>
              </a:path>
            </a:pathLst>
          </a:custGeom>
          <a:solidFill>
            <a:srgbClr val="AD9558">
              <a:alpha val="79998"/>
            </a:srgbClr>
          </a:solidFill>
        </p:spPr>
        <p:txBody>
          <a:bodyPr wrap="square" lIns="0" tIns="0" rIns="0" bIns="0" rtlCol="0"/>
          <a:lstStyle/>
          <a:p>
            <a:endParaRPr/>
          </a:p>
        </p:txBody>
      </p:sp>
      <p:sp>
        <p:nvSpPr>
          <p:cNvPr id="984" name="object 984"/>
          <p:cNvSpPr/>
          <p:nvPr/>
        </p:nvSpPr>
        <p:spPr>
          <a:xfrm>
            <a:off x="1890586" y="4000428"/>
            <a:ext cx="5080" cy="16510"/>
          </a:xfrm>
          <a:custGeom>
            <a:avLst/>
            <a:gdLst/>
            <a:ahLst/>
            <a:cxnLst/>
            <a:rect l="l" t="t" r="r" b="b"/>
            <a:pathLst>
              <a:path w="5080" h="16510">
                <a:moveTo>
                  <a:pt x="0" y="0"/>
                </a:moveTo>
                <a:lnTo>
                  <a:pt x="241" y="8763"/>
                </a:lnTo>
                <a:lnTo>
                  <a:pt x="393" y="13322"/>
                </a:lnTo>
                <a:lnTo>
                  <a:pt x="5054" y="16129"/>
                </a:lnTo>
                <a:lnTo>
                  <a:pt x="4993" y="14058"/>
                </a:lnTo>
                <a:lnTo>
                  <a:pt x="3860" y="14058"/>
                </a:lnTo>
                <a:lnTo>
                  <a:pt x="1524" y="12661"/>
                </a:lnTo>
                <a:lnTo>
                  <a:pt x="1206" y="2044"/>
                </a:lnTo>
                <a:lnTo>
                  <a:pt x="3410" y="2044"/>
                </a:lnTo>
                <a:lnTo>
                  <a:pt x="0" y="0"/>
                </a:lnTo>
                <a:close/>
              </a:path>
              <a:path w="5080" h="16510">
                <a:moveTo>
                  <a:pt x="3410" y="2044"/>
                </a:moveTo>
                <a:lnTo>
                  <a:pt x="1206" y="2044"/>
                </a:lnTo>
                <a:lnTo>
                  <a:pt x="3530" y="3454"/>
                </a:lnTo>
                <a:lnTo>
                  <a:pt x="3860" y="14058"/>
                </a:lnTo>
                <a:lnTo>
                  <a:pt x="4993" y="14058"/>
                </a:lnTo>
                <a:lnTo>
                  <a:pt x="4660" y="2794"/>
                </a:lnTo>
                <a:lnTo>
                  <a:pt x="3410" y="2044"/>
                </a:lnTo>
                <a:close/>
              </a:path>
            </a:pathLst>
          </a:custGeom>
          <a:solidFill>
            <a:srgbClr val="8F7123">
              <a:alpha val="79998"/>
            </a:srgbClr>
          </a:solidFill>
        </p:spPr>
        <p:txBody>
          <a:bodyPr wrap="square" lIns="0" tIns="0" rIns="0" bIns="0" rtlCol="0"/>
          <a:lstStyle/>
          <a:p>
            <a:endParaRPr/>
          </a:p>
        </p:txBody>
      </p:sp>
      <p:sp>
        <p:nvSpPr>
          <p:cNvPr id="985" name="object 985"/>
          <p:cNvSpPr/>
          <p:nvPr/>
        </p:nvSpPr>
        <p:spPr>
          <a:xfrm>
            <a:off x="1790646" y="3577918"/>
            <a:ext cx="12700" cy="32384"/>
          </a:xfrm>
          <a:custGeom>
            <a:avLst/>
            <a:gdLst/>
            <a:ahLst/>
            <a:cxnLst/>
            <a:rect l="l" t="t" r="r" b="b"/>
            <a:pathLst>
              <a:path w="12700" h="32385">
                <a:moveTo>
                  <a:pt x="11518" y="0"/>
                </a:moveTo>
                <a:lnTo>
                  <a:pt x="7543" y="584"/>
                </a:lnTo>
                <a:lnTo>
                  <a:pt x="5270" y="2070"/>
                </a:lnTo>
                <a:lnTo>
                  <a:pt x="0" y="11188"/>
                </a:lnTo>
                <a:lnTo>
                  <a:pt x="4511" y="23469"/>
                </a:lnTo>
                <a:lnTo>
                  <a:pt x="4889" y="24447"/>
                </a:lnTo>
                <a:lnTo>
                  <a:pt x="6184" y="29298"/>
                </a:lnTo>
                <a:lnTo>
                  <a:pt x="10515" y="32207"/>
                </a:lnTo>
                <a:lnTo>
                  <a:pt x="8191" y="23469"/>
                </a:lnTo>
                <a:lnTo>
                  <a:pt x="6870" y="20091"/>
                </a:lnTo>
                <a:lnTo>
                  <a:pt x="4191" y="10769"/>
                </a:lnTo>
                <a:lnTo>
                  <a:pt x="7708" y="4724"/>
                </a:lnTo>
                <a:lnTo>
                  <a:pt x="9105" y="3848"/>
                </a:lnTo>
                <a:lnTo>
                  <a:pt x="12026" y="3403"/>
                </a:lnTo>
                <a:lnTo>
                  <a:pt x="12674" y="2540"/>
                </a:lnTo>
                <a:lnTo>
                  <a:pt x="12407" y="660"/>
                </a:lnTo>
                <a:lnTo>
                  <a:pt x="11518" y="0"/>
                </a:lnTo>
                <a:close/>
              </a:path>
            </a:pathLst>
          </a:custGeom>
          <a:solidFill>
            <a:srgbClr val="AD9558">
              <a:alpha val="79998"/>
            </a:srgbClr>
          </a:solidFill>
        </p:spPr>
        <p:txBody>
          <a:bodyPr wrap="square" lIns="0" tIns="0" rIns="0" bIns="0" rtlCol="0"/>
          <a:lstStyle/>
          <a:p>
            <a:endParaRPr/>
          </a:p>
        </p:txBody>
      </p:sp>
      <p:sp>
        <p:nvSpPr>
          <p:cNvPr id="986" name="object 986"/>
          <p:cNvSpPr/>
          <p:nvPr/>
        </p:nvSpPr>
        <p:spPr>
          <a:xfrm>
            <a:off x="1790051" y="3577306"/>
            <a:ext cx="13970" cy="34290"/>
          </a:xfrm>
          <a:custGeom>
            <a:avLst/>
            <a:gdLst/>
            <a:ahLst/>
            <a:cxnLst/>
            <a:rect l="l" t="t" r="r" b="b"/>
            <a:pathLst>
              <a:path w="13969" h="34289">
                <a:moveTo>
                  <a:pt x="12340" y="0"/>
                </a:moveTo>
                <a:lnTo>
                  <a:pt x="11095" y="203"/>
                </a:lnTo>
                <a:lnTo>
                  <a:pt x="7870" y="673"/>
                </a:lnTo>
                <a:lnTo>
                  <a:pt x="5457" y="2222"/>
                </a:lnTo>
                <a:lnTo>
                  <a:pt x="111" y="11480"/>
                </a:lnTo>
                <a:lnTo>
                  <a:pt x="0" y="11861"/>
                </a:lnTo>
                <a:lnTo>
                  <a:pt x="4541" y="24193"/>
                </a:lnTo>
                <a:lnTo>
                  <a:pt x="4936" y="25209"/>
                </a:lnTo>
                <a:lnTo>
                  <a:pt x="6269" y="30264"/>
                </a:lnTo>
                <a:lnTo>
                  <a:pt x="12061" y="34150"/>
                </a:lnTo>
                <a:lnTo>
                  <a:pt x="11354" y="31495"/>
                </a:lnTo>
                <a:lnTo>
                  <a:pt x="10156" y="31495"/>
                </a:lnTo>
                <a:lnTo>
                  <a:pt x="7273" y="29552"/>
                </a:lnTo>
                <a:lnTo>
                  <a:pt x="6028" y="24853"/>
                </a:lnTo>
                <a:lnTo>
                  <a:pt x="5520" y="23533"/>
                </a:lnTo>
                <a:lnTo>
                  <a:pt x="1215" y="11861"/>
                </a:lnTo>
                <a:lnTo>
                  <a:pt x="6269" y="3111"/>
                </a:lnTo>
                <a:lnTo>
                  <a:pt x="8403" y="1752"/>
                </a:lnTo>
                <a:lnTo>
                  <a:pt x="11908" y="1231"/>
                </a:lnTo>
                <a:lnTo>
                  <a:pt x="13573" y="1231"/>
                </a:lnTo>
                <a:lnTo>
                  <a:pt x="13521" y="888"/>
                </a:lnTo>
                <a:lnTo>
                  <a:pt x="12340" y="0"/>
                </a:lnTo>
                <a:close/>
              </a:path>
              <a:path w="13969" h="34289">
                <a:moveTo>
                  <a:pt x="13573" y="1231"/>
                </a:moveTo>
                <a:lnTo>
                  <a:pt x="11908" y="1231"/>
                </a:lnTo>
                <a:lnTo>
                  <a:pt x="12480" y="1689"/>
                </a:lnTo>
                <a:lnTo>
                  <a:pt x="12543" y="2895"/>
                </a:lnTo>
                <a:lnTo>
                  <a:pt x="12175" y="3390"/>
                </a:lnTo>
                <a:lnTo>
                  <a:pt x="11908" y="3543"/>
                </a:lnTo>
                <a:lnTo>
                  <a:pt x="9432" y="3924"/>
                </a:lnTo>
                <a:lnTo>
                  <a:pt x="7908" y="4889"/>
                </a:lnTo>
                <a:lnTo>
                  <a:pt x="3615" y="12268"/>
                </a:lnTo>
                <a:lnTo>
                  <a:pt x="8136" y="24002"/>
                </a:lnTo>
                <a:lnTo>
                  <a:pt x="8225" y="24193"/>
                </a:lnTo>
                <a:lnTo>
                  <a:pt x="10156" y="31495"/>
                </a:lnTo>
                <a:lnTo>
                  <a:pt x="11354" y="31495"/>
                </a:lnTo>
                <a:lnTo>
                  <a:pt x="9317" y="23850"/>
                </a:lnTo>
                <a:lnTo>
                  <a:pt x="8035" y="20561"/>
                </a:lnTo>
                <a:lnTo>
                  <a:pt x="5406" y="11480"/>
                </a:lnTo>
                <a:lnTo>
                  <a:pt x="8708" y="5778"/>
                </a:lnTo>
                <a:lnTo>
                  <a:pt x="9965" y="4991"/>
                </a:lnTo>
                <a:lnTo>
                  <a:pt x="12378" y="4635"/>
                </a:lnTo>
                <a:lnTo>
                  <a:pt x="12911" y="4317"/>
                </a:lnTo>
                <a:lnTo>
                  <a:pt x="13589" y="3390"/>
                </a:lnTo>
                <a:lnTo>
                  <a:pt x="13695" y="3111"/>
                </a:lnTo>
                <a:lnTo>
                  <a:pt x="13573" y="1231"/>
                </a:lnTo>
                <a:close/>
              </a:path>
            </a:pathLst>
          </a:custGeom>
          <a:solidFill>
            <a:srgbClr val="8F7123">
              <a:alpha val="79998"/>
            </a:srgbClr>
          </a:solidFill>
        </p:spPr>
        <p:txBody>
          <a:bodyPr wrap="square" lIns="0" tIns="0" rIns="0" bIns="0" rtlCol="0"/>
          <a:lstStyle/>
          <a:p>
            <a:endParaRPr/>
          </a:p>
        </p:txBody>
      </p:sp>
      <p:sp>
        <p:nvSpPr>
          <p:cNvPr id="987" name="object 987"/>
          <p:cNvSpPr/>
          <p:nvPr/>
        </p:nvSpPr>
        <p:spPr>
          <a:xfrm>
            <a:off x="1796829" y="3607211"/>
            <a:ext cx="8890" cy="17780"/>
          </a:xfrm>
          <a:custGeom>
            <a:avLst/>
            <a:gdLst/>
            <a:ahLst/>
            <a:cxnLst/>
            <a:rect l="l" t="t" r="r" b="b"/>
            <a:pathLst>
              <a:path w="8889" h="17779">
                <a:moveTo>
                  <a:pt x="0" y="0"/>
                </a:moveTo>
                <a:lnTo>
                  <a:pt x="3924" y="14795"/>
                </a:lnTo>
                <a:lnTo>
                  <a:pt x="8267" y="17716"/>
                </a:lnTo>
                <a:lnTo>
                  <a:pt x="4330" y="2921"/>
                </a:lnTo>
                <a:lnTo>
                  <a:pt x="0" y="0"/>
                </a:lnTo>
                <a:close/>
              </a:path>
            </a:pathLst>
          </a:custGeom>
          <a:solidFill>
            <a:srgbClr val="AD9558">
              <a:alpha val="79998"/>
            </a:srgbClr>
          </a:solidFill>
        </p:spPr>
        <p:txBody>
          <a:bodyPr wrap="square" lIns="0" tIns="0" rIns="0" bIns="0" rtlCol="0"/>
          <a:lstStyle/>
          <a:p>
            <a:endParaRPr/>
          </a:p>
        </p:txBody>
      </p:sp>
      <p:sp>
        <p:nvSpPr>
          <p:cNvPr id="988" name="object 988"/>
          <p:cNvSpPr/>
          <p:nvPr/>
        </p:nvSpPr>
        <p:spPr>
          <a:xfrm>
            <a:off x="1795882" y="3605900"/>
            <a:ext cx="10160" cy="20955"/>
          </a:xfrm>
          <a:custGeom>
            <a:avLst/>
            <a:gdLst/>
            <a:ahLst/>
            <a:cxnLst/>
            <a:rect l="l" t="t" r="r" b="b"/>
            <a:pathLst>
              <a:path w="10160" h="20954">
                <a:moveTo>
                  <a:pt x="0" y="0"/>
                </a:moveTo>
                <a:lnTo>
                  <a:pt x="4368" y="16471"/>
                </a:lnTo>
                <a:lnTo>
                  <a:pt x="10160" y="20358"/>
                </a:lnTo>
                <a:lnTo>
                  <a:pt x="9453" y="17703"/>
                </a:lnTo>
                <a:lnTo>
                  <a:pt x="8267" y="17703"/>
                </a:lnTo>
                <a:lnTo>
                  <a:pt x="5372" y="15760"/>
                </a:lnTo>
                <a:lnTo>
                  <a:pt x="1892" y="2641"/>
                </a:lnTo>
                <a:lnTo>
                  <a:pt x="3927" y="2641"/>
                </a:lnTo>
                <a:lnTo>
                  <a:pt x="0" y="0"/>
                </a:lnTo>
                <a:close/>
              </a:path>
              <a:path w="10160" h="20954">
                <a:moveTo>
                  <a:pt x="3927" y="2641"/>
                </a:moveTo>
                <a:lnTo>
                  <a:pt x="1892" y="2641"/>
                </a:lnTo>
                <a:lnTo>
                  <a:pt x="4775" y="4597"/>
                </a:lnTo>
                <a:lnTo>
                  <a:pt x="8267" y="17703"/>
                </a:lnTo>
                <a:lnTo>
                  <a:pt x="9453" y="17703"/>
                </a:lnTo>
                <a:lnTo>
                  <a:pt x="5778" y="3886"/>
                </a:lnTo>
                <a:lnTo>
                  <a:pt x="3927" y="2641"/>
                </a:lnTo>
                <a:close/>
              </a:path>
            </a:pathLst>
          </a:custGeom>
          <a:solidFill>
            <a:srgbClr val="8F7123">
              <a:alpha val="79998"/>
            </a:srgbClr>
          </a:solidFill>
        </p:spPr>
        <p:txBody>
          <a:bodyPr wrap="square" lIns="0" tIns="0" rIns="0" bIns="0" rtlCol="0"/>
          <a:lstStyle/>
          <a:p>
            <a:endParaRPr/>
          </a:p>
        </p:txBody>
      </p:sp>
      <p:sp>
        <p:nvSpPr>
          <p:cNvPr id="989" name="object 989"/>
          <p:cNvSpPr/>
          <p:nvPr/>
        </p:nvSpPr>
        <p:spPr>
          <a:xfrm>
            <a:off x="1890835" y="3985021"/>
            <a:ext cx="4445" cy="19050"/>
          </a:xfrm>
          <a:custGeom>
            <a:avLst/>
            <a:gdLst/>
            <a:ahLst/>
            <a:cxnLst/>
            <a:rect l="l" t="t" r="r" b="b"/>
            <a:pathLst>
              <a:path w="4444" h="19050">
                <a:moveTo>
                  <a:pt x="0" y="0"/>
                </a:moveTo>
                <a:lnTo>
                  <a:pt x="252" y="12572"/>
                </a:lnTo>
                <a:lnTo>
                  <a:pt x="355" y="16433"/>
                </a:lnTo>
                <a:lnTo>
                  <a:pt x="3848" y="18529"/>
                </a:lnTo>
                <a:lnTo>
                  <a:pt x="3543" y="7035"/>
                </a:lnTo>
                <a:lnTo>
                  <a:pt x="3454" y="2082"/>
                </a:lnTo>
                <a:lnTo>
                  <a:pt x="0" y="0"/>
                </a:lnTo>
                <a:close/>
              </a:path>
            </a:pathLst>
          </a:custGeom>
          <a:solidFill>
            <a:srgbClr val="AD9558">
              <a:alpha val="79998"/>
            </a:srgbClr>
          </a:solidFill>
        </p:spPr>
        <p:txBody>
          <a:bodyPr wrap="square" lIns="0" tIns="0" rIns="0" bIns="0" rtlCol="0"/>
          <a:lstStyle/>
          <a:p>
            <a:endParaRPr/>
          </a:p>
        </p:txBody>
      </p:sp>
      <p:sp>
        <p:nvSpPr>
          <p:cNvPr id="990" name="object 990"/>
          <p:cNvSpPr/>
          <p:nvPr/>
        </p:nvSpPr>
        <p:spPr>
          <a:xfrm>
            <a:off x="1890235" y="3984006"/>
            <a:ext cx="5080" cy="20955"/>
          </a:xfrm>
          <a:custGeom>
            <a:avLst/>
            <a:gdLst/>
            <a:ahLst/>
            <a:cxnLst/>
            <a:rect l="l" t="t" r="r" b="b"/>
            <a:pathLst>
              <a:path w="5080" h="20954">
                <a:moveTo>
                  <a:pt x="0" y="0"/>
                </a:moveTo>
                <a:lnTo>
                  <a:pt x="140" y="7734"/>
                </a:lnTo>
                <a:lnTo>
                  <a:pt x="393" y="17780"/>
                </a:lnTo>
                <a:lnTo>
                  <a:pt x="5041" y="20574"/>
                </a:lnTo>
                <a:lnTo>
                  <a:pt x="4988" y="18503"/>
                </a:lnTo>
                <a:lnTo>
                  <a:pt x="3848" y="18503"/>
                </a:lnTo>
                <a:lnTo>
                  <a:pt x="1524" y="17119"/>
                </a:lnTo>
                <a:lnTo>
                  <a:pt x="1404" y="12700"/>
                </a:lnTo>
                <a:lnTo>
                  <a:pt x="1193" y="2044"/>
                </a:lnTo>
                <a:lnTo>
                  <a:pt x="3414" y="2044"/>
                </a:lnTo>
                <a:lnTo>
                  <a:pt x="0" y="0"/>
                </a:lnTo>
                <a:close/>
              </a:path>
              <a:path w="5080" h="20954">
                <a:moveTo>
                  <a:pt x="3414" y="2044"/>
                </a:moveTo>
                <a:lnTo>
                  <a:pt x="1193" y="2044"/>
                </a:lnTo>
                <a:lnTo>
                  <a:pt x="3492" y="3429"/>
                </a:lnTo>
                <a:lnTo>
                  <a:pt x="3683" y="12700"/>
                </a:lnTo>
                <a:lnTo>
                  <a:pt x="3848" y="18503"/>
                </a:lnTo>
                <a:lnTo>
                  <a:pt x="4988" y="18503"/>
                </a:lnTo>
                <a:lnTo>
                  <a:pt x="4711" y="7734"/>
                </a:lnTo>
                <a:lnTo>
                  <a:pt x="4622" y="2768"/>
                </a:lnTo>
                <a:lnTo>
                  <a:pt x="3414" y="2044"/>
                </a:lnTo>
                <a:close/>
              </a:path>
            </a:pathLst>
          </a:custGeom>
          <a:solidFill>
            <a:srgbClr val="8F7123">
              <a:alpha val="79998"/>
            </a:srgbClr>
          </a:solidFill>
        </p:spPr>
        <p:txBody>
          <a:bodyPr wrap="square" lIns="0" tIns="0" rIns="0" bIns="0" rtlCol="0"/>
          <a:lstStyle/>
          <a:p>
            <a:endParaRPr/>
          </a:p>
        </p:txBody>
      </p:sp>
      <p:sp>
        <p:nvSpPr>
          <p:cNvPr id="991" name="object 991"/>
          <p:cNvSpPr/>
          <p:nvPr/>
        </p:nvSpPr>
        <p:spPr>
          <a:xfrm>
            <a:off x="1892048" y="4028231"/>
            <a:ext cx="4445" cy="14604"/>
          </a:xfrm>
          <a:custGeom>
            <a:avLst/>
            <a:gdLst/>
            <a:ahLst/>
            <a:cxnLst/>
            <a:rect l="l" t="t" r="r" b="b"/>
            <a:pathLst>
              <a:path w="4444" h="14604">
                <a:moveTo>
                  <a:pt x="0" y="0"/>
                </a:moveTo>
                <a:lnTo>
                  <a:pt x="444" y="12026"/>
                </a:lnTo>
                <a:lnTo>
                  <a:pt x="3949" y="14135"/>
                </a:lnTo>
                <a:lnTo>
                  <a:pt x="3505" y="2108"/>
                </a:lnTo>
                <a:lnTo>
                  <a:pt x="0" y="0"/>
                </a:lnTo>
                <a:close/>
              </a:path>
            </a:pathLst>
          </a:custGeom>
          <a:solidFill>
            <a:srgbClr val="AD9558">
              <a:alpha val="79998"/>
            </a:srgbClr>
          </a:solidFill>
        </p:spPr>
        <p:txBody>
          <a:bodyPr wrap="square" lIns="0" tIns="0" rIns="0" bIns="0" rtlCol="0"/>
          <a:lstStyle/>
          <a:p>
            <a:endParaRPr/>
          </a:p>
        </p:txBody>
      </p:sp>
      <p:sp>
        <p:nvSpPr>
          <p:cNvPr id="992" name="object 992"/>
          <p:cNvSpPr/>
          <p:nvPr/>
        </p:nvSpPr>
        <p:spPr>
          <a:xfrm>
            <a:off x="1891444" y="4027190"/>
            <a:ext cx="5715" cy="16510"/>
          </a:xfrm>
          <a:custGeom>
            <a:avLst/>
            <a:gdLst/>
            <a:ahLst/>
            <a:cxnLst/>
            <a:rect l="l" t="t" r="r" b="b"/>
            <a:pathLst>
              <a:path w="5714" h="16510">
                <a:moveTo>
                  <a:pt x="0" y="0"/>
                </a:moveTo>
                <a:lnTo>
                  <a:pt x="321" y="9232"/>
                </a:lnTo>
                <a:lnTo>
                  <a:pt x="495" y="13398"/>
                </a:lnTo>
                <a:lnTo>
                  <a:pt x="5168" y="16205"/>
                </a:lnTo>
                <a:lnTo>
                  <a:pt x="5092" y="14135"/>
                </a:lnTo>
                <a:lnTo>
                  <a:pt x="3949" y="14135"/>
                </a:lnTo>
                <a:lnTo>
                  <a:pt x="1612" y="12738"/>
                </a:lnTo>
                <a:lnTo>
                  <a:pt x="1473" y="9232"/>
                </a:lnTo>
                <a:lnTo>
                  <a:pt x="1358" y="5651"/>
                </a:lnTo>
                <a:lnTo>
                  <a:pt x="1206" y="2070"/>
                </a:lnTo>
                <a:lnTo>
                  <a:pt x="3431" y="2070"/>
                </a:lnTo>
                <a:lnTo>
                  <a:pt x="0" y="0"/>
                </a:lnTo>
                <a:close/>
              </a:path>
              <a:path w="5714" h="16510">
                <a:moveTo>
                  <a:pt x="3431" y="2070"/>
                </a:moveTo>
                <a:lnTo>
                  <a:pt x="1206" y="2070"/>
                </a:lnTo>
                <a:lnTo>
                  <a:pt x="3543" y="3492"/>
                </a:lnTo>
                <a:lnTo>
                  <a:pt x="3949" y="14135"/>
                </a:lnTo>
                <a:lnTo>
                  <a:pt x="5092" y="14135"/>
                </a:lnTo>
                <a:lnTo>
                  <a:pt x="4673" y="2819"/>
                </a:lnTo>
                <a:lnTo>
                  <a:pt x="3431" y="2070"/>
                </a:lnTo>
                <a:close/>
              </a:path>
            </a:pathLst>
          </a:custGeom>
          <a:solidFill>
            <a:srgbClr val="8F7123">
              <a:alpha val="79998"/>
            </a:srgbClr>
          </a:solidFill>
        </p:spPr>
        <p:txBody>
          <a:bodyPr wrap="square" lIns="0" tIns="0" rIns="0" bIns="0" rtlCol="0"/>
          <a:lstStyle/>
          <a:p>
            <a:endParaRPr/>
          </a:p>
        </p:txBody>
      </p:sp>
      <p:sp>
        <p:nvSpPr>
          <p:cNvPr id="993" name="object 993"/>
          <p:cNvSpPr/>
          <p:nvPr/>
        </p:nvSpPr>
        <p:spPr>
          <a:xfrm>
            <a:off x="1839314" y="3767115"/>
            <a:ext cx="8255" cy="17145"/>
          </a:xfrm>
          <a:custGeom>
            <a:avLst/>
            <a:gdLst/>
            <a:ahLst/>
            <a:cxnLst/>
            <a:rect l="l" t="t" r="r" b="b"/>
            <a:pathLst>
              <a:path w="8255" h="17145">
                <a:moveTo>
                  <a:pt x="0" y="0"/>
                </a:moveTo>
                <a:lnTo>
                  <a:pt x="3721" y="14008"/>
                </a:lnTo>
                <a:lnTo>
                  <a:pt x="7950" y="16535"/>
                </a:lnTo>
                <a:lnTo>
                  <a:pt x="4229" y="2552"/>
                </a:lnTo>
                <a:lnTo>
                  <a:pt x="0" y="0"/>
                </a:lnTo>
                <a:close/>
              </a:path>
            </a:pathLst>
          </a:custGeom>
          <a:solidFill>
            <a:srgbClr val="AD9558">
              <a:alpha val="79998"/>
            </a:srgbClr>
          </a:solidFill>
        </p:spPr>
        <p:txBody>
          <a:bodyPr wrap="square" lIns="0" tIns="0" rIns="0" bIns="0" rtlCol="0"/>
          <a:lstStyle/>
          <a:p>
            <a:endParaRPr/>
          </a:p>
        </p:txBody>
      </p:sp>
      <p:sp>
        <p:nvSpPr>
          <p:cNvPr id="994" name="object 994"/>
          <p:cNvSpPr/>
          <p:nvPr/>
        </p:nvSpPr>
        <p:spPr>
          <a:xfrm>
            <a:off x="1838396" y="3765904"/>
            <a:ext cx="10160" cy="19050"/>
          </a:xfrm>
          <a:custGeom>
            <a:avLst/>
            <a:gdLst/>
            <a:ahLst/>
            <a:cxnLst/>
            <a:rect l="l" t="t" r="r" b="b"/>
            <a:pathLst>
              <a:path w="10160" h="19050">
                <a:moveTo>
                  <a:pt x="0" y="0"/>
                </a:moveTo>
                <a:lnTo>
                  <a:pt x="4127" y="15595"/>
                </a:lnTo>
                <a:lnTo>
                  <a:pt x="9791" y="18973"/>
                </a:lnTo>
                <a:lnTo>
                  <a:pt x="9147" y="16548"/>
                </a:lnTo>
                <a:lnTo>
                  <a:pt x="7950" y="16548"/>
                </a:lnTo>
                <a:lnTo>
                  <a:pt x="5130" y="14846"/>
                </a:lnTo>
                <a:lnTo>
                  <a:pt x="1828" y="2438"/>
                </a:lnTo>
                <a:lnTo>
                  <a:pt x="4063" y="2438"/>
                </a:lnTo>
                <a:lnTo>
                  <a:pt x="0" y="0"/>
                </a:lnTo>
                <a:close/>
              </a:path>
              <a:path w="10160" h="19050">
                <a:moveTo>
                  <a:pt x="4063" y="2438"/>
                </a:moveTo>
                <a:lnTo>
                  <a:pt x="1828" y="2438"/>
                </a:lnTo>
                <a:lnTo>
                  <a:pt x="4648" y="4127"/>
                </a:lnTo>
                <a:lnTo>
                  <a:pt x="7950" y="16548"/>
                </a:lnTo>
                <a:lnTo>
                  <a:pt x="9147" y="16548"/>
                </a:lnTo>
                <a:lnTo>
                  <a:pt x="5651" y="3390"/>
                </a:lnTo>
                <a:lnTo>
                  <a:pt x="4063" y="2438"/>
                </a:lnTo>
                <a:close/>
              </a:path>
            </a:pathLst>
          </a:custGeom>
          <a:solidFill>
            <a:srgbClr val="8F7123">
              <a:alpha val="79998"/>
            </a:srgbClr>
          </a:solidFill>
        </p:spPr>
        <p:txBody>
          <a:bodyPr wrap="square" lIns="0" tIns="0" rIns="0" bIns="0" rtlCol="0"/>
          <a:lstStyle/>
          <a:p>
            <a:endParaRPr/>
          </a:p>
        </p:txBody>
      </p:sp>
      <p:sp>
        <p:nvSpPr>
          <p:cNvPr id="995" name="object 995"/>
          <p:cNvSpPr/>
          <p:nvPr/>
        </p:nvSpPr>
        <p:spPr>
          <a:xfrm>
            <a:off x="1886526" y="3944823"/>
            <a:ext cx="8255" cy="17145"/>
          </a:xfrm>
          <a:custGeom>
            <a:avLst/>
            <a:gdLst/>
            <a:ahLst/>
            <a:cxnLst/>
            <a:rect l="l" t="t" r="r" b="b"/>
            <a:pathLst>
              <a:path w="8255" h="17145">
                <a:moveTo>
                  <a:pt x="0" y="0"/>
                </a:moveTo>
                <a:lnTo>
                  <a:pt x="3721" y="13995"/>
                </a:lnTo>
                <a:lnTo>
                  <a:pt x="7950" y="16535"/>
                </a:lnTo>
                <a:lnTo>
                  <a:pt x="4229" y="2539"/>
                </a:lnTo>
                <a:lnTo>
                  <a:pt x="0" y="0"/>
                </a:lnTo>
                <a:close/>
              </a:path>
            </a:pathLst>
          </a:custGeom>
          <a:solidFill>
            <a:srgbClr val="AD9558">
              <a:alpha val="79998"/>
            </a:srgbClr>
          </a:solidFill>
        </p:spPr>
        <p:txBody>
          <a:bodyPr wrap="square" lIns="0" tIns="0" rIns="0" bIns="0" rtlCol="0"/>
          <a:lstStyle/>
          <a:p>
            <a:endParaRPr/>
          </a:p>
        </p:txBody>
      </p:sp>
      <p:sp>
        <p:nvSpPr>
          <p:cNvPr id="996" name="object 996"/>
          <p:cNvSpPr/>
          <p:nvPr/>
        </p:nvSpPr>
        <p:spPr>
          <a:xfrm>
            <a:off x="1885609" y="3943597"/>
            <a:ext cx="10160" cy="19050"/>
          </a:xfrm>
          <a:custGeom>
            <a:avLst/>
            <a:gdLst/>
            <a:ahLst/>
            <a:cxnLst/>
            <a:rect l="l" t="t" r="r" b="b"/>
            <a:pathLst>
              <a:path w="10160" h="19050">
                <a:moveTo>
                  <a:pt x="0" y="0"/>
                </a:moveTo>
                <a:lnTo>
                  <a:pt x="4140" y="15595"/>
                </a:lnTo>
                <a:lnTo>
                  <a:pt x="9778" y="18986"/>
                </a:lnTo>
                <a:lnTo>
                  <a:pt x="9131" y="16548"/>
                </a:lnTo>
                <a:lnTo>
                  <a:pt x="7950" y="16548"/>
                </a:lnTo>
                <a:lnTo>
                  <a:pt x="5130" y="14859"/>
                </a:lnTo>
                <a:lnTo>
                  <a:pt x="1828" y="2438"/>
                </a:lnTo>
                <a:lnTo>
                  <a:pt x="4039" y="2438"/>
                </a:lnTo>
                <a:lnTo>
                  <a:pt x="0" y="0"/>
                </a:lnTo>
                <a:close/>
              </a:path>
              <a:path w="10160" h="19050">
                <a:moveTo>
                  <a:pt x="4039" y="2438"/>
                </a:moveTo>
                <a:lnTo>
                  <a:pt x="1828" y="2438"/>
                </a:lnTo>
                <a:lnTo>
                  <a:pt x="4648" y="4140"/>
                </a:lnTo>
                <a:lnTo>
                  <a:pt x="7950" y="16548"/>
                </a:lnTo>
                <a:lnTo>
                  <a:pt x="9131" y="16548"/>
                </a:lnTo>
                <a:lnTo>
                  <a:pt x="5638" y="3403"/>
                </a:lnTo>
                <a:lnTo>
                  <a:pt x="4039" y="2438"/>
                </a:lnTo>
                <a:close/>
              </a:path>
            </a:pathLst>
          </a:custGeom>
          <a:solidFill>
            <a:srgbClr val="8F7123">
              <a:alpha val="79998"/>
            </a:srgbClr>
          </a:solidFill>
        </p:spPr>
        <p:txBody>
          <a:bodyPr wrap="square" lIns="0" tIns="0" rIns="0" bIns="0" rtlCol="0"/>
          <a:lstStyle/>
          <a:p>
            <a:endParaRPr/>
          </a:p>
        </p:txBody>
      </p:sp>
      <p:sp>
        <p:nvSpPr>
          <p:cNvPr id="997" name="object 997"/>
          <p:cNvSpPr/>
          <p:nvPr/>
        </p:nvSpPr>
        <p:spPr>
          <a:xfrm>
            <a:off x="1890248" y="3958825"/>
            <a:ext cx="12700" cy="28575"/>
          </a:xfrm>
          <a:custGeom>
            <a:avLst/>
            <a:gdLst/>
            <a:ahLst/>
            <a:cxnLst/>
            <a:rect l="l" t="t" r="r" b="b"/>
            <a:pathLst>
              <a:path w="12700" h="28575">
                <a:moveTo>
                  <a:pt x="0" y="0"/>
                </a:moveTo>
                <a:lnTo>
                  <a:pt x="1130" y="4292"/>
                </a:lnTo>
                <a:lnTo>
                  <a:pt x="584" y="6210"/>
                </a:lnTo>
                <a:lnTo>
                  <a:pt x="470" y="17145"/>
                </a:lnTo>
                <a:lnTo>
                  <a:pt x="584" y="26212"/>
                </a:lnTo>
                <a:lnTo>
                  <a:pt x="4038" y="28282"/>
                </a:lnTo>
                <a:lnTo>
                  <a:pt x="3882" y="17145"/>
                </a:lnTo>
                <a:lnTo>
                  <a:pt x="3989" y="9906"/>
                </a:lnTo>
                <a:lnTo>
                  <a:pt x="4051" y="8559"/>
                </a:lnTo>
                <a:lnTo>
                  <a:pt x="8165" y="8559"/>
                </a:lnTo>
                <a:lnTo>
                  <a:pt x="7912" y="8039"/>
                </a:lnTo>
                <a:lnTo>
                  <a:pt x="5765" y="4546"/>
                </a:lnTo>
                <a:lnTo>
                  <a:pt x="4432" y="3327"/>
                </a:lnTo>
                <a:lnTo>
                  <a:pt x="4229" y="2552"/>
                </a:lnTo>
                <a:lnTo>
                  <a:pt x="0" y="0"/>
                </a:lnTo>
                <a:close/>
              </a:path>
              <a:path w="12700" h="28575">
                <a:moveTo>
                  <a:pt x="8165" y="8559"/>
                </a:moveTo>
                <a:lnTo>
                  <a:pt x="4051" y="8559"/>
                </a:lnTo>
                <a:lnTo>
                  <a:pt x="4825" y="9906"/>
                </a:lnTo>
                <a:lnTo>
                  <a:pt x="5778" y="11709"/>
                </a:lnTo>
                <a:lnTo>
                  <a:pt x="6870" y="13843"/>
                </a:lnTo>
                <a:lnTo>
                  <a:pt x="12344" y="17145"/>
                </a:lnTo>
                <a:lnTo>
                  <a:pt x="8165" y="8559"/>
                </a:lnTo>
                <a:close/>
              </a:path>
            </a:pathLst>
          </a:custGeom>
          <a:solidFill>
            <a:srgbClr val="AD9558">
              <a:alpha val="79998"/>
            </a:srgbClr>
          </a:solidFill>
        </p:spPr>
        <p:txBody>
          <a:bodyPr wrap="square" lIns="0" tIns="0" rIns="0" bIns="0" rtlCol="0"/>
          <a:lstStyle/>
          <a:p>
            <a:endParaRPr/>
          </a:p>
        </p:txBody>
      </p:sp>
      <p:sp>
        <p:nvSpPr>
          <p:cNvPr id="998" name="object 998"/>
          <p:cNvSpPr/>
          <p:nvPr/>
        </p:nvSpPr>
        <p:spPr>
          <a:xfrm>
            <a:off x="1889328" y="3957597"/>
            <a:ext cx="15240" cy="31115"/>
          </a:xfrm>
          <a:custGeom>
            <a:avLst/>
            <a:gdLst/>
            <a:ahLst/>
            <a:cxnLst/>
            <a:rect l="l" t="t" r="r" b="b"/>
            <a:pathLst>
              <a:path w="15239" h="31114">
                <a:moveTo>
                  <a:pt x="0" y="0"/>
                </a:moveTo>
                <a:lnTo>
                  <a:pt x="1288" y="4864"/>
                </a:lnTo>
                <a:lnTo>
                  <a:pt x="1392" y="5778"/>
                </a:lnTo>
                <a:lnTo>
                  <a:pt x="921" y="7632"/>
                </a:lnTo>
                <a:lnTo>
                  <a:pt x="829" y="19621"/>
                </a:lnTo>
                <a:lnTo>
                  <a:pt x="927" y="27749"/>
                </a:lnTo>
                <a:lnTo>
                  <a:pt x="5549" y="30530"/>
                </a:lnTo>
                <a:lnTo>
                  <a:pt x="5514" y="28473"/>
                </a:lnTo>
                <a:lnTo>
                  <a:pt x="4381" y="28473"/>
                </a:lnTo>
                <a:lnTo>
                  <a:pt x="2070" y="27101"/>
                </a:lnTo>
                <a:lnTo>
                  <a:pt x="1969" y="19621"/>
                </a:lnTo>
                <a:lnTo>
                  <a:pt x="2044" y="7632"/>
                </a:lnTo>
                <a:lnTo>
                  <a:pt x="2650" y="5511"/>
                </a:lnTo>
                <a:lnTo>
                  <a:pt x="1828" y="2438"/>
                </a:lnTo>
                <a:lnTo>
                  <a:pt x="4039" y="2438"/>
                </a:lnTo>
                <a:lnTo>
                  <a:pt x="0" y="0"/>
                </a:lnTo>
                <a:close/>
              </a:path>
              <a:path w="15239" h="31114">
                <a:moveTo>
                  <a:pt x="4483" y="7835"/>
                </a:moveTo>
                <a:lnTo>
                  <a:pt x="4390" y="9956"/>
                </a:lnTo>
                <a:lnTo>
                  <a:pt x="4264" y="21653"/>
                </a:lnTo>
                <a:lnTo>
                  <a:pt x="4381" y="28473"/>
                </a:lnTo>
                <a:lnTo>
                  <a:pt x="5514" y="28473"/>
                </a:lnTo>
                <a:lnTo>
                  <a:pt x="5388" y="19621"/>
                </a:lnTo>
                <a:lnTo>
                  <a:pt x="5473" y="11861"/>
                </a:lnTo>
                <a:lnTo>
                  <a:pt x="6782" y="11861"/>
                </a:lnTo>
                <a:lnTo>
                  <a:pt x="6197" y="10756"/>
                </a:lnTo>
                <a:lnTo>
                  <a:pt x="4483" y="7835"/>
                </a:lnTo>
                <a:close/>
              </a:path>
              <a:path w="15239" h="31114">
                <a:moveTo>
                  <a:pt x="6782" y="11861"/>
                </a:moveTo>
                <a:lnTo>
                  <a:pt x="5473" y="11861"/>
                </a:lnTo>
                <a:lnTo>
                  <a:pt x="6078" y="12966"/>
                </a:lnTo>
                <a:lnTo>
                  <a:pt x="7366" y="15481"/>
                </a:lnTo>
                <a:lnTo>
                  <a:pt x="14630" y="19862"/>
                </a:lnTo>
                <a:lnTo>
                  <a:pt x="13180" y="16878"/>
                </a:lnTo>
                <a:lnTo>
                  <a:pt x="11899" y="16878"/>
                </a:lnTo>
                <a:lnTo>
                  <a:pt x="8229" y="14681"/>
                </a:lnTo>
                <a:lnTo>
                  <a:pt x="6782" y="11861"/>
                </a:lnTo>
                <a:close/>
              </a:path>
              <a:path w="15239" h="31114">
                <a:moveTo>
                  <a:pt x="4039" y="2438"/>
                </a:moveTo>
                <a:lnTo>
                  <a:pt x="1828" y="2438"/>
                </a:lnTo>
                <a:lnTo>
                  <a:pt x="4648" y="4152"/>
                </a:lnTo>
                <a:lnTo>
                  <a:pt x="4851" y="4864"/>
                </a:lnTo>
                <a:lnTo>
                  <a:pt x="6299" y="6197"/>
                </a:lnTo>
                <a:lnTo>
                  <a:pt x="8489" y="9956"/>
                </a:lnTo>
                <a:lnTo>
                  <a:pt x="11899" y="16878"/>
                </a:lnTo>
                <a:lnTo>
                  <a:pt x="13180" y="16878"/>
                </a:lnTo>
                <a:lnTo>
                  <a:pt x="9781" y="9893"/>
                </a:lnTo>
                <a:lnTo>
                  <a:pt x="7442" y="5778"/>
                </a:lnTo>
                <a:lnTo>
                  <a:pt x="5867" y="4241"/>
                </a:lnTo>
                <a:lnTo>
                  <a:pt x="5638" y="3403"/>
                </a:lnTo>
                <a:lnTo>
                  <a:pt x="4039" y="2438"/>
                </a:lnTo>
                <a:close/>
              </a:path>
            </a:pathLst>
          </a:custGeom>
          <a:solidFill>
            <a:srgbClr val="8F7123">
              <a:alpha val="79998"/>
            </a:srgbClr>
          </a:solidFill>
        </p:spPr>
        <p:txBody>
          <a:bodyPr wrap="square" lIns="0" tIns="0" rIns="0" bIns="0" rtlCol="0"/>
          <a:lstStyle/>
          <a:p>
            <a:endParaRPr/>
          </a:p>
        </p:txBody>
      </p:sp>
      <p:sp>
        <p:nvSpPr>
          <p:cNvPr id="999" name="object 999"/>
          <p:cNvSpPr/>
          <p:nvPr/>
        </p:nvSpPr>
        <p:spPr>
          <a:xfrm>
            <a:off x="1878590" y="3914932"/>
            <a:ext cx="8255" cy="17145"/>
          </a:xfrm>
          <a:custGeom>
            <a:avLst/>
            <a:gdLst/>
            <a:ahLst/>
            <a:cxnLst/>
            <a:rect l="l" t="t" r="r" b="b"/>
            <a:pathLst>
              <a:path w="8255" h="17145">
                <a:moveTo>
                  <a:pt x="0" y="0"/>
                </a:moveTo>
                <a:lnTo>
                  <a:pt x="3708" y="14008"/>
                </a:lnTo>
                <a:lnTo>
                  <a:pt x="7950" y="16548"/>
                </a:lnTo>
                <a:lnTo>
                  <a:pt x="4229" y="2552"/>
                </a:lnTo>
                <a:lnTo>
                  <a:pt x="0" y="0"/>
                </a:lnTo>
                <a:close/>
              </a:path>
            </a:pathLst>
          </a:custGeom>
          <a:solidFill>
            <a:srgbClr val="AD9558">
              <a:alpha val="79998"/>
            </a:srgbClr>
          </a:solidFill>
        </p:spPr>
        <p:txBody>
          <a:bodyPr wrap="square" lIns="0" tIns="0" rIns="0" bIns="0" rtlCol="0"/>
          <a:lstStyle/>
          <a:p>
            <a:endParaRPr/>
          </a:p>
        </p:txBody>
      </p:sp>
      <p:sp>
        <p:nvSpPr>
          <p:cNvPr id="1000" name="object 1000"/>
          <p:cNvSpPr/>
          <p:nvPr/>
        </p:nvSpPr>
        <p:spPr>
          <a:xfrm>
            <a:off x="1877672" y="3913720"/>
            <a:ext cx="10160" cy="19050"/>
          </a:xfrm>
          <a:custGeom>
            <a:avLst/>
            <a:gdLst/>
            <a:ahLst/>
            <a:cxnLst/>
            <a:rect l="l" t="t" r="r" b="b"/>
            <a:pathLst>
              <a:path w="10160" h="19050">
                <a:moveTo>
                  <a:pt x="0" y="0"/>
                </a:moveTo>
                <a:lnTo>
                  <a:pt x="4140" y="15595"/>
                </a:lnTo>
                <a:lnTo>
                  <a:pt x="9778" y="18973"/>
                </a:lnTo>
                <a:lnTo>
                  <a:pt x="9134" y="16548"/>
                </a:lnTo>
                <a:lnTo>
                  <a:pt x="7950" y="16548"/>
                </a:lnTo>
                <a:lnTo>
                  <a:pt x="5130" y="14846"/>
                </a:lnTo>
                <a:lnTo>
                  <a:pt x="1828" y="2438"/>
                </a:lnTo>
                <a:lnTo>
                  <a:pt x="4054" y="2438"/>
                </a:lnTo>
                <a:lnTo>
                  <a:pt x="0" y="0"/>
                </a:lnTo>
                <a:close/>
              </a:path>
              <a:path w="10160" h="19050">
                <a:moveTo>
                  <a:pt x="4054" y="2438"/>
                </a:moveTo>
                <a:lnTo>
                  <a:pt x="1828" y="2438"/>
                </a:lnTo>
                <a:lnTo>
                  <a:pt x="4648" y="4127"/>
                </a:lnTo>
                <a:lnTo>
                  <a:pt x="7950" y="16548"/>
                </a:lnTo>
                <a:lnTo>
                  <a:pt x="9134" y="16548"/>
                </a:lnTo>
                <a:lnTo>
                  <a:pt x="5638" y="3390"/>
                </a:lnTo>
                <a:lnTo>
                  <a:pt x="4054" y="2438"/>
                </a:lnTo>
                <a:close/>
              </a:path>
            </a:pathLst>
          </a:custGeom>
          <a:solidFill>
            <a:srgbClr val="8F7123">
              <a:alpha val="79998"/>
            </a:srgbClr>
          </a:solidFill>
        </p:spPr>
        <p:txBody>
          <a:bodyPr wrap="square" lIns="0" tIns="0" rIns="0" bIns="0" rtlCol="0"/>
          <a:lstStyle/>
          <a:p>
            <a:endParaRPr/>
          </a:p>
        </p:txBody>
      </p:sp>
      <p:sp>
        <p:nvSpPr>
          <p:cNvPr id="1001" name="object 1001"/>
          <p:cNvSpPr/>
          <p:nvPr/>
        </p:nvSpPr>
        <p:spPr>
          <a:xfrm>
            <a:off x="1905046" y="3989212"/>
            <a:ext cx="13970" cy="21590"/>
          </a:xfrm>
          <a:custGeom>
            <a:avLst/>
            <a:gdLst/>
            <a:ahLst/>
            <a:cxnLst/>
            <a:rect l="l" t="t" r="r" b="b"/>
            <a:pathLst>
              <a:path w="13969" h="21589">
                <a:moveTo>
                  <a:pt x="0" y="0"/>
                </a:moveTo>
                <a:lnTo>
                  <a:pt x="2692" y="5803"/>
                </a:lnTo>
                <a:lnTo>
                  <a:pt x="8318" y="18338"/>
                </a:lnTo>
                <a:lnTo>
                  <a:pt x="13423" y="21412"/>
                </a:lnTo>
                <a:lnTo>
                  <a:pt x="8521" y="10388"/>
                </a:lnTo>
                <a:lnTo>
                  <a:pt x="5219" y="3136"/>
                </a:lnTo>
                <a:lnTo>
                  <a:pt x="0" y="0"/>
                </a:lnTo>
                <a:close/>
              </a:path>
            </a:pathLst>
          </a:custGeom>
          <a:solidFill>
            <a:srgbClr val="AD9558">
              <a:alpha val="79998"/>
            </a:srgbClr>
          </a:solidFill>
        </p:spPr>
        <p:txBody>
          <a:bodyPr wrap="square" lIns="0" tIns="0" rIns="0" bIns="0" rtlCol="0"/>
          <a:lstStyle/>
          <a:p>
            <a:endParaRPr/>
          </a:p>
        </p:txBody>
      </p:sp>
      <p:sp>
        <p:nvSpPr>
          <p:cNvPr id="1002" name="object 1002"/>
          <p:cNvSpPr/>
          <p:nvPr/>
        </p:nvSpPr>
        <p:spPr>
          <a:xfrm>
            <a:off x="1903749" y="3987758"/>
            <a:ext cx="16510" cy="24765"/>
          </a:xfrm>
          <a:custGeom>
            <a:avLst/>
            <a:gdLst/>
            <a:ahLst/>
            <a:cxnLst/>
            <a:rect l="l" t="t" r="r" b="b"/>
            <a:pathLst>
              <a:path w="16510" h="24764">
                <a:moveTo>
                  <a:pt x="0" y="0"/>
                </a:moveTo>
                <a:lnTo>
                  <a:pt x="3302" y="7124"/>
                </a:lnTo>
                <a:lnTo>
                  <a:pt x="6147" y="13423"/>
                </a:lnTo>
                <a:lnTo>
                  <a:pt x="9169" y="20180"/>
                </a:lnTo>
                <a:lnTo>
                  <a:pt x="15976" y="24295"/>
                </a:lnTo>
                <a:lnTo>
                  <a:pt x="14720" y="21437"/>
                </a:lnTo>
                <a:lnTo>
                  <a:pt x="13462" y="21437"/>
                </a:lnTo>
                <a:lnTo>
                  <a:pt x="10058" y="19392"/>
                </a:lnTo>
                <a:lnTo>
                  <a:pt x="7352" y="13309"/>
                </a:lnTo>
                <a:lnTo>
                  <a:pt x="4902" y="7873"/>
                </a:lnTo>
                <a:lnTo>
                  <a:pt x="2603" y="2895"/>
                </a:lnTo>
                <a:lnTo>
                  <a:pt x="4817" y="2895"/>
                </a:lnTo>
                <a:lnTo>
                  <a:pt x="0" y="0"/>
                </a:lnTo>
                <a:close/>
              </a:path>
              <a:path w="16510" h="24764">
                <a:moveTo>
                  <a:pt x="4817" y="2895"/>
                </a:moveTo>
                <a:lnTo>
                  <a:pt x="2603" y="2895"/>
                </a:lnTo>
                <a:lnTo>
                  <a:pt x="6083" y="4978"/>
                </a:lnTo>
                <a:lnTo>
                  <a:pt x="6616" y="6197"/>
                </a:lnTo>
                <a:lnTo>
                  <a:pt x="11061" y="15989"/>
                </a:lnTo>
                <a:lnTo>
                  <a:pt x="13462" y="21437"/>
                </a:lnTo>
                <a:lnTo>
                  <a:pt x="14720" y="21437"/>
                </a:lnTo>
                <a:lnTo>
                  <a:pt x="10020" y="10883"/>
                </a:lnTo>
                <a:lnTo>
                  <a:pt x="6972" y="4190"/>
                </a:lnTo>
                <a:lnTo>
                  <a:pt x="4817" y="2895"/>
                </a:lnTo>
                <a:close/>
              </a:path>
            </a:pathLst>
          </a:custGeom>
          <a:solidFill>
            <a:srgbClr val="8F7123">
              <a:alpha val="79998"/>
            </a:srgbClr>
          </a:solidFill>
        </p:spPr>
        <p:txBody>
          <a:bodyPr wrap="square" lIns="0" tIns="0" rIns="0" bIns="0" rtlCol="0"/>
          <a:lstStyle/>
          <a:p>
            <a:endParaRPr/>
          </a:p>
        </p:txBody>
      </p:sp>
      <p:sp>
        <p:nvSpPr>
          <p:cNvPr id="1003" name="object 1003"/>
          <p:cNvSpPr/>
          <p:nvPr/>
        </p:nvSpPr>
        <p:spPr>
          <a:xfrm>
            <a:off x="1897123" y="3972664"/>
            <a:ext cx="13335" cy="19685"/>
          </a:xfrm>
          <a:custGeom>
            <a:avLst/>
            <a:gdLst/>
            <a:ahLst/>
            <a:cxnLst/>
            <a:rect l="l" t="t" r="r" b="b"/>
            <a:pathLst>
              <a:path w="13335" h="19685">
                <a:moveTo>
                  <a:pt x="0" y="0"/>
                </a:moveTo>
                <a:lnTo>
                  <a:pt x="2197" y="4343"/>
                </a:lnTo>
                <a:lnTo>
                  <a:pt x="4953" y="10121"/>
                </a:lnTo>
                <a:lnTo>
                  <a:pt x="7924" y="16548"/>
                </a:lnTo>
                <a:lnTo>
                  <a:pt x="13144" y="19672"/>
                </a:lnTo>
                <a:lnTo>
                  <a:pt x="10020" y="12826"/>
                </a:lnTo>
                <a:lnTo>
                  <a:pt x="7518" y="7480"/>
                </a:lnTo>
                <a:lnTo>
                  <a:pt x="5473" y="3301"/>
                </a:lnTo>
                <a:lnTo>
                  <a:pt x="0" y="0"/>
                </a:lnTo>
                <a:close/>
              </a:path>
            </a:pathLst>
          </a:custGeom>
          <a:solidFill>
            <a:srgbClr val="AD9558">
              <a:alpha val="79998"/>
            </a:srgbClr>
          </a:solidFill>
        </p:spPr>
        <p:txBody>
          <a:bodyPr wrap="square" lIns="0" tIns="0" rIns="0" bIns="0" rtlCol="0"/>
          <a:lstStyle/>
          <a:p>
            <a:endParaRPr/>
          </a:p>
        </p:txBody>
      </p:sp>
      <p:sp>
        <p:nvSpPr>
          <p:cNvPr id="1004" name="object 1004"/>
          <p:cNvSpPr/>
          <p:nvPr/>
        </p:nvSpPr>
        <p:spPr>
          <a:xfrm>
            <a:off x="1895718" y="3971149"/>
            <a:ext cx="15875" cy="22860"/>
          </a:xfrm>
          <a:custGeom>
            <a:avLst/>
            <a:gdLst/>
            <a:ahLst/>
            <a:cxnLst/>
            <a:rect l="l" t="t" r="r" b="b"/>
            <a:pathLst>
              <a:path w="15875" h="22860">
                <a:moveTo>
                  <a:pt x="0" y="0"/>
                </a:moveTo>
                <a:lnTo>
                  <a:pt x="2971" y="5880"/>
                </a:lnTo>
                <a:lnTo>
                  <a:pt x="5638" y="11442"/>
                </a:lnTo>
                <a:lnTo>
                  <a:pt x="8877" y="18453"/>
                </a:lnTo>
                <a:lnTo>
                  <a:pt x="15836" y="22644"/>
                </a:lnTo>
                <a:lnTo>
                  <a:pt x="14522" y="19761"/>
                </a:lnTo>
                <a:lnTo>
                  <a:pt x="13258" y="19761"/>
                </a:lnTo>
                <a:lnTo>
                  <a:pt x="9779" y="17652"/>
                </a:lnTo>
                <a:lnTo>
                  <a:pt x="7061" y="11798"/>
                </a:lnTo>
                <a:lnTo>
                  <a:pt x="4724" y="6883"/>
                </a:lnTo>
                <a:lnTo>
                  <a:pt x="2806" y="3035"/>
                </a:lnTo>
                <a:lnTo>
                  <a:pt x="5032" y="3035"/>
                </a:lnTo>
                <a:lnTo>
                  <a:pt x="0" y="0"/>
                </a:lnTo>
                <a:close/>
              </a:path>
              <a:path w="15875" h="22860">
                <a:moveTo>
                  <a:pt x="5032" y="3035"/>
                </a:moveTo>
                <a:lnTo>
                  <a:pt x="2806" y="3035"/>
                </a:lnTo>
                <a:lnTo>
                  <a:pt x="6438" y="5232"/>
                </a:lnTo>
                <a:lnTo>
                  <a:pt x="8343" y="9143"/>
                </a:lnTo>
                <a:lnTo>
                  <a:pt x="10591" y="13906"/>
                </a:lnTo>
                <a:lnTo>
                  <a:pt x="13258" y="19761"/>
                </a:lnTo>
                <a:lnTo>
                  <a:pt x="14522" y="19761"/>
                </a:lnTo>
                <a:lnTo>
                  <a:pt x="12014" y="14262"/>
                </a:lnTo>
                <a:lnTo>
                  <a:pt x="9512" y="8902"/>
                </a:lnTo>
                <a:lnTo>
                  <a:pt x="7327" y="4419"/>
                </a:lnTo>
                <a:lnTo>
                  <a:pt x="5032" y="3035"/>
                </a:lnTo>
                <a:close/>
              </a:path>
            </a:pathLst>
          </a:custGeom>
          <a:solidFill>
            <a:srgbClr val="8F7123">
              <a:alpha val="79998"/>
            </a:srgbClr>
          </a:solidFill>
        </p:spPr>
        <p:txBody>
          <a:bodyPr wrap="square" lIns="0" tIns="0" rIns="0" bIns="0" rtlCol="0"/>
          <a:lstStyle/>
          <a:p>
            <a:endParaRPr/>
          </a:p>
        </p:txBody>
      </p:sp>
      <p:sp>
        <p:nvSpPr>
          <p:cNvPr id="1005" name="object 1005"/>
          <p:cNvSpPr/>
          <p:nvPr/>
        </p:nvSpPr>
        <p:spPr>
          <a:xfrm>
            <a:off x="1913359" y="4007556"/>
            <a:ext cx="12065" cy="19050"/>
          </a:xfrm>
          <a:custGeom>
            <a:avLst/>
            <a:gdLst/>
            <a:ahLst/>
            <a:cxnLst/>
            <a:rect l="l" t="t" r="r" b="b"/>
            <a:pathLst>
              <a:path w="12064" h="19050">
                <a:moveTo>
                  <a:pt x="0" y="0"/>
                </a:moveTo>
                <a:lnTo>
                  <a:pt x="2964" y="6659"/>
                </a:lnTo>
                <a:lnTo>
                  <a:pt x="7035" y="15976"/>
                </a:lnTo>
                <a:lnTo>
                  <a:pt x="11734" y="18808"/>
                </a:lnTo>
                <a:lnTo>
                  <a:pt x="11620" y="17945"/>
                </a:lnTo>
                <a:lnTo>
                  <a:pt x="8877" y="11582"/>
                </a:lnTo>
                <a:lnTo>
                  <a:pt x="5118" y="3073"/>
                </a:lnTo>
                <a:lnTo>
                  <a:pt x="0" y="0"/>
                </a:lnTo>
                <a:close/>
              </a:path>
            </a:pathLst>
          </a:custGeom>
          <a:solidFill>
            <a:srgbClr val="AD9558">
              <a:alpha val="79998"/>
            </a:srgbClr>
          </a:solidFill>
        </p:spPr>
        <p:txBody>
          <a:bodyPr wrap="square" lIns="0" tIns="0" rIns="0" bIns="0" rtlCol="0"/>
          <a:lstStyle/>
          <a:p>
            <a:endParaRPr/>
          </a:p>
        </p:txBody>
      </p:sp>
      <p:sp>
        <p:nvSpPr>
          <p:cNvPr id="1006" name="object 1006"/>
          <p:cNvSpPr/>
          <p:nvPr/>
        </p:nvSpPr>
        <p:spPr>
          <a:xfrm>
            <a:off x="1912103" y="4006123"/>
            <a:ext cx="13970" cy="21590"/>
          </a:xfrm>
          <a:custGeom>
            <a:avLst/>
            <a:gdLst/>
            <a:ahLst/>
            <a:cxnLst/>
            <a:rect l="l" t="t" r="r" b="b"/>
            <a:pathLst>
              <a:path w="13969" h="21589">
                <a:moveTo>
                  <a:pt x="0" y="0"/>
                </a:moveTo>
                <a:lnTo>
                  <a:pt x="5511" y="12458"/>
                </a:lnTo>
                <a:lnTo>
                  <a:pt x="7835" y="17818"/>
                </a:lnTo>
                <a:lnTo>
                  <a:pt x="13474" y="21208"/>
                </a:lnTo>
                <a:lnTo>
                  <a:pt x="13550" y="19507"/>
                </a:lnTo>
                <a:lnTo>
                  <a:pt x="13354" y="19049"/>
                </a:lnTo>
                <a:lnTo>
                  <a:pt x="12115" y="19049"/>
                </a:lnTo>
                <a:lnTo>
                  <a:pt x="8737" y="17017"/>
                </a:lnTo>
                <a:lnTo>
                  <a:pt x="4845" y="8092"/>
                </a:lnTo>
                <a:lnTo>
                  <a:pt x="2527" y="2857"/>
                </a:lnTo>
                <a:lnTo>
                  <a:pt x="4759" y="2857"/>
                </a:lnTo>
                <a:lnTo>
                  <a:pt x="0" y="0"/>
                </a:lnTo>
                <a:close/>
              </a:path>
              <a:path w="13969" h="21589">
                <a:moveTo>
                  <a:pt x="4759" y="2857"/>
                </a:moveTo>
                <a:lnTo>
                  <a:pt x="2527" y="2857"/>
                </a:lnTo>
                <a:lnTo>
                  <a:pt x="5918" y="4902"/>
                </a:lnTo>
                <a:lnTo>
                  <a:pt x="9029" y="11937"/>
                </a:lnTo>
                <a:lnTo>
                  <a:pt x="12115" y="19049"/>
                </a:lnTo>
                <a:lnTo>
                  <a:pt x="13354" y="19049"/>
                </a:lnTo>
                <a:lnTo>
                  <a:pt x="10706" y="12877"/>
                </a:lnTo>
                <a:lnTo>
                  <a:pt x="6832" y="4102"/>
                </a:lnTo>
                <a:lnTo>
                  <a:pt x="4759" y="2857"/>
                </a:lnTo>
                <a:close/>
              </a:path>
            </a:pathLst>
          </a:custGeom>
          <a:solidFill>
            <a:srgbClr val="8F7123">
              <a:alpha val="79998"/>
            </a:srgbClr>
          </a:solidFill>
        </p:spPr>
        <p:txBody>
          <a:bodyPr wrap="square" lIns="0" tIns="0" rIns="0" bIns="0" rtlCol="0"/>
          <a:lstStyle/>
          <a:p>
            <a:endParaRPr/>
          </a:p>
        </p:txBody>
      </p:sp>
      <p:sp>
        <p:nvSpPr>
          <p:cNvPr id="1007" name="object 1007"/>
          <p:cNvSpPr/>
          <p:nvPr/>
        </p:nvSpPr>
        <p:spPr>
          <a:xfrm>
            <a:off x="1920389" y="4023535"/>
            <a:ext cx="5080" cy="5080"/>
          </a:xfrm>
          <a:custGeom>
            <a:avLst/>
            <a:gdLst/>
            <a:ahLst/>
            <a:cxnLst/>
            <a:rect l="l" t="t" r="r" b="b"/>
            <a:pathLst>
              <a:path w="5080" h="5079">
                <a:moveTo>
                  <a:pt x="0" y="0"/>
                </a:moveTo>
                <a:lnTo>
                  <a:pt x="1816" y="4191"/>
                </a:lnTo>
                <a:lnTo>
                  <a:pt x="2819" y="4597"/>
                </a:lnTo>
                <a:lnTo>
                  <a:pt x="4267" y="3975"/>
                </a:lnTo>
                <a:lnTo>
                  <a:pt x="4635" y="3441"/>
                </a:lnTo>
                <a:lnTo>
                  <a:pt x="4711" y="2844"/>
                </a:lnTo>
                <a:lnTo>
                  <a:pt x="0" y="0"/>
                </a:lnTo>
                <a:close/>
              </a:path>
            </a:pathLst>
          </a:custGeom>
          <a:solidFill>
            <a:srgbClr val="AD9558">
              <a:alpha val="79998"/>
            </a:srgbClr>
          </a:solidFill>
        </p:spPr>
        <p:txBody>
          <a:bodyPr wrap="square" lIns="0" tIns="0" rIns="0" bIns="0" rtlCol="0"/>
          <a:lstStyle/>
          <a:p>
            <a:endParaRPr/>
          </a:p>
        </p:txBody>
      </p:sp>
      <p:sp>
        <p:nvSpPr>
          <p:cNvPr id="1008" name="object 1008"/>
          <p:cNvSpPr/>
          <p:nvPr/>
        </p:nvSpPr>
        <p:spPr>
          <a:xfrm>
            <a:off x="1919145" y="4022115"/>
            <a:ext cx="6985" cy="6350"/>
          </a:xfrm>
          <a:custGeom>
            <a:avLst/>
            <a:gdLst/>
            <a:ahLst/>
            <a:cxnLst/>
            <a:rect l="l" t="t" r="r" b="b"/>
            <a:pathLst>
              <a:path w="6985" h="6350">
                <a:moveTo>
                  <a:pt x="0" y="0"/>
                </a:moveTo>
                <a:lnTo>
                  <a:pt x="2514" y="5803"/>
                </a:lnTo>
                <a:lnTo>
                  <a:pt x="3340" y="6350"/>
                </a:lnTo>
                <a:lnTo>
                  <a:pt x="4571" y="6350"/>
                </a:lnTo>
                <a:lnTo>
                  <a:pt x="4876" y="6286"/>
                </a:lnTo>
                <a:lnTo>
                  <a:pt x="5905" y="5842"/>
                </a:lnTo>
                <a:lnTo>
                  <a:pt x="6390" y="5207"/>
                </a:lnTo>
                <a:lnTo>
                  <a:pt x="3797" y="5207"/>
                </a:lnTo>
                <a:lnTo>
                  <a:pt x="3390" y="4940"/>
                </a:lnTo>
                <a:lnTo>
                  <a:pt x="2476" y="2832"/>
                </a:lnTo>
                <a:lnTo>
                  <a:pt x="4702" y="2832"/>
                </a:lnTo>
                <a:lnTo>
                  <a:pt x="0" y="0"/>
                </a:lnTo>
                <a:close/>
              </a:path>
              <a:path w="6985" h="6350">
                <a:moveTo>
                  <a:pt x="4702" y="2832"/>
                </a:moveTo>
                <a:lnTo>
                  <a:pt x="2476" y="2832"/>
                </a:lnTo>
                <a:lnTo>
                  <a:pt x="5295" y="4533"/>
                </a:lnTo>
                <a:lnTo>
                  <a:pt x="5181" y="4787"/>
                </a:lnTo>
                <a:lnTo>
                  <a:pt x="4978" y="5003"/>
                </a:lnTo>
                <a:lnTo>
                  <a:pt x="4571" y="5181"/>
                </a:lnTo>
                <a:lnTo>
                  <a:pt x="4419" y="5207"/>
                </a:lnTo>
                <a:lnTo>
                  <a:pt x="6390" y="5207"/>
                </a:lnTo>
                <a:lnTo>
                  <a:pt x="6578" y="3962"/>
                </a:lnTo>
                <a:lnTo>
                  <a:pt x="4702" y="2832"/>
                </a:lnTo>
                <a:close/>
              </a:path>
            </a:pathLst>
          </a:custGeom>
          <a:solidFill>
            <a:srgbClr val="8F7123">
              <a:alpha val="79998"/>
            </a:srgbClr>
          </a:solidFill>
        </p:spPr>
        <p:txBody>
          <a:bodyPr wrap="square" lIns="0" tIns="0" rIns="0" bIns="0" rtlCol="0"/>
          <a:lstStyle/>
          <a:p>
            <a:endParaRPr/>
          </a:p>
        </p:txBody>
      </p:sp>
      <p:sp>
        <p:nvSpPr>
          <p:cNvPr id="1009" name="object 1009"/>
          <p:cNvSpPr/>
          <p:nvPr/>
        </p:nvSpPr>
        <p:spPr>
          <a:xfrm>
            <a:off x="1874059" y="3897878"/>
            <a:ext cx="8890" cy="19685"/>
          </a:xfrm>
          <a:custGeom>
            <a:avLst/>
            <a:gdLst/>
            <a:ahLst/>
            <a:cxnLst/>
            <a:rect l="l" t="t" r="r" b="b"/>
            <a:pathLst>
              <a:path w="8889" h="19685">
                <a:moveTo>
                  <a:pt x="0" y="0"/>
                </a:moveTo>
                <a:lnTo>
                  <a:pt x="4521" y="17056"/>
                </a:lnTo>
                <a:lnTo>
                  <a:pt x="8762" y="19608"/>
                </a:lnTo>
                <a:lnTo>
                  <a:pt x="4229" y="2552"/>
                </a:lnTo>
                <a:lnTo>
                  <a:pt x="0" y="0"/>
                </a:lnTo>
                <a:close/>
              </a:path>
            </a:pathLst>
          </a:custGeom>
          <a:solidFill>
            <a:srgbClr val="AD9558">
              <a:alpha val="79998"/>
            </a:srgbClr>
          </a:solidFill>
        </p:spPr>
        <p:txBody>
          <a:bodyPr wrap="square" lIns="0" tIns="0" rIns="0" bIns="0" rtlCol="0"/>
          <a:lstStyle/>
          <a:p>
            <a:endParaRPr/>
          </a:p>
        </p:txBody>
      </p:sp>
      <p:sp>
        <p:nvSpPr>
          <p:cNvPr id="1010" name="object 1010"/>
          <p:cNvSpPr/>
          <p:nvPr/>
        </p:nvSpPr>
        <p:spPr>
          <a:xfrm>
            <a:off x="1873128" y="3896666"/>
            <a:ext cx="10795" cy="22225"/>
          </a:xfrm>
          <a:custGeom>
            <a:avLst/>
            <a:gdLst/>
            <a:ahLst/>
            <a:cxnLst/>
            <a:rect l="l" t="t" r="r" b="b"/>
            <a:pathLst>
              <a:path w="10794" h="22225">
                <a:moveTo>
                  <a:pt x="0" y="0"/>
                </a:moveTo>
                <a:lnTo>
                  <a:pt x="4965" y="18643"/>
                </a:lnTo>
                <a:lnTo>
                  <a:pt x="10604" y="22034"/>
                </a:lnTo>
                <a:lnTo>
                  <a:pt x="9956" y="19596"/>
                </a:lnTo>
                <a:lnTo>
                  <a:pt x="8775" y="19596"/>
                </a:lnTo>
                <a:lnTo>
                  <a:pt x="5956" y="17907"/>
                </a:lnTo>
                <a:lnTo>
                  <a:pt x="1841" y="2438"/>
                </a:lnTo>
                <a:lnTo>
                  <a:pt x="4048" y="2438"/>
                </a:lnTo>
                <a:lnTo>
                  <a:pt x="0" y="0"/>
                </a:lnTo>
                <a:close/>
              </a:path>
              <a:path w="10794" h="22225">
                <a:moveTo>
                  <a:pt x="4048" y="2438"/>
                </a:moveTo>
                <a:lnTo>
                  <a:pt x="1841" y="2438"/>
                </a:lnTo>
                <a:lnTo>
                  <a:pt x="4660" y="4140"/>
                </a:lnTo>
                <a:lnTo>
                  <a:pt x="8775" y="19596"/>
                </a:lnTo>
                <a:lnTo>
                  <a:pt x="9956" y="19596"/>
                </a:lnTo>
                <a:lnTo>
                  <a:pt x="5651" y="3403"/>
                </a:lnTo>
                <a:lnTo>
                  <a:pt x="4048" y="2438"/>
                </a:lnTo>
                <a:close/>
              </a:path>
            </a:pathLst>
          </a:custGeom>
          <a:solidFill>
            <a:srgbClr val="8F7123">
              <a:alpha val="79998"/>
            </a:srgbClr>
          </a:solidFill>
        </p:spPr>
        <p:txBody>
          <a:bodyPr wrap="square" lIns="0" tIns="0" rIns="0" bIns="0" rtlCol="0"/>
          <a:lstStyle/>
          <a:p>
            <a:endParaRPr/>
          </a:p>
        </p:txBody>
      </p:sp>
      <p:sp>
        <p:nvSpPr>
          <p:cNvPr id="1011" name="object 1011"/>
          <p:cNvSpPr/>
          <p:nvPr/>
        </p:nvSpPr>
        <p:spPr>
          <a:xfrm>
            <a:off x="1882308" y="3928936"/>
            <a:ext cx="8890" cy="19050"/>
          </a:xfrm>
          <a:custGeom>
            <a:avLst/>
            <a:gdLst/>
            <a:ahLst/>
            <a:cxnLst/>
            <a:rect l="l" t="t" r="r" b="b"/>
            <a:pathLst>
              <a:path w="8889" h="19050">
                <a:moveTo>
                  <a:pt x="0" y="0"/>
                </a:moveTo>
                <a:lnTo>
                  <a:pt x="4216" y="15887"/>
                </a:lnTo>
                <a:lnTo>
                  <a:pt x="8445" y="18427"/>
                </a:lnTo>
                <a:lnTo>
                  <a:pt x="4229" y="2552"/>
                </a:lnTo>
                <a:lnTo>
                  <a:pt x="0" y="0"/>
                </a:lnTo>
                <a:close/>
              </a:path>
            </a:pathLst>
          </a:custGeom>
          <a:solidFill>
            <a:srgbClr val="AD9558">
              <a:alpha val="79998"/>
            </a:srgbClr>
          </a:solidFill>
        </p:spPr>
        <p:txBody>
          <a:bodyPr wrap="square" lIns="0" tIns="0" rIns="0" bIns="0" rtlCol="0"/>
          <a:lstStyle/>
          <a:p>
            <a:endParaRPr/>
          </a:p>
        </p:txBody>
      </p:sp>
      <p:sp>
        <p:nvSpPr>
          <p:cNvPr id="1012" name="object 1012"/>
          <p:cNvSpPr/>
          <p:nvPr/>
        </p:nvSpPr>
        <p:spPr>
          <a:xfrm>
            <a:off x="1881394" y="3927725"/>
            <a:ext cx="10795" cy="20955"/>
          </a:xfrm>
          <a:custGeom>
            <a:avLst/>
            <a:gdLst/>
            <a:ahLst/>
            <a:cxnLst/>
            <a:rect l="l" t="t" r="r" b="b"/>
            <a:pathLst>
              <a:path w="10794" h="20954">
                <a:moveTo>
                  <a:pt x="0" y="0"/>
                </a:moveTo>
                <a:lnTo>
                  <a:pt x="4635" y="17475"/>
                </a:lnTo>
                <a:lnTo>
                  <a:pt x="10274" y="20853"/>
                </a:lnTo>
                <a:lnTo>
                  <a:pt x="9630" y="18427"/>
                </a:lnTo>
                <a:lnTo>
                  <a:pt x="8445" y="18427"/>
                </a:lnTo>
                <a:lnTo>
                  <a:pt x="5626" y="16725"/>
                </a:lnTo>
                <a:lnTo>
                  <a:pt x="1828" y="2438"/>
                </a:lnTo>
                <a:lnTo>
                  <a:pt x="4054" y="2438"/>
                </a:lnTo>
                <a:lnTo>
                  <a:pt x="0" y="0"/>
                </a:lnTo>
                <a:close/>
              </a:path>
              <a:path w="10794" h="20954">
                <a:moveTo>
                  <a:pt x="4054" y="2438"/>
                </a:moveTo>
                <a:lnTo>
                  <a:pt x="1828" y="2438"/>
                </a:lnTo>
                <a:lnTo>
                  <a:pt x="4648" y="4127"/>
                </a:lnTo>
                <a:lnTo>
                  <a:pt x="8445" y="18427"/>
                </a:lnTo>
                <a:lnTo>
                  <a:pt x="9630" y="18427"/>
                </a:lnTo>
                <a:lnTo>
                  <a:pt x="5638" y="3390"/>
                </a:lnTo>
                <a:lnTo>
                  <a:pt x="4054" y="2438"/>
                </a:lnTo>
                <a:close/>
              </a:path>
            </a:pathLst>
          </a:custGeom>
          <a:solidFill>
            <a:srgbClr val="8F7123">
              <a:alpha val="79998"/>
            </a:srgbClr>
          </a:solidFill>
        </p:spPr>
        <p:txBody>
          <a:bodyPr wrap="square" lIns="0" tIns="0" rIns="0" bIns="0" rtlCol="0"/>
          <a:lstStyle/>
          <a:p>
            <a:endParaRPr/>
          </a:p>
        </p:txBody>
      </p:sp>
      <p:sp>
        <p:nvSpPr>
          <p:cNvPr id="1013" name="object 1013"/>
          <p:cNvSpPr/>
          <p:nvPr/>
        </p:nvSpPr>
        <p:spPr>
          <a:xfrm>
            <a:off x="1847569" y="3798173"/>
            <a:ext cx="8255" cy="17145"/>
          </a:xfrm>
          <a:custGeom>
            <a:avLst/>
            <a:gdLst/>
            <a:ahLst/>
            <a:cxnLst/>
            <a:rect l="l" t="t" r="r" b="b"/>
            <a:pathLst>
              <a:path w="8255" h="17145">
                <a:moveTo>
                  <a:pt x="0" y="0"/>
                </a:moveTo>
                <a:lnTo>
                  <a:pt x="3708" y="14008"/>
                </a:lnTo>
                <a:lnTo>
                  <a:pt x="7950" y="16535"/>
                </a:lnTo>
                <a:lnTo>
                  <a:pt x="4229" y="2552"/>
                </a:lnTo>
                <a:lnTo>
                  <a:pt x="0" y="0"/>
                </a:lnTo>
                <a:close/>
              </a:path>
            </a:pathLst>
          </a:custGeom>
          <a:solidFill>
            <a:srgbClr val="AD9558">
              <a:alpha val="79998"/>
            </a:srgbClr>
          </a:solidFill>
        </p:spPr>
        <p:txBody>
          <a:bodyPr wrap="square" lIns="0" tIns="0" rIns="0" bIns="0" rtlCol="0"/>
          <a:lstStyle/>
          <a:p>
            <a:endParaRPr/>
          </a:p>
        </p:txBody>
      </p:sp>
      <p:sp>
        <p:nvSpPr>
          <p:cNvPr id="1014" name="object 1014"/>
          <p:cNvSpPr/>
          <p:nvPr/>
        </p:nvSpPr>
        <p:spPr>
          <a:xfrm>
            <a:off x="1846646" y="3796949"/>
            <a:ext cx="10160" cy="19050"/>
          </a:xfrm>
          <a:custGeom>
            <a:avLst/>
            <a:gdLst/>
            <a:ahLst/>
            <a:cxnLst/>
            <a:rect l="l" t="t" r="r" b="b"/>
            <a:pathLst>
              <a:path w="10160" h="19050">
                <a:moveTo>
                  <a:pt x="0" y="0"/>
                </a:moveTo>
                <a:lnTo>
                  <a:pt x="4140" y="15608"/>
                </a:lnTo>
                <a:lnTo>
                  <a:pt x="9778" y="18986"/>
                </a:lnTo>
                <a:lnTo>
                  <a:pt x="9131" y="16548"/>
                </a:lnTo>
                <a:lnTo>
                  <a:pt x="7950" y="16548"/>
                </a:lnTo>
                <a:lnTo>
                  <a:pt x="5130" y="14859"/>
                </a:lnTo>
                <a:lnTo>
                  <a:pt x="1828" y="2451"/>
                </a:lnTo>
                <a:lnTo>
                  <a:pt x="4060" y="2451"/>
                </a:lnTo>
                <a:lnTo>
                  <a:pt x="0" y="0"/>
                </a:lnTo>
                <a:close/>
              </a:path>
              <a:path w="10160" h="19050">
                <a:moveTo>
                  <a:pt x="4060" y="2451"/>
                </a:moveTo>
                <a:lnTo>
                  <a:pt x="1828" y="2451"/>
                </a:lnTo>
                <a:lnTo>
                  <a:pt x="4648" y="4140"/>
                </a:lnTo>
                <a:lnTo>
                  <a:pt x="7950" y="16548"/>
                </a:lnTo>
                <a:lnTo>
                  <a:pt x="9131" y="16548"/>
                </a:lnTo>
                <a:lnTo>
                  <a:pt x="5638" y="3403"/>
                </a:lnTo>
                <a:lnTo>
                  <a:pt x="4060" y="2451"/>
                </a:lnTo>
                <a:close/>
              </a:path>
            </a:pathLst>
          </a:custGeom>
          <a:solidFill>
            <a:srgbClr val="8F7123">
              <a:alpha val="79998"/>
            </a:srgbClr>
          </a:solidFill>
        </p:spPr>
        <p:txBody>
          <a:bodyPr wrap="square" lIns="0" tIns="0" rIns="0" bIns="0" rtlCol="0"/>
          <a:lstStyle/>
          <a:p>
            <a:endParaRPr/>
          </a:p>
        </p:txBody>
      </p:sp>
      <p:sp>
        <p:nvSpPr>
          <p:cNvPr id="1015" name="object 1015"/>
          <p:cNvSpPr/>
          <p:nvPr/>
        </p:nvSpPr>
        <p:spPr>
          <a:xfrm>
            <a:off x="1855506" y="3828063"/>
            <a:ext cx="8255" cy="16510"/>
          </a:xfrm>
          <a:custGeom>
            <a:avLst/>
            <a:gdLst/>
            <a:ahLst/>
            <a:cxnLst/>
            <a:rect l="l" t="t" r="r" b="b"/>
            <a:pathLst>
              <a:path w="8255" h="16510">
                <a:moveTo>
                  <a:pt x="0" y="0"/>
                </a:moveTo>
                <a:lnTo>
                  <a:pt x="3721" y="13995"/>
                </a:lnTo>
                <a:lnTo>
                  <a:pt x="7384" y="16195"/>
                </a:lnTo>
                <a:lnTo>
                  <a:pt x="7721" y="15674"/>
                </a:lnTo>
                <a:lnTo>
                  <a:pt x="4229" y="2539"/>
                </a:lnTo>
                <a:lnTo>
                  <a:pt x="0" y="0"/>
                </a:lnTo>
                <a:close/>
              </a:path>
            </a:pathLst>
          </a:custGeom>
          <a:solidFill>
            <a:srgbClr val="AD9558">
              <a:alpha val="79998"/>
            </a:srgbClr>
          </a:solidFill>
        </p:spPr>
        <p:txBody>
          <a:bodyPr wrap="square" lIns="0" tIns="0" rIns="0" bIns="0" rtlCol="0"/>
          <a:lstStyle/>
          <a:p>
            <a:endParaRPr/>
          </a:p>
        </p:txBody>
      </p:sp>
      <p:sp>
        <p:nvSpPr>
          <p:cNvPr id="1016" name="object 1016"/>
          <p:cNvSpPr/>
          <p:nvPr/>
        </p:nvSpPr>
        <p:spPr>
          <a:xfrm>
            <a:off x="1854583" y="3826838"/>
            <a:ext cx="9525" cy="18415"/>
          </a:xfrm>
          <a:custGeom>
            <a:avLst/>
            <a:gdLst/>
            <a:ahLst/>
            <a:cxnLst/>
            <a:rect l="l" t="t" r="r" b="b"/>
            <a:pathLst>
              <a:path w="9525" h="18414">
                <a:moveTo>
                  <a:pt x="0" y="0"/>
                </a:moveTo>
                <a:lnTo>
                  <a:pt x="4140" y="15595"/>
                </a:lnTo>
                <a:lnTo>
                  <a:pt x="7990" y="17910"/>
                </a:lnTo>
                <a:lnTo>
                  <a:pt x="8871" y="16548"/>
                </a:lnTo>
                <a:lnTo>
                  <a:pt x="7962" y="16548"/>
                </a:lnTo>
                <a:lnTo>
                  <a:pt x="5130" y="14846"/>
                </a:lnTo>
                <a:lnTo>
                  <a:pt x="1828" y="2438"/>
                </a:lnTo>
                <a:lnTo>
                  <a:pt x="4063" y="2438"/>
                </a:lnTo>
                <a:lnTo>
                  <a:pt x="0" y="0"/>
                </a:lnTo>
                <a:close/>
              </a:path>
              <a:path w="9525" h="18414">
                <a:moveTo>
                  <a:pt x="4063" y="2438"/>
                </a:moveTo>
                <a:lnTo>
                  <a:pt x="1828" y="2438"/>
                </a:lnTo>
                <a:lnTo>
                  <a:pt x="4648" y="4127"/>
                </a:lnTo>
                <a:lnTo>
                  <a:pt x="7962" y="16548"/>
                </a:lnTo>
                <a:lnTo>
                  <a:pt x="8871" y="16548"/>
                </a:lnTo>
                <a:lnTo>
                  <a:pt x="9001" y="16346"/>
                </a:lnTo>
                <a:lnTo>
                  <a:pt x="8881" y="15595"/>
                </a:lnTo>
                <a:lnTo>
                  <a:pt x="5651" y="3390"/>
                </a:lnTo>
                <a:lnTo>
                  <a:pt x="4063" y="2438"/>
                </a:lnTo>
                <a:close/>
              </a:path>
            </a:pathLst>
          </a:custGeom>
          <a:solidFill>
            <a:srgbClr val="8F7123">
              <a:alpha val="79998"/>
            </a:srgbClr>
          </a:solidFill>
        </p:spPr>
        <p:txBody>
          <a:bodyPr wrap="square" lIns="0" tIns="0" rIns="0" bIns="0" rtlCol="0"/>
          <a:lstStyle/>
          <a:p>
            <a:endParaRPr/>
          </a:p>
        </p:txBody>
      </p:sp>
      <p:sp>
        <p:nvSpPr>
          <p:cNvPr id="1017" name="object 1017"/>
          <p:cNvSpPr/>
          <p:nvPr/>
        </p:nvSpPr>
        <p:spPr>
          <a:xfrm>
            <a:off x="1851289" y="3812179"/>
            <a:ext cx="8890" cy="19050"/>
          </a:xfrm>
          <a:custGeom>
            <a:avLst/>
            <a:gdLst/>
            <a:ahLst/>
            <a:cxnLst/>
            <a:rect l="l" t="t" r="r" b="b"/>
            <a:pathLst>
              <a:path w="8889" h="19050">
                <a:moveTo>
                  <a:pt x="0" y="0"/>
                </a:moveTo>
                <a:lnTo>
                  <a:pt x="4216" y="15887"/>
                </a:lnTo>
                <a:lnTo>
                  <a:pt x="8445" y="18427"/>
                </a:lnTo>
                <a:lnTo>
                  <a:pt x="4229" y="2539"/>
                </a:lnTo>
                <a:lnTo>
                  <a:pt x="0" y="0"/>
                </a:lnTo>
                <a:close/>
              </a:path>
            </a:pathLst>
          </a:custGeom>
          <a:solidFill>
            <a:srgbClr val="AD9558">
              <a:alpha val="79998"/>
            </a:srgbClr>
          </a:solidFill>
        </p:spPr>
        <p:txBody>
          <a:bodyPr wrap="square" lIns="0" tIns="0" rIns="0" bIns="0" rtlCol="0"/>
          <a:lstStyle/>
          <a:p>
            <a:endParaRPr/>
          </a:p>
        </p:txBody>
      </p:sp>
      <p:sp>
        <p:nvSpPr>
          <p:cNvPr id="1018" name="object 1018"/>
          <p:cNvSpPr/>
          <p:nvPr/>
        </p:nvSpPr>
        <p:spPr>
          <a:xfrm>
            <a:off x="1850363" y="3810965"/>
            <a:ext cx="10795" cy="20955"/>
          </a:xfrm>
          <a:custGeom>
            <a:avLst/>
            <a:gdLst/>
            <a:ahLst/>
            <a:cxnLst/>
            <a:rect l="l" t="t" r="r" b="b"/>
            <a:pathLst>
              <a:path w="10794" h="20954">
                <a:moveTo>
                  <a:pt x="0" y="0"/>
                </a:moveTo>
                <a:lnTo>
                  <a:pt x="4635" y="17475"/>
                </a:lnTo>
                <a:lnTo>
                  <a:pt x="10286" y="20853"/>
                </a:lnTo>
                <a:lnTo>
                  <a:pt x="9638" y="18415"/>
                </a:lnTo>
                <a:lnTo>
                  <a:pt x="8458" y="18415"/>
                </a:lnTo>
                <a:lnTo>
                  <a:pt x="5638" y="16725"/>
                </a:lnTo>
                <a:lnTo>
                  <a:pt x="1841" y="2425"/>
                </a:lnTo>
                <a:lnTo>
                  <a:pt x="4048" y="2425"/>
                </a:lnTo>
                <a:lnTo>
                  <a:pt x="0" y="0"/>
                </a:lnTo>
                <a:close/>
              </a:path>
              <a:path w="10794" h="20954">
                <a:moveTo>
                  <a:pt x="4048" y="2425"/>
                </a:moveTo>
                <a:lnTo>
                  <a:pt x="1841" y="2425"/>
                </a:lnTo>
                <a:lnTo>
                  <a:pt x="4648" y="4127"/>
                </a:lnTo>
                <a:lnTo>
                  <a:pt x="8458" y="18415"/>
                </a:lnTo>
                <a:lnTo>
                  <a:pt x="9638" y="18415"/>
                </a:lnTo>
                <a:lnTo>
                  <a:pt x="5638" y="3378"/>
                </a:lnTo>
                <a:lnTo>
                  <a:pt x="4048" y="2425"/>
                </a:lnTo>
                <a:close/>
              </a:path>
            </a:pathLst>
          </a:custGeom>
          <a:solidFill>
            <a:srgbClr val="8F7123">
              <a:alpha val="79998"/>
            </a:srgbClr>
          </a:solidFill>
        </p:spPr>
        <p:txBody>
          <a:bodyPr wrap="square" lIns="0" tIns="0" rIns="0" bIns="0" rtlCol="0"/>
          <a:lstStyle/>
          <a:p>
            <a:endParaRPr/>
          </a:p>
        </p:txBody>
      </p:sp>
      <p:sp>
        <p:nvSpPr>
          <p:cNvPr id="1019" name="object 1019"/>
          <p:cNvSpPr/>
          <p:nvPr/>
        </p:nvSpPr>
        <p:spPr>
          <a:xfrm>
            <a:off x="1843037" y="3781121"/>
            <a:ext cx="8890" cy="19685"/>
          </a:xfrm>
          <a:custGeom>
            <a:avLst/>
            <a:gdLst/>
            <a:ahLst/>
            <a:cxnLst/>
            <a:rect l="l" t="t" r="r" b="b"/>
            <a:pathLst>
              <a:path w="8889" h="19685">
                <a:moveTo>
                  <a:pt x="0" y="0"/>
                </a:moveTo>
                <a:lnTo>
                  <a:pt x="4521" y="17056"/>
                </a:lnTo>
                <a:lnTo>
                  <a:pt x="8762" y="19608"/>
                </a:lnTo>
                <a:lnTo>
                  <a:pt x="4229" y="2539"/>
                </a:lnTo>
                <a:lnTo>
                  <a:pt x="0" y="0"/>
                </a:lnTo>
                <a:close/>
              </a:path>
            </a:pathLst>
          </a:custGeom>
          <a:solidFill>
            <a:srgbClr val="AD9558">
              <a:alpha val="79998"/>
            </a:srgbClr>
          </a:solidFill>
        </p:spPr>
        <p:txBody>
          <a:bodyPr wrap="square" lIns="0" tIns="0" rIns="0" bIns="0" rtlCol="0"/>
          <a:lstStyle/>
          <a:p>
            <a:endParaRPr/>
          </a:p>
        </p:txBody>
      </p:sp>
      <p:sp>
        <p:nvSpPr>
          <p:cNvPr id="1020" name="object 1020"/>
          <p:cNvSpPr/>
          <p:nvPr/>
        </p:nvSpPr>
        <p:spPr>
          <a:xfrm>
            <a:off x="1842114" y="3779897"/>
            <a:ext cx="10795" cy="22225"/>
          </a:xfrm>
          <a:custGeom>
            <a:avLst/>
            <a:gdLst/>
            <a:ahLst/>
            <a:cxnLst/>
            <a:rect l="l" t="t" r="r" b="b"/>
            <a:pathLst>
              <a:path w="10794" h="22225">
                <a:moveTo>
                  <a:pt x="0" y="0"/>
                </a:moveTo>
                <a:lnTo>
                  <a:pt x="4952" y="18656"/>
                </a:lnTo>
                <a:lnTo>
                  <a:pt x="10591" y="22047"/>
                </a:lnTo>
                <a:lnTo>
                  <a:pt x="9946" y="19608"/>
                </a:lnTo>
                <a:lnTo>
                  <a:pt x="8775" y="19608"/>
                </a:lnTo>
                <a:lnTo>
                  <a:pt x="5943" y="17907"/>
                </a:lnTo>
                <a:lnTo>
                  <a:pt x="1828" y="2438"/>
                </a:lnTo>
                <a:lnTo>
                  <a:pt x="4063" y="2438"/>
                </a:lnTo>
                <a:lnTo>
                  <a:pt x="0" y="0"/>
                </a:lnTo>
                <a:close/>
              </a:path>
              <a:path w="10794" h="22225">
                <a:moveTo>
                  <a:pt x="4063" y="2438"/>
                </a:moveTo>
                <a:lnTo>
                  <a:pt x="1828" y="2438"/>
                </a:lnTo>
                <a:lnTo>
                  <a:pt x="4648" y="4140"/>
                </a:lnTo>
                <a:lnTo>
                  <a:pt x="8775" y="19608"/>
                </a:lnTo>
                <a:lnTo>
                  <a:pt x="9946" y="19608"/>
                </a:lnTo>
                <a:lnTo>
                  <a:pt x="5651" y="3390"/>
                </a:lnTo>
                <a:lnTo>
                  <a:pt x="4063" y="2438"/>
                </a:lnTo>
                <a:close/>
              </a:path>
            </a:pathLst>
          </a:custGeom>
          <a:solidFill>
            <a:srgbClr val="8F7123">
              <a:alpha val="79998"/>
            </a:srgbClr>
          </a:solidFill>
        </p:spPr>
        <p:txBody>
          <a:bodyPr wrap="square" lIns="0" tIns="0" rIns="0" bIns="0" rtlCol="0"/>
          <a:lstStyle/>
          <a:p>
            <a:endParaRPr/>
          </a:p>
        </p:txBody>
      </p:sp>
      <p:sp>
        <p:nvSpPr>
          <p:cNvPr id="1021" name="object 1021"/>
          <p:cNvSpPr/>
          <p:nvPr/>
        </p:nvSpPr>
        <p:spPr>
          <a:xfrm>
            <a:off x="1859225" y="3842054"/>
            <a:ext cx="3810" cy="5715"/>
          </a:xfrm>
          <a:custGeom>
            <a:avLst/>
            <a:gdLst/>
            <a:ahLst/>
            <a:cxnLst/>
            <a:rect l="l" t="t" r="r" b="b"/>
            <a:pathLst>
              <a:path w="3810" h="5714">
                <a:moveTo>
                  <a:pt x="0" y="0"/>
                </a:moveTo>
                <a:lnTo>
                  <a:pt x="1483" y="5579"/>
                </a:lnTo>
                <a:lnTo>
                  <a:pt x="3661" y="2210"/>
                </a:lnTo>
                <a:lnTo>
                  <a:pt x="0" y="0"/>
                </a:lnTo>
                <a:close/>
              </a:path>
            </a:pathLst>
          </a:custGeom>
          <a:solidFill>
            <a:srgbClr val="AD9558">
              <a:alpha val="79998"/>
            </a:srgbClr>
          </a:solidFill>
        </p:spPr>
        <p:txBody>
          <a:bodyPr wrap="square" lIns="0" tIns="0" rIns="0" bIns="0" rtlCol="0"/>
          <a:lstStyle/>
          <a:p>
            <a:endParaRPr/>
          </a:p>
        </p:txBody>
      </p:sp>
      <p:sp>
        <p:nvSpPr>
          <p:cNvPr id="1022" name="object 1022"/>
          <p:cNvSpPr/>
          <p:nvPr/>
        </p:nvSpPr>
        <p:spPr>
          <a:xfrm>
            <a:off x="1858319" y="3840826"/>
            <a:ext cx="9525" cy="17145"/>
          </a:xfrm>
          <a:custGeom>
            <a:avLst/>
            <a:gdLst/>
            <a:ahLst/>
            <a:cxnLst/>
            <a:rect l="l" t="t" r="r" b="b"/>
            <a:pathLst>
              <a:path w="9525" h="17145">
                <a:moveTo>
                  <a:pt x="8661" y="14828"/>
                </a:moveTo>
                <a:lnTo>
                  <a:pt x="8532" y="16516"/>
                </a:lnTo>
                <a:lnTo>
                  <a:pt x="9220" y="16929"/>
                </a:lnTo>
                <a:lnTo>
                  <a:pt x="8661" y="14828"/>
                </a:lnTo>
                <a:close/>
              </a:path>
              <a:path w="9525" h="17145">
                <a:moveTo>
                  <a:pt x="0" y="0"/>
                </a:moveTo>
                <a:lnTo>
                  <a:pt x="1971" y="7458"/>
                </a:lnTo>
                <a:lnTo>
                  <a:pt x="2807" y="6164"/>
                </a:lnTo>
                <a:lnTo>
                  <a:pt x="1816" y="2451"/>
                </a:lnTo>
                <a:lnTo>
                  <a:pt x="4036" y="2451"/>
                </a:lnTo>
                <a:lnTo>
                  <a:pt x="0" y="0"/>
                </a:lnTo>
                <a:close/>
              </a:path>
              <a:path w="9525" h="17145">
                <a:moveTo>
                  <a:pt x="4036" y="2451"/>
                </a:moveTo>
                <a:lnTo>
                  <a:pt x="1816" y="2451"/>
                </a:lnTo>
                <a:lnTo>
                  <a:pt x="4257" y="3917"/>
                </a:lnTo>
                <a:lnTo>
                  <a:pt x="2804" y="6164"/>
                </a:lnTo>
                <a:lnTo>
                  <a:pt x="4875" y="2960"/>
                </a:lnTo>
                <a:lnTo>
                  <a:pt x="4036" y="2451"/>
                </a:lnTo>
                <a:close/>
              </a:path>
            </a:pathLst>
          </a:custGeom>
          <a:solidFill>
            <a:srgbClr val="8F7123">
              <a:alpha val="79998"/>
            </a:srgbClr>
          </a:solidFill>
        </p:spPr>
        <p:txBody>
          <a:bodyPr wrap="square" lIns="0" tIns="0" rIns="0" bIns="0" rtlCol="0"/>
          <a:lstStyle/>
          <a:p>
            <a:endParaRPr/>
          </a:p>
        </p:txBody>
      </p:sp>
      <p:sp>
        <p:nvSpPr>
          <p:cNvPr id="1023" name="object 1023"/>
          <p:cNvSpPr/>
          <p:nvPr/>
        </p:nvSpPr>
        <p:spPr>
          <a:xfrm>
            <a:off x="1870340" y="3883887"/>
            <a:ext cx="8255" cy="17145"/>
          </a:xfrm>
          <a:custGeom>
            <a:avLst/>
            <a:gdLst/>
            <a:ahLst/>
            <a:cxnLst/>
            <a:rect l="l" t="t" r="r" b="b"/>
            <a:pathLst>
              <a:path w="8255" h="17145">
                <a:moveTo>
                  <a:pt x="0" y="0"/>
                </a:moveTo>
                <a:lnTo>
                  <a:pt x="3708" y="13995"/>
                </a:lnTo>
                <a:lnTo>
                  <a:pt x="7950" y="16535"/>
                </a:lnTo>
                <a:lnTo>
                  <a:pt x="4229" y="2539"/>
                </a:lnTo>
                <a:lnTo>
                  <a:pt x="0" y="0"/>
                </a:lnTo>
                <a:close/>
              </a:path>
            </a:pathLst>
          </a:custGeom>
          <a:solidFill>
            <a:srgbClr val="AD9558">
              <a:alpha val="79998"/>
            </a:srgbClr>
          </a:solidFill>
        </p:spPr>
        <p:txBody>
          <a:bodyPr wrap="square" lIns="0" tIns="0" rIns="0" bIns="0" rtlCol="0"/>
          <a:lstStyle/>
          <a:p>
            <a:endParaRPr/>
          </a:p>
        </p:txBody>
      </p:sp>
      <p:sp>
        <p:nvSpPr>
          <p:cNvPr id="1024" name="object 1024"/>
          <p:cNvSpPr/>
          <p:nvPr/>
        </p:nvSpPr>
        <p:spPr>
          <a:xfrm>
            <a:off x="1869417" y="3882664"/>
            <a:ext cx="10160" cy="19050"/>
          </a:xfrm>
          <a:custGeom>
            <a:avLst/>
            <a:gdLst/>
            <a:ahLst/>
            <a:cxnLst/>
            <a:rect l="l" t="t" r="r" b="b"/>
            <a:pathLst>
              <a:path w="10160" h="19050">
                <a:moveTo>
                  <a:pt x="0" y="0"/>
                </a:moveTo>
                <a:lnTo>
                  <a:pt x="4140" y="15595"/>
                </a:lnTo>
                <a:lnTo>
                  <a:pt x="9778" y="18973"/>
                </a:lnTo>
                <a:lnTo>
                  <a:pt x="9134" y="16548"/>
                </a:lnTo>
                <a:lnTo>
                  <a:pt x="7950" y="16548"/>
                </a:lnTo>
                <a:lnTo>
                  <a:pt x="5130" y="14846"/>
                </a:lnTo>
                <a:lnTo>
                  <a:pt x="1828" y="2438"/>
                </a:lnTo>
                <a:lnTo>
                  <a:pt x="4054" y="2438"/>
                </a:lnTo>
                <a:lnTo>
                  <a:pt x="0" y="0"/>
                </a:lnTo>
                <a:close/>
              </a:path>
              <a:path w="10160" h="19050">
                <a:moveTo>
                  <a:pt x="4054" y="2438"/>
                </a:moveTo>
                <a:lnTo>
                  <a:pt x="1828" y="2438"/>
                </a:lnTo>
                <a:lnTo>
                  <a:pt x="4648" y="4127"/>
                </a:lnTo>
                <a:lnTo>
                  <a:pt x="7950" y="16548"/>
                </a:lnTo>
                <a:lnTo>
                  <a:pt x="9134" y="16548"/>
                </a:lnTo>
                <a:lnTo>
                  <a:pt x="5638" y="3390"/>
                </a:lnTo>
                <a:lnTo>
                  <a:pt x="4054" y="2438"/>
                </a:lnTo>
                <a:close/>
              </a:path>
            </a:pathLst>
          </a:custGeom>
          <a:solidFill>
            <a:srgbClr val="8F7123">
              <a:alpha val="79998"/>
            </a:srgbClr>
          </a:solidFill>
        </p:spPr>
        <p:txBody>
          <a:bodyPr wrap="square" lIns="0" tIns="0" rIns="0" bIns="0" rtlCol="0"/>
          <a:lstStyle/>
          <a:p>
            <a:endParaRPr/>
          </a:p>
        </p:txBody>
      </p:sp>
      <p:sp>
        <p:nvSpPr>
          <p:cNvPr id="1025" name="object 1025"/>
          <p:cNvSpPr/>
          <p:nvPr/>
        </p:nvSpPr>
        <p:spPr>
          <a:xfrm>
            <a:off x="1868311" y="3874843"/>
            <a:ext cx="6350" cy="12065"/>
          </a:xfrm>
          <a:custGeom>
            <a:avLst/>
            <a:gdLst/>
            <a:ahLst/>
            <a:cxnLst/>
            <a:rect l="l" t="t" r="r" b="b"/>
            <a:pathLst>
              <a:path w="6350" h="12064">
                <a:moveTo>
                  <a:pt x="3180" y="0"/>
                </a:moveTo>
                <a:lnTo>
                  <a:pt x="0" y="1405"/>
                </a:lnTo>
                <a:lnTo>
                  <a:pt x="2026" y="9047"/>
                </a:lnTo>
                <a:lnTo>
                  <a:pt x="6255" y="11587"/>
                </a:lnTo>
                <a:lnTo>
                  <a:pt x="3180" y="0"/>
                </a:lnTo>
                <a:close/>
              </a:path>
            </a:pathLst>
          </a:custGeom>
          <a:solidFill>
            <a:srgbClr val="AD9558">
              <a:alpha val="79998"/>
            </a:srgbClr>
          </a:solidFill>
        </p:spPr>
        <p:txBody>
          <a:bodyPr wrap="square" lIns="0" tIns="0" rIns="0" bIns="0" rtlCol="0"/>
          <a:lstStyle/>
          <a:p>
            <a:endParaRPr/>
          </a:p>
        </p:txBody>
      </p:sp>
      <p:sp>
        <p:nvSpPr>
          <p:cNvPr id="1026" name="object 1026"/>
          <p:cNvSpPr/>
          <p:nvPr/>
        </p:nvSpPr>
        <p:spPr>
          <a:xfrm>
            <a:off x="1867773" y="3874611"/>
            <a:ext cx="8255" cy="13335"/>
          </a:xfrm>
          <a:custGeom>
            <a:avLst/>
            <a:gdLst/>
            <a:ahLst/>
            <a:cxnLst/>
            <a:rect l="l" t="t" r="r" b="b"/>
            <a:pathLst>
              <a:path w="8255" h="13335">
                <a:moveTo>
                  <a:pt x="1062" y="1406"/>
                </a:moveTo>
                <a:lnTo>
                  <a:pt x="0" y="1876"/>
                </a:lnTo>
                <a:lnTo>
                  <a:pt x="2063" y="9655"/>
                </a:lnTo>
                <a:lnTo>
                  <a:pt x="7702" y="13034"/>
                </a:lnTo>
                <a:lnTo>
                  <a:pt x="7059" y="10608"/>
                </a:lnTo>
                <a:lnTo>
                  <a:pt x="5886" y="10608"/>
                </a:lnTo>
                <a:lnTo>
                  <a:pt x="3054" y="8906"/>
                </a:lnTo>
                <a:lnTo>
                  <a:pt x="1062" y="1406"/>
                </a:lnTo>
                <a:close/>
              </a:path>
              <a:path w="8255" h="13335">
                <a:moveTo>
                  <a:pt x="4245" y="0"/>
                </a:moveTo>
                <a:lnTo>
                  <a:pt x="3184" y="468"/>
                </a:lnTo>
                <a:lnTo>
                  <a:pt x="5886" y="10608"/>
                </a:lnTo>
                <a:lnTo>
                  <a:pt x="7059" y="10608"/>
                </a:lnTo>
                <a:lnTo>
                  <a:pt x="4245" y="0"/>
                </a:lnTo>
                <a:close/>
              </a:path>
            </a:pathLst>
          </a:custGeom>
          <a:solidFill>
            <a:srgbClr val="8F7123">
              <a:alpha val="79998"/>
            </a:srgbClr>
          </a:solidFill>
        </p:spPr>
        <p:txBody>
          <a:bodyPr wrap="square" lIns="0" tIns="0" rIns="0" bIns="0" rtlCol="0"/>
          <a:lstStyle/>
          <a:p>
            <a:endParaRPr/>
          </a:p>
        </p:txBody>
      </p:sp>
      <p:sp>
        <p:nvSpPr>
          <p:cNvPr id="1027" name="object 1027"/>
          <p:cNvSpPr/>
          <p:nvPr/>
        </p:nvSpPr>
        <p:spPr>
          <a:xfrm>
            <a:off x="1866773" y="3857369"/>
            <a:ext cx="1270" cy="2540"/>
          </a:xfrm>
          <a:custGeom>
            <a:avLst/>
            <a:gdLst/>
            <a:ahLst/>
            <a:cxnLst/>
            <a:rect l="l" t="t" r="r" b="b"/>
            <a:pathLst>
              <a:path w="1269" h="2539">
                <a:moveTo>
                  <a:pt x="76" y="0"/>
                </a:moveTo>
                <a:lnTo>
                  <a:pt x="0" y="1004"/>
                </a:lnTo>
                <a:lnTo>
                  <a:pt x="691" y="2310"/>
                </a:lnTo>
                <a:lnTo>
                  <a:pt x="76" y="0"/>
                </a:lnTo>
                <a:close/>
              </a:path>
            </a:pathLst>
          </a:custGeom>
          <a:solidFill>
            <a:srgbClr val="AD9558">
              <a:alpha val="79998"/>
            </a:srgbClr>
          </a:solidFill>
        </p:spPr>
        <p:txBody>
          <a:bodyPr wrap="square" lIns="0" tIns="0" rIns="0" bIns="0" rtlCol="0"/>
          <a:lstStyle/>
          <a:p>
            <a:endParaRPr/>
          </a:p>
        </p:txBody>
      </p:sp>
      <p:sp>
        <p:nvSpPr>
          <p:cNvPr id="1028" name="object 1028"/>
          <p:cNvSpPr/>
          <p:nvPr/>
        </p:nvSpPr>
        <p:spPr>
          <a:xfrm>
            <a:off x="1866772" y="3856073"/>
            <a:ext cx="1905" cy="6350"/>
          </a:xfrm>
          <a:custGeom>
            <a:avLst/>
            <a:gdLst/>
            <a:ahLst/>
            <a:cxnLst/>
            <a:rect l="l" t="t" r="r" b="b"/>
            <a:pathLst>
              <a:path w="1905" h="6350">
                <a:moveTo>
                  <a:pt x="176" y="0"/>
                </a:moveTo>
                <a:lnTo>
                  <a:pt x="0" y="2300"/>
                </a:lnTo>
                <a:lnTo>
                  <a:pt x="1864" y="5819"/>
                </a:lnTo>
                <a:lnTo>
                  <a:pt x="345" y="102"/>
                </a:lnTo>
                <a:lnTo>
                  <a:pt x="176" y="0"/>
                </a:lnTo>
                <a:close/>
              </a:path>
            </a:pathLst>
          </a:custGeom>
          <a:solidFill>
            <a:srgbClr val="8F7123">
              <a:alpha val="79998"/>
            </a:srgbClr>
          </a:solidFill>
        </p:spPr>
        <p:txBody>
          <a:bodyPr wrap="square" lIns="0" tIns="0" rIns="0" bIns="0" rtlCol="0"/>
          <a:lstStyle/>
          <a:p>
            <a:endParaRPr/>
          </a:p>
        </p:txBody>
      </p:sp>
      <p:sp>
        <p:nvSpPr>
          <p:cNvPr id="1029" name="object 1029"/>
          <p:cNvSpPr/>
          <p:nvPr/>
        </p:nvSpPr>
        <p:spPr>
          <a:xfrm>
            <a:off x="1611612" y="3643424"/>
            <a:ext cx="8890" cy="18415"/>
          </a:xfrm>
          <a:custGeom>
            <a:avLst/>
            <a:gdLst/>
            <a:ahLst/>
            <a:cxnLst/>
            <a:rect l="l" t="t" r="r" b="b"/>
            <a:pathLst>
              <a:path w="8890" h="18414">
                <a:moveTo>
                  <a:pt x="0" y="0"/>
                </a:moveTo>
                <a:lnTo>
                  <a:pt x="4140" y="15100"/>
                </a:lnTo>
                <a:lnTo>
                  <a:pt x="8534" y="18135"/>
                </a:lnTo>
                <a:lnTo>
                  <a:pt x="4394" y="3035"/>
                </a:lnTo>
                <a:lnTo>
                  <a:pt x="0" y="0"/>
                </a:lnTo>
                <a:close/>
              </a:path>
            </a:pathLst>
          </a:custGeom>
          <a:solidFill>
            <a:srgbClr val="AD9558">
              <a:alpha val="79998"/>
            </a:srgbClr>
          </a:solidFill>
        </p:spPr>
        <p:txBody>
          <a:bodyPr wrap="square" lIns="0" tIns="0" rIns="0" bIns="0" rtlCol="0"/>
          <a:lstStyle/>
          <a:p>
            <a:endParaRPr/>
          </a:p>
        </p:txBody>
      </p:sp>
      <p:sp>
        <p:nvSpPr>
          <p:cNvPr id="1030" name="object 1030"/>
          <p:cNvSpPr/>
          <p:nvPr/>
        </p:nvSpPr>
        <p:spPr>
          <a:xfrm>
            <a:off x="1610650" y="3642050"/>
            <a:ext cx="10795" cy="20955"/>
          </a:xfrm>
          <a:custGeom>
            <a:avLst/>
            <a:gdLst/>
            <a:ahLst/>
            <a:cxnLst/>
            <a:rect l="l" t="t" r="r" b="b"/>
            <a:pathLst>
              <a:path w="10794" h="20954">
                <a:moveTo>
                  <a:pt x="0" y="0"/>
                </a:moveTo>
                <a:lnTo>
                  <a:pt x="4597" y="16840"/>
                </a:lnTo>
                <a:lnTo>
                  <a:pt x="10464" y="20891"/>
                </a:lnTo>
                <a:lnTo>
                  <a:pt x="9716" y="18160"/>
                </a:lnTo>
                <a:lnTo>
                  <a:pt x="8534" y="18160"/>
                </a:lnTo>
                <a:lnTo>
                  <a:pt x="5600" y="16128"/>
                </a:lnTo>
                <a:lnTo>
                  <a:pt x="1930" y="2730"/>
                </a:lnTo>
                <a:lnTo>
                  <a:pt x="3933" y="2730"/>
                </a:lnTo>
                <a:lnTo>
                  <a:pt x="0" y="0"/>
                </a:lnTo>
                <a:close/>
              </a:path>
              <a:path w="10794" h="20954">
                <a:moveTo>
                  <a:pt x="3933" y="2730"/>
                </a:moveTo>
                <a:lnTo>
                  <a:pt x="1930" y="2730"/>
                </a:lnTo>
                <a:lnTo>
                  <a:pt x="4864" y="4762"/>
                </a:lnTo>
                <a:lnTo>
                  <a:pt x="8534" y="18160"/>
                </a:lnTo>
                <a:lnTo>
                  <a:pt x="9716" y="18160"/>
                </a:lnTo>
                <a:lnTo>
                  <a:pt x="5854" y="4063"/>
                </a:lnTo>
                <a:lnTo>
                  <a:pt x="3933" y="2730"/>
                </a:lnTo>
                <a:close/>
              </a:path>
            </a:pathLst>
          </a:custGeom>
          <a:solidFill>
            <a:srgbClr val="8F7123">
              <a:alpha val="79998"/>
            </a:srgbClr>
          </a:solidFill>
        </p:spPr>
        <p:txBody>
          <a:bodyPr wrap="square" lIns="0" tIns="0" rIns="0" bIns="0" rtlCol="0"/>
          <a:lstStyle/>
          <a:p>
            <a:endParaRPr/>
          </a:p>
        </p:txBody>
      </p:sp>
      <p:sp>
        <p:nvSpPr>
          <p:cNvPr id="1031" name="object 1031"/>
          <p:cNvSpPr/>
          <p:nvPr/>
        </p:nvSpPr>
        <p:spPr>
          <a:xfrm>
            <a:off x="1615751" y="3658533"/>
            <a:ext cx="9525" cy="20955"/>
          </a:xfrm>
          <a:custGeom>
            <a:avLst/>
            <a:gdLst/>
            <a:ahLst/>
            <a:cxnLst/>
            <a:rect l="l" t="t" r="r" b="b"/>
            <a:pathLst>
              <a:path w="9525" h="20954">
                <a:moveTo>
                  <a:pt x="0" y="0"/>
                </a:moveTo>
                <a:lnTo>
                  <a:pt x="4737" y="17335"/>
                </a:lnTo>
                <a:lnTo>
                  <a:pt x="9144" y="20370"/>
                </a:lnTo>
                <a:lnTo>
                  <a:pt x="4394" y="3035"/>
                </a:lnTo>
                <a:lnTo>
                  <a:pt x="0" y="0"/>
                </a:lnTo>
                <a:close/>
              </a:path>
            </a:pathLst>
          </a:custGeom>
          <a:solidFill>
            <a:srgbClr val="AD9558">
              <a:alpha val="79998"/>
            </a:srgbClr>
          </a:solidFill>
        </p:spPr>
        <p:txBody>
          <a:bodyPr wrap="square" lIns="0" tIns="0" rIns="0" bIns="0" rtlCol="0"/>
          <a:lstStyle/>
          <a:p>
            <a:endParaRPr/>
          </a:p>
        </p:txBody>
      </p:sp>
      <p:sp>
        <p:nvSpPr>
          <p:cNvPr id="1032" name="object 1032"/>
          <p:cNvSpPr/>
          <p:nvPr/>
        </p:nvSpPr>
        <p:spPr>
          <a:xfrm>
            <a:off x="1614792" y="3657168"/>
            <a:ext cx="11430" cy="23495"/>
          </a:xfrm>
          <a:custGeom>
            <a:avLst/>
            <a:gdLst/>
            <a:ahLst/>
            <a:cxnLst/>
            <a:rect l="l" t="t" r="r" b="b"/>
            <a:pathLst>
              <a:path w="11430" h="23495">
                <a:moveTo>
                  <a:pt x="0" y="0"/>
                </a:moveTo>
                <a:lnTo>
                  <a:pt x="5194" y="19062"/>
                </a:lnTo>
                <a:lnTo>
                  <a:pt x="11061" y="23101"/>
                </a:lnTo>
                <a:lnTo>
                  <a:pt x="10315" y="20370"/>
                </a:lnTo>
                <a:lnTo>
                  <a:pt x="9131" y="20370"/>
                </a:lnTo>
                <a:lnTo>
                  <a:pt x="6197" y="18351"/>
                </a:lnTo>
                <a:lnTo>
                  <a:pt x="1930" y="2743"/>
                </a:lnTo>
                <a:lnTo>
                  <a:pt x="3964" y="2743"/>
                </a:lnTo>
                <a:lnTo>
                  <a:pt x="0" y="0"/>
                </a:lnTo>
                <a:close/>
              </a:path>
              <a:path w="11430" h="23495">
                <a:moveTo>
                  <a:pt x="3964" y="2743"/>
                </a:moveTo>
                <a:lnTo>
                  <a:pt x="1930" y="2743"/>
                </a:lnTo>
                <a:lnTo>
                  <a:pt x="4851" y="4749"/>
                </a:lnTo>
                <a:lnTo>
                  <a:pt x="9131" y="20370"/>
                </a:lnTo>
                <a:lnTo>
                  <a:pt x="10315" y="20370"/>
                </a:lnTo>
                <a:lnTo>
                  <a:pt x="5854" y="4051"/>
                </a:lnTo>
                <a:lnTo>
                  <a:pt x="3964" y="2743"/>
                </a:lnTo>
                <a:close/>
              </a:path>
            </a:pathLst>
          </a:custGeom>
          <a:solidFill>
            <a:srgbClr val="8F7123">
              <a:alpha val="79998"/>
            </a:srgbClr>
          </a:solidFill>
        </p:spPr>
        <p:txBody>
          <a:bodyPr wrap="square" lIns="0" tIns="0" rIns="0" bIns="0" rtlCol="0"/>
          <a:lstStyle/>
          <a:p>
            <a:endParaRPr/>
          </a:p>
        </p:txBody>
      </p:sp>
      <p:sp>
        <p:nvSpPr>
          <p:cNvPr id="1033" name="object 1033"/>
          <p:cNvSpPr/>
          <p:nvPr/>
        </p:nvSpPr>
        <p:spPr>
          <a:xfrm>
            <a:off x="1642485" y="3756229"/>
            <a:ext cx="8890" cy="19050"/>
          </a:xfrm>
          <a:custGeom>
            <a:avLst/>
            <a:gdLst/>
            <a:ahLst/>
            <a:cxnLst/>
            <a:rect l="l" t="t" r="r" b="b"/>
            <a:pathLst>
              <a:path w="8889" h="19050">
                <a:moveTo>
                  <a:pt x="0" y="0"/>
                </a:moveTo>
                <a:lnTo>
                  <a:pt x="4419" y="16179"/>
                </a:lnTo>
                <a:lnTo>
                  <a:pt x="8712" y="18834"/>
                </a:lnTo>
                <a:lnTo>
                  <a:pt x="4279" y="2654"/>
                </a:lnTo>
                <a:lnTo>
                  <a:pt x="0" y="0"/>
                </a:lnTo>
                <a:close/>
              </a:path>
            </a:pathLst>
          </a:custGeom>
          <a:solidFill>
            <a:srgbClr val="AD9558">
              <a:alpha val="79998"/>
            </a:srgbClr>
          </a:solidFill>
        </p:spPr>
        <p:txBody>
          <a:bodyPr wrap="square" lIns="0" tIns="0" rIns="0" bIns="0" rtlCol="0"/>
          <a:lstStyle/>
          <a:p>
            <a:endParaRPr/>
          </a:p>
        </p:txBody>
      </p:sp>
      <p:sp>
        <p:nvSpPr>
          <p:cNvPr id="1034" name="object 1034"/>
          <p:cNvSpPr/>
          <p:nvPr/>
        </p:nvSpPr>
        <p:spPr>
          <a:xfrm>
            <a:off x="1641548" y="3754966"/>
            <a:ext cx="10795" cy="21590"/>
          </a:xfrm>
          <a:custGeom>
            <a:avLst/>
            <a:gdLst/>
            <a:ahLst/>
            <a:cxnLst/>
            <a:rect l="l" t="t" r="r" b="b"/>
            <a:pathLst>
              <a:path w="10794" h="21589">
                <a:moveTo>
                  <a:pt x="0" y="0"/>
                </a:moveTo>
                <a:lnTo>
                  <a:pt x="4864" y="17818"/>
                </a:lnTo>
                <a:lnTo>
                  <a:pt x="10579" y="21348"/>
                </a:lnTo>
                <a:lnTo>
                  <a:pt x="9895" y="18846"/>
                </a:lnTo>
                <a:lnTo>
                  <a:pt x="8712" y="18846"/>
                </a:lnTo>
                <a:lnTo>
                  <a:pt x="5854" y="17081"/>
                </a:lnTo>
                <a:lnTo>
                  <a:pt x="1879" y="2514"/>
                </a:lnTo>
                <a:lnTo>
                  <a:pt x="4055" y="2514"/>
                </a:lnTo>
                <a:lnTo>
                  <a:pt x="0" y="0"/>
                </a:lnTo>
                <a:close/>
              </a:path>
              <a:path w="10794" h="21589">
                <a:moveTo>
                  <a:pt x="4055" y="2514"/>
                </a:moveTo>
                <a:lnTo>
                  <a:pt x="1879" y="2514"/>
                </a:lnTo>
                <a:lnTo>
                  <a:pt x="4724" y="4279"/>
                </a:lnTo>
                <a:lnTo>
                  <a:pt x="8712" y="18846"/>
                </a:lnTo>
                <a:lnTo>
                  <a:pt x="9895" y="18846"/>
                </a:lnTo>
                <a:lnTo>
                  <a:pt x="5715" y="3543"/>
                </a:lnTo>
                <a:lnTo>
                  <a:pt x="4055" y="2514"/>
                </a:lnTo>
                <a:close/>
              </a:path>
            </a:pathLst>
          </a:custGeom>
          <a:solidFill>
            <a:srgbClr val="8F7123">
              <a:alpha val="79998"/>
            </a:srgbClr>
          </a:solidFill>
        </p:spPr>
        <p:txBody>
          <a:bodyPr wrap="square" lIns="0" tIns="0" rIns="0" bIns="0" rtlCol="0"/>
          <a:lstStyle/>
          <a:p>
            <a:endParaRPr/>
          </a:p>
        </p:txBody>
      </p:sp>
      <p:sp>
        <p:nvSpPr>
          <p:cNvPr id="1035" name="object 1035"/>
          <p:cNvSpPr/>
          <p:nvPr/>
        </p:nvSpPr>
        <p:spPr>
          <a:xfrm>
            <a:off x="1620494" y="3675874"/>
            <a:ext cx="8890" cy="18415"/>
          </a:xfrm>
          <a:custGeom>
            <a:avLst/>
            <a:gdLst/>
            <a:ahLst/>
            <a:cxnLst/>
            <a:rect l="l" t="t" r="r" b="b"/>
            <a:pathLst>
              <a:path w="8889" h="18414">
                <a:moveTo>
                  <a:pt x="0" y="0"/>
                </a:moveTo>
                <a:lnTo>
                  <a:pt x="4140" y="15100"/>
                </a:lnTo>
                <a:lnTo>
                  <a:pt x="8521" y="18135"/>
                </a:lnTo>
                <a:lnTo>
                  <a:pt x="4394" y="3035"/>
                </a:lnTo>
                <a:lnTo>
                  <a:pt x="0" y="0"/>
                </a:lnTo>
                <a:close/>
              </a:path>
            </a:pathLst>
          </a:custGeom>
          <a:solidFill>
            <a:srgbClr val="AD9558">
              <a:alpha val="79998"/>
            </a:srgbClr>
          </a:solidFill>
        </p:spPr>
        <p:txBody>
          <a:bodyPr wrap="square" lIns="0" tIns="0" rIns="0" bIns="0" rtlCol="0"/>
          <a:lstStyle/>
          <a:p>
            <a:endParaRPr/>
          </a:p>
        </p:txBody>
      </p:sp>
      <p:sp>
        <p:nvSpPr>
          <p:cNvPr id="1036" name="object 1036"/>
          <p:cNvSpPr/>
          <p:nvPr/>
        </p:nvSpPr>
        <p:spPr>
          <a:xfrm>
            <a:off x="1619521" y="3674499"/>
            <a:ext cx="10795" cy="20955"/>
          </a:xfrm>
          <a:custGeom>
            <a:avLst/>
            <a:gdLst/>
            <a:ahLst/>
            <a:cxnLst/>
            <a:rect l="l" t="t" r="r" b="b"/>
            <a:pathLst>
              <a:path w="10794" h="20954">
                <a:moveTo>
                  <a:pt x="0" y="0"/>
                </a:moveTo>
                <a:lnTo>
                  <a:pt x="4610" y="16840"/>
                </a:lnTo>
                <a:lnTo>
                  <a:pt x="10464" y="20891"/>
                </a:lnTo>
                <a:lnTo>
                  <a:pt x="9716" y="18160"/>
                </a:lnTo>
                <a:lnTo>
                  <a:pt x="8534" y="18160"/>
                </a:lnTo>
                <a:lnTo>
                  <a:pt x="5600" y="16128"/>
                </a:lnTo>
                <a:lnTo>
                  <a:pt x="1930" y="2730"/>
                </a:lnTo>
                <a:lnTo>
                  <a:pt x="3933" y="2730"/>
                </a:lnTo>
                <a:lnTo>
                  <a:pt x="0" y="0"/>
                </a:lnTo>
                <a:close/>
              </a:path>
              <a:path w="10794" h="20954">
                <a:moveTo>
                  <a:pt x="3933" y="2730"/>
                </a:moveTo>
                <a:lnTo>
                  <a:pt x="1930" y="2730"/>
                </a:lnTo>
                <a:lnTo>
                  <a:pt x="4864" y="4762"/>
                </a:lnTo>
                <a:lnTo>
                  <a:pt x="8534" y="18160"/>
                </a:lnTo>
                <a:lnTo>
                  <a:pt x="9716" y="18160"/>
                </a:lnTo>
                <a:lnTo>
                  <a:pt x="5854" y="4063"/>
                </a:lnTo>
                <a:lnTo>
                  <a:pt x="3933" y="2730"/>
                </a:lnTo>
                <a:close/>
              </a:path>
            </a:pathLst>
          </a:custGeom>
          <a:solidFill>
            <a:srgbClr val="8F7123">
              <a:alpha val="79998"/>
            </a:srgbClr>
          </a:solidFill>
        </p:spPr>
        <p:txBody>
          <a:bodyPr wrap="square" lIns="0" tIns="0" rIns="0" bIns="0" rtlCol="0"/>
          <a:lstStyle/>
          <a:p>
            <a:endParaRPr/>
          </a:p>
        </p:txBody>
      </p:sp>
      <p:sp>
        <p:nvSpPr>
          <p:cNvPr id="1037" name="object 1037"/>
          <p:cNvSpPr/>
          <p:nvPr/>
        </p:nvSpPr>
        <p:spPr>
          <a:xfrm>
            <a:off x="1629311" y="3708130"/>
            <a:ext cx="8890" cy="18415"/>
          </a:xfrm>
          <a:custGeom>
            <a:avLst/>
            <a:gdLst/>
            <a:ahLst/>
            <a:cxnLst/>
            <a:rect l="l" t="t" r="r" b="b"/>
            <a:pathLst>
              <a:path w="8889" h="18414">
                <a:moveTo>
                  <a:pt x="0" y="0"/>
                </a:moveTo>
                <a:lnTo>
                  <a:pt x="4152" y="15113"/>
                </a:lnTo>
                <a:lnTo>
                  <a:pt x="8534" y="18148"/>
                </a:lnTo>
                <a:lnTo>
                  <a:pt x="4406" y="3048"/>
                </a:lnTo>
                <a:lnTo>
                  <a:pt x="0" y="0"/>
                </a:lnTo>
                <a:close/>
              </a:path>
            </a:pathLst>
          </a:custGeom>
          <a:solidFill>
            <a:srgbClr val="AD9558">
              <a:alpha val="79998"/>
            </a:srgbClr>
          </a:solidFill>
        </p:spPr>
        <p:txBody>
          <a:bodyPr wrap="square" lIns="0" tIns="0" rIns="0" bIns="0" rtlCol="0"/>
          <a:lstStyle/>
          <a:p>
            <a:endParaRPr/>
          </a:p>
        </p:txBody>
      </p:sp>
      <p:sp>
        <p:nvSpPr>
          <p:cNvPr id="1038" name="object 1038"/>
          <p:cNvSpPr/>
          <p:nvPr/>
        </p:nvSpPr>
        <p:spPr>
          <a:xfrm>
            <a:off x="1628352" y="3706767"/>
            <a:ext cx="10795" cy="20955"/>
          </a:xfrm>
          <a:custGeom>
            <a:avLst/>
            <a:gdLst/>
            <a:ahLst/>
            <a:cxnLst/>
            <a:rect l="l" t="t" r="r" b="b"/>
            <a:pathLst>
              <a:path w="10794" h="20954">
                <a:moveTo>
                  <a:pt x="0" y="0"/>
                </a:moveTo>
                <a:lnTo>
                  <a:pt x="4610" y="16840"/>
                </a:lnTo>
                <a:lnTo>
                  <a:pt x="10464" y="20891"/>
                </a:lnTo>
                <a:lnTo>
                  <a:pt x="9719" y="18160"/>
                </a:lnTo>
                <a:lnTo>
                  <a:pt x="8534" y="18160"/>
                </a:lnTo>
                <a:lnTo>
                  <a:pt x="5600" y="16128"/>
                </a:lnTo>
                <a:lnTo>
                  <a:pt x="1930" y="2730"/>
                </a:lnTo>
                <a:lnTo>
                  <a:pt x="3954" y="2730"/>
                </a:lnTo>
                <a:lnTo>
                  <a:pt x="0" y="0"/>
                </a:lnTo>
                <a:close/>
              </a:path>
              <a:path w="10794" h="20954">
                <a:moveTo>
                  <a:pt x="3954" y="2730"/>
                </a:moveTo>
                <a:lnTo>
                  <a:pt x="1930" y="2730"/>
                </a:lnTo>
                <a:lnTo>
                  <a:pt x="4864" y="4762"/>
                </a:lnTo>
                <a:lnTo>
                  <a:pt x="8534" y="18160"/>
                </a:lnTo>
                <a:lnTo>
                  <a:pt x="9719" y="18160"/>
                </a:lnTo>
                <a:lnTo>
                  <a:pt x="5867" y="4051"/>
                </a:lnTo>
                <a:lnTo>
                  <a:pt x="3954" y="2730"/>
                </a:lnTo>
                <a:close/>
              </a:path>
            </a:pathLst>
          </a:custGeom>
          <a:solidFill>
            <a:srgbClr val="8F7123">
              <a:alpha val="79998"/>
            </a:srgbClr>
          </a:solidFill>
        </p:spPr>
        <p:txBody>
          <a:bodyPr wrap="square" lIns="0" tIns="0" rIns="0" bIns="0" rtlCol="0"/>
          <a:lstStyle/>
          <a:p>
            <a:endParaRPr/>
          </a:p>
        </p:txBody>
      </p:sp>
      <p:sp>
        <p:nvSpPr>
          <p:cNvPr id="1039" name="object 1039"/>
          <p:cNvSpPr/>
          <p:nvPr/>
        </p:nvSpPr>
        <p:spPr>
          <a:xfrm>
            <a:off x="1638586" y="3741961"/>
            <a:ext cx="8255" cy="17145"/>
          </a:xfrm>
          <a:custGeom>
            <a:avLst/>
            <a:gdLst/>
            <a:ahLst/>
            <a:cxnLst/>
            <a:rect l="l" t="t" r="r" b="b"/>
            <a:pathLst>
              <a:path w="8255" h="17145">
                <a:moveTo>
                  <a:pt x="0" y="0"/>
                </a:moveTo>
                <a:lnTo>
                  <a:pt x="3898" y="14262"/>
                </a:lnTo>
                <a:lnTo>
                  <a:pt x="8178" y="16929"/>
                </a:lnTo>
                <a:lnTo>
                  <a:pt x="4279" y="2654"/>
                </a:lnTo>
                <a:lnTo>
                  <a:pt x="0" y="0"/>
                </a:lnTo>
                <a:close/>
              </a:path>
            </a:pathLst>
          </a:custGeom>
          <a:solidFill>
            <a:srgbClr val="AD9558">
              <a:alpha val="79998"/>
            </a:srgbClr>
          </a:solidFill>
        </p:spPr>
        <p:txBody>
          <a:bodyPr wrap="square" lIns="0" tIns="0" rIns="0" bIns="0" rtlCol="0"/>
          <a:lstStyle/>
          <a:p>
            <a:endParaRPr/>
          </a:p>
        </p:txBody>
      </p:sp>
      <p:sp>
        <p:nvSpPr>
          <p:cNvPr id="1040" name="object 1040"/>
          <p:cNvSpPr/>
          <p:nvPr/>
        </p:nvSpPr>
        <p:spPr>
          <a:xfrm>
            <a:off x="1637652" y="3740718"/>
            <a:ext cx="10160" cy="19685"/>
          </a:xfrm>
          <a:custGeom>
            <a:avLst/>
            <a:gdLst/>
            <a:ahLst/>
            <a:cxnLst/>
            <a:rect l="l" t="t" r="r" b="b"/>
            <a:pathLst>
              <a:path w="10160" h="19685">
                <a:moveTo>
                  <a:pt x="0" y="0"/>
                </a:moveTo>
                <a:lnTo>
                  <a:pt x="4330" y="15887"/>
                </a:lnTo>
                <a:lnTo>
                  <a:pt x="10045" y="19405"/>
                </a:lnTo>
                <a:lnTo>
                  <a:pt x="9364" y="16916"/>
                </a:lnTo>
                <a:lnTo>
                  <a:pt x="8178" y="16916"/>
                </a:lnTo>
                <a:lnTo>
                  <a:pt x="5321" y="15138"/>
                </a:lnTo>
                <a:lnTo>
                  <a:pt x="1866" y="2489"/>
                </a:lnTo>
                <a:lnTo>
                  <a:pt x="4020" y="2489"/>
                </a:lnTo>
                <a:lnTo>
                  <a:pt x="0" y="0"/>
                </a:lnTo>
                <a:close/>
              </a:path>
              <a:path w="10160" h="19685">
                <a:moveTo>
                  <a:pt x="4020" y="2489"/>
                </a:moveTo>
                <a:lnTo>
                  <a:pt x="1866" y="2489"/>
                </a:lnTo>
                <a:lnTo>
                  <a:pt x="4724" y="4267"/>
                </a:lnTo>
                <a:lnTo>
                  <a:pt x="8178" y="16916"/>
                </a:lnTo>
                <a:lnTo>
                  <a:pt x="9364" y="16916"/>
                </a:lnTo>
                <a:lnTo>
                  <a:pt x="5702" y="3530"/>
                </a:lnTo>
                <a:lnTo>
                  <a:pt x="4020" y="2489"/>
                </a:lnTo>
                <a:close/>
              </a:path>
            </a:pathLst>
          </a:custGeom>
          <a:solidFill>
            <a:srgbClr val="8F7123">
              <a:alpha val="79998"/>
            </a:srgbClr>
          </a:solidFill>
        </p:spPr>
        <p:txBody>
          <a:bodyPr wrap="square" lIns="0" tIns="0" rIns="0" bIns="0" rtlCol="0"/>
          <a:lstStyle/>
          <a:p>
            <a:endParaRPr/>
          </a:p>
        </p:txBody>
      </p:sp>
      <p:sp>
        <p:nvSpPr>
          <p:cNvPr id="1041" name="object 1041"/>
          <p:cNvSpPr/>
          <p:nvPr/>
        </p:nvSpPr>
        <p:spPr>
          <a:xfrm>
            <a:off x="1633457" y="3723251"/>
            <a:ext cx="9525" cy="21590"/>
          </a:xfrm>
          <a:custGeom>
            <a:avLst/>
            <a:gdLst/>
            <a:ahLst/>
            <a:cxnLst/>
            <a:rect l="l" t="t" r="r" b="b"/>
            <a:pathLst>
              <a:path w="9525" h="21589">
                <a:moveTo>
                  <a:pt x="0" y="0"/>
                </a:moveTo>
                <a:lnTo>
                  <a:pt x="5118" y="18707"/>
                </a:lnTo>
                <a:lnTo>
                  <a:pt x="9398" y="21361"/>
                </a:lnTo>
                <a:lnTo>
                  <a:pt x="4394" y="3035"/>
                </a:lnTo>
                <a:lnTo>
                  <a:pt x="0" y="0"/>
                </a:lnTo>
                <a:close/>
              </a:path>
            </a:pathLst>
          </a:custGeom>
          <a:solidFill>
            <a:srgbClr val="AD9558">
              <a:alpha val="79998"/>
            </a:srgbClr>
          </a:solidFill>
        </p:spPr>
        <p:txBody>
          <a:bodyPr wrap="square" lIns="0" tIns="0" rIns="0" bIns="0" rtlCol="0"/>
          <a:lstStyle/>
          <a:p>
            <a:endParaRPr/>
          </a:p>
        </p:txBody>
      </p:sp>
      <p:sp>
        <p:nvSpPr>
          <p:cNvPr id="1042" name="object 1042"/>
          <p:cNvSpPr/>
          <p:nvPr/>
        </p:nvSpPr>
        <p:spPr>
          <a:xfrm>
            <a:off x="1632494" y="3721874"/>
            <a:ext cx="11430" cy="24130"/>
          </a:xfrm>
          <a:custGeom>
            <a:avLst/>
            <a:gdLst/>
            <a:ahLst/>
            <a:cxnLst/>
            <a:rect l="l" t="t" r="r" b="b"/>
            <a:pathLst>
              <a:path w="11430" h="24129">
                <a:moveTo>
                  <a:pt x="0" y="0"/>
                </a:moveTo>
                <a:lnTo>
                  <a:pt x="5588" y="20459"/>
                </a:lnTo>
                <a:lnTo>
                  <a:pt x="11303" y="23990"/>
                </a:lnTo>
                <a:lnTo>
                  <a:pt x="10618" y="21488"/>
                </a:lnTo>
                <a:lnTo>
                  <a:pt x="9436" y="21488"/>
                </a:lnTo>
                <a:lnTo>
                  <a:pt x="6578" y="19723"/>
                </a:lnTo>
                <a:lnTo>
                  <a:pt x="1930" y="2730"/>
                </a:lnTo>
                <a:lnTo>
                  <a:pt x="3933" y="2730"/>
                </a:lnTo>
                <a:lnTo>
                  <a:pt x="0" y="0"/>
                </a:lnTo>
                <a:close/>
              </a:path>
              <a:path w="11430" h="24129">
                <a:moveTo>
                  <a:pt x="3933" y="2730"/>
                </a:moveTo>
                <a:lnTo>
                  <a:pt x="1930" y="2730"/>
                </a:lnTo>
                <a:lnTo>
                  <a:pt x="4851" y="4762"/>
                </a:lnTo>
                <a:lnTo>
                  <a:pt x="9436" y="21488"/>
                </a:lnTo>
                <a:lnTo>
                  <a:pt x="10618" y="21488"/>
                </a:lnTo>
                <a:lnTo>
                  <a:pt x="5854" y="4063"/>
                </a:lnTo>
                <a:lnTo>
                  <a:pt x="3933" y="2730"/>
                </a:lnTo>
                <a:close/>
              </a:path>
            </a:pathLst>
          </a:custGeom>
          <a:solidFill>
            <a:srgbClr val="8F7123">
              <a:alpha val="79998"/>
            </a:srgbClr>
          </a:solidFill>
        </p:spPr>
        <p:txBody>
          <a:bodyPr wrap="square" lIns="0" tIns="0" rIns="0" bIns="0" rtlCol="0"/>
          <a:lstStyle/>
          <a:p>
            <a:endParaRPr/>
          </a:p>
        </p:txBody>
      </p:sp>
      <p:sp>
        <p:nvSpPr>
          <p:cNvPr id="1043" name="object 1043"/>
          <p:cNvSpPr/>
          <p:nvPr/>
        </p:nvSpPr>
        <p:spPr>
          <a:xfrm>
            <a:off x="1624628" y="3690983"/>
            <a:ext cx="9525" cy="20320"/>
          </a:xfrm>
          <a:custGeom>
            <a:avLst/>
            <a:gdLst/>
            <a:ahLst/>
            <a:cxnLst/>
            <a:rect l="l" t="t" r="r" b="b"/>
            <a:pathLst>
              <a:path w="9525" h="20320">
                <a:moveTo>
                  <a:pt x="0" y="0"/>
                </a:moveTo>
                <a:lnTo>
                  <a:pt x="4686" y="17144"/>
                </a:lnTo>
                <a:lnTo>
                  <a:pt x="9093" y="20192"/>
                </a:lnTo>
                <a:lnTo>
                  <a:pt x="4394" y="3035"/>
                </a:lnTo>
                <a:lnTo>
                  <a:pt x="0" y="0"/>
                </a:lnTo>
                <a:close/>
              </a:path>
            </a:pathLst>
          </a:custGeom>
          <a:solidFill>
            <a:srgbClr val="AD9558">
              <a:alpha val="79998"/>
            </a:srgbClr>
          </a:solidFill>
        </p:spPr>
        <p:txBody>
          <a:bodyPr wrap="square" lIns="0" tIns="0" rIns="0" bIns="0" rtlCol="0"/>
          <a:lstStyle/>
          <a:p>
            <a:endParaRPr/>
          </a:p>
        </p:txBody>
      </p:sp>
      <p:sp>
        <p:nvSpPr>
          <p:cNvPr id="1044" name="object 1044"/>
          <p:cNvSpPr/>
          <p:nvPr/>
        </p:nvSpPr>
        <p:spPr>
          <a:xfrm>
            <a:off x="1623659" y="3689616"/>
            <a:ext cx="11430" cy="23495"/>
          </a:xfrm>
          <a:custGeom>
            <a:avLst/>
            <a:gdLst/>
            <a:ahLst/>
            <a:cxnLst/>
            <a:rect l="l" t="t" r="r" b="b"/>
            <a:pathLst>
              <a:path w="11430" h="23495">
                <a:moveTo>
                  <a:pt x="0" y="0"/>
                </a:moveTo>
                <a:lnTo>
                  <a:pt x="5156" y="18872"/>
                </a:lnTo>
                <a:lnTo>
                  <a:pt x="11023" y="22923"/>
                </a:lnTo>
                <a:lnTo>
                  <a:pt x="10277" y="20193"/>
                </a:lnTo>
                <a:lnTo>
                  <a:pt x="9093" y="20193"/>
                </a:lnTo>
                <a:lnTo>
                  <a:pt x="6159" y="18161"/>
                </a:lnTo>
                <a:lnTo>
                  <a:pt x="1943" y="2730"/>
                </a:lnTo>
                <a:lnTo>
                  <a:pt x="3954" y="2730"/>
                </a:lnTo>
                <a:lnTo>
                  <a:pt x="0" y="0"/>
                </a:lnTo>
                <a:close/>
              </a:path>
              <a:path w="11430" h="23495">
                <a:moveTo>
                  <a:pt x="3954" y="2730"/>
                </a:moveTo>
                <a:lnTo>
                  <a:pt x="1943" y="2730"/>
                </a:lnTo>
                <a:lnTo>
                  <a:pt x="4864" y="4749"/>
                </a:lnTo>
                <a:lnTo>
                  <a:pt x="9093" y="20193"/>
                </a:lnTo>
                <a:lnTo>
                  <a:pt x="10277" y="20193"/>
                </a:lnTo>
                <a:lnTo>
                  <a:pt x="5867" y="4051"/>
                </a:lnTo>
                <a:lnTo>
                  <a:pt x="3954" y="2730"/>
                </a:lnTo>
                <a:close/>
              </a:path>
            </a:pathLst>
          </a:custGeom>
          <a:solidFill>
            <a:srgbClr val="8F7123">
              <a:alpha val="79998"/>
            </a:srgbClr>
          </a:solidFill>
        </p:spPr>
        <p:txBody>
          <a:bodyPr wrap="square" lIns="0" tIns="0" rIns="0" bIns="0" rtlCol="0"/>
          <a:lstStyle/>
          <a:p>
            <a:endParaRPr/>
          </a:p>
        </p:txBody>
      </p:sp>
      <p:sp>
        <p:nvSpPr>
          <p:cNvPr id="1045" name="object 1045"/>
          <p:cNvSpPr/>
          <p:nvPr/>
        </p:nvSpPr>
        <p:spPr>
          <a:xfrm>
            <a:off x="1703773" y="3997164"/>
            <a:ext cx="7620" cy="22225"/>
          </a:xfrm>
          <a:custGeom>
            <a:avLst/>
            <a:gdLst/>
            <a:ahLst/>
            <a:cxnLst/>
            <a:rect l="l" t="t" r="r" b="b"/>
            <a:pathLst>
              <a:path w="7619" h="22225">
                <a:moveTo>
                  <a:pt x="0" y="0"/>
                </a:moveTo>
                <a:lnTo>
                  <a:pt x="1092" y="6807"/>
                </a:lnTo>
                <a:lnTo>
                  <a:pt x="2184" y="13284"/>
                </a:lnTo>
                <a:lnTo>
                  <a:pt x="3225" y="19303"/>
                </a:lnTo>
                <a:lnTo>
                  <a:pt x="7137" y="21716"/>
                </a:lnTo>
                <a:lnTo>
                  <a:pt x="6083" y="15760"/>
                </a:lnTo>
                <a:lnTo>
                  <a:pt x="4978" y="9245"/>
                </a:lnTo>
                <a:lnTo>
                  <a:pt x="3873" y="2400"/>
                </a:lnTo>
                <a:lnTo>
                  <a:pt x="0" y="0"/>
                </a:lnTo>
                <a:close/>
              </a:path>
            </a:pathLst>
          </a:custGeom>
          <a:solidFill>
            <a:srgbClr val="AD9558">
              <a:alpha val="79998"/>
            </a:srgbClr>
          </a:solidFill>
        </p:spPr>
        <p:txBody>
          <a:bodyPr wrap="square" lIns="0" tIns="0" rIns="0" bIns="0" rtlCol="0"/>
          <a:lstStyle/>
          <a:p>
            <a:endParaRPr/>
          </a:p>
        </p:txBody>
      </p:sp>
      <p:sp>
        <p:nvSpPr>
          <p:cNvPr id="1046" name="object 1046"/>
          <p:cNvSpPr/>
          <p:nvPr/>
        </p:nvSpPr>
        <p:spPr>
          <a:xfrm>
            <a:off x="1703024" y="3996027"/>
            <a:ext cx="8890" cy="24130"/>
          </a:xfrm>
          <a:custGeom>
            <a:avLst/>
            <a:gdLst/>
            <a:ahLst/>
            <a:cxnLst/>
            <a:rect l="l" t="t" r="r" b="b"/>
            <a:pathLst>
              <a:path w="8889" h="24129">
                <a:moveTo>
                  <a:pt x="0" y="0"/>
                </a:moveTo>
                <a:lnTo>
                  <a:pt x="1601" y="9956"/>
                </a:lnTo>
                <a:lnTo>
                  <a:pt x="3454" y="20802"/>
                </a:lnTo>
                <a:lnTo>
                  <a:pt x="8674" y="24028"/>
                </a:lnTo>
                <a:lnTo>
                  <a:pt x="8273" y="21704"/>
                </a:lnTo>
                <a:lnTo>
                  <a:pt x="7112" y="21704"/>
                </a:lnTo>
                <a:lnTo>
                  <a:pt x="4495" y="20091"/>
                </a:lnTo>
                <a:lnTo>
                  <a:pt x="3443" y="14033"/>
                </a:lnTo>
                <a:lnTo>
                  <a:pt x="2358" y="7531"/>
                </a:lnTo>
                <a:lnTo>
                  <a:pt x="1524" y="2285"/>
                </a:lnTo>
                <a:lnTo>
                  <a:pt x="3688" y="2285"/>
                </a:lnTo>
                <a:lnTo>
                  <a:pt x="0" y="0"/>
                </a:lnTo>
                <a:close/>
              </a:path>
              <a:path w="8889" h="24129">
                <a:moveTo>
                  <a:pt x="3688" y="2285"/>
                </a:moveTo>
                <a:lnTo>
                  <a:pt x="1524" y="2285"/>
                </a:lnTo>
                <a:lnTo>
                  <a:pt x="4089" y="3886"/>
                </a:lnTo>
                <a:lnTo>
                  <a:pt x="5080" y="9956"/>
                </a:lnTo>
                <a:lnTo>
                  <a:pt x="6083" y="15862"/>
                </a:lnTo>
                <a:lnTo>
                  <a:pt x="7112" y="21704"/>
                </a:lnTo>
                <a:lnTo>
                  <a:pt x="8273" y="21704"/>
                </a:lnTo>
                <a:lnTo>
                  <a:pt x="6235" y="9880"/>
                </a:lnTo>
                <a:lnTo>
                  <a:pt x="5143" y="3187"/>
                </a:lnTo>
                <a:lnTo>
                  <a:pt x="3688" y="2285"/>
                </a:lnTo>
                <a:close/>
              </a:path>
            </a:pathLst>
          </a:custGeom>
          <a:solidFill>
            <a:srgbClr val="8F7123">
              <a:alpha val="79998"/>
            </a:srgbClr>
          </a:solidFill>
        </p:spPr>
        <p:txBody>
          <a:bodyPr wrap="square" lIns="0" tIns="0" rIns="0" bIns="0" rtlCol="0"/>
          <a:lstStyle/>
          <a:p>
            <a:endParaRPr/>
          </a:p>
        </p:txBody>
      </p:sp>
      <p:sp>
        <p:nvSpPr>
          <p:cNvPr id="1047" name="object 1047"/>
          <p:cNvSpPr/>
          <p:nvPr/>
        </p:nvSpPr>
        <p:spPr>
          <a:xfrm>
            <a:off x="1706991" y="4016465"/>
            <a:ext cx="7620" cy="21590"/>
          </a:xfrm>
          <a:custGeom>
            <a:avLst/>
            <a:gdLst/>
            <a:ahLst/>
            <a:cxnLst/>
            <a:rect l="l" t="t" r="r" b="b"/>
            <a:pathLst>
              <a:path w="7619" h="21589">
                <a:moveTo>
                  <a:pt x="0" y="0"/>
                </a:moveTo>
                <a:lnTo>
                  <a:pt x="1219" y="6997"/>
                </a:lnTo>
                <a:lnTo>
                  <a:pt x="2362" y="13322"/>
                </a:lnTo>
                <a:lnTo>
                  <a:pt x="3365" y="18694"/>
                </a:lnTo>
                <a:lnTo>
                  <a:pt x="7327" y="21132"/>
                </a:lnTo>
                <a:lnTo>
                  <a:pt x="6337" y="15900"/>
                </a:lnTo>
                <a:lnTo>
                  <a:pt x="5181" y="9550"/>
                </a:lnTo>
                <a:lnTo>
                  <a:pt x="3924" y="2425"/>
                </a:lnTo>
                <a:lnTo>
                  <a:pt x="0" y="0"/>
                </a:lnTo>
                <a:close/>
              </a:path>
            </a:pathLst>
          </a:custGeom>
          <a:solidFill>
            <a:srgbClr val="AD9558">
              <a:alpha val="79998"/>
            </a:srgbClr>
          </a:solidFill>
        </p:spPr>
        <p:txBody>
          <a:bodyPr wrap="square" lIns="0" tIns="0" rIns="0" bIns="0" rtlCol="0"/>
          <a:lstStyle/>
          <a:p>
            <a:endParaRPr/>
          </a:p>
        </p:txBody>
      </p:sp>
      <p:sp>
        <p:nvSpPr>
          <p:cNvPr id="1048" name="object 1048"/>
          <p:cNvSpPr/>
          <p:nvPr/>
        </p:nvSpPr>
        <p:spPr>
          <a:xfrm>
            <a:off x="1706229" y="4015313"/>
            <a:ext cx="8890" cy="23495"/>
          </a:xfrm>
          <a:custGeom>
            <a:avLst/>
            <a:gdLst/>
            <a:ahLst/>
            <a:cxnLst/>
            <a:rect l="l" t="t" r="r" b="b"/>
            <a:pathLst>
              <a:path w="8889" h="23495">
                <a:moveTo>
                  <a:pt x="0" y="0"/>
                </a:moveTo>
                <a:lnTo>
                  <a:pt x="1395" y="8102"/>
                </a:lnTo>
                <a:lnTo>
                  <a:pt x="3606" y="20193"/>
                </a:lnTo>
                <a:lnTo>
                  <a:pt x="8890" y="23456"/>
                </a:lnTo>
                <a:lnTo>
                  <a:pt x="8437" y="21120"/>
                </a:lnTo>
                <a:lnTo>
                  <a:pt x="7277" y="21120"/>
                </a:lnTo>
                <a:lnTo>
                  <a:pt x="4648" y="19494"/>
                </a:lnTo>
                <a:lnTo>
                  <a:pt x="2470" y="7556"/>
                </a:lnTo>
                <a:lnTo>
                  <a:pt x="1562" y="2324"/>
                </a:lnTo>
                <a:lnTo>
                  <a:pt x="3766" y="2324"/>
                </a:lnTo>
                <a:lnTo>
                  <a:pt x="0" y="0"/>
                </a:lnTo>
                <a:close/>
              </a:path>
              <a:path w="8889" h="23495">
                <a:moveTo>
                  <a:pt x="3766" y="2324"/>
                </a:moveTo>
                <a:lnTo>
                  <a:pt x="1562" y="2324"/>
                </a:lnTo>
                <a:lnTo>
                  <a:pt x="4165" y="3937"/>
                </a:lnTo>
                <a:lnTo>
                  <a:pt x="5175" y="9677"/>
                </a:lnTo>
                <a:lnTo>
                  <a:pt x="6316" y="15976"/>
                </a:lnTo>
                <a:lnTo>
                  <a:pt x="7277" y="21120"/>
                </a:lnTo>
                <a:lnTo>
                  <a:pt x="8437" y="21120"/>
                </a:lnTo>
                <a:lnTo>
                  <a:pt x="5966" y="7556"/>
                </a:lnTo>
                <a:lnTo>
                  <a:pt x="5207" y="3213"/>
                </a:lnTo>
                <a:lnTo>
                  <a:pt x="3766" y="2324"/>
                </a:lnTo>
                <a:close/>
              </a:path>
            </a:pathLst>
          </a:custGeom>
          <a:solidFill>
            <a:srgbClr val="8F7123">
              <a:alpha val="79998"/>
            </a:srgbClr>
          </a:solidFill>
        </p:spPr>
        <p:txBody>
          <a:bodyPr wrap="square" lIns="0" tIns="0" rIns="0" bIns="0" rtlCol="0"/>
          <a:lstStyle/>
          <a:p>
            <a:endParaRPr/>
          </a:p>
        </p:txBody>
      </p:sp>
      <p:sp>
        <p:nvSpPr>
          <p:cNvPr id="1049" name="object 1049"/>
          <p:cNvSpPr/>
          <p:nvPr/>
        </p:nvSpPr>
        <p:spPr>
          <a:xfrm>
            <a:off x="1710361" y="4035159"/>
            <a:ext cx="7620" cy="20320"/>
          </a:xfrm>
          <a:custGeom>
            <a:avLst/>
            <a:gdLst/>
            <a:ahLst/>
            <a:cxnLst/>
            <a:rect l="l" t="t" r="r" b="b"/>
            <a:pathLst>
              <a:path w="7619" h="20320">
                <a:moveTo>
                  <a:pt x="0" y="0"/>
                </a:moveTo>
                <a:lnTo>
                  <a:pt x="2204" y="11823"/>
                </a:lnTo>
                <a:lnTo>
                  <a:pt x="3721" y="19265"/>
                </a:lnTo>
                <a:lnTo>
                  <a:pt x="4432" y="19837"/>
                </a:lnTo>
                <a:lnTo>
                  <a:pt x="5461" y="19824"/>
                </a:lnTo>
                <a:lnTo>
                  <a:pt x="6502" y="19621"/>
                </a:lnTo>
                <a:lnTo>
                  <a:pt x="7112" y="18707"/>
                </a:lnTo>
                <a:lnTo>
                  <a:pt x="5602" y="11226"/>
                </a:lnTo>
                <a:lnTo>
                  <a:pt x="3949" y="2438"/>
                </a:lnTo>
                <a:lnTo>
                  <a:pt x="0" y="0"/>
                </a:lnTo>
                <a:close/>
              </a:path>
            </a:pathLst>
          </a:custGeom>
          <a:solidFill>
            <a:srgbClr val="AD9558">
              <a:alpha val="79998"/>
            </a:srgbClr>
          </a:solidFill>
        </p:spPr>
        <p:txBody>
          <a:bodyPr wrap="square" lIns="0" tIns="0" rIns="0" bIns="0" rtlCol="0"/>
          <a:lstStyle/>
          <a:p>
            <a:endParaRPr/>
          </a:p>
        </p:txBody>
      </p:sp>
      <p:sp>
        <p:nvSpPr>
          <p:cNvPr id="1050" name="object 1050"/>
          <p:cNvSpPr/>
          <p:nvPr/>
        </p:nvSpPr>
        <p:spPr>
          <a:xfrm>
            <a:off x="1709553" y="4033990"/>
            <a:ext cx="8890" cy="21590"/>
          </a:xfrm>
          <a:custGeom>
            <a:avLst/>
            <a:gdLst/>
            <a:ahLst/>
            <a:cxnLst/>
            <a:rect l="l" t="t" r="r" b="b"/>
            <a:pathLst>
              <a:path w="8889" h="21589">
                <a:moveTo>
                  <a:pt x="0" y="0"/>
                </a:moveTo>
                <a:lnTo>
                  <a:pt x="2493" y="13284"/>
                </a:lnTo>
                <a:lnTo>
                  <a:pt x="4013" y="20815"/>
                </a:lnTo>
                <a:lnTo>
                  <a:pt x="4965" y="21590"/>
                </a:lnTo>
                <a:lnTo>
                  <a:pt x="6350" y="21577"/>
                </a:lnTo>
                <a:lnTo>
                  <a:pt x="7112" y="21412"/>
                </a:lnTo>
                <a:lnTo>
                  <a:pt x="7620" y="21069"/>
                </a:lnTo>
                <a:lnTo>
                  <a:pt x="7964" y="20535"/>
                </a:lnTo>
                <a:lnTo>
                  <a:pt x="5638" y="20535"/>
                </a:lnTo>
                <a:lnTo>
                  <a:pt x="5143" y="20180"/>
                </a:lnTo>
                <a:lnTo>
                  <a:pt x="5036" y="20027"/>
                </a:lnTo>
                <a:lnTo>
                  <a:pt x="3509" y="12573"/>
                </a:lnTo>
                <a:lnTo>
                  <a:pt x="1600" y="2336"/>
                </a:lnTo>
                <a:lnTo>
                  <a:pt x="3773" y="2336"/>
                </a:lnTo>
                <a:lnTo>
                  <a:pt x="0" y="0"/>
                </a:lnTo>
                <a:close/>
              </a:path>
              <a:path w="8889" h="21589">
                <a:moveTo>
                  <a:pt x="3773" y="2336"/>
                </a:moveTo>
                <a:lnTo>
                  <a:pt x="1600" y="2336"/>
                </a:lnTo>
                <a:lnTo>
                  <a:pt x="4241" y="3962"/>
                </a:lnTo>
                <a:lnTo>
                  <a:pt x="5994" y="13284"/>
                </a:lnTo>
                <a:lnTo>
                  <a:pt x="7226" y="19367"/>
                </a:lnTo>
                <a:lnTo>
                  <a:pt x="7162" y="19659"/>
                </a:lnTo>
                <a:lnTo>
                  <a:pt x="6832" y="20180"/>
                </a:lnTo>
                <a:lnTo>
                  <a:pt x="6578" y="20345"/>
                </a:lnTo>
                <a:lnTo>
                  <a:pt x="5638" y="20535"/>
                </a:lnTo>
                <a:lnTo>
                  <a:pt x="7964" y="20535"/>
                </a:lnTo>
                <a:lnTo>
                  <a:pt x="8293" y="20027"/>
                </a:lnTo>
                <a:lnTo>
                  <a:pt x="8394" y="19367"/>
                </a:lnTo>
                <a:lnTo>
                  <a:pt x="7022" y="12573"/>
                </a:lnTo>
                <a:lnTo>
                  <a:pt x="5270" y="3263"/>
                </a:lnTo>
                <a:lnTo>
                  <a:pt x="3773" y="2336"/>
                </a:lnTo>
                <a:close/>
              </a:path>
            </a:pathLst>
          </a:custGeom>
          <a:solidFill>
            <a:srgbClr val="8F7123">
              <a:alpha val="79998"/>
            </a:srgbClr>
          </a:solidFill>
        </p:spPr>
        <p:txBody>
          <a:bodyPr wrap="square" lIns="0" tIns="0" rIns="0" bIns="0" rtlCol="0"/>
          <a:lstStyle/>
          <a:p>
            <a:endParaRPr/>
          </a:p>
        </p:txBody>
      </p:sp>
      <p:sp>
        <p:nvSpPr>
          <p:cNvPr id="1051" name="object 1051"/>
          <p:cNvSpPr/>
          <p:nvPr/>
        </p:nvSpPr>
        <p:spPr>
          <a:xfrm>
            <a:off x="1602786" y="3611155"/>
            <a:ext cx="8890" cy="18415"/>
          </a:xfrm>
          <a:custGeom>
            <a:avLst/>
            <a:gdLst/>
            <a:ahLst/>
            <a:cxnLst/>
            <a:rect l="l" t="t" r="r" b="b"/>
            <a:pathLst>
              <a:path w="8890" h="18414">
                <a:moveTo>
                  <a:pt x="0" y="0"/>
                </a:moveTo>
                <a:lnTo>
                  <a:pt x="4140" y="15100"/>
                </a:lnTo>
                <a:lnTo>
                  <a:pt x="8534" y="18135"/>
                </a:lnTo>
                <a:lnTo>
                  <a:pt x="4394" y="3035"/>
                </a:lnTo>
                <a:lnTo>
                  <a:pt x="0" y="0"/>
                </a:lnTo>
                <a:close/>
              </a:path>
            </a:pathLst>
          </a:custGeom>
          <a:solidFill>
            <a:srgbClr val="AD9558">
              <a:alpha val="79998"/>
            </a:srgbClr>
          </a:solidFill>
        </p:spPr>
        <p:txBody>
          <a:bodyPr wrap="square" lIns="0" tIns="0" rIns="0" bIns="0" rtlCol="0"/>
          <a:lstStyle/>
          <a:p>
            <a:endParaRPr/>
          </a:p>
        </p:txBody>
      </p:sp>
      <p:sp>
        <p:nvSpPr>
          <p:cNvPr id="1052" name="object 1052"/>
          <p:cNvSpPr/>
          <p:nvPr/>
        </p:nvSpPr>
        <p:spPr>
          <a:xfrm>
            <a:off x="1601820" y="3609781"/>
            <a:ext cx="10795" cy="20955"/>
          </a:xfrm>
          <a:custGeom>
            <a:avLst/>
            <a:gdLst/>
            <a:ahLst/>
            <a:cxnLst/>
            <a:rect l="l" t="t" r="r" b="b"/>
            <a:pathLst>
              <a:path w="10794" h="20954">
                <a:moveTo>
                  <a:pt x="0" y="0"/>
                </a:moveTo>
                <a:lnTo>
                  <a:pt x="4597" y="16840"/>
                </a:lnTo>
                <a:lnTo>
                  <a:pt x="10464" y="20891"/>
                </a:lnTo>
                <a:lnTo>
                  <a:pt x="9716" y="18160"/>
                </a:lnTo>
                <a:lnTo>
                  <a:pt x="8534" y="18160"/>
                </a:lnTo>
                <a:lnTo>
                  <a:pt x="5600" y="16128"/>
                </a:lnTo>
                <a:lnTo>
                  <a:pt x="1930" y="2730"/>
                </a:lnTo>
                <a:lnTo>
                  <a:pt x="3933" y="2730"/>
                </a:lnTo>
                <a:lnTo>
                  <a:pt x="0" y="0"/>
                </a:lnTo>
                <a:close/>
              </a:path>
              <a:path w="10794" h="20954">
                <a:moveTo>
                  <a:pt x="3933" y="2730"/>
                </a:moveTo>
                <a:lnTo>
                  <a:pt x="1930" y="2730"/>
                </a:lnTo>
                <a:lnTo>
                  <a:pt x="4864" y="4762"/>
                </a:lnTo>
                <a:lnTo>
                  <a:pt x="8534" y="18160"/>
                </a:lnTo>
                <a:lnTo>
                  <a:pt x="9716" y="18160"/>
                </a:lnTo>
                <a:lnTo>
                  <a:pt x="5854" y="4063"/>
                </a:lnTo>
                <a:lnTo>
                  <a:pt x="3933" y="2730"/>
                </a:lnTo>
                <a:close/>
              </a:path>
            </a:pathLst>
          </a:custGeom>
          <a:solidFill>
            <a:srgbClr val="8F7123">
              <a:alpha val="79998"/>
            </a:srgbClr>
          </a:solidFill>
        </p:spPr>
        <p:txBody>
          <a:bodyPr wrap="square" lIns="0" tIns="0" rIns="0" bIns="0" rtlCol="0"/>
          <a:lstStyle/>
          <a:p>
            <a:endParaRPr/>
          </a:p>
        </p:txBody>
      </p:sp>
      <p:sp>
        <p:nvSpPr>
          <p:cNvPr id="1053" name="object 1053"/>
          <p:cNvSpPr/>
          <p:nvPr/>
        </p:nvSpPr>
        <p:spPr>
          <a:xfrm>
            <a:off x="1701024" y="3979129"/>
            <a:ext cx="6985" cy="20955"/>
          </a:xfrm>
          <a:custGeom>
            <a:avLst/>
            <a:gdLst/>
            <a:ahLst/>
            <a:cxnLst/>
            <a:rect l="l" t="t" r="r" b="b"/>
            <a:pathLst>
              <a:path w="6985" h="20954">
                <a:moveTo>
                  <a:pt x="0" y="0"/>
                </a:moveTo>
                <a:lnTo>
                  <a:pt x="889" y="6159"/>
                </a:lnTo>
                <a:lnTo>
                  <a:pt x="2755" y="18034"/>
                </a:lnTo>
                <a:lnTo>
                  <a:pt x="6629" y="20434"/>
                </a:lnTo>
                <a:lnTo>
                  <a:pt x="5676" y="14605"/>
                </a:lnTo>
                <a:lnTo>
                  <a:pt x="4724" y="8547"/>
                </a:lnTo>
                <a:lnTo>
                  <a:pt x="3822" y="2362"/>
                </a:lnTo>
                <a:lnTo>
                  <a:pt x="0" y="0"/>
                </a:lnTo>
                <a:close/>
              </a:path>
            </a:pathLst>
          </a:custGeom>
          <a:solidFill>
            <a:srgbClr val="AD9558">
              <a:alpha val="79998"/>
            </a:srgbClr>
          </a:solidFill>
        </p:spPr>
        <p:txBody>
          <a:bodyPr wrap="square" lIns="0" tIns="0" rIns="0" bIns="0" rtlCol="0"/>
          <a:lstStyle/>
          <a:p>
            <a:endParaRPr/>
          </a:p>
        </p:txBody>
      </p:sp>
      <p:sp>
        <p:nvSpPr>
          <p:cNvPr id="1054" name="object 1054"/>
          <p:cNvSpPr/>
          <p:nvPr/>
        </p:nvSpPr>
        <p:spPr>
          <a:xfrm>
            <a:off x="1700276" y="3978001"/>
            <a:ext cx="8255" cy="22860"/>
          </a:xfrm>
          <a:custGeom>
            <a:avLst/>
            <a:gdLst/>
            <a:ahLst/>
            <a:cxnLst/>
            <a:rect l="l" t="t" r="r" b="b"/>
            <a:pathLst>
              <a:path w="8255" h="22860">
                <a:moveTo>
                  <a:pt x="0" y="0"/>
                </a:moveTo>
                <a:lnTo>
                  <a:pt x="1972" y="13169"/>
                </a:lnTo>
                <a:lnTo>
                  <a:pt x="2984" y="19519"/>
                </a:lnTo>
                <a:lnTo>
                  <a:pt x="8140" y="22707"/>
                </a:lnTo>
                <a:lnTo>
                  <a:pt x="7766" y="20408"/>
                </a:lnTo>
                <a:lnTo>
                  <a:pt x="6604" y="20408"/>
                </a:lnTo>
                <a:lnTo>
                  <a:pt x="4025" y="18821"/>
                </a:lnTo>
                <a:lnTo>
                  <a:pt x="3108" y="13068"/>
                </a:lnTo>
                <a:lnTo>
                  <a:pt x="1485" y="2260"/>
                </a:lnTo>
                <a:lnTo>
                  <a:pt x="3655" y="2260"/>
                </a:lnTo>
                <a:lnTo>
                  <a:pt x="0" y="0"/>
                </a:lnTo>
                <a:close/>
              </a:path>
              <a:path w="8255" h="22860">
                <a:moveTo>
                  <a:pt x="3655" y="2260"/>
                </a:moveTo>
                <a:lnTo>
                  <a:pt x="1485" y="2260"/>
                </a:lnTo>
                <a:lnTo>
                  <a:pt x="4038" y="3835"/>
                </a:lnTo>
                <a:lnTo>
                  <a:pt x="4859" y="9372"/>
                </a:lnTo>
                <a:lnTo>
                  <a:pt x="6604" y="20408"/>
                </a:lnTo>
                <a:lnTo>
                  <a:pt x="7766" y="20408"/>
                </a:lnTo>
                <a:lnTo>
                  <a:pt x="5999" y="9321"/>
                </a:lnTo>
                <a:lnTo>
                  <a:pt x="5092" y="3149"/>
                </a:lnTo>
                <a:lnTo>
                  <a:pt x="3655" y="2260"/>
                </a:lnTo>
                <a:close/>
              </a:path>
            </a:pathLst>
          </a:custGeom>
          <a:solidFill>
            <a:srgbClr val="8F7123">
              <a:alpha val="79998"/>
            </a:srgbClr>
          </a:solidFill>
        </p:spPr>
        <p:txBody>
          <a:bodyPr wrap="square" lIns="0" tIns="0" rIns="0" bIns="0" rtlCol="0"/>
          <a:lstStyle/>
          <a:p>
            <a:endParaRPr/>
          </a:p>
        </p:txBody>
      </p:sp>
      <p:sp>
        <p:nvSpPr>
          <p:cNvPr id="1055" name="object 1055"/>
          <p:cNvSpPr/>
          <p:nvPr/>
        </p:nvSpPr>
        <p:spPr>
          <a:xfrm>
            <a:off x="1606914" y="3626265"/>
            <a:ext cx="9525" cy="20320"/>
          </a:xfrm>
          <a:custGeom>
            <a:avLst/>
            <a:gdLst/>
            <a:ahLst/>
            <a:cxnLst/>
            <a:rect l="l" t="t" r="r" b="b"/>
            <a:pathLst>
              <a:path w="9525" h="20320">
                <a:moveTo>
                  <a:pt x="0" y="0"/>
                </a:moveTo>
                <a:lnTo>
                  <a:pt x="4698" y="17157"/>
                </a:lnTo>
                <a:lnTo>
                  <a:pt x="9093" y="20192"/>
                </a:lnTo>
                <a:lnTo>
                  <a:pt x="4406" y="3035"/>
                </a:lnTo>
                <a:lnTo>
                  <a:pt x="0" y="0"/>
                </a:lnTo>
                <a:close/>
              </a:path>
            </a:pathLst>
          </a:custGeom>
          <a:solidFill>
            <a:srgbClr val="AD9558">
              <a:alpha val="79998"/>
            </a:srgbClr>
          </a:solidFill>
        </p:spPr>
        <p:txBody>
          <a:bodyPr wrap="square" lIns="0" tIns="0" rIns="0" bIns="0" rtlCol="0"/>
          <a:lstStyle/>
          <a:p>
            <a:endParaRPr/>
          </a:p>
        </p:txBody>
      </p:sp>
      <p:sp>
        <p:nvSpPr>
          <p:cNvPr id="1056" name="object 1056"/>
          <p:cNvSpPr/>
          <p:nvPr/>
        </p:nvSpPr>
        <p:spPr>
          <a:xfrm>
            <a:off x="1605953" y="3624896"/>
            <a:ext cx="11430" cy="23495"/>
          </a:xfrm>
          <a:custGeom>
            <a:avLst/>
            <a:gdLst/>
            <a:ahLst/>
            <a:cxnLst/>
            <a:rect l="l" t="t" r="r" b="b"/>
            <a:pathLst>
              <a:path w="11430" h="23495">
                <a:moveTo>
                  <a:pt x="0" y="0"/>
                </a:moveTo>
                <a:lnTo>
                  <a:pt x="5156" y="18872"/>
                </a:lnTo>
                <a:lnTo>
                  <a:pt x="11023" y="22923"/>
                </a:lnTo>
                <a:lnTo>
                  <a:pt x="10277" y="20192"/>
                </a:lnTo>
                <a:lnTo>
                  <a:pt x="9093" y="20192"/>
                </a:lnTo>
                <a:lnTo>
                  <a:pt x="6159" y="18173"/>
                </a:lnTo>
                <a:lnTo>
                  <a:pt x="1930" y="2730"/>
                </a:lnTo>
                <a:lnTo>
                  <a:pt x="3954" y="2730"/>
                </a:lnTo>
                <a:lnTo>
                  <a:pt x="0" y="0"/>
                </a:lnTo>
                <a:close/>
              </a:path>
              <a:path w="11430" h="23495">
                <a:moveTo>
                  <a:pt x="3954" y="2730"/>
                </a:moveTo>
                <a:lnTo>
                  <a:pt x="1930" y="2730"/>
                </a:lnTo>
                <a:lnTo>
                  <a:pt x="4864" y="4749"/>
                </a:lnTo>
                <a:lnTo>
                  <a:pt x="9093" y="20192"/>
                </a:lnTo>
                <a:lnTo>
                  <a:pt x="10277" y="20192"/>
                </a:lnTo>
                <a:lnTo>
                  <a:pt x="5867" y="4051"/>
                </a:lnTo>
                <a:lnTo>
                  <a:pt x="3954" y="2730"/>
                </a:lnTo>
                <a:close/>
              </a:path>
            </a:pathLst>
          </a:custGeom>
          <a:solidFill>
            <a:srgbClr val="8F7123">
              <a:alpha val="79998"/>
            </a:srgbClr>
          </a:solidFill>
        </p:spPr>
        <p:txBody>
          <a:bodyPr wrap="square" lIns="0" tIns="0" rIns="0" bIns="0" rtlCol="0"/>
          <a:lstStyle/>
          <a:p>
            <a:endParaRPr/>
          </a:p>
        </p:txBody>
      </p:sp>
      <p:sp>
        <p:nvSpPr>
          <p:cNvPr id="1057" name="object 1057"/>
          <p:cNvSpPr/>
          <p:nvPr/>
        </p:nvSpPr>
        <p:spPr>
          <a:xfrm>
            <a:off x="1596717" y="3582376"/>
            <a:ext cx="10795" cy="32384"/>
          </a:xfrm>
          <a:custGeom>
            <a:avLst/>
            <a:gdLst/>
            <a:ahLst/>
            <a:cxnLst/>
            <a:rect l="l" t="t" r="r" b="b"/>
            <a:pathLst>
              <a:path w="10794" h="32385">
                <a:moveTo>
                  <a:pt x="9664" y="0"/>
                </a:moveTo>
                <a:lnTo>
                  <a:pt x="5930" y="533"/>
                </a:lnTo>
                <a:lnTo>
                  <a:pt x="3873" y="1778"/>
                </a:lnTo>
                <a:lnTo>
                  <a:pt x="0" y="8255"/>
                </a:lnTo>
                <a:lnTo>
                  <a:pt x="2159" y="14744"/>
                </a:lnTo>
                <a:lnTo>
                  <a:pt x="2451" y="15557"/>
                </a:lnTo>
                <a:lnTo>
                  <a:pt x="6070" y="28778"/>
                </a:lnTo>
                <a:lnTo>
                  <a:pt x="10464" y="31813"/>
                </a:lnTo>
                <a:lnTo>
                  <a:pt x="5715" y="14452"/>
                </a:lnTo>
                <a:lnTo>
                  <a:pt x="5130" y="12877"/>
                </a:lnTo>
                <a:lnTo>
                  <a:pt x="4000" y="8255"/>
                </a:lnTo>
                <a:lnTo>
                  <a:pt x="6273" y="4457"/>
                </a:lnTo>
                <a:lnTo>
                  <a:pt x="7467" y="3784"/>
                </a:lnTo>
                <a:lnTo>
                  <a:pt x="10147" y="3403"/>
                </a:lnTo>
                <a:lnTo>
                  <a:pt x="10795" y="2540"/>
                </a:lnTo>
                <a:lnTo>
                  <a:pt x="10528" y="647"/>
                </a:lnTo>
                <a:lnTo>
                  <a:pt x="9664" y="0"/>
                </a:lnTo>
                <a:close/>
              </a:path>
            </a:pathLst>
          </a:custGeom>
          <a:solidFill>
            <a:srgbClr val="AD9558">
              <a:alpha val="79998"/>
            </a:srgbClr>
          </a:solidFill>
        </p:spPr>
        <p:txBody>
          <a:bodyPr wrap="square" lIns="0" tIns="0" rIns="0" bIns="0" rtlCol="0"/>
          <a:lstStyle/>
          <a:p>
            <a:endParaRPr/>
          </a:p>
        </p:txBody>
      </p:sp>
      <p:sp>
        <p:nvSpPr>
          <p:cNvPr id="1058" name="object 1058"/>
          <p:cNvSpPr/>
          <p:nvPr/>
        </p:nvSpPr>
        <p:spPr>
          <a:xfrm>
            <a:off x="1596149" y="3581756"/>
            <a:ext cx="12065" cy="34290"/>
          </a:xfrm>
          <a:custGeom>
            <a:avLst/>
            <a:gdLst/>
            <a:ahLst/>
            <a:cxnLst/>
            <a:rect l="l" t="t" r="r" b="b"/>
            <a:pathLst>
              <a:path w="12065" h="34289">
                <a:moveTo>
                  <a:pt x="10426" y="0"/>
                </a:moveTo>
                <a:lnTo>
                  <a:pt x="9207" y="190"/>
                </a:lnTo>
                <a:lnTo>
                  <a:pt x="6235" y="596"/>
                </a:lnTo>
                <a:lnTo>
                  <a:pt x="4051" y="1943"/>
                </a:lnTo>
                <a:lnTo>
                  <a:pt x="0" y="8699"/>
                </a:lnTo>
                <a:lnTo>
                  <a:pt x="2075" y="15214"/>
                </a:lnTo>
                <a:lnTo>
                  <a:pt x="2463" y="16319"/>
                </a:lnTo>
                <a:lnTo>
                  <a:pt x="6134" y="29743"/>
                </a:lnTo>
                <a:lnTo>
                  <a:pt x="12001" y="33794"/>
                </a:lnTo>
                <a:lnTo>
                  <a:pt x="11254" y="31064"/>
                </a:lnTo>
                <a:lnTo>
                  <a:pt x="10071" y="31064"/>
                </a:lnTo>
                <a:lnTo>
                  <a:pt x="7137" y="29044"/>
                </a:lnTo>
                <a:lnTo>
                  <a:pt x="3555" y="15989"/>
                </a:lnTo>
                <a:lnTo>
                  <a:pt x="1193" y="8928"/>
                </a:lnTo>
                <a:lnTo>
                  <a:pt x="4838" y="2857"/>
                </a:lnTo>
                <a:lnTo>
                  <a:pt x="6756" y="1689"/>
                </a:lnTo>
                <a:lnTo>
                  <a:pt x="9994" y="1231"/>
                </a:lnTo>
                <a:lnTo>
                  <a:pt x="11669" y="1231"/>
                </a:lnTo>
                <a:lnTo>
                  <a:pt x="11620" y="888"/>
                </a:lnTo>
                <a:lnTo>
                  <a:pt x="10426" y="0"/>
                </a:lnTo>
                <a:close/>
              </a:path>
              <a:path w="12065" h="34289">
                <a:moveTo>
                  <a:pt x="11669" y="1231"/>
                </a:moveTo>
                <a:lnTo>
                  <a:pt x="9994" y="1231"/>
                </a:lnTo>
                <a:lnTo>
                  <a:pt x="10579" y="1676"/>
                </a:lnTo>
                <a:lnTo>
                  <a:pt x="10744" y="2920"/>
                </a:lnTo>
                <a:lnTo>
                  <a:pt x="10312" y="3492"/>
                </a:lnTo>
                <a:lnTo>
                  <a:pt x="7772" y="3860"/>
                </a:lnTo>
                <a:lnTo>
                  <a:pt x="6438" y="4622"/>
                </a:lnTo>
                <a:lnTo>
                  <a:pt x="3619" y="9347"/>
                </a:lnTo>
                <a:lnTo>
                  <a:pt x="5714" y="15214"/>
                </a:lnTo>
                <a:lnTo>
                  <a:pt x="10071" y="31064"/>
                </a:lnTo>
                <a:lnTo>
                  <a:pt x="11254" y="31064"/>
                </a:lnTo>
                <a:lnTo>
                  <a:pt x="6857" y="14985"/>
                </a:lnTo>
                <a:lnTo>
                  <a:pt x="6299" y="13487"/>
                </a:lnTo>
                <a:lnTo>
                  <a:pt x="5275" y="9347"/>
                </a:lnTo>
                <a:lnTo>
                  <a:pt x="5204" y="8928"/>
                </a:lnTo>
                <a:lnTo>
                  <a:pt x="7251" y="5537"/>
                </a:lnTo>
                <a:lnTo>
                  <a:pt x="8280" y="4940"/>
                </a:lnTo>
                <a:lnTo>
                  <a:pt x="11099" y="4533"/>
                </a:lnTo>
                <a:lnTo>
                  <a:pt x="11898" y="3492"/>
                </a:lnTo>
                <a:lnTo>
                  <a:pt x="11900" y="2857"/>
                </a:lnTo>
                <a:lnTo>
                  <a:pt x="11669" y="1231"/>
                </a:lnTo>
                <a:close/>
              </a:path>
            </a:pathLst>
          </a:custGeom>
          <a:solidFill>
            <a:srgbClr val="8F7123">
              <a:alpha val="79998"/>
            </a:srgbClr>
          </a:solidFill>
        </p:spPr>
        <p:txBody>
          <a:bodyPr wrap="square" lIns="0" tIns="0" rIns="0" bIns="0" rtlCol="0"/>
          <a:lstStyle/>
          <a:p>
            <a:endParaRPr/>
          </a:p>
        </p:txBody>
      </p:sp>
      <p:sp>
        <p:nvSpPr>
          <p:cNvPr id="1059" name="object 1059"/>
          <p:cNvSpPr/>
          <p:nvPr/>
        </p:nvSpPr>
        <p:spPr>
          <a:xfrm>
            <a:off x="1684591" y="3910131"/>
            <a:ext cx="8890" cy="19050"/>
          </a:xfrm>
          <a:custGeom>
            <a:avLst/>
            <a:gdLst/>
            <a:ahLst/>
            <a:cxnLst/>
            <a:rect l="l" t="t" r="r" b="b"/>
            <a:pathLst>
              <a:path w="8889" h="19050">
                <a:moveTo>
                  <a:pt x="0" y="0"/>
                </a:moveTo>
                <a:lnTo>
                  <a:pt x="4347" y="15912"/>
                </a:lnTo>
                <a:lnTo>
                  <a:pt x="8639" y="18566"/>
                </a:lnTo>
                <a:lnTo>
                  <a:pt x="3877" y="1180"/>
                </a:lnTo>
                <a:lnTo>
                  <a:pt x="2578" y="375"/>
                </a:lnTo>
                <a:lnTo>
                  <a:pt x="0" y="0"/>
                </a:lnTo>
                <a:close/>
              </a:path>
            </a:pathLst>
          </a:custGeom>
          <a:solidFill>
            <a:srgbClr val="AD9558">
              <a:alpha val="79998"/>
            </a:srgbClr>
          </a:solidFill>
        </p:spPr>
        <p:txBody>
          <a:bodyPr wrap="square" lIns="0" tIns="0" rIns="0" bIns="0" rtlCol="0"/>
          <a:lstStyle/>
          <a:p>
            <a:endParaRPr/>
          </a:p>
        </p:txBody>
      </p:sp>
      <p:sp>
        <p:nvSpPr>
          <p:cNvPr id="1060" name="object 1060"/>
          <p:cNvSpPr/>
          <p:nvPr/>
        </p:nvSpPr>
        <p:spPr>
          <a:xfrm>
            <a:off x="1683972" y="3910041"/>
            <a:ext cx="10795" cy="20320"/>
          </a:xfrm>
          <a:custGeom>
            <a:avLst/>
            <a:gdLst/>
            <a:ahLst/>
            <a:cxnLst/>
            <a:rect l="l" t="t" r="r" b="b"/>
            <a:pathLst>
              <a:path w="10794" h="20320">
                <a:moveTo>
                  <a:pt x="0" y="0"/>
                </a:moveTo>
                <a:lnTo>
                  <a:pt x="4473" y="16373"/>
                </a:lnTo>
                <a:lnTo>
                  <a:pt x="10188" y="19904"/>
                </a:lnTo>
                <a:lnTo>
                  <a:pt x="9502" y="17402"/>
                </a:lnTo>
                <a:lnTo>
                  <a:pt x="8321" y="17402"/>
                </a:lnTo>
                <a:lnTo>
                  <a:pt x="5464" y="15636"/>
                </a:lnTo>
                <a:lnTo>
                  <a:pt x="1228" y="178"/>
                </a:lnTo>
                <a:lnTo>
                  <a:pt x="0" y="0"/>
                </a:lnTo>
                <a:close/>
              </a:path>
              <a:path w="10794" h="20320">
                <a:moveTo>
                  <a:pt x="1758" y="255"/>
                </a:moveTo>
                <a:lnTo>
                  <a:pt x="4016" y="1654"/>
                </a:lnTo>
                <a:lnTo>
                  <a:pt x="8321" y="17402"/>
                </a:lnTo>
                <a:lnTo>
                  <a:pt x="9502" y="17402"/>
                </a:lnTo>
                <a:lnTo>
                  <a:pt x="4981" y="904"/>
                </a:lnTo>
                <a:lnTo>
                  <a:pt x="4602" y="669"/>
                </a:lnTo>
                <a:lnTo>
                  <a:pt x="1758" y="255"/>
                </a:lnTo>
                <a:close/>
              </a:path>
            </a:pathLst>
          </a:custGeom>
          <a:solidFill>
            <a:srgbClr val="8F7123">
              <a:alpha val="79998"/>
            </a:srgbClr>
          </a:solidFill>
        </p:spPr>
        <p:txBody>
          <a:bodyPr wrap="square" lIns="0" tIns="0" rIns="0" bIns="0" rtlCol="0"/>
          <a:lstStyle/>
          <a:p>
            <a:endParaRPr/>
          </a:p>
        </p:txBody>
      </p:sp>
      <p:sp>
        <p:nvSpPr>
          <p:cNvPr id="1061" name="object 1061"/>
          <p:cNvSpPr/>
          <p:nvPr/>
        </p:nvSpPr>
        <p:spPr>
          <a:xfrm>
            <a:off x="1692848" y="3940312"/>
            <a:ext cx="8890" cy="19050"/>
          </a:xfrm>
          <a:custGeom>
            <a:avLst/>
            <a:gdLst/>
            <a:ahLst/>
            <a:cxnLst/>
            <a:rect l="l" t="t" r="r" b="b"/>
            <a:pathLst>
              <a:path w="8889" h="19050">
                <a:moveTo>
                  <a:pt x="0" y="0"/>
                </a:moveTo>
                <a:lnTo>
                  <a:pt x="4419" y="16179"/>
                </a:lnTo>
                <a:lnTo>
                  <a:pt x="8712" y="18834"/>
                </a:lnTo>
                <a:lnTo>
                  <a:pt x="4279" y="2641"/>
                </a:lnTo>
                <a:lnTo>
                  <a:pt x="0" y="0"/>
                </a:lnTo>
                <a:close/>
              </a:path>
            </a:pathLst>
          </a:custGeom>
          <a:solidFill>
            <a:srgbClr val="AD9558">
              <a:alpha val="79998"/>
            </a:srgbClr>
          </a:solidFill>
        </p:spPr>
        <p:txBody>
          <a:bodyPr wrap="square" lIns="0" tIns="0" rIns="0" bIns="0" rtlCol="0"/>
          <a:lstStyle/>
          <a:p>
            <a:endParaRPr/>
          </a:p>
        </p:txBody>
      </p:sp>
      <p:sp>
        <p:nvSpPr>
          <p:cNvPr id="1062" name="object 1062"/>
          <p:cNvSpPr/>
          <p:nvPr/>
        </p:nvSpPr>
        <p:spPr>
          <a:xfrm>
            <a:off x="1691911" y="3939049"/>
            <a:ext cx="10795" cy="21590"/>
          </a:xfrm>
          <a:custGeom>
            <a:avLst/>
            <a:gdLst/>
            <a:ahLst/>
            <a:cxnLst/>
            <a:rect l="l" t="t" r="r" b="b"/>
            <a:pathLst>
              <a:path w="10794" h="21589">
                <a:moveTo>
                  <a:pt x="0" y="0"/>
                </a:moveTo>
                <a:lnTo>
                  <a:pt x="4864" y="17818"/>
                </a:lnTo>
                <a:lnTo>
                  <a:pt x="10579" y="21348"/>
                </a:lnTo>
                <a:lnTo>
                  <a:pt x="9895" y="18846"/>
                </a:lnTo>
                <a:lnTo>
                  <a:pt x="8712" y="18846"/>
                </a:lnTo>
                <a:lnTo>
                  <a:pt x="5854" y="17068"/>
                </a:lnTo>
                <a:lnTo>
                  <a:pt x="1879" y="2514"/>
                </a:lnTo>
                <a:lnTo>
                  <a:pt x="4055" y="2514"/>
                </a:lnTo>
                <a:lnTo>
                  <a:pt x="0" y="0"/>
                </a:lnTo>
                <a:close/>
              </a:path>
              <a:path w="10794" h="21589">
                <a:moveTo>
                  <a:pt x="4055" y="2514"/>
                </a:moveTo>
                <a:lnTo>
                  <a:pt x="1879" y="2514"/>
                </a:lnTo>
                <a:lnTo>
                  <a:pt x="4724" y="4267"/>
                </a:lnTo>
                <a:lnTo>
                  <a:pt x="8712" y="18846"/>
                </a:lnTo>
                <a:lnTo>
                  <a:pt x="9895" y="18846"/>
                </a:lnTo>
                <a:lnTo>
                  <a:pt x="5715" y="3543"/>
                </a:lnTo>
                <a:lnTo>
                  <a:pt x="4055" y="2514"/>
                </a:lnTo>
                <a:close/>
              </a:path>
            </a:pathLst>
          </a:custGeom>
          <a:solidFill>
            <a:srgbClr val="8F7123">
              <a:alpha val="79998"/>
            </a:srgbClr>
          </a:solidFill>
        </p:spPr>
        <p:txBody>
          <a:bodyPr wrap="square" lIns="0" tIns="0" rIns="0" bIns="0" rtlCol="0"/>
          <a:lstStyle/>
          <a:p>
            <a:endParaRPr/>
          </a:p>
        </p:txBody>
      </p:sp>
      <p:sp>
        <p:nvSpPr>
          <p:cNvPr id="1063" name="object 1063"/>
          <p:cNvSpPr/>
          <p:nvPr/>
        </p:nvSpPr>
        <p:spPr>
          <a:xfrm>
            <a:off x="1688937" y="3926040"/>
            <a:ext cx="8255" cy="17145"/>
          </a:xfrm>
          <a:custGeom>
            <a:avLst/>
            <a:gdLst/>
            <a:ahLst/>
            <a:cxnLst/>
            <a:rect l="l" t="t" r="r" b="b"/>
            <a:pathLst>
              <a:path w="8255" h="17145">
                <a:moveTo>
                  <a:pt x="0" y="0"/>
                </a:moveTo>
                <a:lnTo>
                  <a:pt x="3911" y="14262"/>
                </a:lnTo>
                <a:lnTo>
                  <a:pt x="8191" y="16916"/>
                </a:lnTo>
                <a:lnTo>
                  <a:pt x="4292" y="2654"/>
                </a:lnTo>
                <a:lnTo>
                  <a:pt x="0" y="0"/>
                </a:lnTo>
                <a:close/>
              </a:path>
            </a:pathLst>
          </a:custGeom>
          <a:solidFill>
            <a:srgbClr val="AD9558">
              <a:alpha val="79998"/>
            </a:srgbClr>
          </a:solidFill>
        </p:spPr>
        <p:txBody>
          <a:bodyPr wrap="square" lIns="0" tIns="0" rIns="0" bIns="0" rtlCol="0"/>
          <a:lstStyle/>
          <a:p>
            <a:endParaRPr/>
          </a:p>
        </p:txBody>
      </p:sp>
      <p:sp>
        <p:nvSpPr>
          <p:cNvPr id="1064" name="object 1064"/>
          <p:cNvSpPr/>
          <p:nvPr/>
        </p:nvSpPr>
        <p:spPr>
          <a:xfrm>
            <a:off x="1688001" y="3924798"/>
            <a:ext cx="10160" cy="19685"/>
          </a:xfrm>
          <a:custGeom>
            <a:avLst/>
            <a:gdLst/>
            <a:ahLst/>
            <a:cxnLst/>
            <a:rect l="l" t="t" r="r" b="b"/>
            <a:pathLst>
              <a:path w="10160" h="19685">
                <a:moveTo>
                  <a:pt x="0" y="0"/>
                </a:moveTo>
                <a:lnTo>
                  <a:pt x="4343" y="15887"/>
                </a:lnTo>
                <a:lnTo>
                  <a:pt x="10058" y="19418"/>
                </a:lnTo>
                <a:lnTo>
                  <a:pt x="9374" y="16916"/>
                </a:lnTo>
                <a:lnTo>
                  <a:pt x="8191" y="16916"/>
                </a:lnTo>
                <a:lnTo>
                  <a:pt x="5333" y="15138"/>
                </a:lnTo>
                <a:lnTo>
                  <a:pt x="1879" y="2489"/>
                </a:lnTo>
                <a:lnTo>
                  <a:pt x="4029" y="2489"/>
                </a:lnTo>
                <a:lnTo>
                  <a:pt x="0" y="0"/>
                </a:lnTo>
                <a:close/>
              </a:path>
              <a:path w="10160" h="19685">
                <a:moveTo>
                  <a:pt x="4029" y="2489"/>
                </a:moveTo>
                <a:lnTo>
                  <a:pt x="1879" y="2489"/>
                </a:lnTo>
                <a:lnTo>
                  <a:pt x="4737" y="4267"/>
                </a:lnTo>
                <a:lnTo>
                  <a:pt x="8191" y="16916"/>
                </a:lnTo>
                <a:lnTo>
                  <a:pt x="9374" y="16916"/>
                </a:lnTo>
                <a:lnTo>
                  <a:pt x="5714" y="3530"/>
                </a:lnTo>
                <a:lnTo>
                  <a:pt x="4029" y="2489"/>
                </a:lnTo>
                <a:close/>
              </a:path>
            </a:pathLst>
          </a:custGeom>
          <a:solidFill>
            <a:srgbClr val="8F7123">
              <a:alpha val="79998"/>
            </a:srgbClr>
          </a:solidFill>
        </p:spPr>
        <p:txBody>
          <a:bodyPr wrap="square" lIns="0" tIns="0" rIns="0" bIns="0" rtlCol="0"/>
          <a:lstStyle/>
          <a:p>
            <a:endParaRPr/>
          </a:p>
        </p:txBody>
      </p:sp>
      <p:sp>
        <p:nvSpPr>
          <p:cNvPr id="1065" name="object 1065"/>
          <p:cNvSpPr/>
          <p:nvPr/>
        </p:nvSpPr>
        <p:spPr>
          <a:xfrm>
            <a:off x="1680277" y="3894401"/>
            <a:ext cx="8255" cy="17145"/>
          </a:xfrm>
          <a:custGeom>
            <a:avLst/>
            <a:gdLst/>
            <a:ahLst/>
            <a:cxnLst/>
            <a:rect l="l" t="t" r="r" b="b"/>
            <a:pathLst>
              <a:path w="8255" h="17145">
                <a:moveTo>
                  <a:pt x="0" y="0"/>
                </a:moveTo>
                <a:lnTo>
                  <a:pt x="1266" y="4615"/>
                </a:lnTo>
                <a:lnTo>
                  <a:pt x="3565" y="2194"/>
                </a:lnTo>
                <a:lnTo>
                  <a:pt x="0" y="0"/>
                </a:lnTo>
                <a:close/>
              </a:path>
              <a:path w="8255" h="17145">
                <a:moveTo>
                  <a:pt x="6887" y="16103"/>
                </a:moveTo>
                <a:lnTo>
                  <a:pt x="8191" y="16916"/>
                </a:lnTo>
                <a:lnTo>
                  <a:pt x="8014" y="16267"/>
                </a:lnTo>
                <a:lnTo>
                  <a:pt x="6887" y="16103"/>
                </a:lnTo>
                <a:close/>
              </a:path>
            </a:pathLst>
          </a:custGeom>
          <a:solidFill>
            <a:srgbClr val="AD9558">
              <a:alpha val="79998"/>
            </a:srgbClr>
          </a:solidFill>
        </p:spPr>
        <p:txBody>
          <a:bodyPr wrap="square" lIns="0" tIns="0" rIns="0" bIns="0" rtlCol="0"/>
          <a:lstStyle/>
          <a:p>
            <a:endParaRPr/>
          </a:p>
        </p:txBody>
      </p:sp>
      <p:sp>
        <p:nvSpPr>
          <p:cNvPr id="1066" name="object 1066"/>
          <p:cNvSpPr/>
          <p:nvPr/>
        </p:nvSpPr>
        <p:spPr>
          <a:xfrm>
            <a:off x="1679342" y="3893145"/>
            <a:ext cx="10160" cy="19685"/>
          </a:xfrm>
          <a:custGeom>
            <a:avLst/>
            <a:gdLst/>
            <a:ahLst/>
            <a:cxnLst/>
            <a:rect l="l" t="t" r="r" b="b"/>
            <a:pathLst>
              <a:path w="10160" h="19685">
                <a:moveTo>
                  <a:pt x="0" y="0"/>
                </a:moveTo>
                <a:lnTo>
                  <a:pt x="1738" y="6359"/>
                </a:lnTo>
                <a:lnTo>
                  <a:pt x="2666" y="5381"/>
                </a:lnTo>
                <a:lnTo>
                  <a:pt x="1879" y="2501"/>
                </a:lnTo>
                <a:lnTo>
                  <a:pt x="4049" y="2501"/>
                </a:lnTo>
                <a:lnTo>
                  <a:pt x="0" y="0"/>
                </a:lnTo>
                <a:close/>
              </a:path>
              <a:path w="10160" h="19685">
                <a:moveTo>
                  <a:pt x="4936" y="3049"/>
                </a:moveTo>
                <a:lnTo>
                  <a:pt x="5971" y="4469"/>
                </a:lnTo>
                <a:lnTo>
                  <a:pt x="5714" y="3530"/>
                </a:lnTo>
                <a:lnTo>
                  <a:pt x="4936" y="3049"/>
                </a:lnTo>
                <a:close/>
              </a:path>
              <a:path w="10160" h="19685">
                <a:moveTo>
                  <a:pt x="4049" y="2501"/>
                </a:moveTo>
                <a:lnTo>
                  <a:pt x="1879" y="2501"/>
                </a:lnTo>
                <a:lnTo>
                  <a:pt x="4098" y="3872"/>
                </a:lnTo>
                <a:lnTo>
                  <a:pt x="4880" y="3049"/>
                </a:lnTo>
                <a:lnTo>
                  <a:pt x="4049" y="2501"/>
                </a:lnTo>
                <a:close/>
              </a:path>
              <a:path w="10160" h="19685">
                <a:moveTo>
                  <a:pt x="6388" y="17151"/>
                </a:moveTo>
                <a:lnTo>
                  <a:pt x="10058" y="19418"/>
                </a:lnTo>
                <a:lnTo>
                  <a:pt x="9564" y="17613"/>
                </a:lnTo>
                <a:lnTo>
                  <a:pt x="6388" y="17151"/>
                </a:lnTo>
                <a:close/>
              </a:path>
            </a:pathLst>
          </a:custGeom>
          <a:solidFill>
            <a:srgbClr val="8F7123">
              <a:alpha val="79998"/>
            </a:srgbClr>
          </a:solidFill>
        </p:spPr>
        <p:txBody>
          <a:bodyPr wrap="square" lIns="0" tIns="0" rIns="0" bIns="0" rtlCol="0"/>
          <a:lstStyle/>
          <a:p>
            <a:endParaRPr/>
          </a:p>
        </p:txBody>
      </p:sp>
      <p:sp>
        <p:nvSpPr>
          <p:cNvPr id="1067" name="object 1067"/>
          <p:cNvSpPr/>
          <p:nvPr/>
        </p:nvSpPr>
        <p:spPr>
          <a:xfrm>
            <a:off x="1646916" y="3772411"/>
            <a:ext cx="8255" cy="17145"/>
          </a:xfrm>
          <a:custGeom>
            <a:avLst/>
            <a:gdLst/>
            <a:ahLst/>
            <a:cxnLst/>
            <a:rect l="l" t="t" r="r" b="b"/>
            <a:pathLst>
              <a:path w="8255" h="17145">
                <a:moveTo>
                  <a:pt x="0" y="0"/>
                </a:moveTo>
                <a:lnTo>
                  <a:pt x="3898" y="14262"/>
                </a:lnTo>
                <a:lnTo>
                  <a:pt x="8178" y="16929"/>
                </a:lnTo>
                <a:lnTo>
                  <a:pt x="4279" y="2654"/>
                </a:lnTo>
                <a:lnTo>
                  <a:pt x="0" y="0"/>
                </a:lnTo>
                <a:close/>
              </a:path>
            </a:pathLst>
          </a:custGeom>
          <a:solidFill>
            <a:srgbClr val="AD9558">
              <a:alpha val="79998"/>
            </a:srgbClr>
          </a:solidFill>
        </p:spPr>
        <p:txBody>
          <a:bodyPr wrap="square" lIns="0" tIns="0" rIns="0" bIns="0" rtlCol="0"/>
          <a:lstStyle/>
          <a:p>
            <a:endParaRPr/>
          </a:p>
        </p:txBody>
      </p:sp>
      <p:sp>
        <p:nvSpPr>
          <p:cNvPr id="1068" name="object 1068"/>
          <p:cNvSpPr/>
          <p:nvPr/>
        </p:nvSpPr>
        <p:spPr>
          <a:xfrm>
            <a:off x="1645969" y="3771155"/>
            <a:ext cx="10160" cy="19685"/>
          </a:xfrm>
          <a:custGeom>
            <a:avLst/>
            <a:gdLst/>
            <a:ahLst/>
            <a:cxnLst/>
            <a:rect l="l" t="t" r="r" b="b"/>
            <a:pathLst>
              <a:path w="10160" h="19685">
                <a:moveTo>
                  <a:pt x="0" y="0"/>
                </a:moveTo>
                <a:lnTo>
                  <a:pt x="4343" y="15900"/>
                </a:lnTo>
                <a:lnTo>
                  <a:pt x="10071" y="19418"/>
                </a:lnTo>
                <a:lnTo>
                  <a:pt x="9388" y="16929"/>
                </a:lnTo>
                <a:lnTo>
                  <a:pt x="8191" y="16929"/>
                </a:lnTo>
                <a:lnTo>
                  <a:pt x="5333" y="15151"/>
                </a:lnTo>
                <a:lnTo>
                  <a:pt x="1879" y="2501"/>
                </a:lnTo>
                <a:lnTo>
                  <a:pt x="4035" y="2501"/>
                </a:lnTo>
                <a:lnTo>
                  <a:pt x="0" y="0"/>
                </a:lnTo>
                <a:close/>
              </a:path>
              <a:path w="10160" h="19685">
                <a:moveTo>
                  <a:pt x="4035" y="2501"/>
                </a:moveTo>
                <a:lnTo>
                  <a:pt x="1879" y="2501"/>
                </a:lnTo>
                <a:lnTo>
                  <a:pt x="4737" y="4292"/>
                </a:lnTo>
                <a:lnTo>
                  <a:pt x="8191" y="16929"/>
                </a:lnTo>
                <a:lnTo>
                  <a:pt x="9388" y="16929"/>
                </a:lnTo>
                <a:lnTo>
                  <a:pt x="5714" y="3543"/>
                </a:lnTo>
                <a:lnTo>
                  <a:pt x="4035" y="2501"/>
                </a:lnTo>
                <a:close/>
              </a:path>
            </a:pathLst>
          </a:custGeom>
          <a:solidFill>
            <a:srgbClr val="8F7123">
              <a:alpha val="79998"/>
            </a:srgbClr>
          </a:solidFill>
        </p:spPr>
        <p:txBody>
          <a:bodyPr wrap="square" lIns="0" tIns="0" rIns="0" bIns="0" rtlCol="0"/>
          <a:lstStyle/>
          <a:p>
            <a:endParaRPr/>
          </a:p>
        </p:txBody>
      </p:sp>
      <p:sp>
        <p:nvSpPr>
          <p:cNvPr id="1069" name="object 1069"/>
          <p:cNvSpPr/>
          <p:nvPr/>
        </p:nvSpPr>
        <p:spPr>
          <a:xfrm>
            <a:off x="1747949" y="3999624"/>
            <a:ext cx="14604" cy="13335"/>
          </a:xfrm>
          <a:custGeom>
            <a:avLst/>
            <a:gdLst/>
            <a:ahLst/>
            <a:cxnLst/>
            <a:rect l="l" t="t" r="r" b="b"/>
            <a:pathLst>
              <a:path w="14605" h="13335">
                <a:moveTo>
                  <a:pt x="0" y="0"/>
                </a:moveTo>
                <a:lnTo>
                  <a:pt x="749" y="4787"/>
                </a:lnTo>
                <a:lnTo>
                  <a:pt x="4165" y="7226"/>
                </a:lnTo>
                <a:lnTo>
                  <a:pt x="7734" y="9715"/>
                </a:lnTo>
                <a:lnTo>
                  <a:pt x="12268" y="12763"/>
                </a:lnTo>
                <a:lnTo>
                  <a:pt x="13335" y="12547"/>
                </a:lnTo>
                <a:lnTo>
                  <a:pt x="14401" y="10972"/>
                </a:lnTo>
                <a:lnTo>
                  <a:pt x="14173" y="9905"/>
                </a:lnTo>
                <a:lnTo>
                  <a:pt x="8661" y="6197"/>
                </a:lnTo>
                <a:lnTo>
                  <a:pt x="4191" y="3060"/>
                </a:lnTo>
                <a:lnTo>
                  <a:pt x="0" y="0"/>
                </a:lnTo>
                <a:close/>
              </a:path>
            </a:pathLst>
          </a:custGeom>
          <a:solidFill>
            <a:srgbClr val="AD9558">
              <a:alpha val="79998"/>
            </a:srgbClr>
          </a:solidFill>
        </p:spPr>
        <p:txBody>
          <a:bodyPr wrap="square" lIns="0" tIns="0" rIns="0" bIns="0" rtlCol="0"/>
          <a:lstStyle/>
          <a:p>
            <a:endParaRPr/>
          </a:p>
        </p:txBody>
      </p:sp>
      <p:sp>
        <p:nvSpPr>
          <p:cNvPr id="1070" name="object 1070"/>
          <p:cNvSpPr/>
          <p:nvPr/>
        </p:nvSpPr>
        <p:spPr>
          <a:xfrm>
            <a:off x="1747172" y="3998349"/>
            <a:ext cx="15875" cy="14604"/>
          </a:xfrm>
          <a:custGeom>
            <a:avLst/>
            <a:gdLst/>
            <a:ahLst/>
            <a:cxnLst/>
            <a:rect l="l" t="t" r="r" b="b"/>
            <a:pathLst>
              <a:path w="15875" h="14604">
                <a:moveTo>
                  <a:pt x="0" y="0"/>
                </a:moveTo>
                <a:lnTo>
                  <a:pt x="12763" y="14376"/>
                </a:lnTo>
                <a:lnTo>
                  <a:pt x="13982" y="14376"/>
                </a:lnTo>
                <a:lnTo>
                  <a:pt x="14693" y="13995"/>
                </a:lnTo>
                <a:lnTo>
                  <a:pt x="15097" y="13385"/>
                </a:lnTo>
                <a:lnTo>
                  <a:pt x="13081" y="13385"/>
                </a:lnTo>
                <a:lnTo>
                  <a:pt x="12585" y="13030"/>
                </a:lnTo>
                <a:lnTo>
                  <a:pt x="9042" y="10655"/>
                </a:lnTo>
                <a:lnTo>
                  <a:pt x="5499" y="8191"/>
                </a:lnTo>
                <a:lnTo>
                  <a:pt x="2057" y="5740"/>
                </a:lnTo>
                <a:lnTo>
                  <a:pt x="1562" y="2552"/>
                </a:lnTo>
                <a:lnTo>
                  <a:pt x="3508" y="2552"/>
                </a:lnTo>
                <a:lnTo>
                  <a:pt x="0" y="0"/>
                </a:lnTo>
                <a:close/>
              </a:path>
              <a:path w="15875" h="14604">
                <a:moveTo>
                  <a:pt x="3508" y="2552"/>
                </a:moveTo>
                <a:lnTo>
                  <a:pt x="1562" y="2552"/>
                </a:lnTo>
                <a:lnTo>
                  <a:pt x="5600" y="5486"/>
                </a:lnTo>
                <a:lnTo>
                  <a:pt x="9728" y="8369"/>
                </a:lnTo>
                <a:lnTo>
                  <a:pt x="14389" y="11480"/>
                </a:lnTo>
                <a:lnTo>
                  <a:pt x="14442" y="12306"/>
                </a:lnTo>
                <a:lnTo>
                  <a:pt x="14173" y="12725"/>
                </a:lnTo>
                <a:lnTo>
                  <a:pt x="13817" y="13220"/>
                </a:lnTo>
                <a:lnTo>
                  <a:pt x="13081" y="13385"/>
                </a:lnTo>
                <a:lnTo>
                  <a:pt x="15097" y="13385"/>
                </a:lnTo>
                <a:lnTo>
                  <a:pt x="15811" y="12306"/>
                </a:lnTo>
                <a:lnTo>
                  <a:pt x="15544" y="10883"/>
                </a:lnTo>
                <a:lnTo>
                  <a:pt x="10007" y="7162"/>
                </a:lnTo>
                <a:lnTo>
                  <a:pt x="5499" y="4000"/>
                </a:lnTo>
                <a:lnTo>
                  <a:pt x="3508" y="2552"/>
                </a:lnTo>
                <a:close/>
              </a:path>
            </a:pathLst>
          </a:custGeom>
          <a:solidFill>
            <a:srgbClr val="8F7123">
              <a:alpha val="79998"/>
            </a:srgbClr>
          </a:solidFill>
        </p:spPr>
        <p:txBody>
          <a:bodyPr wrap="square" lIns="0" tIns="0" rIns="0" bIns="0" rtlCol="0"/>
          <a:lstStyle/>
          <a:p>
            <a:endParaRPr/>
          </a:p>
        </p:txBody>
      </p:sp>
      <p:sp>
        <p:nvSpPr>
          <p:cNvPr id="1071" name="object 1071"/>
          <p:cNvSpPr/>
          <p:nvPr/>
        </p:nvSpPr>
        <p:spPr>
          <a:xfrm>
            <a:off x="1717879" y="3975518"/>
            <a:ext cx="15875" cy="17780"/>
          </a:xfrm>
          <a:custGeom>
            <a:avLst/>
            <a:gdLst/>
            <a:ahLst/>
            <a:cxnLst/>
            <a:rect l="l" t="t" r="r" b="b"/>
            <a:pathLst>
              <a:path w="15875" h="17779">
                <a:moveTo>
                  <a:pt x="0" y="0"/>
                </a:moveTo>
                <a:lnTo>
                  <a:pt x="825" y="5308"/>
                </a:lnTo>
                <a:lnTo>
                  <a:pt x="5143" y="9042"/>
                </a:lnTo>
                <a:lnTo>
                  <a:pt x="10134" y="13208"/>
                </a:lnTo>
                <a:lnTo>
                  <a:pt x="15824" y="17665"/>
                </a:lnTo>
                <a:lnTo>
                  <a:pt x="15036" y="12649"/>
                </a:lnTo>
                <a:lnTo>
                  <a:pt x="9232" y="8013"/>
                </a:lnTo>
                <a:lnTo>
                  <a:pt x="4216" y="3746"/>
                </a:lnTo>
                <a:lnTo>
                  <a:pt x="0" y="0"/>
                </a:lnTo>
                <a:close/>
              </a:path>
            </a:pathLst>
          </a:custGeom>
          <a:solidFill>
            <a:srgbClr val="AD9558">
              <a:alpha val="79998"/>
            </a:srgbClr>
          </a:solidFill>
        </p:spPr>
        <p:txBody>
          <a:bodyPr wrap="square" lIns="0" tIns="0" rIns="0" bIns="0" rtlCol="0"/>
          <a:lstStyle/>
          <a:p>
            <a:endParaRPr/>
          </a:p>
        </p:txBody>
      </p:sp>
      <p:sp>
        <p:nvSpPr>
          <p:cNvPr id="1072" name="object 1072"/>
          <p:cNvSpPr/>
          <p:nvPr/>
        </p:nvSpPr>
        <p:spPr>
          <a:xfrm>
            <a:off x="1717061" y="3974034"/>
            <a:ext cx="17780" cy="20955"/>
          </a:xfrm>
          <a:custGeom>
            <a:avLst/>
            <a:gdLst/>
            <a:ahLst/>
            <a:cxnLst/>
            <a:rect l="l" t="t" r="r" b="b"/>
            <a:pathLst>
              <a:path w="17780" h="20954">
                <a:moveTo>
                  <a:pt x="0" y="0"/>
                </a:moveTo>
                <a:lnTo>
                  <a:pt x="1117" y="7086"/>
                </a:lnTo>
                <a:lnTo>
                  <a:pt x="6019" y="11353"/>
                </a:lnTo>
                <a:lnTo>
                  <a:pt x="11074" y="15506"/>
                </a:lnTo>
                <a:lnTo>
                  <a:pt x="17424" y="20472"/>
                </a:lnTo>
                <a:lnTo>
                  <a:pt x="17004" y="17792"/>
                </a:lnTo>
                <a:lnTo>
                  <a:pt x="15849" y="17792"/>
                </a:lnTo>
                <a:lnTo>
                  <a:pt x="11125" y="14046"/>
                </a:lnTo>
                <a:lnTo>
                  <a:pt x="6527" y="10248"/>
                </a:lnTo>
                <a:lnTo>
                  <a:pt x="2184" y="6489"/>
                </a:lnTo>
                <a:lnTo>
                  <a:pt x="1625" y="2971"/>
                </a:lnTo>
                <a:lnTo>
                  <a:pt x="3349" y="2971"/>
                </a:lnTo>
                <a:lnTo>
                  <a:pt x="0" y="0"/>
                </a:lnTo>
                <a:close/>
              </a:path>
              <a:path w="17780" h="20954">
                <a:moveTo>
                  <a:pt x="3349" y="2971"/>
                </a:moveTo>
                <a:lnTo>
                  <a:pt x="1625" y="2971"/>
                </a:lnTo>
                <a:lnTo>
                  <a:pt x="5956" y="6781"/>
                </a:lnTo>
                <a:lnTo>
                  <a:pt x="10566" y="10629"/>
                </a:lnTo>
                <a:lnTo>
                  <a:pt x="15316" y="14452"/>
                </a:lnTo>
                <a:lnTo>
                  <a:pt x="15849" y="17792"/>
                </a:lnTo>
                <a:lnTo>
                  <a:pt x="17004" y="17792"/>
                </a:lnTo>
                <a:lnTo>
                  <a:pt x="16382" y="13830"/>
                </a:lnTo>
                <a:lnTo>
                  <a:pt x="10960" y="9499"/>
                </a:lnTo>
                <a:lnTo>
                  <a:pt x="5905" y="5245"/>
                </a:lnTo>
                <a:lnTo>
                  <a:pt x="3349" y="2971"/>
                </a:lnTo>
                <a:close/>
              </a:path>
            </a:pathLst>
          </a:custGeom>
          <a:solidFill>
            <a:srgbClr val="8F7123">
              <a:alpha val="79998"/>
            </a:srgbClr>
          </a:solidFill>
        </p:spPr>
        <p:txBody>
          <a:bodyPr wrap="square" lIns="0" tIns="0" rIns="0" bIns="0" rtlCol="0"/>
          <a:lstStyle/>
          <a:p>
            <a:endParaRPr/>
          </a:p>
        </p:txBody>
      </p:sp>
      <p:sp>
        <p:nvSpPr>
          <p:cNvPr id="1073" name="object 1073"/>
          <p:cNvSpPr/>
          <p:nvPr/>
        </p:nvSpPr>
        <p:spPr>
          <a:xfrm>
            <a:off x="1732914" y="3988173"/>
            <a:ext cx="15875" cy="16510"/>
          </a:xfrm>
          <a:custGeom>
            <a:avLst/>
            <a:gdLst/>
            <a:ahLst/>
            <a:cxnLst/>
            <a:rect l="l" t="t" r="r" b="b"/>
            <a:pathLst>
              <a:path w="15875" h="16510">
                <a:moveTo>
                  <a:pt x="0" y="0"/>
                </a:moveTo>
                <a:lnTo>
                  <a:pt x="787" y="5003"/>
                </a:lnTo>
                <a:lnTo>
                  <a:pt x="5359" y="8585"/>
                </a:lnTo>
                <a:lnTo>
                  <a:pt x="10350" y="12357"/>
                </a:lnTo>
                <a:lnTo>
                  <a:pt x="15786" y="16230"/>
                </a:lnTo>
                <a:lnTo>
                  <a:pt x="15036" y="11455"/>
                </a:lnTo>
                <a:lnTo>
                  <a:pt x="9537" y="7454"/>
                </a:lnTo>
                <a:lnTo>
                  <a:pt x="4533" y="3619"/>
                </a:lnTo>
                <a:lnTo>
                  <a:pt x="0" y="0"/>
                </a:lnTo>
                <a:close/>
              </a:path>
            </a:pathLst>
          </a:custGeom>
          <a:solidFill>
            <a:srgbClr val="AD9558">
              <a:alpha val="79998"/>
            </a:srgbClr>
          </a:solidFill>
        </p:spPr>
        <p:txBody>
          <a:bodyPr wrap="square" lIns="0" tIns="0" rIns="0" bIns="0" rtlCol="0"/>
          <a:lstStyle/>
          <a:p>
            <a:endParaRPr/>
          </a:p>
        </p:txBody>
      </p:sp>
      <p:sp>
        <p:nvSpPr>
          <p:cNvPr id="1074" name="object 1074"/>
          <p:cNvSpPr/>
          <p:nvPr/>
        </p:nvSpPr>
        <p:spPr>
          <a:xfrm>
            <a:off x="1732111" y="3986803"/>
            <a:ext cx="17780" cy="19050"/>
          </a:xfrm>
          <a:custGeom>
            <a:avLst/>
            <a:gdLst/>
            <a:ahLst/>
            <a:cxnLst/>
            <a:rect l="l" t="t" r="r" b="b"/>
            <a:pathLst>
              <a:path w="17780" h="19050">
                <a:moveTo>
                  <a:pt x="0" y="0"/>
                </a:moveTo>
                <a:lnTo>
                  <a:pt x="1054" y="6692"/>
                </a:lnTo>
                <a:lnTo>
                  <a:pt x="6096" y="10629"/>
                </a:lnTo>
                <a:lnTo>
                  <a:pt x="11163" y="14427"/>
                </a:lnTo>
                <a:lnTo>
                  <a:pt x="17360" y="18872"/>
                </a:lnTo>
                <a:lnTo>
                  <a:pt x="16967" y="16344"/>
                </a:lnTo>
                <a:lnTo>
                  <a:pt x="15811" y="16344"/>
                </a:lnTo>
                <a:lnTo>
                  <a:pt x="11163" y="12992"/>
                </a:lnTo>
                <a:lnTo>
                  <a:pt x="6565" y="9537"/>
                </a:lnTo>
                <a:lnTo>
                  <a:pt x="2120" y="6057"/>
                </a:lnTo>
                <a:lnTo>
                  <a:pt x="1587" y="2730"/>
                </a:lnTo>
                <a:lnTo>
                  <a:pt x="3423" y="2730"/>
                </a:lnTo>
                <a:lnTo>
                  <a:pt x="0" y="0"/>
                </a:lnTo>
                <a:close/>
              </a:path>
              <a:path w="17780" h="19050">
                <a:moveTo>
                  <a:pt x="3423" y="2730"/>
                </a:moveTo>
                <a:lnTo>
                  <a:pt x="1587" y="2730"/>
                </a:lnTo>
                <a:lnTo>
                  <a:pt x="6057" y="6273"/>
                </a:lnTo>
                <a:lnTo>
                  <a:pt x="10655" y="9766"/>
                </a:lnTo>
                <a:lnTo>
                  <a:pt x="15303" y="13157"/>
                </a:lnTo>
                <a:lnTo>
                  <a:pt x="15811" y="16344"/>
                </a:lnTo>
                <a:lnTo>
                  <a:pt x="16967" y="16344"/>
                </a:lnTo>
                <a:lnTo>
                  <a:pt x="16370" y="12509"/>
                </a:lnTo>
                <a:lnTo>
                  <a:pt x="11061" y="8648"/>
                </a:lnTo>
                <a:lnTo>
                  <a:pt x="6019" y="4800"/>
                </a:lnTo>
                <a:lnTo>
                  <a:pt x="3423" y="2730"/>
                </a:lnTo>
                <a:close/>
              </a:path>
            </a:pathLst>
          </a:custGeom>
          <a:solidFill>
            <a:srgbClr val="8F7123">
              <a:alpha val="79998"/>
            </a:srgbClr>
          </a:solidFill>
        </p:spPr>
        <p:txBody>
          <a:bodyPr wrap="square" lIns="0" tIns="0" rIns="0" bIns="0" rtlCol="0"/>
          <a:lstStyle/>
          <a:p>
            <a:endParaRPr/>
          </a:p>
        </p:txBody>
      </p:sp>
      <p:sp>
        <p:nvSpPr>
          <p:cNvPr id="1075" name="object 1075"/>
          <p:cNvSpPr/>
          <p:nvPr/>
        </p:nvSpPr>
        <p:spPr>
          <a:xfrm>
            <a:off x="1697267" y="3956498"/>
            <a:ext cx="21590" cy="25400"/>
          </a:xfrm>
          <a:custGeom>
            <a:avLst/>
            <a:gdLst/>
            <a:ahLst/>
            <a:cxnLst/>
            <a:rect l="l" t="t" r="r" b="b"/>
            <a:pathLst>
              <a:path w="21589" h="25400">
                <a:moveTo>
                  <a:pt x="0" y="0"/>
                </a:moveTo>
                <a:lnTo>
                  <a:pt x="1320" y="4787"/>
                </a:lnTo>
                <a:lnTo>
                  <a:pt x="2070" y="10756"/>
                </a:lnTo>
                <a:lnTo>
                  <a:pt x="2895" y="16738"/>
                </a:lnTo>
                <a:lnTo>
                  <a:pt x="3759" y="22631"/>
                </a:lnTo>
                <a:lnTo>
                  <a:pt x="7569" y="24993"/>
                </a:lnTo>
                <a:lnTo>
                  <a:pt x="6688" y="19020"/>
                </a:lnTo>
                <a:lnTo>
                  <a:pt x="6070" y="14630"/>
                </a:lnTo>
                <a:lnTo>
                  <a:pt x="5384" y="9410"/>
                </a:lnTo>
                <a:lnTo>
                  <a:pt x="10008" y="9410"/>
                </a:lnTo>
                <a:lnTo>
                  <a:pt x="4546" y="3594"/>
                </a:lnTo>
                <a:lnTo>
                  <a:pt x="4292" y="2654"/>
                </a:lnTo>
                <a:lnTo>
                  <a:pt x="0" y="0"/>
                </a:lnTo>
                <a:close/>
              </a:path>
              <a:path w="21589" h="25400">
                <a:moveTo>
                  <a:pt x="10008" y="9410"/>
                </a:moveTo>
                <a:lnTo>
                  <a:pt x="5384" y="9410"/>
                </a:lnTo>
                <a:lnTo>
                  <a:pt x="8623" y="12674"/>
                </a:lnTo>
                <a:lnTo>
                  <a:pt x="14008" y="17881"/>
                </a:lnTo>
                <a:lnTo>
                  <a:pt x="21437" y="24333"/>
                </a:lnTo>
                <a:lnTo>
                  <a:pt x="20607" y="19020"/>
                </a:lnTo>
                <a:lnTo>
                  <a:pt x="11188" y="10668"/>
                </a:lnTo>
                <a:lnTo>
                  <a:pt x="10008" y="9410"/>
                </a:lnTo>
                <a:close/>
              </a:path>
            </a:pathLst>
          </a:custGeom>
          <a:solidFill>
            <a:srgbClr val="AD9558">
              <a:alpha val="79998"/>
            </a:srgbClr>
          </a:solidFill>
        </p:spPr>
        <p:txBody>
          <a:bodyPr wrap="square" lIns="0" tIns="0" rIns="0" bIns="0" rtlCol="0"/>
          <a:lstStyle/>
          <a:p>
            <a:endParaRPr/>
          </a:p>
        </p:txBody>
      </p:sp>
      <p:sp>
        <p:nvSpPr>
          <p:cNvPr id="1076" name="object 1076"/>
          <p:cNvSpPr/>
          <p:nvPr/>
        </p:nvSpPr>
        <p:spPr>
          <a:xfrm>
            <a:off x="1696330" y="3955248"/>
            <a:ext cx="23495" cy="27940"/>
          </a:xfrm>
          <a:custGeom>
            <a:avLst/>
            <a:gdLst/>
            <a:ahLst/>
            <a:cxnLst/>
            <a:rect l="l" t="t" r="r" b="b"/>
            <a:pathLst>
              <a:path w="23494" h="27939">
                <a:moveTo>
                  <a:pt x="0" y="0"/>
                </a:moveTo>
                <a:lnTo>
                  <a:pt x="1689" y="6108"/>
                </a:lnTo>
                <a:lnTo>
                  <a:pt x="2477" y="12255"/>
                </a:lnTo>
                <a:lnTo>
                  <a:pt x="4165" y="24231"/>
                </a:lnTo>
                <a:lnTo>
                  <a:pt x="9258" y="27381"/>
                </a:lnTo>
                <a:lnTo>
                  <a:pt x="8929" y="25107"/>
                </a:lnTo>
                <a:lnTo>
                  <a:pt x="7772" y="25107"/>
                </a:lnTo>
                <a:lnTo>
                  <a:pt x="5219" y="23533"/>
                </a:lnTo>
                <a:lnTo>
                  <a:pt x="4050" y="15303"/>
                </a:lnTo>
                <a:lnTo>
                  <a:pt x="2806" y="5880"/>
                </a:lnTo>
                <a:lnTo>
                  <a:pt x="1879" y="2501"/>
                </a:lnTo>
                <a:lnTo>
                  <a:pt x="4058" y="2501"/>
                </a:lnTo>
                <a:lnTo>
                  <a:pt x="0" y="0"/>
                </a:lnTo>
                <a:close/>
              </a:path>
              <a:path w="23494" h="27939">
                <a:moveTo>
                  <a:pt x="8721" y="12255"/>
                </a:moveTo>
                <a:lnTo>
                  <a:pt x="7112" y="12255"/>
                </a:lnTo>
                <a:lnTo>
                  <a:pt x="10388" y="15506"/>
                </a:lnTo>
                <a:lnTo>
                  <a:pt x="15395" y="20270"/>
                </a:lnTo>
                <a:lnTo>
                  <a:pt x="23190" y="27038"/>
                </a:lnTo>
                <a:lnTo>
                  <a:pt x="22730" y="24104"/>
                </a:lnTo>
                <a:lnTo>
                  <a:pt x="21577" y="24104"/>
                </a:lnTo>
                <a:lnTo>
                  <a:pt x="14719" y="18110"/>
                </a:lnTo>
                <a:lnTo>
                  <a:pt x="9740" y="13284"/>
                </a:lnTo>
                <a:lnTo>
                  <a:pt x="8721" y="12255"/>
                </a:lnTo>
                <a:close/>
              </a:path>
              <a:path w="23494" h="27939">
                <a:moveTo>
                  <a:pt x="5524" y="9029"/>
                </a:moveTo>
                <a:lnTo>
                  <a:pt x="7105" y="20574"/>
                </a:lnTo>
                <a:lnTo>
                  <a:pt x="7772" y="25107"/>
                </a:lnTo>
                <a:lnTo>
                  <a:pt x="8929" y="25107"/>
                </a:lnTo>
                <a:lnTo>
                  <a:pt x="7524" y="15303"/>
                </a:lnTo>
                <a:lnTo>
                  <a:pt x="7112" y="12255"/>
                </a:lnTo>
                <a:lnTo>
                  <a:pt x="8721" y="12255"/>
                </a:lnTo>
                <a:lnTo>
                  <a:pt x="5524" y="9029"/>
                </a:lnTo>
                <a:close/>
              </a:path>
              <a:path w="23494" h="27939">
                <a:moveTo>
                  <a:pt x="4058" y="2501"/>
                </a:moveTo>
                <a:lnTo>
                  <a:pt x="1879" y="2501"/>
                </a:lnTo>
                <a:lnTo>
                  <a:pt x="4737" y="4279"/>
                </a:lnTo>
                <a:lnTo>
                  <a:pt x="4965" y="5130"/>
                </a:lnTo>
                <a:lnTo>
                  <a:pt x="11531" y="12128"/>
                </a:lnTo>
                <a:lnTo>
                  <a:pt x="21018" y="20574"/>
                </a:lnTo>
                <a:lnTo>
                  <a:pt x="21577" y="24104"/>
                </a:lnTo>
                <a:lnTo>
                  <a:pt x="22730" y="24104"/>
                </a:lnTo>
                <a:lnTo>
                  <a:pt x="22085" y="19989"/>
                </a:lnTo>
                <a:lnTo>
                  <a:pt x="12601" y="11557"/>
                </a:lnTo>
                <a:lnTo>
                  <a:pt x="5994" y="4559"/>
                </a:lnTo>
                <a:lnTo>
                  <a:pt x="5727" y="3530"/>
                </a:lnTo>
                <a:lnTo>
                  <a:pt x="4058" y="2501"/>
                </a:lnTo>
                <a:close/>
              </a:path>
            </a:pathLst>
          </a:custGeom>
          <a:solidFill>
            <a:srgbClr val="8F7123">
              <a:alpha val="79998"/>
            </a:srgbClr>
          </a:solidFill>
        </p:spPr>
        <p:txBody>
          <a:bodyPr wrap="square" lIns="0" tIns="0" rIns="0" bIns="0" rtlCol="0"/>
          <a:lstStyle/>
          <a:p>
            <a:endParaRPr/>
          </a:p>
        </p:txBody>
      </p:sp>
      <p:sp>
        <p:nvSpPr>
          <p:cNvPr id="1077" name="object 1077"/>
          <p:cNvSpPr/>
          <p:nvPr/>
        </p:nvSpPr>
        <p:spPr>
          <a:xfrm>
            <a:off x="1655577" y="3804063"/>
            <a:ext cx="8255" cy="17145"/>
          </a:xfrm>
          <a:custGeom>
            <a:avLst/>
            <a:gdLst/>
            <a:ahLst/>
            <a:cxnLst/>
            <a:rect l="l" t="t" r="r" b="b"/>
            <a:pathLst>
              <a:path w="8255" h="17145">
                <a:moveTo>
                  <a:pt x="0" y="0"/>
                </a:moveTo>
                <a:lnTo>
                  <a:pt x="3886" y="14262"/>
                </a:lnTo>
                <a:lnTo>
                  <a:pt x="8178" y="16916"/>
                </a:lnTo>
                <a:lnTo>
                  <a:pt x="4279" y="2654"/>
                </a:lnTo>
                <a:lnTo>
                  <a:pt x="0" y="0"/>
                </a:lnTo>
                <a:close/>
              </a:path>
            </a:pathLst>
          </a:custGeom>
          <a:solidFill>
            <a:srgbClr val="AD9558">
              <a:alpha val="79998"/>
            </a:srgbClr>
          </a:solidFill>
        </p:spPr>
        <p:txBody>
          <a:bodyPr wrap="square" lIns="0" tIns="0" rIns="0" bIns="0" rtlCol="0"/>
          <a:lstStyle/>
          <a:p>
            <a:endParaRPr/>
          </a:p>
        </p:txBody>
      </p:sp>
      <p:sp>
        <p:nvSpPr>
          <p:cNvPr id="1078" name="object 1078"/>
          <p:cNvSpPr/>
          <p:nvPr/>
        </p:nvSpPr>
        <p:spPr>
          <a:xfrm>
            <a:off x="1654628" y="3802807"/>
            <a:ext cx="10160" cy="19685"/>
          </a:xfrm>
          <a:custGeom>
            <a:avLst/>
            <a:gdLst/>
            <a:ahLst/>
            <a:cxnLst/>
            <a:rect l="l" t="t" r="r" b="b"/>
            <a:pathLst>
              <a:path w="10160" h="19685">
                <a:moveTo>
                  <a:pt x="0" y="0"/>
                </a:moveTo>
                <a:lnTo>
                  <a:pt x="4343" y="15887"/>
                </a:lnTo>
                <a:lnTo>
                  <a:pt x="10058" y="19418"/>
                </a:lnTo>
                <a:lnTo>
                  <a:pt x="9373" y="16916"/>
                </a:lnTo>
                <a:lnTo>
                  <a:pt x="8191" y="16916"/>
                </a:lnTo>
                <a:lnTo>
                  <a:pt x="5333" y="15151"/>
                </a:lnTo>
                <a:lnTo>
                  <a:pt x="1879" y="2501"/>
                </a:lnTo>
                <a:lnTo>
                  <a:pt x="4035" y="2501"/>
                </a:lnTo>
                <a:lnTo>
                  <a:pt x="0" y="0"/>
                </a:lnTo>
                <a:close/>
              </a:path>
              <a:path w="10160" h="19685">
                <a:moveTo>
                  <a:pt x="4035" y="2501"/>
                </a:moveTo>
                <a:lnTo>
                  <a:pt x="1879" y="2501"/>
                </a:lnTo>
                <a:lnTo>
                  <a:pt x="4737" y="4279"/>
                </a:lnTo>
                <a:lnTo>
                  <a:pt x="8191" y="16916"/>
                </a:lnTo>
                <a:lnTo>
                  <a:pt x="9373" y="16916"/>
                </a:lnTo>
                <a:lnTo>
                  <a:pt x="5714" y="3543"/>
                </a:lnTo>
                <a:lnTo>
                  <a:pt x="4035" y="2501"/>
                </a:lnTo>
                <a:close/>
              </a:path>
            </a:pathLst>
          </a:custGeom>
          <a:solidFill>
            <a:srgbClr val="8F7123">
              <a:alpha val="79998"/>
            </a:srgbClr>
          </a:solidFill>
        </p:spPr>
        <p:txBody>
          <a:bodyPr wrap="square" lIns="0" tIns="0" rIns="0" bIns="0" rtlCol="0"/>
          <a:lstStyle/>
          <a:p>
            <a:endParaRPr/>
          </a:p>
        </p:txBody>
      </p:sp>
      <p:sp>
        <p:nvSpPr>
          <p:cNvPr id="1079" name="object 1079"/>
          <p:cNvSpPr/>
          <p:nvPr/>
        </p:nvSpPr>
        <p:spPr>
          <a:xfrm>
            <a:off x="1659476" y="3818322"/>
            <a:ext cx="8890" cy="19050"/>
          </a:xfrm>
          <a:custGeom>
            <a:avLst/>
            <a:gdLst/>
            <a:ahLst/>
            <a:cxnLst/>
            <a:rect l="l" t="t" r="r" b="b"/>
            <a:pathLst>
              <a:path w="8889" h="19050">
                <a:moveTo>
                  <a:pt x="0" y="0"/>
                </a:moveTo>
                <a:lnTo>
                  <a:pt x="4419" y="16192"/>
                </a:lnTo>
                <a:lnTo>
                  <a:pt x="8712" y="18846"/>
                </a:lnTo>
                <a:lnTo>
                  <a:pt x="4279" y="2654"/>
                </a:lnTo>
                <a:lnTo>
                  <a:pt x="0" y="0"/>
                </a:lnTo>
                <a:close/>
              </a:path>
            </a:pathLst>
          </a:custGeom>
          <a:solidFill>
            <a:srgbClr val="AD9558">
              <a:alpha val="79998"/>
            </a:srgbClr>
          </a:solidFill>
        </p:spPr>
        <p:txBody>
          <a:bodyPr wrap="square" lIns="0" tIns="0" rIns="0" bIns="0" rtlCol="0"/>
          <a:lstStyle/>
          <a:p>
            <a:endParaRPr/>
          </a:p>
        </p:txBody>
      </p:sp>
      <p:sp>
        <p:nvSpPr>
          <p:cNvPr id="1080" name="object 1080"/>
          <p:cNvSpPr/>
          <p:nvPr/>
        </p:nvSpPr>
        <p:spPr>
          <a:xfrm>
            <a:off x="1658538" y="3817072"/>
            <a:ext cx="10795" cy="21590"/>
          </a:xfrm>
          <a:custGeom>
            <a:avLst/>
            <a:gdLst/>
            <a:ahLst/>
            <a:cxnLst/>
            <a:rect l="l" t="t" r="r" b="b"/>
            <a:pathLst>
              <a:path w="10794" h="21589">
                <a:moveTo>
                  <a:pt x="0" y="0"/>
                </a:moveTo>
                <a:lnTo>
                  <a:pt x="4864" y="17818"/>
                </a:lnTo>
                <a:lnTo>
                  <a:pt x="10579" y="21335"/>
                </a:lnTo>
                <a:lnTo>
                  <a:pt x="9899" y="18846"/>
                </a:lnTo>
                <a:lnTo>
                  <a:pt x="8712" y="18846"/>
                </a:lnTo>
                <a:lnTo>
                  <a:pt x="5854" y="17068"/>
                </a:lnTo>
                <a:lnTo>
                  <a:pt x="1879" y="2501"/>
                </a:lnTo>
                <a:lnTo>
                  <a:pt x="4049" y="2501"/>
                </a:lnTo>
                <a:lnTo>
                  <a:pt x="0" y="0"/>
                </a:lnTo>
                <a:close/>
              </a:path>
              <a:path w="10794" h="21589">
                <a:moveTo>
                  <a:pt x="4049" y="2501"/>
                </a:moveTo>
                <a:lnTo>
                  <a:pt x="1879" y="2501"/>
                </a:lnTo>
                <a:lnTo>
                  <a:pt x="4724" y="4267"/>
                </a:lnTo>
                <a:lnTo>
                  <a:pt x="8712" y="18846"/>
                </a:lnTo>
                <a:lnTo>
                  <a:pt x="9899" y="18846"/>
                </a:lnTo>
                <a:lnTo>
                  <a:pt x="5715" y="3530"/>
                </a:lnTo>
                <a:lnTo>
                  <a:pt x="4049" y="2501"/>
                </a:lnTo>
                <a:close/>
              </a:path>
            </a:pathLst>
          </a:custGeom>
          <a:solidFill>
            <a:srgbClr val="8F7123">
              <a:alpha val="79998"/>
            </a:srgbClr>
          </a:solidFill>
        </p:spPr>
        <p:txBody>
          <a:bodyPr wrap="square" lIns="0" tIns="0" rIns="0" bIns="0" rtlCol="0"/>
          <a:lstStyle/>
          <a:p>
            <a:endParaRPr/>
          </a:p>
        </p:txBody>
      </p:sp>
      <p:sp>
        <p:nvSpPr>
          <p:cNvPr id="1081" name="object 1081"/>
          <p:cNvSpPr/>
          <p:nvPr/>
        </p:nvSpPr>
        <p:spPr>
          <a:xfrm>
            <a:off x="1650815" y="3786681"/>
            <a:ext cx="9525" cy="20320"/>
          </a:xfrm>
          <a:custGeom>
            <a:avLst/>
            <a:gdLst/>
            <a:ahLst/>
            <a:cxnLst/>
            <a:rect l="l" t="t" r="r" b="b"/>
            <a:pathLst>
              <a:path w="9525" h="20320">
                <a:moveTo>
                  <a:pt x="0" y="0"/>
                </a:moveTo>
                <a:lnTo>
                  <a:pt x="4762" y="17386"/>
                </a:lnTo>
                <a:lnTo>
                  <a:pt x="9042" y="20040"/>
                </a:lnTo>
                <a:lnTo>
                  <a:pt x="4279" y="2654"/>
                </a:lnTo>
                <a:lnTo>
                  <a:pt x="0" y="0"/>
                </a:lnTo>
                <a:close/>
              </a:path>
            </a:pathLst>
          </a:custGeom>
          <a:solidFill>
            <a:srgbClr val="AD9558">
              <a:alpha val="79998"/>
            </a:srgbClr>
          </a:solidFill>
        </p:spPr>
        <p:txBody>
          <a:bodyPr wrap="square" lIns="0" tIns="0" rIns="0" bIns="0" rtlCol="0"/>
          <a:lstStyle/>
          <a:p>
            <a:endParaRPr/>
          </a:p>
        </p:txBody>
      </p:sp>
      <p:sp>
        <p:nvSpPr>
          <p:cNvPr id="1082" name="object 1082"/>
          <p:cNvSpPr/>
          <p:nvPr/>
        </p:nvSpPr>
        <p:spPr>
          <a:xfrm>
            <a:off x="1649878" y="3785426"/>
            <a:ext cx="11430" cy="22860"/>
          </a:xfrm>
          <a:custGeom>
            <a:avLst/>
            <a:gdLst/>
            <a:ahLst/>
            <a:cxnLst/>
            <a:rect l="l" t="t" r="r" b="b"/>
            <a:pathLst>
              <a:path w="11430" h="22860">
                <a:moveTo>
                  <a:pt x="0" y="0"/>
                </a:moveTo>
                <a:lnTo>
                  <a:pt x="5194" y="18999"/>
                </a:lnTo>
                <a:lnTo>
                  <a:pt x="10909" y="22542"/>
                </a:lnTo>
                <a:lnTo>
                  <a:pt x="10225" y="20040"/>
                </a:lnTo>
                <a:lnTo>
                  <a:pt x="9042" y="20040"/>
                </a:lnTo>
                <a:lnTo>
                  <a:pt x="6184" y="18262"/>
                </a:lnTo>
                <a:lnTo>
                  <a:pt x="1866" y="2501"/>
                </a:lnTo>
                <a:lnTo>
                  <a:pt x="4035" y="2501"/>
                </a:lnTo>
                <a:lnTo>
                  <a:pt x="0" y="0"/>
                </a:lnTo>
                <a:close/>
              </a:path>
              <a:path w="11430" h="22860">
                <a:moveTo>
                  <a:pt x="4035" y="2501"/>
                </a:moveTo>
                <a:lnTo>
                  <a:pt x="1866" y="2501"/>
                </a:lnTo>
                <a:lnTo>
                  <a:pt x="4737" y="4279"/>
                </a:lnTo>
                <a:lnTo>
                  <a:pt x="9042" y="20040"/>
                </a:lnTo>
                <a:lnTo>
                  <a:pt x="10225" y="20040"/>
                </a:lnTo>
                <a:lnTo>
                  <a:pt x="5714" y="3543"/>
                </a:lnTo>
                <a:lnTo>
                  <a:pt x="4035" y="2501"/>
                </a:lnTo>
                <a:close/>
              </a:path>
            </a:pathLst>
          </a:custGeom>
          <a:solidFill>
            <a:srgbClr val="8F7123">
              <a:alpha val="79998"/>
            </a:srgbClr>
          </a:solidFill>
        </p:spPr>
        <p:txBody>
          <a:bodyPr wrap="square" lIns="0" tIns="0" rIns="0" bIns="0" rtlCol="0"/>
          <a:lstStyle/>
          <a:p>
            <a:endParaRPr/>
          </a:p>
        </p:txBody>
      </p:sp>
      <p:sp>
        <p:nvSpPr>
          <p:cNvPr id="1083" name="object 1083"/>
          <p:cNvSpPr/>
          <p:nvPr/>
        </p:nvSpPr>
        <p:spPr>
          <a:xfrm>
            <a:off x="1667805" y="3848788"/>
            <a:ext cx="8890" cy="18415"/>
          </a:xfrm>
          <a:custGeom>
            <a:avLst/>
            <a:gdLst/>
            <a:ahLst/>
            <a:cxnLst/>
            <a:rect l="l" t="t" r="r" b="b"/>
            <a:pathLst>
              <a:path w="8889" h="18414">
                <a:moveTo>
                  <a:pt x="0" y="0"/>
                </a:moveTo>
                <a:lnTo>
                  <a:pt x="4152" y="15151"/>
                </a:lnTo>
                <a:lnTo>
                  <a:pt x="8432" y="17805"/>
                </a:lnTo>
                <a:lnTo>
                  <a:pt x="4279" y="2641"/>
                </a:lnTo>
                <a:lnTo>
                  <a:pt x="0" y="0"/>
                </a:lnTo>
                <a:close/>
              </a:path>
            </a:pathLst>
          </a:custGeom>
          <a:solidFill>
            <a:srgbClr val="AD9558">
              <a:alpha val="79998"/>
            </a:srgbClr>
          </a:solidFill>
        </p:spPr>
        <p:txBody>
          <a:bodyPr wrap="square" lIns="0" tIns="0" rIns="0" bIns="0" rtlCol="0"/>
          <a:lstStyle/>
          <a:p>
            <a:endParaRPr/>
          </a:p>
        </p:txBody>
      </p:sp>
      <p:sp>
        <p:nvSpPr>
          <p:cNvPr id="1084" name="object 1084"/>
          <p:cNvSpPr/>
          <p:nvPr/>
        </p:nvSpPr>
        <p:spPr>
          <a:xfrm>
            <a:off x="1666871" y="3847520"/>
            <a:ext cx="10795" cy="20320"/>
          </a:xfrm>
          <a:custGeom>
            <a:avLst/>
            <a:gdLst/>
            <a:ahLst/>
            <a:cxnLst/>
            <a:rect l="l" t="t" r="r" b="b"/>
            <a:pathLst>
              <a:path w="10794" h="20320">
                <a:moveTo>
                  <a:pt x="0" y="0"/>
                </a:moveTo>
                <a:lnTo>
                  <a:pt x="4584" y="16789"/>
                </a:lnTo>
                <a:lnTo>
                  <a:pt x="10299" y="20320"/>
                </a:lnTo>
                <a:lnTo>
                  <a:pt x="9619" y="17830"/>
                </a:lnTo>
                <a:lnTo>
                  <a:pt x="8432" y="17830"/>
                </a:lnTo>
                <a:lnTo>
                  <a:pt x="5575" y="16052"/>
                </a:lnTo>
                <a:lnTo>
                  <a:pt x="1866" y="2514"/>
                </a:lnTo>
                <a:lnTo>
                  <a:pt x="4055" y="2514"/>
                </a:lnTo>
                <a:lnTo>
                  <a:pt x="0" y="0"/>
                </a:lnTo>
                <a:close/>
              </a:path>
              <a:path w="10794" h="20320">
                <a:moveTo>
                  <a:pt x="4055" y="2514"/>
                </a:moveTo>
                <a:lnTo>
                  <a:pt x="1866" y="2514"/>
                </a:lnTo>
                <a:lnTo>
                  <a:pt x="4724" y="4279"/>
                </a:lnTo>
                <a:lnTo>
                  <a:pt x="8432" y="17830"/>
                </a:lnTo>
                <a:lnTo>
                  <a:pt x="9619" y="17830"/>
                </a:lnTo>
                <a:lnTo>
                  <a:pt x="5714" y="3543"/>
                </a:lnTo>
                <a:lnTo>
                  <a:pt x="4055" y="2514"/>
                </a:lnTo>
                <a:close/>
              </a:path>
            </a:pathLst>
          </a:custGeom>
          <a:solidFill>
            <a:srgbClr val="8F7123">
              <a:alpha val="79998"/>
            </a:srgbClr>
          </a:solidFill>
        </p:spPr>
        <p:txBody>
          <a:bodyPr wrap="square" lIns="0" tIns="0" rIns="0" bIns="0" rtlCol="0"/>
          <a:lstStyle/>
          <a:p>
            <a:endParaRPr/>
          </a:p>
        </p:txBody>
      </p:sp>
      <p:sp>
        <p:nvSpPr>
          <p:cNvPr id="1085" name="object 1085"/>
          <p:cNvSpPr/>
          <p:nvPr/>
        </p:nvSpPr>
        <p:spPr>
          <a:xfrm>
            <a:off x="1671961" y="3863949"/>
            <a:ext cx="8255" cy="17145"/>
          </a:xfrm>
          <a:custGeom>
            <a:avLst/>
            <a:gdLst/>
            <a:ahLst/>
            <a:cxnLst/>
            <a:rect l="l" t="t" r="r" b="b"/>
            <a:pathLst>
              <a:path w="8255" h="17145">
                <a:moveTo>
                  <a:pt x="0" y="0"/>
                </a:moveTo>
                <a:lnTo>
                  <a:pt x="3898" y="14249"/>
                </a:lnTo>
                <a:lnTo>
                  <a:pt x="8178" y="16916"/>
                </a:lnTo>
                <a:lnTo>
                  <a:pt x="4279" y="2641"/>
                </a:lnTo>
                <a:lnTo>
                  <a:pt x="0" y="0"/>
                </a:lnTo>
                <a:close/>
              </a:path>
            </a:pathLst>
          </a:custGeom>
          <a:solidFill>
            <a:srgbClr val="AD9558">
              <a:alpha val="79998"/>
            </a:srgbClr>
          </a:solidFill>
        </p:spPr>
        <p:txBody>
          <a:bodyPr wrap="square" lIns="0" tIns="0" rIns="0" bIns="0" rtlCol="0"/>
          <a:lstStyle/>
          <a:p>
            <a:endParaRPr/>
          </a:p>
        </p:txBody>
      </p:sp>
      <p:sp>
        <p:nvSpPr>
          <p:cNvPr id="1086" name="object 1086"/>
          <p:cNvSpPr/>
          <p:nvPr/>
        </p:nvSpPr>
        <p:spPr>
          <a:xfrm>
            <a:off x="1671012" y="3862692"/>
            <a:ext cx="10160" cy="19685"/>
          </a:xfrm>
          <a:custGeom>
            <a:avLst/>
            <a:gdLst/>
            <a:ahLst/>
            <a:cxnLst/>
            <a:rect l="l" t="t" r="r" b="b"/>
            <a:pathLst>
              <a:path w="10160" h="19685">
                <a:moveTo>
                  <a:pt x="0" y="0"/>
                </a:moveTo>
                <a:lnTo>
                  <a:pt x="4343" y="15887"/>
                </a:lnTo>
                <a:lnTo>
                  <a:pt x="10058" y="19418"/>
                </a:lnTo>
                <a:lnTo>
                  <a:pt x="9373" y="16916"/>
                </a:lnTo>
                <a:lnTo>
                  <a:pt x="8191" y="16916"/>
                </a:lnTo>
                <a:lnTo>
                  <a:pt x="5333" y="15151"/>
                </a:lnTo>
                <a:lnTo>
                  <a:pt x="1879" y="2501"/>
                </a:lnTo>
                <a:lnTo>
                  <a:pt x="4035" y="2501"/>
                </a:lnTo>
                <a:lnTo>
                  <a:pt x="0" y="0"/>
                </a:lnTo>
                <a:close/>
              </a:path>
              <a:path w="10160" h="19685">
                <a:moveTo>
                  <a:pt x="4035" y="2501"/>
                </a:moveTo>
                <a:lnTo>
                  <a:pt x="1879" y="2501"/>
                </a:lnTo>
                <a:lnTo>
                  <a:pt x="4724" y="4279"/>
                </a:lnTo>
                <a:lnTo>
                  <a:pt x="8191" y="16916"/>
                </a:lnTo>
                <a:lnTo>
                  <a:pt x="9373" y="16916"/>
                </a:lnTo>
                <a:lnTo>
                  <a:pt x="5714" y="3543"/>
                </a:lnTo>
                <a:lnTo>
                  <a:pt x="4035" y="2501"/>
                </a:lnTo>
                <a:close/>
              </a:path>
            </a:pathLst>
          </a:custGeom>
          <a:solidFill>
            <a:srgbClr val="8F7123">
              <a:alpha val="79998"/>
            </a:srgbClr>
          </a:solidFill>
        </p:spPr>
        <p:txBody>
          <a:bodyPr wrap="square" lIns="0" tIns="0" rIns="0" bIns="0" rtlCol="0"/>
          <a:lstStyle/>
          <a:p>
            <a:endParaRPr/>
          </a:p>
        </p:txBody>
      </p:sp>
      <p:sp>
        <p:nvSpPr>
          <p:cNvPr id="1087" name="object 1087"/>
          <p:cNvSpPr/>
          <p:nvPr/>
        </p:nvSpPr>
        <p:spPr>
          <a:xfrm>
            <a:off x="1675858" y="3878206"/>
            <a:ext cx="8890" cy="18415"/>
          </a:xfrm>
          <a:custGeom>
            <a:avLst/>
            <a:gdLst/>
            <a:ahLst/>
            <a:cxnLst/>
            <a:rect l="l" t="t" r="r" b="b"/>
            <a:pathLst>
              <a:path w="8889" h="18414">
                <a:moveTo>
                  <a:pt x="0" y="0"/>
                </a:moveTo>
                <a:lnTo>
                  <a:pt x="4419" y="16192"/>
                </a:lnTo>
                <a:lnTo>
                  <a:pt x="7985" y="18387"/>
                </a:lnTo>
                <a:lnTo>
                  <a:pt x="8364" y="17988"/>
                </a:lnTo>
                <a:lnTo>
                  <a:pt x="4279" y="2654"/>
                </a:lnTo>
                <a:lnTo>
                  <a:pt x="0" y="0"/>
                </a:lnTo>
                <a:close/>
              </a:path>
              <a:path w="8889" h="18414">
                <a:moveTo>
                  <a:pt x="8480" y="17988"/>
                </a:moveTo>
                <a:lnTo>
                  <a:pt x="8545" y="18223"/>
                </a:lnTo>
                <a:lnTo>
                  <a:pt x="8480" y="17988"/>
                </a:lnTo>
                <a:close/>
              </a:path>
            </a:pathLst>
          </a:custGeom>
          <a:solidFill>
            <a:srgbClr val="AD9558">
              <a:alpha val="79998"/>
            </a:srgbClr>
          </a:solidFill>
        </p:spPr>
        <p:txBody>
          <a:bodyPr wrap="square" lIns="0" tIns="0" rIns="0" bIns="0" rtlCol="0"/>
          <a:lstStyle/>
          <a:p>
            <a:endParaRPr/>
          </a:p>
        </p:txBody>
      </p:sp>
      <p:sp>
        <p:nvSpPr>
          <p:cNvPr id="1088" name="object 1088"/>
          <p:cNvSpPr/>
          <p:nvPr/>
        </p:nvSpPr>
        <p:spPr>
          <a:xfrm>
            <a:off x="1674921" y="3876942"/>
            <a:ext cx="10795" cy="20955"/>
          </a:xfrm>
          <a:custGeom>
            <a:avLst/>
            <a:gdLst/>
            <a:ahLst/>
            <a:cxnLst/>
            <a:rect l="l" t="t" r="r" b="b"/>
            <a:pathLst>
              <a:path w="10794" h="20954">
                <a:moveTo>
                  <a:pt x="10006" y="19252"/>
                </a:moveTo>
                <a:lnTo>
                  <a:pt x="9301" y="19252"/>
                </a:lnTo>
                <a:lnTo>
                  <a:pt x="10395" y="20675"/>
                </a:lnTo>
                <a:lnTo>
                  <a:pt x="10006" y="19252"/>
                </a:lnTo>
                <a:close/>
              </a:path>
              <a:path w="10794" h="20954">
                <a:moveTo>
                  <a:pt x="0" y="0"/>
                </a:moveTo>
                <a:lnTo>
                  <a:pt x="4864" y="17818"/>
                </a:lnTo>
                <a:lnTo>
                  <a:pt x="8519" y="20076"/>
                </a:lnTo>
                <a:lnTo>
                  <a:pt x="9301" y="19252"/>
                </a:lnTo>
                <a:lnTo>
                  <a:pt x="10006" y="19252"/>
                </a:lnTo>
                <a:lnTo>
                  <a:pt x="9895" y="18846"/>
                </a:lnTo>
                <a:lnTo>
                  <a:pt x="8712" y="18846"/>
                </a:lnTo>
                <a:lnTo>
                  <a:pt x="5854" y="17081"/>
                </a:lnTo>
                <a:lnTo>
                  <a:pt x="1879" y="2514"/>
                </a:lnTo>
                <a:lnTo>
                  <a:pt x="4055" y="2514"/>
                </a:lnTo>
                <a:lnTo>
                  <a:pt x="0" y="0"/>
                </a:lnTo>
                <a:close/>
              </a:path>
              <a:path w="10794" h="20954">
                <a:moveTo>
                  <a:pt x="4055" y="2514"/>
                </a:moveTo>
                <a:lnTo>
                  <a:pt x="1879" y="2514"/>
                </a:lnTo>
                <a:lnTo>
                  <a:pt x="4724" y="4279"/>
                </a:lnTo>
                <a:lnTo>
                  <a:pt x="8712" y="18846"/>
                </a:lnTo>
                <a:lnTo>
                  <a:pt x="9895" y="18846"/>
                </a:lnTo>
                <a:lnTo>
                  <a:pt x="5715" y="3543"/>
                </a:lnTo>
                <a:lnTo>
                  <a:pt x="4055" y="2514"/>
                </a:lnTo>
                <a:close/>
              </a:path>
            </a:pathLst>
          </a:custGeom>
          <a:solidFill>
            <a:srgbClr val="8F7123">
              <a:alpha val="79998"/>
            </a:srgbClr>
          </a:solidFill>
        </p:spPr>
        <p:txBody>
          <a:bodyPr wrap="square" lIns="0" tIns="0" rIns="0" bIns="0" rtlCol="0"/>
          <a:lstStyle/>
          <a:p>
            <a:endParaRPr/>
          </a:p>
        </p:txBody>
      </p:sp>
      <p:sp>
        <p:nvSpPr>
          <p:cNvPr id="1089" name="object 1089"/>
          <p:cNvSpPr/>
          <p:nvPr/>
        </p:nvSpPr>
        <p:spPr>
          <a:xfrm>
            <a:off x="1663906" y="3834515"/>
            <a:ext cx="8255" cy="17145"/>
          </a:xfrm>
          <a:custGeom>
            <a:avLst/>
            <a:gdLst/>
            <a:ahLst/>
            <a:cxnLst/>
            <a:rect l="l" t="t" r="r" b="b"/>
            <a:pathLst>
              <a:path w="8255" h="17145">
                <a:moveTo>
                  <a:pt x="0" y="0"/>
                </a:moveTo>
                <a:lnTo>
                  <a:pt x="3898" y="14262"/>
                </a:lnTo>
                <a:lnTo>
                  <a:pt x="8178" y="16916"/>
                </a:lnTo>
                <a:lnTo>
                  <a:pt x="4279" y="2654"/>
                </a:lnTo>
                <a:lnTo>
                  <a:pt x="0" y="0"/>
                </a:lnTo>
                <a:close/>
              </a:path>
            </a:pathLst>
          </a:custGeom>
          <a:solidFill>
            <a:srgbClr val="AD9558">
              <a:alpha val="79998"/>
            </a:srgbClr>
          </a:solidFill>
        </p:spPr>
        <p:txBody>
          <a:bodyPr wrap="square" lIns="0" tIns="0" rIns="0" bIns="0" rtlCol="0"/>
          <a:lstStyle/>
          <a:p>
            <a:endParaRPr/>
          </a:p>
        </p:txBody>
      </p:sp>
      <p:sp>
        <p:nvSpPr>
          <p:cNvPr id="1090" name="object 1090"/>
          <p:cNvSpPr/>
          <p:nvPr/>
        </p:nvSpPr>
        <p:spPr>
          <a:xfrm>
            <a:off x="1662970" y="3833260"/>
            <a:ext cx="10160" cy="19685"/>
          </a:xfrm>
          <a:custGeom>
            <a:avLst/>
            <a:gdLst/>
            <a:ahLst/>
            <a:cxnLst/>
            <a:rect l="l" t="t" r="r" b="b"/>
            <a:pathLst>
              <a:path w="10160" h="19685">
                <a:moveTo>
                  <a:pt x="0" y="0"/>
                </a:moveTo>
                <a:lnTo>
                  <a:pt x="4330" y="15887"/>
                </a:lnTo>
                <a:lnTo>
                  <a:pt x="10045" y="19418"/>
                </a:lnTo>
                <a:lnTo>
                  <a:pt x="9363" y="16916"/>
                </a:lnTo>
                <a:lnTo>
                  <a:pt x="8178" y="16916"/>
                </a:lnTo>
                <a:lnTo>
                  <a:pt x="5321" y="15151"/>
                </a:lnTo>
                <a:lnTo>
                  <a:pt x="1866" y="2501"/>
                </a:lnTo>
                <a:lnTo>
                  <a:pt x="4035" y="2501"/>
                </a:lnTo>
                <a:lnTo>
                  <a:pt x="0" y="0"/>
                </a:lnTo>
                <a:close/>
              </a:path>
              <a:path w="10160" h="19685">
                <a:moveTo>
                  <a:pt x="4035" y="2501"/>
                </a:moveTo>
                <a:lnTo>
                  <a:pt x="1866" y="2501"/>
                </a:lnTo>
                <a:lnTo>
                  <a:pt x="4724" y="4279"/>
                </a:lnTo>
                <a:lnTo>
                  <a:pt x="8178" y="16916"/>
                </a:lnTo>
                <a:lnTo>
                  <a:pt x="9363" y="16916"/>
                </a:lnTo>
                <a:lnTo>
                  <a:pt x="5715" y="3543"/>
                </a:lnTo>
                <a:lnTo>
                  <a:pt x="4035" y="2501"/>
                </a:lnTo>
                <a:close/>
              </a:path>
            </a:pathLst>
          </a:custGeom>
          <a:solidFill>
            <a:srgbClr val="8F7123">
              <a:alpha val="79998"/>
            </a:srgbClr>
          </a:solidFill>
        </p:spPr>
        <p:txBody>
          <a:bodyPr wrap="square" lIns="0" tIns="0" rIns="0" bIns="0" rtlCol="0"/>
          <a:lstStyle/>
          <a:p>
            <a:endParaRPr/>
          </a:p>
        </p:txBody>
      </p:sp>
      <p:sp>
        <p:nvSpPr>
          <p:cNvPr id="1091" name="object 1091"/>
          <p:cNvSpPr/>
          <p:nvPr/>
        </p:nvSpPr>
        <p:spPr>
          <a:xfrm>
            <a:off x="1603093" y="3578322"/>
            <a:ext cx="17145" cy="24130"/>
          </a:xfrm>
          <a:custGeom>
            <a:avLst/>
            <a:gdLst/>
            <a:ahLst/>
            <a:cxnLst/>
            <a:rect l="l" t="t" r="r" b="b"/>
            <a:pathLst>
              <a:path w="17144" h="24129">
                <a:moveTo>
                  <a:pt x="13042" y="0"/>
                </a:moveTo>
                <a:lnTo>
                  <a:pt x="3771" y="0"/>
                </a:lnTo>
                <a:lnTo>
                  <a:pt x="0" y="5270"/>
                </a:lnTo>
                <a:lnTo>
                  <a:pt x="0" y="18249"/>
                </a:lnTo>
                <a:lnTo>
                  <a:pt x="3771" y="23520"/>
                </a:lnTo>
                <a:lnTo>
                  <a:pt x="13042" y="23520"/>
                </a:lnTo>
                <a:lnTo>
                  <a:pt x="16802" y="18249"/>
                </a:lnTo>
                <a:lnTo>
                  <a:pt x="16802" y="5270"/>
                </a:lnTo>
                <a:lnTo>
                  <a:pt x="13042" y="0"/>
                </a:lnTo>
                <a:close/>
              </a:path>
            </a:pathLst>
          </a:custGeom>
          <a:solidFill>
            <a:srgbClr val="978A8A">
              <a:alpha val="79998"/>
            </a:srgbClr>
          </a:solidFill>
        </p:spPr>
        <p:txBody>
          <a:bodyPr wrap="square" lIns="0" tIns="0" rIns="0" bIns="0" rtlCol="0"/>
          <a:lstStyle/>
          <a:p>
            <a:endParaRPr/>
          </a:p>
        </p:txBody>
      </p:sp>
      <p:sp>
        <p:nvSpPr>
          <p:cNvPr id="1092" name="object 1092"/>
          <p:cNvSpPr/>
          <p:nvPr/>
        </p:nvSpPr>
        <p:spPr>
          <a:xfrm>
            <a:off x="1602675" y="3577916"/>
            <a:ext cx="17780" cy="24765"/>
          </a:xfrm>
          <a:custGeom>
            <a:avLst/>
            <a:gdLst/>
            <a:ahLst/>
            <a:cxnLst/>
            <a:rect l="l" t="t" r="r" b="b"/>
            <a:pathLst>
              <a:path w="17780" h="24764">
                <a:moveTo>
                  <a:pt x="13690" y="0"/>
                </a:moveTo>
                <a:lnTo>
                  <a:pt x="3962" y="0"/>
                </a:lnTo>
                <a:lnTo>
                  <a:pt x="0" y="5448"/>
                </a:lnTo>
                <a:lnTo>
                  <a:pt x="0" y="18884"/>
                </a:lnTo>
                <a:lnTo>
                  <a:pt x="3962" y="24345"/>
                </a:lnTo>
                <a:lnTo>
                  <a:pt x="13690" y="24345"/>
                </a:lnTo>
                <a:lnTo>
                  <a:pt x="14306" y="23495"/>
                </a:lnTo>
                <a:lnTo>
                  <a:pt x="4419" y="23495"/>
                </a:lnTo>
                <a:lnTo>
                  <a:pt x="850" y="18415"/>
                </a:lnTo>
                <a:lnTo>
                  <a:pt x="850" y="5930"/>
                </a:lnTo>
                <a:lnTo>
                  <a:pt x="4419" y="850"/>
                </a:lnTo>
                <a:lnTo>
                  <a:pt x="14307" y="850"/>
                </a:lnTo>
                <a:lnTo>
                  <a:pt x="13690" y="0"/>
                </a:lnTo>
                <a:close/>
              </a:path>
              <a:path w="17780" h="24764">
                <a:moveTo>
                  <a:pt x="14307" y="850"/>
                </a:moveTo>
                <a:lnTo>
                  <a:pt x="13220" y="850"/>
                </a:lnTo>
                <a:lnTo>
                  <a:pt x="16789" y="5930"/>
                </a:lnTo>
                <a:lnTo>
                  <a:pt x="16789" y="18415"/>
                </a:lnTo>
                <a:lnTo>
                  <a:pt x="13220" y="23495"/>
                </a:lnTo>
                <a:lnTo>
                  <a:pt x="14306" y="23495"/>
                </a:lnTo>
                <a:lnTo>
                  <a:pt x="17640" y="18884"/>
                </a:lnTo>
                <a:lnTo>
                  <a:pt x="17640" y="5448"/>
                </a:lnTo>
                <a:lnTo>
                  <a:pt x="14307" y="850"/>
                </a:lnTo>
                <a:close/>
              </a:path>
            </a:pathLst>
          </a:custGeom>
          <a:solidFill>
            <a:srgbClr val="7C6A6A">
              <a:alpha val="79998"/>
            </a:srgbClr>
          </a:solidFill>
        </p:spPr>
        <p:txBody>
          <a:bodyPr wrap="square" lIns="0" tIns="0" rIns="0" bIns="0" rtlCol="0"/>
          <a:lstStyle/>
          <a:p>
            <a:endParaRPr/>
          </a:p>
        </p:txBody>
      </p:sp>
      <p:sp>
        <p:nvSpPr>
          <p:cNvPr id="1093" name="object 1093"/>
          <p:cNvSpPr/>
          <p:nvPr/>
        </p:nvSpPr>
        <p:spPr>
          <a:xfrm>
            <a:off x="1605677" y="3578322"/>
            <a:ext cx="17145" cy="24130"/>
          </a:xfrm>
          <a:custGeom>
            <a:avLst/>
            <a:gdLst/>
            <a:ahLst/>
            <a:cxnLst/>
            <a:rect l="l" t="t" r="r" b="b"/>
            <a:pathLst>
              <a:path w="17144" h="24129">
                <a:moveTo>
                  <a:pt x="13042" y="0"/>
                </a:moveTo>
                <a:lnTo>
                  <a:pt x="3771" y="0"/>
                </a:lnTo>
                <a:lnTo>
                  <a:pt x="0" y="5270"/>
                </a:lnTo>
                <a:lnTo>
                  <a:pt x="0" y="18249"/>
                </a:lnTo>
                <a:lnTo>
                  <a:pt x="3771" y="23520"/>
                </a:lnTo>
                <a:lnTo>
                  <a:pt x="13042" y="23520"/>
                </a:lnTo>
                <a:lnTo>
                  <a:pt x="16789" y="18249"/>
                </a:lnTo>
                <a:lnTo>
                  <a:pt x="16789" y="5270"/>
                </a:lnTo>
                <a:lnTo>
                  <a:pt x="13042" y="0"/>
                </a:lnTo>
                <a:close/>
              </a:path>
            </a:pathLst>
          </a:custGeom>
          <a:solidFill>
            <a:srgbClr val="D6CECD">
              <a:alpha val="79998"/>
            </a:srgbClr>
          </a:solidFill>
        </p:spPr>
        <p:txBody>
          <a:bodyPr wrap="square" lIns="0" tIns="0" rIns="0" bIns="0" rtlCol="0"/>
          <a:lstStyle/>
          <a:p>
            <a:endParaRPr/>
          </a:p>
        </p:txBody>
      </p:sp>
      <p:sp>
        <p:nvSpPr>
          <p:cNvPr id="1094" name="object 1094"/>
          <p:cNvSpPr/>
          <p:nvPr/>
        </p:nvSpPr>
        <p:spPr>
          <a:xfrm>
            <a:off x="1605246" y="3577916"/>
            <a:ext cx="17780" cy="24765"/>
          </a:xfrm>
          <a:custGeom>
            <a:avLst/>
            <a:gdLst/>
            <a:ahLst/>
            <a:cxnLst/>
            <a:rect l="l" t="t" r="r" b="b"/>
            <a:pathLst>
              <a:path w="17780" h="24764">
                <a:moveTo>
                  <a:pt x="13690" y="0"/>
                </a:moveTo>
                <a:lnTo>
                  <a:pt x="3962" y="0"/>
                </a:lnTo>
                <a:lnTo>
                  <a:pt x="0" y="5448"/>
                </a:lnTo>
                <a:lnTo>
                  <a:pt x="0" y="18884"/>
                </a:lnTo>
                <a:lnTo>
                  <a:pt x="3962" y="24345"/>
                </a:lnTo>
                <a:lnTo>
                  <a:pt x="13690" y="24345"/>
                </a:lnTo>
                <a:lnTo>
                  <a:pt x="14307" y="23495"/>
                </a:lnTo>
                <a:lnTo>
                  <a:pt x="4432" y="23495"/>
                </a:lnTo>
                <a:lnTo>
                  <a:pt x="850" y="18415"/>
                </a:lnTo>
                <a:lnTo>
                  <a:pt x="850" y="5930"/>
                </a:lnTo>
                <a:lnTo>
                  <a:pt x="4432" y="850"/>
                </a:lnTo>
                <a:lnTo>
                  <a:pt x="14309" y="850"/>
                </a:lnTo>
                <a:lnTo>
                  <a:pt x="13690" y="0"/>
                </a:lnTo>
                <a:close/>
              </a:path>
              <a:path w="17780" h="24764">
                <a:moveTo>
                  <a:pt x="14309" y="850"/>
                </a:moveTo>
                <a:lnTo>
                  <a:pt x="13220" y="850"/>
                </a:lnTo>
                <a:lnTo>
                  <a:pt x="16802" y="5930"/>
                </a:lnTo>
                <a:lnTo>
                  <a:pt x="16802" y="18415"/>
                </a:lnTo>
                <a:lnTo>
                  <a:pt x="13220" y="23495"/>
                </a:lnTo>
                <a:lnTo>
                  <a:pt x="14307" y="23495"/>
                </a:lnTo>
                <a:lnTo>
                  <a:pt x="17652" y="18884"/>
                </a:lnTo>
                <a:lnTo>
                  <a:pt x="17652" y="5448"/>
                </a:lnTo>
                <a:lnTo>
                  <a:pt x="14309" y="850"/>
                </a:lnTo>
                <a:close/>
              </a:path>
            </a:pathLst>
          </a:custGeom>
          <a:solidFill>
            <a:srgbClr val="7C6A6A">
              <a:alpha val="79998"/>
            </a:srgbClr>
          </a:solidFill>
        </p:spPr>
        <p:txBody>
          <a:bodyPr wrap="square" lIns="0" tIns="0" rIns="0" bIns="0" rtlCol="0"/>
          <a:lstStyle/>
          <a:p>
            <a:endParaRPr/>
          </a:p>
        </p:txBody>
      </p:sp>
      <p:sp>
        <p:nvSpPr>
          <p:cNvPr id="1095" name="object 1095"/>
          <p:cNvSpPr/>
          <p:nvPr/>
        </p:nvSpPr>
        <p:spPr>
          <a:xfrm>
            <a:off x="1612643" y="3584202"/>
            <a:ext cx="8890" cy="12065"/>
          </a:xfrm>
          <a:custGeom>
            <a:avLst/>
            <a:gdLst/>
            <a:ahLst/>
            <a:cxnLst/>
            <a:rect l="l" t="t" r="r" b="b"/>
            <a:pathLst>
              <a:path w="8890" h="12064">
                <a:moveTo>
                  <a:pt x="6515" y="0"/>
                </a:moveTo>
                <a:lnTo>
                  <a:pt x="1879" y="0"/>
                </a:lnTo>
                <a:lnTo>
                  <a:pt x="0" y="2641"/>
                </a:lnTo>
                <a:lnTo>
                  <a:pt x="0" y="9131"/>
                </a:lnTo>
                <a:lnTo>
                  <a:pt x="1879" y="11760"/>
                </a:lnTo>
                <a:lnTo>
                  <a:pt x="6515" y="11760"/>
                </a:lnTo>
                <a:lnTo>
                  <a:pt x="8394" y="9131"/>
                </a:lnTo>
                <a:lnTo>
                  <a:pt x="8394" y="2641"/>
                </a:lnTo>
                <a:lnTo>
                  <a:pt x="6515" y="0"/>
                </a:lnTo>
                <a:close/>
              </a:path>
            </a:pathLst>
          </a:custGeom>
          <a:solidFill>
            <a:srgbClr val="978A8A">
              <a:alpha val="79998"/>
            </a:srgbClr>
          </a:solidFill>
        </p:spPr>
        <p:txBody>
          <a:bodyPr wrap="square" lIns="0" tIns="0" rIns="0" bIns="0" rtlCol="0"/>
          <a:lstStyle/>
          <a:p>
            <a:endParaRPr/>
          </a:p>
        </p:txBody>
      </p:sp>
      <p:sp>
        <p:nvSpPr>
          <p:cNvPr id="1096" name="object 1096"/>
          <p:cNvSpPr/>
          <p:nvPr/>
        </p:nvSpPr>
        <p:spPr>
          <a:xfrm>
            <a:off x="1612205" y="3583791"/>
            <a:ext cx="9525" cy="12700"/>
          </a:xfrm>
          <a:custGeom>
            <a:avLst/>
            <a:gdLst/>
            <a:ahLst/>
            <a:cxnLst/>
            <a:rect l="l" t="t" r="r" b="b"/>
            <a:pathLst>
              <a:path w="9525" h="12700">
                <a:moveTo>
                  <a:pt x="7188" y="0"/>
                </a:moveTo>
                <a:lnTo>
                  <a:pt x="2082" y="0"/>
                </a:lnTo>
                <a:lnTo>
                  <a:pt x="0" y="2819"/>
                </a:lnTo>
                <a:lnTo>
                  <a:pt x="0" y="9766"/>
                </a:lnTo>
                <a:lnTo>
                  <a:pt x="2082" y="12611"/>
                </a:lnTo>
                <a:lnTo>
                  <a:pt x="7188" y="12611"/>
                </a:lnTo>
                <a:lnTo>
                  <a:pt x="7829" y="11734"/>
                </a:lnTo>
                <a:lnTo>
                  <a:pt x="2552" y="11734"/>
                </a:lnTo>
                <a:lnTo>
                  <a:pt x="876" y="9296"/>
                </a:lnTo>
                <a:lnTo>
                  <a:pt x="876" y="3289"/>
                </a:lnTo>
                <a:lnTo>
                  <a:pt x="2552" y="850"/>
                </a:lnTo>
                <a:lnTo>
                  <a:pt x="7816" y="850"/>
                </a:lnTo>
                <a:lnTo>
                  <a:pt x="7188" y="0"/>
                </a:lnTo>
                <a:close/>
              </a:path>
              <a:path w="9525" h="12700">
                <a:moveTo>
                  <a:pt x="7816" y="850"/>
                </a:moveTo>
                <a:lnTo>
                  <a:pt x="6718" y="850"/>
                </a:lnTo>
                <a:lnTo>
                  <a:pt x="8394" y="3289"/>
                </a:lnTo>
                <a:lnTo>
                  <a:pt x="8394" y="9296"/>
                </a:lnTo>
                <a:lnTo>
                  <a:pt x="6718" y="11734"/>
                </a:lnTo>
                <a:lnTo>
                  <a:pt x="7829" y="11734"/>
                </a:lnTo>
                <a:lnTo>
                  <a:pt x="9270" y="9766"/>
                </a:lnTo>
                <a:lnTo>
                  <a:pt x="9270" y="2819"/>
                </a:lnTo>
                <a:lnTo>
                  <a:pt x="7816" y="850"/>
                </a:lnTo>
                <a:close/>
              </a:path>
            </a:pathLst>
          </a:custGeom>
          <a:solidFill>
            <a:srgbClr val="7C6A6A">
              <a:alpha val="79998"/>
            </a:srgbClr>
          </a:solidFill>
        </p:spPr>
        <p:txBody>
          <a:bodyPr wrap="square" lIns="0" tIns="0" rIns="0" bIns="0" rtlCol="0"/>
          <a:lstStyle/>
          <a:p>
            <a:endParaRPr/>
          </a:p>
        </p:txBody>
      </p:sp>
      <p:sp>
        <p:nvSpPr>
          <p:cNvPr id="1097" name="object 1097"/>
          <p:cNvSpPr/>
          <p:nvPr/>
        </p:nvSpPr>
        <p:spPr>
          <a:xfrm>
            <a:off x="1614072" y="3584202"/>
            <a:ext cx="8890" cy="12065"/>
          </a:xfrm>
          <a:custGeom>
            <a:avLst/>
            <a:gdLst/>
            <a:ahLst/>
            <a:cxnLst/>
            <a:rect l="l" t="t" r="r" b="b"/>
            <a:pathLst>
              <a:path w="8890" h="12064">
                <a:moveTo>
                  <a:pt x="6515" y="0"/>
                </a:moveTo>
                <a:lnTo>
                  <a:pt x="1879" y="0"/>
                </a:lnTo>
                <a:lnTo>
                  <a:pt x="0" y="2641"/>
                </a:lnTo>
                <a:lnTo>
                  <a:pt x="0" y="9131"/>
                </a:lnTo>
                <a:lnTo>
                  <a:pt x="1879" y="11760"/>
                </a:lnTo>
                <a:lnTo>
                  <a:pt x="6515" y="11760"/>
                </a:lnTo>
                <a:lnTo>
                  <a:pt x="8394" y="9131"/>
                </a:lnTo>
                <a:lnTo>
                  <a:pt x="8394" y="2641"/>
                </a:lnTo>
                <a:lnTo>
                  <a:pt x="6515" y="0"/>
                </a:lnTo>
                <a:close/>
              </a:path>
            </a:pathLst>
          </a:custGeom>
          <a:solidFill>
            <a:srgbClr val="D6CECD">
              <a:alpha val="79998"/>
            </a:srgbClr>
          </a:solidFill>
        </p:spPr>
        <p:txBody>
          <a:bodyPr wrap="square" lIns="0" tIns="0" rIns="0" bIns="0" rtlCol="0"/>
          <a:lstStyle/>
          <a:p>
            <a:endParaRPr/>
          </a:p>
        </p:txBody>
      </p:sp>
      <p:sp>
        <p:nvSpPr>
          <p:cNvPr id="1098" name="object 1098"/>
          <p:cNvSpPr/>
          <p:nvPr/>
        </p:nvSpPr>
        <p:spPr>
          <a:xfrm>
            <a:off x="1613646" y="3583791"/>
            <a:ext cx="9525" cy="12700"/>
          </a:xfrm>
          <a:custGeom>
            <a:avLst/>
            <a:gdLst/>
            <a:ahLst/>
            <a:cxnLst/>
            <a:rect l="l" t="t" r="r" b="b"/>
            <a:pathLst>
              <a:path w="9525" h="12700">
                <a:moveTo>
                  <a:pt x="7175" y="0"/>
                </a:moveTo>
                <a:lnTo>
                  <a:pt x="2070" y="0"/>
                </a:lnTo>
                <a:lnTo>
                  <a:pt x="0" y="2819"/>
                </a:lnTo>
                <a:lnTo>
                  <a:pt x="0" y="9766"/>
                </a:lnTo>
                <a:lnTo>
                  <a:pt x="2070" y="12611"/>
                </a:lnTo>
                <a:lnTo>
                  <a:pt x="7175" y="12611"/>
                </a:lnTo>
                <a:lnTo>
                  <a:pt x="7817" y="11734"/>
                </a:lnTo>
                <a:lnTo>
                  <a:pt x="2540" y="11734"/>
                </a:lnTo>
                <a:lnTo>
                  <a:pt x="863" y="9296"/>
                </a:lnTo>
                <a:lnTo>
                  <a:pt x="863" y="3289"/>
                </a:lnTo>
                <a:lnTo>
                  <a:pt x="2540" y="850"/>
                </a:lnTo>
                <a:lnTo>
                  <a:pt x="7804" y="850"/>
                </a:lnTo>
                <a:lnTo>
                  <a:pt x="7175" y="0"/>
                </a:lnTo>
                <a:close/>
              </a:path>
              <a:path w="9525" h="12700">
                <a:moveTo>
                  <a:pt x="7804" y="850"/>
                </a:moveTo>
                <a:lnTo>
                  <a:pt x="6705" y="850"/>
                </a:lnTo>
                <a:lnTo>
                  <a:pt x="8394" y="3289"/>
                </a:lnTo>
                <a:lnTo>
                  <a:pt x="8394" y="9296"/>
                </a:lnTo>
                <a:lnTo>
                  <a:pt x="6705" y="11734"/>
                </a:lnTo>
                <a:lnTo>
                  <a:pt x="7817" y="11734"/>
                </a:lnTo>
                <a:lnTo>
                  <a:pt x="9258" y="9766"/>
                </a:lnTo>
                <a:lnTo>
                  <a:pt x="9258" y="2819"/>
                </a:lnTo>
                <a:lnTo>
                  <a:pt x="7804" y="850"/>
                </a:lnTo>
                <a:close/>
              </a:path>
            </a:pathLst>
          </a:custGeom>
          <a:solidFill>
            <a:srgbClr val="7C6A6A">
              <a:alpha val="79998"/>
            </a:srgbClr>
          </a:solidFill>
        </p:spPr>
        <p:txBody>
          <a:bodyPr wrap="square" lIns="0" tIns="0" rIns="0" bIns="0" rtlCol="0"/>
          <a:lstStyle/>
          <a:p>
            <a:endParaRPr/>
          </a:p>
        </p:txBody>
      </p:sp>
      <p:sp>
        <p:nvSpPr>
          <p:cNvPr id="1099" name="object 1099"/>
          <p:cNvSpPr/>
          <p:nvPr/>
        </p:nvSpPr>
        <p:spPr>
          <a:xfrm>
            <a:off x="1797372" y="3575463"/>
            <a:ext cx="17145" cy="24130"/>
          </a:xfrm>
          <a:custGeom>
            <a:avLst/>
            <a:gdLst/>
            <a:ahLst/>
            <a:cxnLst/>
            <a:rect l="l" t="t" r="r" b="b"/>
            <a:pathLst>
              <a:path w="17144" h="24129">
                <a:moveTo>
                  <a:pt x="13042" y="0"/>
                </a:moveTo>
                <a:lnTo>
                  <a:pt x="3771" y="0"/>
                </a:lnTo>
                <a:lnTo>
                  <a:pt x="0" y="5270"/>
                </a:lnTo>
                <a:lnTo>
                  <a:pt x="0" y="18249"/>
                </a:lnTo>
                <a:lnTo>
                  <a:pt x="3771" y="23520"/>
                </a:lnTo>
                <a:lnTo>
                  <a:pt x="13042" y="23520"/>
                </a:lnTo>
                <a:lnTo>
                  <a:pt x="16802" y="18249"/>
                </a:lnTo>
                <a:lnTo>
                  <a:pt x="16802" y="5270"/>
                </a:lnTo>
                <a:lnTo>
                  <a:pt x="13042" y="0"/>
                </a:lnTo>
                <a:close/>
              </a:path>
            </a:pathLst>
          </a:custGeom>
          <a:solidFill>
            <a:srgbClr val="978A8A">
              <a:alpha val="79998"/>
            </a:srgbClr>
          </a:solidFill>
        </p:spPr>
        <p:txBody>
          <a:bodyPr wrap="square" lIns="0" tIns="0" rIns="0" bIns="0" rtlCol="0"/>
          <a:lstStyle/>
          <a:p>
            <a:endParaRPr/>
          </a:p>
        </p:txBody>
      </p:sp>
      <p:sp>
        <p:nvSpPr>
          <p:cNvPr id="1100" name="object 1100"/>
          <p:cNvSpPr/>
          <p:nvPr/>
        </p:nvSpPr>
        <p:spPr>
          <a:xfrm>
            <a:off x="1796949" y="3575058"/>
            <a:ext cx="17780" cy="24765"/>
          </a:xfrm>
          <a:custGeom>
            <a:avLst/>
            <a:gdLst/>
            <a:ahLst/>
            <a:cxnLst/>
            <a:rect l="l" t="t" r="r" b="b"/>
            <a:pathLst>
              <a:path w="17780" h="24764">
                <a:moveTo>
                  <a:pt x="13690" y="0"/>
                </a:moveTo>
                <a:lnTo>
                  <a:pt x="3962" y="0"/>
                </a:lnTo>
                <a:lnTo>
                  <a:pt x="0" y="5448"/>
                </a:lnTo>
                <a:lnTo>
                  <a:pt x="0" y="18884"/>
                </a:lnTo>
                <a:lnTo>
                  <a:pt x="3962" y="24345"/>
                </a:lnTo>
                <a:lnTo>
                  <a:pt x="13690" y="24345"/>
                </a:lnTo>
                <a:lnTo>
                  <a:pt x="14307" y="23495"/>
                </a:lnTo>
                <a:lnTo>
                  <a:pt x="4432" y="23495"/>
                </a:lnTo>
                <a:lnTo>
                  <a:pt x="863" y="18415"/>
                </a:lnTo>
                <a:lnTo>
                  <a:pt x="863" y="5930"/>
                </a:lnTo>
                <a:lnTo>
                  <a:pt x="4432" y="850"/>
                </a:lnTo>
                <a:lnTo>
                  <a:pt x="14309" y="850"/>
                </a:lnTo>
                <a:lnTo>
                  <a:pt x="13690" y="0"/>
                </a:lnTo>
                <a:close/>
              </a:path>
              <a:path w="17780" h="24764">
                <a:moveTo>
                  <a:pt x="14309" y="850"/>
                </a:moveTo>
                <a:lnTo>
                  <a:pt x="13220" y="850"/>
                </a:lnTo>
                <a:lnTo>
                  <a:pt x="16802" y="5930"/>
                </a:lnTo>
                <a:lnTo>
                  <a:pt x="16802" y="18415"/>
                </a:lnTo>
                <a:lnTo>
                  <a:pt x="13220" y="23495"/>
                </a:lnTo>
                <a:lnTo>
                  <a:pt x="14307" y="23495"/>
                </a:lnTo>
                <a:lnTo>
                  <a:pt x="17652" y="18884"/>
                </a:lnTo>
                <a:lnTo>
                  <a:pt x="17652" y="5448"/>
                </a:lnTo>
                <a:lnTo>
                  <a:pt x="14309" y="850"/>
                </a:lnTo>
                <a:close/>
              </a:path>
            </a:pathLst>
          </a:custGeom>
          <a:solidFill>
            <a:srgbClr val="7C6A6A">
              <a:alpha val="79998"/>
            </a:srgbClr>
          </a:solidFill>
        </p:spPr>
        <p:txBody>
          <a:bodyPr wrap="square" lIns="0" tIns="0" rIns="0" bIns="0" rtlCol="0"/>
          <a:lstStyle/>
          <a:p>
            <a:endParaRPr/>
          </a:p>
        </p:txBody>
      </p:sp>
      <p:sp>
        <p:nvSpPr>
          <p:cNvPr id="1101" name="object 1101"/>
          <p:cNvSpPr/>
          <p:nvPr/>
        </p:nvSpPr>
        <p:spPr>
          <a:xfrm>
            <a:off x="1799958" y="3575463"/>
            <a:ext cx="17145" cy="24130"/>
          </a:xfrm>
          <a:custGeom>
            <a:avLst/>
            <a:gdLst/>
            <a:ahLst/>
            <a:cxnLst/>
            <a:rect l="l" t="t" r="r" b="b"/>
            <a:pathLst>
              <a:path w="17144" h="24129">
                <a:moveTo>
                  <a:pt x="13042" y="0"/>
                </a:moveTo>
                <a:lnTo>
                  <a:pt x="3771" y="0"/>
                </a:lnTo>
                <a:lnTo>
                  <a:pt x="0" y="5270"/>
                </a:lnTo>
                <a:lnTo>
                  <a:pt x="0" y="18249"/>
                </a:lnTo>
                <a:lnTo>
                  <a:pt x="3771" y="23520"/>
                </a:lnTo>
                <a:lnTo>
                  <a:pt x="13042" y="23520"/>
                </a:lnTo>
                <a:lnTo>
                  <a:pt x="16789" y="18249"/>
                </a:lnTo>
                <a:lnTo>
                  <a:pt x="16789" y="5270"/>
                </a:lnTo>
                <a:lnTo>
                  <a:pt x="13042" y="0"/>
                </a:lnTo>
                <a:close/>
              </a:path>
            </a:pathLst>
          </a:custGeom>
          <a:solidFill>
            <a:srgbClr val="D6CECD">
              <a:alpha val="79998"/>
            </a:srgbClr>
          </a:solidFill>
        </p:spPr>
        <p:txBody>
          <a:bodyPr wrap="square" lIns="0" tIns="0" rIns="0" bIns="0" rtlCol="0"/>
          <a:lstStyle/>
          <a:p>
            <a:endParaRPr/>
          </a:p>
        </p:txBody>
      </p:sp>
      <p:sp>
        <p:nvSpPr>
          <p:cNvPr id="1102" name="object 1102"/>
          <p:cNvSpPr/>
          <p:nvPr/>
        </p:nvSpPr>
        <p:spPr>
          <a:xfrm>
            <a:off x="1799526" y="3575058"/>
            <a:ext cx="17780" cy="24765"/>
          </a:xfrm>
          <a:custGeom>
            <a:avLst/>
            <a:gdLst/>
            <a:ahLst/>
            <a:cxnLst/>
            <a:rect l="l" t="t" r="r" b="b"/>
            <a:pathLst>
              <a:path w="17780" h="24764">
                <a:moveTo>
                  <a:pt x="13690" y="0"/>
                </a:moveTo>
                <a:lnTo>
                  <a:pt x="3962" y="0"/>
                </a:lnTo>
                <a:lnTo>
                  <a:pt x="0" y="5448"/>
                </a:lnTo>
                <a:lnTo>
                  <a:pt x="0" y="18884"/>
                </a:lnTo>
                <a:lnTo>
                  <a:pt x="3962" y="24345"/>
                </a:lnTo>
                <a:lnTo>
                  <a:pt x="13690" y="24345"/>
                </a:lnTo>
                <a:lnTo>
                  <a:pt x="14307" y="23495"/>
                </a:lnTo>
                <a:lnTo>
                  <a:pt x="4432" y="23495"/>
                </a:lnTo>
                <a:lnTo>
                  <a:pt x="850" y="18415"/>
                </a:lnTo>
                <a:lnTo>
                  <a:pt x="850" y="5930"/>
                </a:lnTo>
                <a:lnTo>
                  <a:pt x="4432" y="850"/>
                </a:lnTo>
                <a:lnTo>
                  <a:pt x="14309" y="850"/>
                </a:lnTo>
                <a:lnTo>
                  <a:pt x="13690" y="0"/>
                </a:lnTo>
                <a:close/>
              </a:path>
              <a:path w="17780" h="24764">
                <a:moveTo>
                  <a:pt x="14309" y="850"/>
                </a:moveTo>
                <a:lnTo>
                  <a:pt x="13220" y="850"/>
                </a:lnTo>
                <a:lnTo>
                  <a:pt x="16802" y="5930"/>
                </a:lnTo>
                <a:lnTo>
                  <a:pt x="16802" y="18415"/>
                </a:lnTo>
                <a:lnTo>
                  <a:pt x="13220" y="23495"/>
                </a:lnTo>
                <a:lnTo>
                  <a:pt x="14307" y="23495"/>
                </a:lnTo>
                <a:lnTo>
                  <a:pt x="17652" y="18884"/>
                </a:lnTo>
                <a:lnTo>
                  <a:pt x="17652" y="5448"/>
                </a:lnTo>
                <a:lnTo>
                  <a:pt x="14309" y="850"/>
                </a:lnTo>
                <a:close/>
              </a:path>
            </a:pathLst>
          </a:custGeom>
          <a:solidFill>
            <a:srgbClr val="7C6A6A">
              <a:alpha val="79998"/>
            </a:srgbClr>
          </a:solidFill>
        </p:spPr>
        <p:txBody>
          <a:bodyPr wrap="square" lIns="0" tIns="0" rIns="0" bIns="0" rtlCol="0"/>
          <a:lstStyle/>
          <a:p>
            <a:endParaRPr/>
          </a:p>
        </p:txBody>
      </p:sp>
      <p:sp>
        <p:nvSpPr>
          <p:cNvPr id="1103" name="object 1103"/>
          <p:cNvSpPr/>
          <p:nvPr/>
        </p:nvSpPr>
        <p:spPr>
          <a:xfrm>
            <a:off x="1806910" y="3581344"/>
            <a:ext cx="8890" cy="12065"/>
          </a:xfrm>
          <a:custGeom>
            <a:avLst/>
            <a:gdLst/>
            <a:ahLst/>
            <a:cxnLst/>
            <a:rect l="l" t="t" r="r" b="b"/>
            <a:pathLst>
              <a:path w="8889" h="12064">
                <a:moveTo>
                  <a:pt x="6527" y="0"/>
                </a:moveTo>
                <a:lnTo>
                  <a:pt x="1892" y="0"/>
                </a:lnTo>
                <a:lnTo>
                  <a:pt x="0" y="2641"/>
                </a:lnTo>
                <a:lnTo>
                  <a:pt x="0" y="9131"/>
                </a:lnTo>
                <a:lnTo>
                  <a:pt x="1892" y="11760"/>
                </a:lnTo>
                <a:lnTo>
                  <a:pt x="6527" y="11760"/>
                </a:lnTo>
                <a:lnTo>
                  <a:pt x="8407" y="9131"/>
                </a:lnTo>
                <a:lnTo>
                  <a:pt x="8407" y="2641"/>
                </a:lnTo>
                <a:lnTo>
                  <a:pt x="6527" y="0"/>
                </a:lnTo>
                <a:close/>
              </a:path>
            </a:pathLst>
          </a:custGeom>
          <a:solidFill>
            <a:srgbClr val="978A8A">
              <a:alpha val="79998"/>
            </a:srgbClr>
          </a:solidFill>
        </p:spPr>
        <p:txBody>
          <a:bodyPr wrap="square" lIns="0" tIns="0" rIns="0" bIns="0" rtlCol="0"/>
          <a:lstStyle/>
          <a:p>
            <a:endParaRPr/>
          </a:p>
        </p:txBody>
      </p:sp>
      <p:sp>
        <p:nvSpPr>
          <p:cNvPr id="1104" name="object 1104"/>
          <p:cNvSpPr/>
          <p:nvPr/>
        </p:nvSpPr>
        <p:spPr>
          <a:xfrm>
            <a:off x="1806489" y="3580935"/>
            <a:ext cx="9525" cy="12700"/>
          </a:xfrm>
          <a:custGeom>
            <a:avLst/>
            <a:gdLst/>
            <a:ahLst/>
            <a:cxnLst/>
            <a:rect l="l" t="t" r="r" b="b"/>
            <a:pathLst>
              <a:path w="9525" h="12700">
                <a:moveTo>
                  <a:pt x="7188" y="0"/>
                </a:moveTo>
                <a:lnTo>
                  <a:pt x="2070" y="0"/>
                </a:lnTo>
                <a:lnTo>
                  <a:pt x="0" y="2819"/>
                </a:lnTo>
                <a:lnTo>
                  <a:pt x="0" y="9779"/>
                </a:lnTo>
                <a:lnTo>
                  <a:pt x="2070" y="12611"/>
                </a:lnTo>
                <a:lnTo>
                  <a:pt x="7188" y="12611"/>
                </a:lnTo>
                <a:lnTo>
                  <a:pt x="7828" y="11734"/>
                </a:lnTo>
                <a:lnTo>
                  <a:pt x="2552" y="11734"/>
                </a:lnTo>
                <a:lnTo>
                  <a:pt x="863" y="9296"/>
                </a:lnTo>
                <a:lnTo>
                  <a:pt x="863" y="3289"/>
                </a:lnTo>
                <a:lnTo>
                  <a:pt x="2552" y="850"/>
                </a:lnTo>
                <a:lnTo>
                  <a:pt x="7812" y="850"/>
                </a:lnTo>
                <a:lnTo>
                  <a:pt x="7188" y="0"/>
                </a:lnTo>
                <a:close/>
              </a:path>
              <a:path w="9525" h="12700">
                <a:moveTo>
                  <a:pt x="7812" y="850"/>
                </a:moveTo>
                <a:lnTo>
                  <a:pt x="6705" y="850"/>
                </a:lnTo>
                <a:lnTo>
                  <a:pt x="8394" y="3289"/>
                </a:lnTo>
                <a:lnTo>
                  <a:pt x="8394" y="9296"/>
                </a:lnTo>
                <a:lnTo>
                  <a:pt x="6705" y="11734"/>
                </a:lnTo>
                <a:lnTo>
                  <a:pt x="7828" y="11734"/>
                </a:lnTo>
                <a:lnTo>
                  <a:pt x="9258" y="9779"/>
                </a:lnTo>
                <a:lnTo>
                  <a:pt x="9258" y="2819"/>
                </a:lnTo>
                <a:lnTo>
                  <a:pt x="7812" y="850"/>
                </a:lnTo>
                <a:close/>
              </a:path>
            </a:pathLst>
          </a:custGeom>
          <a:solidFill>
            <a:srgbClr val="7C6A6A">
              <a:alpha val="79998"/>
            </a:srgbClr>
          </a:solidFill>
        </p:spPr>
        <p:txBody>
          <a:bodyPr wrap="square" lIns="0" tIns="0" rIns="0" bIns="0" rtlCol="0"/>
          <a:lstStyle/>
          <a:p>
            <a:endParaRPr/>
          </a:p>
        </p:txBody>
      </p:sp>
      <p:sp>
        <p:nvSpPr>
          <p:cNvPr id="1105" name="object 1105"/>
          <p:cNvSpPr/>
          <p:nvPr/>
        </p:nvSpPr>
        <p:spPr>
          <a:xfrm>
            <a:off x="1808352" y="3581344"/>
            <a:ext cx="8890" cy="12065"/>
          </a:xfrm>
          <a:custGeom>
            <a:avLst/>
            <a:gdLst/>
            <a:ahLst/>
            <a:cxnLst/>
            <a:rect l="l" t="t" r="r" b="b"/>
            <a:pathLst>
              <a:path w="8889" h="12064">
                <a:moveTo>
                  <a:pt x="6515" y="0"/>
                </a:moveTo>
                <a:lnTo>
                  <a:pt x="1879" y="0"/>
                </a:lnTo>
                <a:lnTo>
                  <a:pt x="0" y="2641"/>
                </a:lnTo>
                <a:lnTo>
                  <a:pt x="0" y="9131"/>
                </a:lnTo>
                <a:lnTo>
                  <a:pt x="1879" y="11760"/>
                </a:lnTo>
                <a:lnTo>
                  <a:pt x="6515" y="11760"/>
                </a:lnTo>
                <a:lnTo>
                  <a:pt x="8394" y="9131"/>
                </a:lnTo>
                <a:lnTo>
                  <a:pt x="8394" y="2641"/>
                </a:lnTo>
                <a:lnTo>
                  <a:pt x="6515" y="0"/>
                </a:lnTo>
                <a:close/>
              </a:path>
            </a:pathLst>
          </a:custGeom>
          <a:solidFill>
            <a:srgbClr val="D6CECD">
              <a:alpha val="79998"/>
            </a:srgbClr>
          </a:solidFill>
        </p:spPr>
        <p:txBody>
          <a:bodyPr wrap="square" lIns="0" tIns="0" rIns="0" bIns="0" rtlCol="0"/>
          <a:lstStyle/>
          <a:p>
            <a:endParaRPr/>
          </a:p>
        </p:txBody>
      </p:sp>
      <p:sp>
        <p:nvSpPr>
          <p:cNvPr id="1106" name="object 1106"/>
          <p:cNvSpPr/>
          <p:nvPr/>
        </p:nvSpPr>
        <p:spPr>
          <a:xfrm>
            <a:off x="1807913" y="3580935"/>
            <a:ext cx="9525" cy="12700"/>
          </a:xfrm>
          <a:custGeom>
            <a:avLst/>
            <a:gdLst/>
            <a:ahLst/>
            <a:cxnLst/>
            <a:rect l="l" t="t" r="r" b="b"/>
            <a:pathLst>
              <a:path w="9525" h="12700">
                <a:moveTo>
                  <a:pt x="7188" y="0"/>
                </a:moveTo>
                <a:lnTo>
                  <a:pt x="2082" y="0"/>
                </a:lnTo>
                <a:lnTo>
                  <a:pt x="0" y="2819"/>
                </a:lnTo>
                <a:lnTo>
                  <a:pt x="0" y="9779"/>
                </a:lnTo>
                <a:lnTo>
                  <a:pt x="2082" y="12611"/>
                </a:lnTo>
                <a:lnTo>
                  <a:pt x="7188" y="12611"/>
                </a:lnTo>
                <a:lnTo>
                  <a:pt x="7832" y="11734"/>
                </a:lnTo>
                <a:lnTo>
                  <a:pt x="2565" y="11734"/>
                </a:lnTo>
                <a:lnTo>
                  <a:pt x="876" y="9296"/>
                </a:lnTo>
                <a:lnTo>
                  <a:pt x="876" y="3289"/>
                </a:lnTo>
                <a:lnTo>
                  <a:pt x="2565" y="850"/>
                </a:lnTo>
                <a:lnTo>
                  <a:pt x="7816" y="850"/>
                </a:lnTo>
                <a:lnTo>
                  <a:pt x="7188" y="0"/>
                </a:lnTo>
                <a:close/>
              </a:path>
              <a:path w="9525" h="12700">
                <a:moveTo>
                  <a:pt x="7816" y="850"/>
                </a:moveTo>
                <a:lnTo>
                  <a:pt x="6718" y="850"/>
                </a:lnTo>
                <a:lnTo>
                  <a:pt x="8407" y="3289"/>
                </a:lnTo>
                <a:lnTo>
                  <a:pt x="8407" y="9296"/>
                </a:lnTo>
                <a:lnTo>
                  <a:pt x="6718" y="11734"/>
                </a:lnTo>
                <a:lnTo>
                  <a:pt x="7832" y="11734"/>
                </a:lnTo>
                <a:lnTo>
                  <a:pt x="9271" y="9779"/>
                </a:lnTo>
                <a:lnTo>
                  <a:pt x="9271" y="2819"/>
                </a:lnTo>
                <a:lnTo>
                  <a:pt x="7816" y="850"/>
                </a:lnTo>
                <a:close/>
              </a:path>
            </a:pathLst>
          </a:custGeom>
          <a:solidFill>
            <a:srgbClr val="7C6A6A">
              <a:alpha val="79998"/>
            </a:srgbClr>
          </a:solidFill>
        </p:spPr>
        <p:txBody>
          <a:bodyPr wrap="square" lIns="0" tIns="0" rIns="0" bIns="0" rtlCol="0"/>
          <a:lstStyle/>
          <a:p>
            <a:endParaRPr/>
          </a:p>
        </p:txBody>
      </p:sp>
      <p:sp>
        <p:nvSpPr>
          <p:cNvPr id="1107" name="object 1107"/>
          <p:cNvSpPr/>
          <p:nvPr/>
        </p:nvSpPr>
        <p:spPr>
          <a:xfrm>
            <a:off x="1477153" y="3543969"/>
            <a:ext cx="33655" cy="793115"/>
          </a:xfrm>
          <a:custGeom>
            <a:avLst/>
            <a:gdLst/>
            <a:ahLst/>
            <a:cxnLst/>
            <a:rect l="l" t="t" r="r" b="b"/>
            <a:pathLst>
              <a:path w="33655" h="793114">
                <a:moveTo>
                  <a:pt x="32067" y="0"/>
                </a:moveTo>
                <a:lnTo>
                  <a:pt x="21374" y="0"/>
                </a:lnTo>
                <a:lnTo>
                  <a:pt x="11346" y="3769"/>
                </a:lnTo>
                <a:lnTo>
                  <a:pt x="6397" y="12779"/>
                </a:lnTo>
                <a:lnTo>
                  <a:pt x="4739" y="21927"/>
                </a:lnTo>
                <a:lnTo>
                  <a:pt x="4583" y="26352"/>
                </a:lnTo>
                <a:lnTo>
                  <a:pt x="0" y="793076"/>
                </a:lnTo>
                <a:lnTo>
                  <a:pt x="11264" y="793076"/>
                </a:lnTo>
                <a:lnTo>
                  <a:pt x="15849" y="26352"/>
                </a:lnTo>
                <a:lnTo>
                  <a:pt x="15683" y="10835"/>
                </a:lnTo>
                <a:lnTo>
                  <a:pt x="17376" y="2946"/>
                </a:lnTo>
                <a:lnTo>
                  <a:pt x="22504" y="238"/>
                </a:lnTo>
                <a:lnTo>
                  <a:pt x="33170" y="238"/>
                </a:lnTo>
                <a:lnTo>
                  <a:pt x="32524" y="38"/>
                </a:lnTo>
                <a:lnTo>
                  <a:pt x="32067" y="0"/>
                </a:lnTo>
                <a:close/>
              </a:path>
              <a:path w="33655" h="793114">
                <a:moveTo>
                  <a:pt x="33170" y="238"/>
                </a:moveTo>
                <a:lnTo>
                  <a:pt x="22504" y="238"/>
                </a:lnTo>
                <a:lnTo>
                  <a:pt x="32638" y="266"/>
                </a:lnTo>
                <a:lnTo>
                  <a:pt x="33261" y="266"/>
                </a:lnTo>
                <a:close/>
              </a:path>
            </a:pathLst>
          </a:custGeom>
          <a:solidFill>
            <a:srgbClr val="BC6A00">
              <a:alpha val="79998"/>
            </a:srgbClr>
          </a:solidFill>
        </p:spPr>
        <p:txBody>
          <a:bodyPr wrap="square" lIns="0" tIns="0" rIns="0" bIns="0" rtlCol="0"/>
          <a:lstStyle/>
          <a:p>
            <a:endParaRPr/>
          </a:p>
        </p:txBody>
      </p:sp>
      <p:sp>
        <p:nvSpPr>
          <p:cNvPr id="1108" name="object 1108"/>
          <p:cNvSpPr/>
          <p:nvPr/>
        </p:nvSpPr>
        <p:spPr>
          <a:xfrm>
            <a:off x="1476740" y="3543371"/>
            <a:ext cx="34290" cy="794385"/>
          </a:xfrm>
          <a:custGeom>
            <a:avLst/>
            <a:gdLst/>
            <a:ahLst/>
            <a:cxnLst/>
            <a:rect l="l" t="t" r="r" b="b"/>
            <a:pathLst>
              <a:path w="34290" h="794385">
                <a:moveTo>
                  <a:pt x="17573" y="0"/>
                </a:moveTo>
                <a:lnTo>
                  <a:pt x="14093" y="1346"/>
                </a:lnTo>
                <a:lnTo>
                  <a:pt x="4225" y="11506"/>
                </a:lnTo>
                <a:lnTo>
                  <a:pt x="4567" y="26962"/>
                </a:lnTo>
                <a:lnTo>
                  <a:pt x="0" y="793254"/>
                </a:lnTo>
                <a:lnTo>
                  <a:pt x="111" y="793991"/>
                </a:lnTo>
                <a:lnTo>
                  <a:pt x="301" y="794105"/>
                </a:lnTo>
                <a:lnTo>
                  <a:pt x="11922" y="794105"/>
                </a:lnTo>
                <a:lnTo>
                  <a:pt x="12115" y="793254"/>
                </a:lnTo>
                <a:lnTo>
                  <a:pt x="847" y="793254"/>
                </a:lnTo>
                <a:lnTo>
                  <a:pt x="5419" y="26542"/>
                </a:lnTo>
                <a:lnTo>
                  <a:pt x="5095" y="12103"/>
                </a:lnTo>
                <a:lnTo>
                  <a:pt x="5163" y="11760"/>
                </a:lnTo>
                <a:lnTo>
                  <a:pt x="14373" y="2285"/>
                </a:lnTo>
                <a:lnTo>
                  <a:pt x="17446" y="1028"/>
                </a:lnTo>
                <a:lnTo>
                  <a:pt x="34075" y="1028"/>
                </a:lnTo>
                <a:lnTo>
                  <a:pt x="34121" y="723"/>
                </a:lnTo>
                <a:lnTo>
                  <a:pt x="33994" y="533"/>
                </a:lnTo>
                <a:lnTo>
                  <a:pt x="33804" y="457"/>
                </a:lnTo>
                <a:lnTo>
                  <a:pt x="33016" y="215"/>
                </a:lnTo>
                <a:lnTo>
                  <a:pt x="32521" y="177"/>
                </a:lnTo>
                <a:lnTo>
                  <a:pt x="21802" y="177"/>
                </a:lnTo>
                <a:lnTo>
                  <a:pt x="17573" y="0"/>
                </a:lnTo>
                <a:close/>
              </a:path>
              <a:path w="34290" h="794385">
                <a:moveTo>
                  <a:pt x="34075" y="1028"/>
                </a:moveTo>
                <a:lnTo>
                  <a:pt x="21294" y="1028"/>
                </a:lnTo>
                <a:lnTo>
                  <a:pt x="28063" y="1054"/>
                </a:lnTo>
                <a:lnTo>
                  <a:pt x="26006" y="1689"/>
                </a:lnTo>
                <a:lnTo>
                  <a:pt x="24177" y="2819"/>
                </a:lnTo>
                <a:lnTo>
                  <a:pt x="15490" y="11760"/>
                </a:lnTo>
                <a:lnTo>
                  <a:pt x="15833" y="26962"/>
                </a:lnTo>
                <a:lnTo>
                  <a:pt x="11261" y="793254"/>
                </a:lnTo>
                <a:lnTo>
                  <a:pt x="12115" y="793254"/>
                </a:lnTo>
                <a:lnTo>
                  <a:pt x="16679" y="26542"/>
                </a:lnTo>
                <a:lnTo>
                  <a:pt x="16367" y="12103"/>
                </a:lnTo>
                <a:lnTo>
                  <a:pt x="25650" y="2539"/>
                </a:lnTo>
                <a:lnTo>
                  <a:pt x="28698" y="1269"/>
                </a:lnTo>
                <a:lnTo>
                  <a:pt x="33909" y="1269"/>
                </a:lnTo>
                <a:lnTo>
                  <a:pt x="34058" y="1142"/>
                </a:lnTo>
                <a:close/>
              </a:path>
              <a:path w="34290" h="794385">
                <a:moveTo>
                  <a:pt x="33909" y="1269"/>
                </a:moveTo>
                <a:lnTo>
                  <a:pt x="32559" y="1269"/>
                </a:lnTo>
                <a:lnTo>
                  <a:pt x="33880" y="1295"/>
                </a:lnTo>
                <a:close/>
              </a:path>
            </a:pathLst>
          </a:custGeom>
          <a:solidFill>
            <a:srgbClr val="774400">
              <a:alpha val="79998"/>
            </a:srgbClr>
          </a:solidFill>
        </p:spPr>
        <p:txBody>
          <a:bodyPr wrap="square" lIns="0" tIns="0" rIns="0" bIns="0" rtlCol="0"/>
          <a:lstStyle/>
          <a:p>
            <a:endParaRPr/>
          </a:p>
        </p:txBody>
      </p:sp>
      <p:sp>
        <p:nvSpPr>
          <p:cNvPr id="1109" name="object 1109"/>
          <p:cNvSpPr/>
          <p:nvPr/>
        </p:nvSpPr>
        <p:spPr>
          <a:xfrm>
            <a:off x="1504929" y="3544244"/>
            <a:ext cx="0" cy="793115"/>
          </a:xfrm>
          <a:custGeom>
            <a:avLst/>
            <a:gdLst/>
            <a:ahLst/>
            <a:cxnLst/>
            <a:rect l="l" t="t" r="r" b="b"/>
            <a:pathLst>
              <a:path h="793114">
                <a:moveTo>
                  <a:pt x="0" y="0"/>
                </a:moveTo>
                <a:lnTo>
                  <a:pt x="0" y="792810"/>
                </a:lnTo>
              </a:path>
            </a:pathLst>
          </a:custGeom>
          <a:ln w="32994">
            <a:solidFill>
              <a:srgbClr val="D68D00"/>
            </a:solidFill>
          </a:ln>
        </p:spPr>
        <p:txBody>
          <a:bodyPr wrap="square" lIns="0" tIns="0" rIns="0" bIns="0" rtlCol="0"/>
          <a:lstStyle/>
          <a:p>
            <a:endParaRPr/>
          </a:p>
        </p:txBody>
      </p:sp>
      <p:sp>
        <p:nvSpPr>
          <p:cNvPr id="1110" name="object 1110"/>
          <p:cNvSpPr/>
          <p:nvPr/>
        </p:nvSpPr>
        <p:spPr>
          <a:xfrm>
            <a:off x="1488007" y="3543612"/>
            <a:ext cx="34290" cy="794385"/>
          </a:xfrm>
          <a:custGeom>
            <a:avLst/>
            <a:gdLst/>
            <a:ahLst/>
            <a:cxnLst/>
            <a:rect l="l" t="t" r="r" b="b"/>
            <a:pathLst>
              <a:path w="34290" h="794385">
                <a:moveTo>
                  <a:pt x="17573" y="0"/>
                </a:moveTo>
                <a:lnTo>
                  <a:pt x="14093" y="1371"/>
                </a:lnTo>
                <a:lnTo>
                  <a:pt x="4225" y="11518"/>
                </a:lnTo>
                <a:lnTo>
                  <a:pt x="4565" y="26555"/>
                </a:lnTo>
                <a:lnTo>
                  <a:pt x="0" y="793013"/>
                </a:lnTo>
                <a:lnTo>
                  <a:pt x="111" y="793749"/>
                </a:lnTo>
                <a:lnTo>
                  <a:pt x="301" y="793864"/>
                </a:lnTo>
                <a:lnTo>
                  <a:pt x="30603" y="793864"/>
                </a:lnTo>
                <a:lnTo>
                  <a:pt x="30795" y="793013"/>
                </a:lnTo>
                <a:lnTo>
                  <a:pt x="847" y="793013"/>
                </a:lnTo>
                <a:lnTo>
                  <a:pt x="5419" y="26555"/>
                </a:lnTo>
                <a:lnTo>
                  <a:pt x="5089" y="11861"/>
                </a:lnTo>
                <a:lnTo>
                  <a:pt x="14373" y="2298"/>
                </a:lnTo>
                <a:lnTo>
                  <a:pt x="17433" y="1028"/>
                </a:lnTo>
                <a:lnTo>
                  <a:pt x="23999" y="1028"/>
                </a:lnTo>
                <a:lnTo>
                  <a:pt x="22526" y="215"/>
                </a:lnTo>
                <a:lnTo>
                  <a:pt x="21802" y="203"/>
                </a:lnTo>
                <a:lnTo>
                  <a:pt x="17573" y="0"/>
                </a:lnTo>
                <a:close/>
              </a:path>
              <a:path w="34290" h="794385">
                <a:moveTo>
                  <a:pt x="23999" y="1028"/>
                </a:moveTo>
                <a:lnTo>
                  <a:pt x="21281" y="1028"/>
                </a:lnTo>
                <a:lnTo>
                  <a:pt x="22336" y="1054"/>
                </a:lnTo>
                <a:lnTo>
                  <a:pt x="25554" y="2867"/>
                </a:lnTo>
                <a:lnTo>
                  <a:pt x="29513" y="7962"/>
                </a:lnTo>
                <a:lnTo>
                  <a:pt x="32549" y="18020"/>
                </a:lnTo>
                <a:lnTo>
                  <a:pt x="33003" y="34747"/>
                </a:lnTo>
                <a:lnTo>
                  <a:pt x="29943" y="793013"/>
                </a:lnTo>
                <a:lnTo>
                  <a:pt x="30795" y="793013"/>
                </a:lnTo>
                <a:lnTo>
                  <a:pt x="33841" y="34721"/>
                </a:lnTo>
                <a:lnTo>
                  <a:pt x="33433" y="17943"/>
                </a:lnTo>
                <a:lnTo>
                  <a:pt x="30398" y="7651"/>
                </a:lnTo>
                <a:lnTo>
                  <a:pt x="26257" y="2275"/>
                </a:lnTo>
                <a:lnTo>
                  <a:pt x="23999" y="1028"/>
                </a:lnTo>
                <a:close/>
              </a:path>
            </a:pathLst>
          </a:custGeom>
          <a:solidFill>
            <a:srgbClr val="774400">
              <a:alpha val="79998"/>
            </a:srgbClr>
          </a:solidFill>
        </p:spPr>
        <p:txBody>
          <a:bodyPr wrap="square" lIns="0" tIns="0" rIns="0" bIns="0" rtlCol="0"/>
          <a:lstStyle/>
          <a:p>
            <a:endParaRPr/>
          </a:p>
        </p:txBody>
      </p:sp>
      <p:sp>
        <p:nvSpPr>
          <p:cNvPr id="1111" name="object 1111"/>
          <p:cNvSpPr/>
          <p:nvPr/>
        </p:nvSpPr>
        <p:spPr>
          <a:xfrm>
            <a:off x="1502236" y="3590391"/>
            <a:ext cx="0" cy="693420"/>
          </a:xfrm>
          <a:custGeom>
            <a:avLst/>
            <a:gdLst/>
            <a:ahLst/>
            <a:cxnLst/>
            <a:rect l="l" t="t" r="r" b="b"/>
            <a:pathLst>
              <a:path h="693420">
                <a:moveTo>
                  <a:pt x="0" y="0"/>
                </a:moveTo>
                <a:lnTo>
                  <a:pt x="0" y="693013"/>
                </a:lnTo>
              </a:path>
            </a:pathLst>
          </a:custGeom>
          <a:ln w="5898">
            <a:solidFill>
              <a:srgbClr val="E69506"/>
            </a:solidFill>
          </a:ln>
        </p:spPr>
        <p:txBody>
          <a:bodyPr wrap="square" lIns="0" tIns="0" rIns="0" bIns="0" rtlCol="0"/>
          <a:lstStyle/>
          <a:p>
            <a:endParaRPr/>
          </a:p>
        </p:txBody>
      </p:sp>
      <p:sp>
        <p:nvSpPr>
          <p:cNvPr id="1112" name="object 1112"/>
          <p:cNvSpPr/>
          <p:nvPr/>
        </p:nvSpPr>
        <p:spPr>
          <a:xfrm>
            <a:off x="1491676" y="3792044"/>
            <a:ext cx="0" cy="635"/>
          </a:xfrm>
          <a:custGeom>
            <a:avLst/>
            <a:gdLst/>
            <a:ahLst/>
            <a:cxnLst/>
            <a:rect l="l" t="t" r="r" b="b"/>
            <a:pathLst>
              <a:path h="635">
                <a:moveTo>
                  <a:pt x="0" y="0"/>
                </a:moveTo>
                <a:lnTo>
                  <a:pt x="0" y="12"/>
                </a:lnTo>
              </a:path>
            </a:pathLst>
          </a:custGeom>
          <a:solidFill>
            <a:srgbClr val="D68D00">
              <a:alpha val="37599"/>
            </a:srgbClr>
          </a:solidFill>
        </p:spPr>
        <p:txBody>
          <a:bodyPr wrap="square" lIns="0" tIns="0" rIns="0" bIns="0" rtlCol="0"/>
          <a:lstStyle/>
          <a:p>
            <a:endParaRPr/>
          </a:p>
        </p:txBody>
      </p:sp>
      <p:sp>
        <p:nvSpPr>
          <p:cNvPr id="1113" name="object 1113"/>
          <p:cNvSpPr/>
          <p:nvPr/>
        </p:nvSpPr>
        <p:spPr>
          <a:xfrm>
            <a:off x="1491256" y="3791629"/>
            <a:ext cx="1270" cy="1270"/>
          </a:xfrm>
          <a:custGeom>
            <a:avLst/>
            <a:gdLst/>
            <a:ahLst/>
            <a:cxnLst/>
            <a:rect l="l" t="t" r="r" b="b"/>
            <a:pathLst>
              <a:path w="1269" h="1270">
                <a:moveTo>
                  <a:pt x="660" y="0"/>
                </a:moveTo>
                <a:lnTo>
                  <a:pt x="177" y="0"/>
                </a:lnTo>
                <a:lnTo>
                  <a:pt x="0" y="177"/>
                </a:lnTo>
                <a:lnTo>
                  <a:pt x="0" y="673"/>
                </a:lnTo>
                <a:lnTo>
                  <a:pt x="177" y="850"/>
                </a:lnTo>
                <a:lnTo>
                  <a:pt x="660" y="850"/>
                </a:lnTo>
                <a:lnTo>
                  <a:pt x="827" y="673"/>
                </a:lnTo>
                <a:lnTo>
                  <a:pt x="850" y="177"/>
                </a:lnTo>
                <a:lnTo>
                  <a:pt x="660" y="0"/>
                </a:lnTo>
                <a:close/>
              </a:path>
            </a:pathLst>
          </a:custGeom>
          <a:solidFill>
            <a:srgbClr val="774400">
              <a:alpha val="37599"/>
            </a:srgbClr>
          </a:solidFill>
        </p:spPr>
        <p:txBody>
          <a:bodyPr wrap="square" lIns="0" tIns="0" rIns="0" bIns="0" rtlCol="0"/>
          <a:lstStyle/>
          <a:p>
            <a:endParaRPr/>
          </a:p>
        </p:txBody>
      </p:sp>
      <p:sp>
        <p:nvSpPr>
          <p:cNvPr id="1114" name="object 1114"/>
          <p:cNvSpPr/>
          <p:nvPr/>
        </p:nvSpPr>
        <p:spPr>
          <a:xfrm>
            <a:off x="1492065" y="3544239"/>
            <a:ext cx="29209" cy="467359"/>
          </a:xfrm>
          <a:custGeom>
            <a:avLst/>
            <a:gdLst/>
            <a:ahLst/>
            <a:cxnLst/>
            <a:rect l="l" t="t" r="r" b="b"/>
            <a:pathLst>
              <a:path w="29209" h="467360">
                <a:moveTo>
                  <a:pt x="29214" y="70773"/>
                </a:moveTo>
                <a:lnTo>
                  <a:pt x="23944" y="70773"/>
                </a:lnTo>
                <a:lnTo>
                  <a:pt x="24336" y="83581"/>
                </a:lnTo>
                <a:lnTo>
                  <a:pt x="24301" y="127445"/>
                </a:lnTo>
                <a:lnTo>
                  <a:pt x="24040" y="165102"/>
                </a:lnTo>
                <a:lnTo>
                  <a:pt x="23266" y="237134"/>
                </a:lnTo>
                <a:lnTo>
                  <a:pt x="22996" y="285356"/>
                </a:lnTo>
                <a:lnTo>
                  <a:pt x="23298" y="335785"/>
                </a:lnTo>
                <a:lnTo>
                  <a:pt x="24170" y="385073"/>
                </a:lnTo>
                <a:lnTo>
                  <a:pt x="25612" y="429870"/>
                </a:lnTo>
                <a:lnTo>
                  <a:pt x="27622" y="466826"/>
                </a:lnTo>
                <a:lnTo>
                  <a:pt x="29214" y="70773"/>
                </a:lnTo>
                <a:close/>
              </a:path>
              <a:path w="29209" h="467360">
                <a:moveTo>
                  <a:pt x="27552" y="12725"/>
                </a:moveTo>
                <a:lnTo>
                  <a:pt x="10172" y="12725"/>
                </a:lnTo>
                <a:lnTo>
                  <a:pt x="16167" y="28546"/>
                </a:lnTo>
                <a:lnTo>
                  <a:pt x="18497" y="69504"/>
                </a:lnTo>
                <a:lnTo>
                  <a:pt x="18480" y="120167"/>
                </a:lnTo>
                <a:lnTo>
                  <a:pt x="17435" y="165102"/>
                </a:lnTo>
                <a:lnTo>
                  <a:pt x="16681" y="188877"/>
                </a:lnTo>
                <a:lnTo>
                  <a:pt x="17538" y="176060"/>
                </a:lnTo>
                <a:lnTo>
                  <a:pt x="18810" y="152402"/>
                </a:lnTo>
                <a:lnTo>
                  <a:pt x="21274" y="103035"/>
                </a:lnTo>
                <a:lnTo>
                  <a:pt x="22356" y="83581"/>
                </a:lnTo>
                <a:lnTo>
                  <a:pt x="23264" y="71785"/>
                </a:lnTo>
                <a:lnTo>
                  <a:pt x="23944" y="70773"/>
                </a:lnTo>
                <a:lnTo>
                  <a:pt x="29214" y="70773"/>
                </a:lnTo>
                <a:lnTo>
                  <a:pt x="29152" y="26098"/>
                </a:lnTo>
                <a:lnTo>
                  <a:pt x="28920" y="17259"/>
                </a:lnTo>
                <a:lnTo>
                  <a:pt x="27552" y="12725"/>
                </a:lnTo>
                <a:close/>
              </a:path>
              <a:path w="29209" h="467360">
                <a:moveTo>
                  <a:pt x="18351" y="0"/>
                </a:moveTo>
                <a:lnTo>
                  <a:pt x="17729" y="0"/>
                </a:lnTo>
                <a:lnTo>
                  <a:pt x="7701" y="3756"/>
                </a:lnTo>
                <a:lnTo>
                  <a:pt x="2752" y="12763"/>
                </a:lnTo>
                <a:lnTo>
                  <a:pt x="1094" y="21913"/>
                </a:lnTo>
                <a:lnTo>
                  <a:pt x="939" y="26098"/>
                </a:lnTo>
                <a:lnTo>
                  <a:pt x="0" y="182740"/>
                </a:lnTo>
                <a:lnTo>
                  <a:pt x="844" y="127445"/>
                </a:lnTo>
                <a:lnTo>
                  <a:pt x="2509" y="72629"/>
                </a:lnTo>
                <a:lnTo>
                  <a:pt x="5463" y="30365"/>
                </a:lnTo>
                <a:lnTo>
                  <a:pt x="10172" y="12725"/>
                </a:lnTo>
                <a:lnTo>
                  <a:pt x="27552" y="12725"/>
                </a:lnTo>
                <a:lnTo>
                  <a:pt x="25847" y="7077"/>
                </a:lnTo>
                <a:lnTo>
                  <a:pt x="21779" y="1881"/>
                </a:lnTo>
                <a:lnTo>
                  <a:pt x="18351" y="0"/>
                </a:lnTo>
                <a:close/>
              </a:path>
            </a:pathLst>
          </a:custGeom>
          <a:solidFill>
            <a:srgbClr val="D68D00">
              <a:alpha val="25942"/>
            </a:srgbClr>
          </a:solidFill>
        </p:spPr>
        <p:txBody>
          <a:bodyPr wrap="square" lIns="0" tIns="0" rIns="0" bIns="0" rtlCol="0"/>
          <a:lstStyle/>
          <a:p>
            <a:endParaRPr/>
          </a:p>
        </p:txBody>
      </p:sp>
      <p:sp>
        <p:nvSpPr>
          <p:cNvPr id="1115" name="object 1115"/>
          <p:cNvSpPr/>
          <p:nvPr/>
        </p:nvSpPr>
        <p:spPr>
          <a:xfrm>
            <a:off x="1488424" y="3850396"/>
            <a:ext cx="30480" cy="487045"/>
          </a:xfrm>
          <a:custGeom>
            <a:avLst/>
            <a:gdLst/>
            <a:ahLst/>
            <a:cxnLst/>
            <a:rect l="l" t="t" r="r" b="b"/>
            <a:pathLst>
              <a:path w="30480" h="487045">
                <a:moveTo>
                  <a:pt x="888" y="337179"/>
                </a:moveTo>
                <a:lnTo>
                  <a:pt x="0" y="486658"/>
                </a:lnTo>
                <a:lnTo>
                  <a:pt x="29959" y="486658"/>
                </a:lnTo>
                <a:lnTo>
                  <a:pt x="30071" y="457651"/>
                </a:lnTo>
                <a:lnTo>
                  <a:pt x="10769" y="457651"/>
                </a:lnTo>
                <a:lnTo>
                  <a:pt x="6846" y="450536"/>
                </a:lnTo>
                <a:lnTo>
                  <a:pt x="4010" y="423552"/>
                </a:lnTo>
                <a:lnTo>
                  <a:pt x="2082" y="383499"/>
                </a:lnTo>
                <a:lnTo>
                  <a:pt x="888" y="337179"/>
                </a:lnTo>
                <a:close/>
              </a:path>
              <a:path w="30480" h="487045">
                <a:moveTo>
                  <a:pt x="20206" y="0"/>
                </a:moveTo>
                <a:lnTo>
                  <a:pt x="20018" y="7774"/>
                </a:lnTo>
                <a:lnTo>
                  <a:pt x="19853" y="22960"/>
                </a:lnTo>
                <a:lnTo>
                  <a:pt x="19698" y="44553"/>
                </a:lnTo>
                <a:lnTo>
                  <a:pt x="19153" y="137741"/>
                </a:lnTo>
                <a:lnTo>
                  <a:pt x="18898" y="174928"/>
                </a:lnTo>
                <a:lnTo>
                  <a:pt x="18583" y="213505"/>
                </a:lnTo>
                <a:lnTo>
                  <a:pt x="18194" y="252468"/>
                </a:lnTo>
                <a:lnTo>
                  <a:pt x="17718" y="290814"/>
                </a:lnTo>
                <a:lnTo>
                  <a:pt x="16448" y="361639"/>
                </a:lnTo>
                <a:lnTo>
                  <a:pt x="14661" y="417952"/>
                </a:lnTo>
                <a:lnTo>
                  <a:pt x="10769" y="457651"/>
                </a:lnTo>
                <a:lnTo>
                  <a:pt x="30071" y="457651"/>
                </a:lnTo>
                <a:lnTo>
                  <a:pt x="30332" y="389930"/>
                </a:lnTo>
                <a:lnTo>
                  <a:pt x="26725" y="389930"/>
                </a:lnTo>
                <a:lnTo>
                  <a:pt x="24657" y="373069"/>
                </a:lnTo>
                <a:lnTo>
                  <a:pt x="23652" y="337179"/>
                </a:lnTo>
                <a:lnTo>
                  <a:pt x="23187" y="280778"/>
                </a:lnTo>
                <a:lnTo>
                  <a:pt x="22799" y="204453"/>
                </a:lnTo>
                <a:lnTo>
                  <a:pt x="21983" y="107411"/>
                </a:lnTo>
                <a:lnTo>
                  <a:pt x="21470" y="63078"/>
                </a:lnTo>
                <a:lnTo>
                  <a:pt x="21049" y="31175"/>
                </a:lnTo>
                <a:lnTo>
                  <a:pt x="20707" y="10696"/>
                </a:lnTo>
                <a:lnTo>
                  <a:pt x="20431" y="639"/>
                </a:lnTo>
                <a:lnTo>
                  <a:pt x="20206" y="0"/>
                </a:lnTo>
                <a:close/>
              </a:path>
              <a:path w="30480" h="487045">
                <a:moveTo>
                  <a:pt x="30340" y="387865"/>
                </a:moveTo>
                <a:lnTo>
                  <a:pt x="26725" y="389930"/>
                </a:lnTo>
                <a:lnTo>
                  <a:pt x="30332" y="389930"/>
                </a:lnTo>
                <a:lnTo>
                  <a:pt x="30340" y="387865"/>
                </a:lnTo>
                <a:close/>
              </a:path>
            </a:pathLst>
          </a:custGeom>
          <a:solidFill>
            <a:srgbClr val="D68D00">
              <a:alpha val="25942"/>
            </a:srgbClr>
          </a:solidFill>
        </p:spPr>
        <p:txBody>
          <a:bodyPr wrap="square" lIns="0" tIns="0" rIns="0" bIns="0" rtlCol="0"/>
          <a:lstStyle/>
          <a:p>
            <a:endParaRPr/>
          </a:p>
        </p:txBody>
      </p:sp>
      <p:sp>
        <p:nvSpPr>
          <p:cNvPr id="1116" name="object 1116"/>
          <p:cNvSpPr/>
          <p:nvPr/>
        </p:nvSpPr>
        <p:spPr>
          <a:xfrm>
            <a:off x="1506870" y="4152802"/>
            <a:ext cx="0" cy="170180"/>
          </a:xfrm>
          <a:custGeom>
            <a:avLst/>
            <a:gdLst/>
            <a:ahLst/>
            <a:cxnLst/>
            <a:rect l="l" t="t" r="r" b="b"/>
            <a:pathLst>
              <a:path h="170179">
                <a:moveTo>
                  <a:pt x="0" y="0"/>
                </a:moveTo>
                <a:lnTo>
                  <a:pt x="0" y="170179"/>
                </a:lnTo>
              </a:path>
            </a:pathLst>
          </a:custGeom>
          <a:ln w="3175">
            <a:solidFill>
              <a:srgbClr val="774400"/>
            </a:solidFill>
          </a:ln>
        </p:spPr>
        <p:txBody>
          <a:bodyPr wrap="square" lIns="0" tIns="0" rIns="0" bIns="0" rtlCol="0"/>
          <a:lstStyle/>
          <a:p>
            <a:endParaRPr/>
          </a:p>
        </p:txBody>
      </p:sp>
      <p:sp>
        <p:nvSpPr>
          <p:cNvPr id="1117" name="object 1117"/>
          <p:cNvSpPr/>
          <p:nvPr/>
        </p:nvSpPr>
        <p:spPr>
          <a:xfrm>
            <a:off x="1510414" y="3597122"/>
            <a:ext cx="0" cy="150495"/>
          </a:xfrm>
          <a:custGeom>
            <a:avLst/>
            <a:gdLst/>
            <a:ahLst/>
            <a:cxnLst/>
            <a:rect l="l" t="t" r="r" b="b"/>
            <a:pathLst>
              <a:path h="150495">
                <a:moveTo>
                  <a:pt x="0" y="0"/>
                </a:moveTo>
                <a:lnTo>
                  <a:pt x="0" y="150329"/>
                </a:lnTo>
              </a:path>
            </a:pathLst>
          </a:custGeom>
          <a:ln w="3175">
            <a:solidFill>
              <a:srgbClr val="774400"/>
            </a:solidFill>
          </a:ln>
        </p:spPr>
        <p:txBody>
          <a:bodyPr wrap="square" lIns="0" tIns="0" rIns="0" bIns="0" rtlCol="0"/>
          <a:lstStyle/>
          <a:p>
            <a:endParaRPr/>
          </a:p>
        </p:txBody>
      </p:sp>
      <p:sp>
        <p:nvSpPr>
          <p:cNvPr id="1118" name="object 1118"/>
          <p:cNvSpPr/>
          <p:nvPr/>
        </p:nvSpPr>
        <p:spPr>
          <a:xfrm>
            <a:off x="1504636" y="3573179"/>
            <a:ext cx="471805" cy="0"/>
          </a:xfrm>
          <a:custGeom>
            <a:avLst/>
            <a:gdLst/>
            <a:ahLst/>
            <a:cxnLst/>
            <a:rect l="l" t="t" r="r" b="b"/>
            <a:pathLst>
              <a:path w="471805">
                <a:moveTo>
                  <a:pt x="0" y="0"/>
                </a:moveTo>
                <a:lnTo>
                  <a:pt x="471716" y="0"/>
                </a:lnTo>
              </a:path>
            </a:pathLst>
          </a:custGeom>
          <a:ln w="17297">
            <a:solidFill>
              <a:srgbClr val="D6CECD"/>
            </a:solidFill>
          </a:ln>
        </p:spPr>
        <p:txBody>
          <a:bodyPr wrap="square" lIns="0" tIns="0" rIns="0" bIns="0" rtlCol="0"/>
          <a:lstStyle/>
          <a:p>
            <a:endParaRPr/>
          </a:p>
        </p:txBody>
      </p:sp>
      <p:sp>
        <p:nvSpPr>
          <p:cNvPr id="1119" name="object 1119"/>
          <p:cNvSpPr/>
          <p:nvPr/>
        </p:nvSpPr>
        <p:spPr>
          <a:xfrm>
            <a:off x="1504200" y="3564125"/>
            <a:ext cx="473075" cy="18415"/>
          </a:xfrm>
          <a:custGeom>
            <a:avLst/>
            <a:gdLst/>
            <a:ahLst/>
            <a:cxnLst/>
            <a:rect l="l" t="t" r="r" b="b"/>
            <a:pathLst>
              <a:path w="473075" h="18414">
                <a:moveTo>
                  <a:pt x="468464" y="0"/>
                </a:moveTo>
                <a:lnTo>
                  <a:pt x="4127" y="0"/>
                </a:lnTo>
                <a:lnTo>
                  <a:pt x="0" y="4064"/>
                </a:lnTo>
                <a:lnTo>
                  <a:pt x="0" y="14058"/>
                </a:lnTo>
                <a:lnTo>
                  <a:pt x="4127" y="18122"/>
                </a:lnTo>
                <a:lnTo>
                  <a:pt x="468464" y="18122"/>
                </a:lnTo>
                <a:lnTo>
                  <a:pt x="469326" y="17272"/>
                </a:lnTo>
                <a:lnTo>
                  <a:pt x="4597" y="17272"/>
                </a:lnTo>
                <a:lnTo>
                  <a:pt x="863" y="13576"/>
                </a:lnTo>
                <a:lnTo>
                  <a:pt x="863" y="4521"/>
                </a:lnTo>
                <a:lnTo>
                  <a:pt x="4597" y="850"/>
                </a:lnTo>
                <a:lnTo>
                  <a:pt x="469326" y="850"/>
                </a:lnTo>
                <a:lnTo>
                  <a:pt x="468464" y="0"/>
                </a:lnTo>
                <a:close/>
              </a:path>
              <a:path w="473075" h="18414">
                <a:moveTo>
                  <a:pt x="469326" y="850"/>
                </a:moveTo>
                <a:lnTo>
                  <a:pt x="467995" y="850"/>
                </a:lnTo>
                <a:lnTo>
                  <a:pt x="471728" y="4521"/>
                </a:lnTo>
                <a:lnTo>
                  <a:pt x="471728" y="13576"/>
                </a:lnTo>
                <a:lnTo>
                  <a:pt x="467995" y="17272"/>
                </a:lnTo>
                <a:lnTo>
                  <a:pt x="469326" y="17272"/>
                </a:lnTo>
                <a:lnTo>
                  <a:pt x="472579" y="14058"/>
                </a:lnTo>
                <a:lnTo>
                  <a:pt x="472579" y="4064"/>
                </a:lnTo>
                <a:lnTo>
                  <a:pt x="469326" y="850"/>
                </a:lnTo>
                <a:close/>
              </a:path>
            </a:pathLst>
          </a:custGeom>
          <a:solidFill>
            <a:srgbClr val="7C6A6A">
              <a:alpha val="79998"/>
            </a:srgbClr>
          </a:solidFill>
        </p:spPr>
        <p:txBody>
          <a:bodyPr wrap="square" lIns="0" tIns="0" rIns="0" bIns="0" rtlCol="0"/>
          <a:lstStyle/>
          <a:p>
            <a:endParaRPr/>
          </a:p>
        </p:txBody>
      </p:sp>
      <p:sp>
        <p:nvSpPr>
          <p:cNvPr id="1120" name="object 1120"/>
          <p:cNvSpPr/>
          <p:nvPr/>
        </p:nvSpPr>
        <p:spPr>
          <a:xfrm>
            <a:off x="1504634" y="3564538"/>
            <a:ext cx="471805" cy="17780"/>
          </a:xfrm>
          <a:custGeom>
            <a:avLst/>
            <a:gdLst/>
            <a:ahLst/>
            <a:cxnLst/>
            <a:rect l="l" t="t" r="r" b="b"/>
            <a:pathLst>
              <a:path w="471805" h="17779">
                <a:moveTo>
                  <a:pt x="467791" y="0"/>
                </a:moveTo>
                <a:lnTo>
                  <a:pt x="3911" y="0"/>
                </a:lnTo>
                <a:lnTo>
                  <a:pt x="0" y="3860"/>
                </a:lnTo>
                <a:lnTo>
                  <a:pt x="0" y="13411"/>
                </a:lnTo>
                <a:lnTo>
                  <a:pt x="3911" y="17284"/>
                </a:lnTo>
                <a:lnTo>
                  <a:pt x="467791" y="17284"/>
                </a:lnTo>
                <a:lnTo>
                  <a:pt x="471716" y="13411"/>
                </a:lnTo>
                <a:lnTo>
                  <a:pt x="471716" y="10934"/>
                </a:lnTo>
                <a:lnTo>
                  <a:pt x="7518" y="10934"/>
                </a:lnTo>
                <a:lnTo>
                  <a:pt x="5778" y="9182"/>
                </a:lnTo>
                <a:lnTo>
                  <a:pt x="5778" y="4864"/>
                </a:lnTo>
                <a:lnTo>
                  <a:pt x="7518" y="3111"/>
                </a:lnTo>
                <a:lnTo>
                  <a:pt x="470954" y="3111"/>
                </a:lnTo>
                <a:lnTo>
                  <a:pt x="467791" y="0"/>
                </a:lnTo>
                <a:close/>
              </a:path>
              <a:path w="471805" h="17779">
                <a:moveTo>
                  <a:pt x="470954" y="3111"/>
                </a:moveTo>
                <a:lnTo>
                  <a:pt x="455079" y="3111"/>
                </a:lnTo>
                <a:lnTo>
                  <a:pt x="456831" y="4864"/>
                </a:lnTo>
                <a:lnTo>
                  <a:pt x="456831" y="9182"/>
                </a:lnTo>
                <a:lnTo>
                  <a:pt x="455079" y="10934"/>
                </a:lnTo>
                <a:lnTo>
                  <a:pt x="471716" y="10934"/>
                </a:lnTo>
                <a:lnTo>
                  <a:pt x="471716" y="3860"/>
                </a:lnTo>
                <a:lnTo>
                  <a:pt x="470954" y="3111"/>
                </a:lnTo>
                <a:close/>
              </a:path>
            </a:pathLst>
          </a:custGeom>
          <a:solidFill>
            <a:srgbClr val="685353">
              <a:alpha val="27198"/>
            </a:srgbClr>
          </a:solidFill>
        </p:spPr>
        <p:txBody>
          <a:bodyPr wrap="square" lIns="0" tIns="0" rIns="0" bIns="0" rtlCol="0"/>
          <a:lstStyle/>
          <a:p>
            <a:endParaRPr/>
          </a:p>
        </p:txBody>
      </p:sp>
      <p:sp>
        <p:nvSpPr>
          <p:cNvPr id="1121" name="object 1121"/>
          <p:cNvSpPr/>
          <p:nvPr/>
        </p:nvSpPr>
        <p:spPr>
          <a:xfrm>
            <a:off x="1964123" y="3543969"/>
            <a:ext cx="33655" cy="793115"/>
          </a:xfrm>
          <a:custGeom>
            <a:avLst/>
            <a:gdLst/>
            <a:ahLst/>
            <a:cxnLst/>
            <a:rect l="l" t="t" r="r" b="b"/>
            <a:pathLst>
              <a:path w="33655" h="793114">
                <a:moveTo>
                  <a:pt x="32067" y="0"/>
                </a:moveTo>
                <a:lnTo>
                  <a:pt x="21374" y="0"/>
                </a:lnTo>
                <a:lnTo>
                  <a:pt x="11346" y="3769"/>
                </a:lnTo>
                <a:lnTo>
                  <a:pt x="6397" y="12779"/>
                </a:lnTo>
                <a:lnTo>
                  <a:pt x="4739" y="21927"/>
                </a:lnTo>
                <a:lnTo>
                  <a:pt x="4583" y="26352"/>
                </a:lnTo>
                <a:lnTo>
                  <a:pt x="0" y="793076"/>
                </a:lnTo>
                <a:lnTo>
                  <a:pt x="11264" y="793076"/>
                </a:lnTo>
                <a:lnTo>
                  <a:pt x="15836" y="26352"/>
                </a:lnTo>
                <a:lnTo>
                  <a:pt x="15677" y="10835"/>
                </a:lnTo>
                <a:lnTo>
                  <a:pt x="17375" y="2946"/>
                </a:lnTo>
                <a:lnTo>
                  <a:pt x="22503" y="238"/>
                </a:lnTo>
                <a:lnTo>
                  <a:pt x="33159" y="238"/>
                </a:lnTo>
                <a:lnTo>
                  <a:pt x="32524" y="38"/>
                </a:lnTo>
                <a:lnTo>
                  <a:pt x="32067" y="0"/>
                </a:lnTo>
                <a:close/>
              </a:path>
              <a:path w="33655" h="793114">
                <a:moveTo>
                  <a:pt x="33159" y="238"/>
                </a:moveTo>
                <a:lnTo>
                  <a:pt x="22503" y="238"/>
                </a:lnTo>
                <a:lnTo>
                  <a:pt x="32638" y="266"/>
                </a:lnTo>
                <a:lnTo>
                  <a:pt x="33248" y="266"/>
                </a:lnTo>
                <a:close/>
              </a:path>
            </a:pathLst>
          </a:custGeom>
          <a:solidFill>
            <a:srgbClr val="BC6A00">
              <a:alpha val="79998"/>
            </a:srgbClr>
          </a:solidFill>
        </p:spPr>
        <p:txBody>
          <a:bodyPr wrap="square" lIns="0" tIns="0" rIns="0" bIns="0" rtlCol="0"/>
          <a:lstStyle/>
          <a:p>
            <a:endParaRPr/>
          </a:p>
        </p:txBody>
      </p:sp>
      <p:sp>
        <p:nvSpPr>
          <p:cNvPr id="1122" name="object 1122"/>
          <p:cNvSpPr/>
          <p:nvPr/>
        </p:nvSpPr>
        <p:spPr>
          <a:xfrm>
            <a:off x="1963705" y="3543371"/>
            <a:ext cx="34290" cy="794385"/>
          </a:xfrm>
          <a:custGeom>
            <a:avLst/>
            <a:gdLst/>
            <a:ahLst/>
            <a:cxnLst/>
            <a:rect l="l" t="t" r="r" b="b"/>
            <a:pathLst>
              <a:path w="34289" h="794385">
                <a:moveTo>
                  <a:pt x="17573" y="0"/>
                </a:moveTo>
                <a:lnTo>
                  <a:pt x="14093" y="1346"/>
                </a:lnTo>
                <a:lnTo>
                  <a:pt x="4225" y="11506"/>
                </a:lnTo>
                <a:lnTo>
                  <a:pt x="4567" y="26962"/>
                </a:lnTo>
                <a:lnTo>
                  <a:pt x="0" y="793254"/>
                </a:lnTo>
                <a:lnTo>
                  <a:pt x="111" y="793991"/>
                </a:lnTo>
                <a:lnTo>
                  <a:pt x="301" y="794105"/>
                </a:lnTo>
                <a:lnTo>
                  <a:pt x="11922" y="794105"/>
                </a:lnTo>
                <a:lnTo>
                  <a:pt x="12115" y="793254"/>
                </a:lnTo>
                <a:lnTo>
                  <a:pt x="847" y="793254"/>
                </a:lnTo>
                <a:lnTo>
                  <a:pt x="5419" y="26542"/>
                </a:lnTo>
                <a:lnTo>
                  <a:pt x="5095" y="12103"/>
                </a:lnTo>
                <a:lnTo>
                  <a:pt x="5163" y="11760"/>
                </a:lnTo>
                <a:lnTo>
                  <a:pt x="14373" y="2285"/>
                </a:lnTo>
                <a:lnTo>
                  <a:pt x="17446" y="1028"/>
                </a:lnTo>
                <a:lnTo>
                  <a:pt x="34075" y="1028"/>
                </a:lnTo>
                <a:lnTo>
                  <a:pt x="34121" y="723"/>
                </a:lnTo>
                <a:lnTo>
                  <a:pt x="33994" y="533"/>
                </a:lnTo>
                <a:lnTo>
                  <a:pt x="33804" y="457"/>
                </a:lnTo>
                <a:lnTo>
                  <a:pt x="33016" y="215"/>
                </a:lnTo>
                <a:lnTo>
                  <a:pt x="32521" y="177"/>
                </a:lnTo>
                <a:lnTo>
                  <a:pt x="21802" y="177"/>
                </a:lnTo>
                <a:lnTo>
                  <a:pt x="17573" y="0"/>
                </a:lnTo>
                <a:close/>
              </a:path>
              <a:path w="34289" h="794385">
                <a:moveTo>
                  <a:pt x="34075" y="1028"/>
                </a:moveTo>
                <a:lnTo>
                  <a:pt x="21294" y="1028"/>
                </a:lnTo>
                <a:lnTo>
                  <a:pt x="28063" y="1054"/>
                </a:lnTo>
                <a:lnTo>
                  <a:pt x="26006" y="1689"/>
                </a:lnTo>
                <a:lnTo>
                  <a:pt x="24177" y="2819"/>
                </a:lnTo>
                <a:lnTo>
                  <a:pt x="15490" y="11760"/>
                </a:lnTo>
                <a:lnTo>
                  <a:pt x="15846" y="26962"/>
                </a:lnTo>
                <a:lnTo>
                  <a:pt x="11261" y="793254"/>
                </a:lnTo>
                <a:lnTo>
                  <a:pt x="12115" y="793254"/>
                </a:lnTo>
                <a:lnTo>
                  <a:pt x="16678" y="26542"/>
                </a:lnTo>
                <a:lnTo>
                  <a:pt x="16354" y="12103"/>
                </a:lnTo>
                <a:lnTo>
                  <a:pt x="25638" y="2539"/>
                </a:lnTo>
                <a:lnTo>
                  <a:pt x="28698" y="1269"/>
                </a:lnTo>
                <a:lnTo>
                  <a:pt x="33909" y="1269"/>
                </a:lnTo>
                <a:lnTo>
                  <a:pt x="34058" y="1142"/>
                </a:lnTo>
                <a:close/>
              </a:path>
              <a:path w="34289" h="794385">
                <a:moveTo>
                  <a:pt x="33909" y="1269"/>
                </a:moveTo>
                <a:lnTo>
                  <a:pt x="32559" y="1269"/>
                </a:lnTo>
                <a:lnTo>
                  <a:pt x="33880" y="1295"/>
                </a:lnTo>
                <a:close/>
              </a:path>
            </a:pathLst>
          </a:custGeom>
          <a:solidFill>
            <a:srgbClr val="774400">
              <a:alpha val="79998"/>
            </a:srgbClr>
          </a:solidFill>
        </p:spPr>
        <p:txBody>
          <a:bodyPr wrap="square" lIns="0" tIns="0" rIns="0" bIns="0" rtlCol="0"/>
          <a:lstStyle/>
          <a:p>
            <a:endParaRPr/>
          </a:p>
        </p:txBody>
      </p:sp>
      <p:sp>
        <p:nvSpPr>
          <p:cNvPr id="1123" name="object 1123"/>
          <p:cNvSpPr/>
          <p:nvPr/>
        </p:nvSpPr>
        <p:spPr>
          <a:xfrm>
            <a:off x="1991894" y="3544244"/>
            <a:ext cx="0" cy="793115"/>
          </a:xfrm>
          <a:custGeom>
            <a:avLst/>
            <a:gdLst/>
            <a:ahLst/>
            <a:cxnLst/>
            <a:rect l="l" t="t" r="r" b="b"/>
            <a:pathLst>
              <a:path h="793114">
                <a:moveTo>
                  <a:pt x="0" y="0"/>
                </a:moveTo>
                <a:lnTo>
                  <a:pt x="0" y="792810"/>
                </a:lnTo>
              </a:path>
            </a:pathLst>
          </a:custGeom>
          <a:ln w="32994">
            <a:solidFill>
              <a:srgbClr val="D68D00"/>
            </a:solidFill>
          </a:ln>
        </p:spPr>
        <p:txBody>
          <a:bodyPr wrap="square" lIns="0" tIns="0" rIns="0" bIns="0" rtlCol="0"/>
          <a:lstStyle/>
          <a:p>
            <a:endParaRPr/>
          </a:p>
        </p:txBody>
      </p:sp>
      <p:sp>
        <p:nvSpPr>
          <p:cNvPr id="1124" name="object 1124"/>
          <p:cNvSpPr/>
          <p:nvPr/>
        </p:nvSpPr>
        <p:spPr>
          <a:xfrm>
            <a:off x="1974977" y="3543612"/>
            <a:ext cx="34290" cy="794385"/>
          </a:xfrm>
          <a:custGeom>
            <a:avLst/>
            <a:gdLst/>
            <a:ahLst/>
            <a:cxnLst/>
            <a:rect l="l" t="t" r="r" b="b"/>
            <a:pathLst>
              <a:path w="34289" h="794385">
                <a:moveTo>
                  <a:pt x="17573" y="0"/>
                </a:moveTo>
                <a:lnTo>
                  <a:pt x="14093" y="1371"/>
                </a:lnTo>
                <a:lnTo>
                  <a:pt x="4225" y="11518"/>
                </a:lnTo>
                <a:lnTo>
                  <a:pt x="4568" y="26708"/>
                </a:lnTo>
                <a:lnTo>
                  <a:pt x="0" y="793013"/>
                </a:lnTo>
                <a:lnTo>
                  <a:pt x="60" y="793686"/>
                </a:lnTo>
                <a:lnTo>
                  <a:pt x="187" y="793813"/>
                </a:lnTo>
                <a:lnTo>
                  <a:pt x="30603" y="793864"/>
                </a:lnTo>
                <a:lnTo>
                  <a:pt x="30781" y="793686"/>
                </a:lnTo>
                <a:lnTo>
                  <a:pt x="30783" y="793013"/>
                </a:lnTo>
                <a:lnTo>
                  <a:pt x="847" y="793013"/>
                </a:lnTo>
                <a:lnTo>
                  <a:pt x="5419" y="26708"/>
                </a:lnTo>
                <a:lnTo>
                  <a:pt x="5076" y="11861"/>
                </a:lnTo>
                <a:lnTo>
                  <a:pt x="14373" y="2298"/>
                </a:lnTo>
                <a:lnTo>
                  <a:pt x="17433" y="1028"/>
                </a:lnTo>
                <a:lnTo>
                  <a:pt x="23999" y="1028"/>
                </a:lnTo>
                <a:lnTo>
                  <a:pt x="22526" y="215"/>
                </a:lnTo>
                <a:lnTo>
                  <a:pt x="21802" y="203"/>
                </a:lnTo>
                <a:lnTo>
                  <a:pt x="17573" y="0"/>
                </a:lnTo>
                <a:close/>
              </a:path>
              <a:path w="34289" h="794385">
                <a:moveTo>
                  <a:pt x="23999" y="1028"/>
                </a:moveTo>
                <a:lnTo>
                  <a:pt x="21281" y="1028"/>
                </a:lnTo>
                <a:lnTo>
                  <a:pt x="22323" y="1054"/>
                </a:lnTo>
                <a:lnTo>
                  <a:pt x="25543" y="2867"/>
                </a:lnTo>
                <a:lnTo>
                  <a:pt x="29505" y="7962"/>
                </a:lnTo>
                <a:lnTo>
                  <a:pt x="32542" y="18020"/>
                </a:lnTo>
                <a:lnTo>
                  <a:pt x="32991" y="34747"/>
                </a:lnTo>
                <a:lnTo>
                  <a:pt x="29943" y="793013"/>
                </a:lnTo>
                <a:lnTo>
                  <a:pt x="30783" y="793013"/>
                </a:lnTo>
                <a:lnTo>
                  <a:pt x="33841" y="34721"/>
                </a:lnTo>
                <a:lnTo>
                  <a:pt x="33433" y="17943"/>
                </a:lnTo>
                <a:lnTo>
                  <a:pt x="30398" y="7651"/>
                </a:lnTo>
                <a:lnTo>
                  <a:pt x="26257" y="2275"/>
                </a:lnTo>
                <a:lnTo>
                  <a:pt x="23999" y="1028"/>
                </a:lnTo>
                <a:close/>
              </a:path>
            </a:pathLst>
          </a:custGeom>
          <a:solidFill>
            <a:srgbClr val="774400">
              <a:alpha val="79998"/>
            </a:srgbClr>
          </a:solidFill>
        </p:spPr>
        <p:txBody>
          <a:bodyPr wrap="square" lIns="0" tIns="0" rIns="0" bIns="0" rtlCol="0"/>
          <a:lstStyle/>
          <a:p>
            <a:endParaRPr/>
          </a:p>
        </p:txBody>
      </p:sp>
      <p:sp>
        <p:nvSpPr>
          <p:cNvPr id="1125" name="object 1125"/>
          <p:cNvSpPr/>
          <p:nvPr/>
        </p:nvSpPr>
        <p:spPr>
          <a:xfrm>
            <a:off x="1989201" y="3590391"/>
            <a:ext cx="0" cy="693420"/>
          </a:xfrm>
          <a:custGeom>
            <a:avLst/>
            <a:gdLst/>
            <a:ahLst/>
            <a:cxnLst/>
            <a:rect l="l" t="t" r="r" b="b"/>
            <a:pathLst>
              <a:path h="693420">
                <a:moveTo>
                  <a:pt x="0" y="0"/>
                </a:moveTo>
                <a:lnTo>
                  <a:pt x="0" y="693013"/>
                </a:lnTo>
              </a:path>
            </a:pathLst>
          </a:custGeom>
          <a:ln w="5910">
            <a:solidFill>
              <a:srgbClr val="E69506"/>
            </a:solidFill>
          </a:ln>
        </p:spPr>
        <p:txBody>
          <a:bodyPr wrap="square" lIns="0" tIns="0" rIns="0" bIns="0" rtlCol="0"/>
          <a:lstStyle/>
          <a:p>
            <a:endParaRPr/>
          </a:p>
        </p:txBody>
      </p:sp>
      <p:sp>
        <p:nvSpPr>
          <p:cNvPr id="1126" name="object 1126"/>
          <p:cNvSpPr/>
          <p:nvPr/>
        </p:nvSpPr>
        <p:spPr>
          <a:xfrm>
            <a:off x="1978646" y="3792044"/>
            <a:ext cx="0" cy="635"/>
          </a:xfrm>
          <a:custGeom>
            <a:avLst/>
            <a:gdLst/>
            <a:ahLst/>
            <a:cxnLst/>
            <a:rect l="l" t="t" r="r" b="b"/>
            <a:pathLst>
              <a:path h="635">
                <a:moveTo>
                  <a:pt x="0" y="0"/>
                </a:moveTo>
                <a:lnTo>
                  <a:pt x="0" y="12"/>
                </a:lnTo>
              </a:path>
            </a:pathLst>
          </a:custGeom>
          <a:solidFill>
            <a:srgbClr val="D68D00">
              <a:alpha val="37599"/>
            </a:srgbClr>
          </a:solidFill>
        </p:spPr>
        <p:txBody>
          <a:bodyPr wrap="square" lIns="0" tIns="0" rIns="0" bIns="0" rtlCol="0"/>
          <a:lstStyle/>
          <a:p>
            <a:endParaRPr/>
          </a:p>
        </p:txBody>
      </p:sp>
      <p:sp>
        <p:nvSpPr>
          <p:cNvPr id="1127" name="object 1127"/>
          <p:cNvSpPr/>
          <p:nvPr/>
        </p:nvSpPr>
        <p:spPr>
          <a:xfrm>
            <a:off x="1978214" y="3791629"/>
            <a:ext cx="1270" cy="1270"/>
          </a:xfrm>
          <a:custGeom>
            <a:avLst/>
            <a:gdLst/>
            <a:ahLst/>
            <a:cxnLst/>
            <a:rect l="l" t="t" r="r" b="b"/>
            <a:pathLst>
              <a:path w="1269" h="1270">
                <a:moveTo>
                  <a:pt x="673" y="0"/>
                </a:moveTo>
                <a:lnTo>
                  <a:pt x="190" y="0"/>
                </a:lnTo>
                <a:lnTo>
                  <a:pt x="0" y="177"/>
                </a:lnTo>
                <a:lnTo>
                  <a:pt x="0" y="673"/>
                </a:lnTo>
                <a:lnTo>
                  <a:pt x="190" y="850"/>
                </a:lnTo>
                <a:lnTo>
                  <a:pt x="673" y="850"/>
                </a:lnTo>
                <a:lnTo>
                  <a:pt x="839" y="673"/>
                </a:lnTo>
                <a:lnTo>
                  <a:pt x="863" y="177"/>
                </a:lnTo>
                <a:lnTo>
                  <a:pt x="673" y="0"/>
                </a:lnTo>
                <a:close/>
              </a:path>
            </a:pathLst>
          </a:custGeom>
          <a:solidFill>
            <a:srgbClr val="774400">
              <a:alpha val="37599"/>
            </a:srgbClr>
          </a:solidFill>
        </p:spPr>
        <p:txBody>
          <a:bodyPr wrap="square" lIns="0" tIns="0" rIns="0" bIns="0" rtlCol="0"/>
          <a:lstStyle/>
          <a:p>
            <a:endParaRPr/>
          </a:p>
        </p:txBody>
      </p:sp>
      <p:sp>
        <p:nvSpPr>
          <p:cNvPr id="1128" name="object 1128"/>
          <p:cNvSpPr/>
          <p:nvPr/>
        </p:nvSpPr>
        <p:spPr>
          <a:xfrm>
            <a:off x="1979029" y="3544239"/>
            <a:ext cx="29209" cy="467359"/>
          </a:xfrm>
          <a:custGeom>
            <a:avLst/>
            <a:gdLst/>
            <a:ahLst/>
            <a:cxnLst/>
            <a:rect l="l" t="t" r="r" b="b"/>
            <a:pathLst>
              <a:path w="29210" h="467360">
                <a:moveTo>
                  <a:pt x="29214" y="70773"/>
                </a:moveTo>
                <a:lnTo>
                  <a:pt x="23944" y="70773"/>
                </a:lnTo>
                <a:lnTo>
                  <a:pt x="24336" y="83581"/>
                </a:lnTo>
                <a:lnTo>
                  <a:pt x="24301" y="127445"/>
                </a:lnTo>
                <a:lnTo>
                  <a:pt x="24040" y="165102"/>
                </a:lnTo>
                <a:lnTo>
                  <a:pt x="23266" y="237134"/>
                </a:lnTo>
                <a:lnTo>
                  <a:pt x="22996" y="285356"/>
                </a:lnTo>
                <a:lnTo>
                  <a:pt x="23298" y="335785"/>
                </a:lnTo>
                <a:lnTo>
                  <a:pt x="24170" y="385073"/>
                </a:lnTo>
                <a:lnTo>
                  <a:pt x="25612" y="429870"/>
                </a:lnTo>
                <a:lnTo>
                  <a:pt x="27622" y="466826"/>
                </a:lnTo>
                <a:lnTo>
                  <a:pt x="29214" y="70773"/>
                </a:lnTo>
                <a:close/>
              </a:path>
              <a:path w="29210" h="467360">
                <a:moveTo>
                  <a:pt x="27552" y="12725"/>
                </a:moveTo>
                <a:lnTo>
                  <a:pt x="10172" y="12725"/>
                </a:lnTo>
                <a:lnTo>
                  <a:pt x="16167" y="28546"/>
                </a:lnTo>
                <a:lnTo>
                  <a:pt x="18497" y="69504"/>
                </a:lnTo>
                <a:lnTo>
                  <a:pt x="18480" y="120167"/>
                </a:lnTo>
                <a:lnTo>
                  <a:pt x="17435" y="165102"/>
                </a:lnTo>
                <a:lnTo>
                  <a:pt x="16681" y="188877"/>
                </a:lnTo>
                <a:lnTo>
                  <a:pt x="17538" y="176060"/>
                </a:lnTo>
                <a:lnTo>
                  <a:pt x="18810" y="152402"/>
                </a:lnTo>
                <a:lnTo>
                  <a:pt x="21274" y="103035"/>
                </a:lnTo>
                <a:lnTo>
                  <a:pt x="22356" y="83581"/>
                </a:lnTo>
                <a:lnTo>
                  <a:pt x="23264" y="71785"/>
                </a:lnTo>
                <a:lnTo>
                  <a:pt x="23944" y="70773"/>
                </a:lnTo>
                <a:lnTo>
                  <a:pt x="29214" y="70773"/>
                </a:lnTo>
                <a:lnTo>
                  <a:pt x="29152" y="26098"/>
                </a:lnTo>
                <a:lnTo>
                  <a:pt x="28920" y="17259"/>
                </a:lnTo>
                <a:lnTo>
                  <a:pt x="27552" y="12725"/>
                </a:lnTo>
                <a:close/>
              </a:path>
              <a:path w="29210" h="467360">
                <a:moveTo>
                  <a:pt x="18351" y="0"/>
                </a:moveTo>
                <a:lnTo>
                  <a:pt x="17729" y="0"/>
                </a:lnTo>
                <a:lnTo>
                  <a:pt x="7701" y="3756"/>
                </a:lnTo>
                <a:lnTo>
                  <a:pt x="2752" y="12763"/>
                </a:lnTo>
                <a:lnTo>
                  <a:pt x="1094" y="21913"/>
                </a:lnTo>
                <a:lnTo>
                  <a:pt x="939" y="26098"/>
                </a:lnTo>
                <a:lnTo>
                  <a:pt x="0" y="182740"/>
                </a:lnTo>
                <a:lnTo>
                  <a:pt x="844" y="127445"/>
                </a:lnTo>
                <a:lnTo>
                  <a:pt x="2509" y="72629"/>
                </a:lnTo>
                <a:lnTo>
                  <a:pt x="5463" y="30365"/>
                </a:lnTo>
                <a:lnTo>
                  <a:pt x="10172" y="12725"/>
                </a:lnTo>
                <a:lnTo>
                  <a:pt x="27552" y="12725"/>
                </a:lnTo>
                <a:lnTo>
                  <a:pt x="25847" y="7077"/>
                </a:lnTo>
                <a:lnTo>
                  <a:pt x="21779" y="1881"/>
                </a:lnTo>
                <a:lnTo>
                  <a:pt x="18351" y="0"/>
                </a:lnTo>
                <a:close/>
              </a:path>
            </a:pathLst>
          </a:custGeom>
          <a:solidFill>
            <a:srgbClr val="D68D00">
              <a:alpha val="25942"/>
            </a:srgbClr>
          </a:solidFill>
        </p:spPr>
        <p:txBody>
          <a:bodyPr wrap="square" lIns="0" tIns="0" rIns="0" bIns="0" rtlCol="0"/>
          <a:lstStyle/>
          <a:p>
            <a:endParaRPr/>
          </a:p>
        </p:txBody>
      </p:sp>
      <p:sp>
        <p:nvSpPr>
          <p:cNvPr id="1129" name="object 1129"/>
          <p:cNvSpPr/>
          <p:nvPr/>
        </p:nvSpPr>
        <p:spPr>
          <a:xfrm>
            <a:off x="1975389" y="3850396"/>
            <a:ext cx="30480" cy="487045"/>
          </a:xfrm>
          <a:custGeom>
            <a:avLst/>
            <a:gdLst/>
            <a:ahLst/>
            <a:cxnLst/>
            <a:rect l="l" t="t" r="r" b="b"/>
            <a:pathLst>
              <a:path w="30480" h="487045">
                <a:moveTo>
                  <a:pt x="888" y="337179"/>
                </a:moveTo>
                <a:lnTo>
                  <a:pt x="0" y="486658"/>
                </a:lnTo>
                <a:lnTo>
                  <a:pt x="29959" y="486658"/>
                </a:lnTo>
                <a:lnTo>
                  <a:pt x="30071" y="457651"/>
                </a:lnTo>
                <a:lnTo>
                  <a:pt x="10769" y="457651"/>
                </a:lnTo>
                <a:lnTo>
                  <a:pt x="6846" y="450536"/>
                </a:lnTo>
                <a:lnTo>
                  <a:pt x="4010" y="423552"/>
                </a:lnTo>
                <a:lnTo>
                  <a:pt x="2082" y="383499"/>
                </a:lnTo>
                <a:lnTo>
                  <a:pt x="888" y="337179"/>
                </a:lnTo>
                <a:close/>
              </a:path>
              <a:path w="30480" h="487045">
                <a:moveTo>
                  <a:pt x="20206" y="0"/>
                </a:moveTo>
                <a:lnTo>
                  <a:pt x="20018" y="7774"/>
                </a:lnTo>
                <a:lnTo>
                  <a:pt x="19853" y="22960"/>
                </a:lnTo>
                <a:lnTo>
                  <a:pt x="19698" y="44553"/>
                </a:lnTo>
                <a:lnTo>
                  <a:pt x="19153" y="137741"/>
                </a:lnTo>
                <a:lnTo>
                  <a:pt x="18898" y="174928"/>
                </a:lnTo>
                <a:lnTo>
                  <a:pt x="18583" y="213505"/>
                </a:lnTo>
                <a:lnTo>
                  <a:pt x="18194" y="252468"/>
                </a:lnTo>
                <a:lnTo>
                  <a:pt x="17718" y="290814"/>
                </a:lnTo>
                <a:lnTo>
                  <a:pt x="16448" y="361639"/>
                </a:lnTo>
                <a:lnTo>
                  <a:pt x="14661" y="417952"/>
                </a:lnTo>
                <a:lnTo>
                  <a:pt x="10769" y="457651"/>
                </a:lnTo>
                <a:lnTo>
                  <a:pt x="30071" y="457651"/>
                </a:lnTo>
                <a:lnTo>
                  <a:pt x="30332" y="389930"/>
                </a:lnTo>
                <a:lnTo>
                  <a:pt x="26726" y="389930"/>
                </a:lnTo>
                <a:lnTo>
                  <a:pt x="24660" y="373069"/>
                </a:lnTo>
                <a:lnTo>
                  <a:pt x="23657" y="337179"/>
                </a:lnTo>
                <a:lnTo>
                  <a:pt x="23193" y="280778"/>
                </a:lnTo>
                <a:lnTo>
                  <a:pt x="22803" y="204453"/>
                </a:lnTo>
                <a:lnTo>
                  <a:pt x="21983" y="107411"/>
                </a:lnTo>
                <a:lnTo>
                  <a:pt x="21470" y="63078"/>
                </a:lnTo>
                <a:lnTo>
                  <a:pt x="21049" y="31175"/>
                </a:lnTo>
                <a:lnTo>
                  <a:pt x="20707" y="10696"/>
                </a:lnTo>
                <a:lnTo>
                  <a:pt x="20431" y="639"/>
                </a:lnTo>
                <a:lnTo>
                  <a:pt x="20206" y="0"/>
                </a:lnTo>
                <a:close/>
              </a:path>
              <a:path w="30480" h="487045">
                <a:moveTo>
                  <a:pt x="30340" y="387865"/>
                </a:moveTo>
                <a:lnTo>
                  <a:pt x="26726" y="389930"/>
                </a:lnTo>
                <a:lnTo>
                  <a:pt x="30332" y="389930"/>
                </a:lnTo>
                <a:lnTo>
                  <a:pt x="30340" y="387865"/>
                </a:lnTo>
                <a:close/>
              </a:path>
            </a:pathLst>
          </a:custGeom>
          <a:solidFill>
            <a:srgbClr val="D68D00">
              <a:alpha val="25942"/>
            </a:srgbClr>
          </a:solidFill>
        </p:spPr>
        <p:txBody>
          <a:bodyPr wrap="square" lIns="0" tIns="0" rIns="0" bIns="0" rtlCol="0"/>
          <a:lstStyle/>
          <a:p>
            <a:endParaRPr/>
          </a:p>
        </p:txBody>
      </p:sp>
      <p:sp>
        <p:nvSpPr>
          <p:cNvPr id="1130" name="object 1130"/>
          <p:cNvSpPr/>
          <p:nvPr/>
        </p:nvSpPr>
        <p:spPr>
          <a:xfrm>
            <a:off x="1993841" y="4152802"/>
            <a:ext cx="0" cy="170180"/>
          </a:xfrm>
          <a:custGeom>
            <a:avLst/>
            <a:gdLst/>
            <a:ahLst/>
            <a:cxnLst/>
            <a:rect l="l" t="t" r="r" b="b"/>
            <a:pathLst>
              <a:path h="170179">
                <a:moveTo>
                  <a:pt x="0" y="0"/>
                </a:moveTo>
                <a:lnTo>
                  <a:pt x="0" y="170179"/>
                </a:lnTo>
              </a:path>
            </a:pathLst>
          </a:custGeom>
          <a:ln w="3175">
            <a:solidFill>
              <a:srgbClr val="774400"/>
            </a:solidFill>
          </a:ln>
        </p:spPr>
        <p:txBody>
          <a:bodyPr wrap="square" lIns="0" tIns="0" rIns="0" bIns="0" rtlCol="0"/>
          <a:lstStyle/>
          <a:p>
            <a:endParaRPr/>
          </a:p>
        </p:txBody>
      </p:sp>
      <p:sp>
        <p:nvSpPr>
          <p:cNvPr id="1131" name="object 1131"/>
          <p:cNvSpPr/>
          <p:nvPr/>
        </p:nvSpPr>
        <p:spPr>
          <a:xfrm>
            <a:off x="1997379" y="3597122"/>
            <a:ext cx="0" cy="150495"/>
          </a:xfrm>
          <a:custGeom>
            <a:avLst/>
            <a:gdLst/>
            <a:ahLst/>
            <a:cxnLst/>
            <a:rect l="l" t="t" r="r" b="b"/>
            <a:pathLst>
              <a:path h="150495">
                <a:moveTo>
                  <a:pt x="0" y="0"/>
                </a:moveTo>
                <a:lnTo>
                  <a:pt x="0" y="150329"/>
                </a:lnTo>
              </a:path>
            </a:pathLst>
          </a:custGeom>
          <a:ln w="3175">
            <a:solidFill>
              <a:srgbClr val="774400"/>
            </a:solidFill>
          </a:ln>
        </p:spPr>
        <p:txBody>
          <a:bodyPr wrap="square" lIns="0" tIns="0" rIns="0" bIns="0" rtlCol="0"/>
          <a:lstStyle/>
          <a:p>
            <a:endParaRPr/>
          </a:p>
        </p:txBody>
      </p:sp>
      <p:sp>
        <p:nvSpPr>
          <p:cNvPr id="1132" name="object 1132"/>
          <p:cNvSpPr/>
          <p:nvPr/>
        </p:nvSpPr>
        <p:spPr>
          <a:xfrm>
            <a:off x="1992381" y="3564530"/>
            <a:ext cx="36830" cy="17780"/>
          </a:xfrm>
          <a:custGeom>
            <a:avLst/>
            <a:gdLst/>
            <a:ahLst/>
            <a:cxnLst/>
            <a:rect l="l" t="t" r="r" b="b"/>
            <a:pathLst>
              <a:path w="36830" h="17779">
                <a:moveTo>
                  <a:pt x="32727" y="0"/>
                </a:moveTo>
                <a:lnTo>
                  <a:pt x="3911" y="0"/>
                </a:lnTo>
                <a:lnTo>
                  <a:pt x="0" y="3873"/>
                </a:lnTo>
                <a:lnTo>
                  <a:pt x="0" y="13423"/>
                </a:lnTo>
                <a:lnTo>
                  <a:pt x="3911" y="17297"/>
                </a:lnTo>
                <a:lnTo>
                  <a:pt x="32727" y="17297"/>
                </a:lnTo>
                <a:lnTo>
                  <a:pt x="36639" y="13423"/>
                </a:lnTo>
                <a:lnTo>
                  <a:pt x="36639" y="3873"/>
                </a:lnTo>
                <a:lnTo>
                  <a:pt x="32727" y="0"/>
                </a:lnTo>
                <a:close/>
              </a:path>
            </a:pathLst>
          </a:custGeom>
          <a:solidFill>
            <a:srgbClr val="D6CECD">
              <a:alpha val="79998"/>
            </a:srgbClr>
          </a:solidFill>
        </p:spPr>
        <p:txBody>
          <a:bodyPr wrap="square" lIns="0" tIns="0" rIns="0" bIns="0" rtlCol="0"/>
          <a:lstStyle/>
          <a:p>
            <a:endParaRPr/>
          </a:p>
        </p:txBody>
      </p:sp>
      <p:sp>
        <p:nvSpPr>
          <p:cNvPr id="1133" name="object 1133"/>
          <p:cNvSpPr/>
          <p:nvPr/>
        </p:nvSpPr>
        <p:spPr>
          <a:xfrm>
            <a:off x="1991959" y="3564125"/>
            <a:ext cx="38100" cy="18415"/>
          </a:xfrm>
          <a:custGeom>
            <a:avLst/>
            <a:gdLst/>
            <a:ahLst/>
            <a:cxnLst/>
            <a:rect l="l" t="t" r="r" b="b"/>
            <a:pathLst>
              <a:path w="38100" h="18414">
                <a:moveTo>
                  <a:pt x="33388" y="0"/>
                </a:moveTo>
                <a:lnTo>
                  <a:pt x="4102" y="0"/>
                </a:lnTo>
                <a:lnTo>
                  <a:pt x="0" y="4064"/>
                </a:lnTo>
                <a:lnTo>
                  <a:pt x="0" y="14058"/>
                </a:lnTo>
                <a:lnTo>
                  <a:pt x="4102" y="18122"/>
                </a:lnTo>
                <a:lnTo>
                  <a:pt x="33388" y="18122"/>
                </a:lnTo>
                <a:lnTo>
                  <a:pt x="34247" y="17272"/>
                </a:lnTo>
                <a:lnTo>
                  <a:pt x="4584" y="17272"/>
                </a:lnTo>
                <a:lnTo>
                  <a:pt x="850" y="13576"/>
                </a:lnTo>
                <a:lnTo>
                  <a:pt x="850" y="4521"/>
                </a:lnTo>
                <a:lnTo>
                  <a:pt x="4584" y="850"/>
                </a:lnTo>
                <a:lnTo>
                  <a:pt x="34247" y="850"/>
                </a:lnTo>
                <a:lnTo>
                  <a:pt x="33388" y="0"/>
                </a:lnTo>
                <a:close/>
              </a:path>
              <a:path w="38100" h="18414">
                <a:moveTo>
                  <a:pt x="34247" y="850"/>
                </a:moveTo>
                <a:lnTo>
                  <a:pt x="32905" y="850"/>
                </a:lnTo>
                <a:lnTo>
                  <a:pt x="36626" y="4521"/>
                </a:lnTo>
                <a:lnTo>
                  <a:pt x="36626" y="13576"/>
                </a:lnTo>
                <a:lnTo>
                  <a:pt x="32905" y="17272"/>
                </a:lnTo>
                <a:lnTo>
                  <a:pt x="34247" y="17272"/>
                </a:lnTo>
                <a:lnTo>
                  <a:pt x="37490" y="14058"/>
                </a:lnTo>
                <a:lnTo>
                  <a:pt x="37490" y="4064"/>
                </a:lnTo>
                <a:lnTo>
                  <a:pt x="34247" y="850"/>
                </a:lnTo>
                <a:close/>
              </a:path>
            </a:pathLst>
          </a:custGeom>
          <a:solidFill>
            <a:srgbClr val="7C6A6A">
              <a:alpha val="79998"/>
            </a:srgbClr>
          </a:solidFill>
        </p:spPr>
        <p:txBody>
          <a:bodyPr wrap="square" lIns="0" tIns="0" rIns="0" bIns="0" rtlCol="0"/>
          <a:lstStyle/>
          <a:p>
            <a:endParaRPr/>
          </a:p>
        </p:txBody>
      </p:sp>
      <p:sp>
        <p:nvSpPr>
          <p:cNvPr id="1134" name="object 1134"/>
          <p:cNvSpPr/>
          <p:nvPr/>
        </p:nvSpPr>
        <p:spPr>
          <a:xfrm>
            <a:off x="2015279" y="3564530"/>
            <a:ext cx="13970" cy="17780"/>
          </a:xfrm>
          <a:custGeom>
            <a:avLst/>
            <a:gdLst/>
            <a:ahLst/>
            <a:cxnLst/>
            <a:rect l="l" t="t" r="r" b="b"/>
            <a:pathLst>
              <a:path w="13969" h="17779">
                <a:moveTo>
                  <a:pt x="10667" y="0"/>
                </a:moveTo>
                <a:lnTo>
                  <a:pt x="3086" y="0"/>
                </a:lnTo>
                <a:lnTo>
                  <a:pt x="0" y="3873"/>
                </a:lnTo>
                <a:lnTo>
                  <a:pt x="0" y="13423"/>
                </a:lnTo>
                <a:lnTo>
                  <a:pt x="3086" y="17297"/>
                </a:lnTo>
                <a:lnTo>
                  <a:pt x="10667" y="17297"/>
                </a:lnTo>
                <a:lnTo>
                  <a:pt x="13741" y="13423"/>
                </a:lnTo>
                <a:lnTo>
                  <a:pt x="13741" y="3873"/>
                </a:lnTo>
                <a:lnTo>
                  <a:pt x="10667" y="0"/>
                </a:lnTo>
                <a:close/>
              </a:path>
            </a:pathLst>
          </a:custGeom>
          <a:solidFill>
            <a:srgbClr val="D6CECD">
              <a:alpha val="79998"/>
            </a:srgbClr>
          </a:solidFill>
        </p:spPr>
        <p:txBody>
          <a:bodyPr wrap="square" lIns="0" tIns="0" rIns="0" bIns="0" rtlCol="0"/>
          <a:lstStyle/>
          <a:p>
            <a:endParaRPr/>
          </a:p>
        </p:txBody>
      </p:sp>
      <p:sp>
        <p:nvSpPr>
          <p:cNvPr id="1135" name="object 1135"/>
          <p:cNvSpPr/>
          <p:nvPr/>
        </p:nvSpPr>
        <p:spPr>
          <a:xfrm>
            <a:off x="2014848" y="3564125"/>
            <a:ext cx="14604" cy="18415"/>
          </a:xfrm>
          <a:custGeom>
            <a:avLst/>
            <a:gdLst/>
            <a:ahLst/>
            <a:cxnLst/>
            <a:rect l="l" t="t" r="r" b="b"/>
            <a:pathLst>
              <a:path w="14605" h="18414">
                <a:moveTo>
                  <a:pt x="11328" y="0"/>
                </a:moveTo>
                <a:lnTo>
                  <a:pt x="3276" y="0"/>
                </a:lnTo>
                <a:lnTo>
                  <a:pt x="0" y="4064"/>
                </a:lnTo>
                <a:lnTo>
                  <a:pt x="0" y="14058"/>
                </a:lnTo>
                <a:lnTo>
                  <a:pt x="3276" y="18122"/>
                </a:lnTo>
                <a:lnTo>
                  <a:pt x="11328" y="18122"/>
                </a:lnTo>
                <a:lnTo>
                  <a:pt x="12014" y="17272"/>
                </a:lnTo>
                <a:lnTo>
                  <a:pt x="3759" y="17272"/>
                </a:lnTo>
                <a:lnTo>
                  <a:pt x="863" y="13576"/>
                </a:lnTo>
                <a:lnTo>
                  <a:pt x="863" y="4521"/>
                </a:lnTo>
                <a:lnTo>
                  <a:pt x="3759" y="850"/>
                </a:lnTo>
                <a:lnTo>
                  <a:pt x="12014" y="850"/>
                </a:lnTo>
                <a:lnTo>
                  <a:pt x="11328" y="0"/>
                </a:lnTo>
                <a:close/>
              </a:path>
              <a:path w="14605" h="18414">
                <a:moveTo>
                  <a:pt x="12014" y="850"/>
                </a:moveTo>
                <a:lnTo>
                  <a:pt x="10845" y="850"/>
                </a:lnTo>
                <a:lnTo>
                  <a:pt x="13741" y="4521"/>
                </a:lnTo>
                <a:lnTo>
                  <a:pt x="13741" y="13576"/>
                </a:lnTo>
                <a:lnTo>
                  <a:pt x="10845" y="17272"/>
                </a:lnTo>
                <a:lnTo>
                  <a:pt x="12014" y="17272"/>
                </a:lnTo>
                <a:lnTo>
                  <a:pt x="14604" y="14058"/>
                </a:lnTo>
                <a:lnTo>
                  <a:pt x="14604" y="4064"/>
                </a:lnTo>
                <a:lnTo>
                  <a:pt x="12014" y="850"/>
                </a:lnTo>
                <a:close/>
              </a:path>
            </a:pathLst>
          </a:custGeom>
          <a:solidFill>
            <a:srgbClr val="7C6A6A">
              <a:alpha val="79998"/>
            </a:srgbClr>
          </a:solidFill>
        </p:spPr>
        <p:txBody>
          <a:bodyPr wrap="square" lIns="0" tIns="0" rIns="0" bIns="0" rtlCol="0"/>
          <a:lstStyle/>
          <a:p>
            <a:endParaRPr/>
          </a:p>
        </p:txBody>
      </p:sp>
      <p:sp>
        <p:nvSpPr>
          <p:cNvPr id="1136" name="object 1136"/>
          <p:cNvSpPr/>
          <p:nvPr/>
        </p:nvSpPr>
        <p:spPr>
          <a:xfrm>
            <a:off x="1992378" y="3564547"/>
            <a:ext cx="36830" cy="17780"/>
          </a:xfrm>
          <a:custGeom>
            <a:avLst/>
            <a:gdLst/>
            <a:ahLst/>
            <a:cxnLst/>
            <a:rect l="l" t="t" r="r" b="b"/>
            <a:pathLst>
              <a:path w="36830" h="17779">
                <a:moveTo>
                  <a:pt x="32727" y="0"/>
                </a:moveTo>
                <a:lnTo>
                  <a:pt x="3911" y="0"/>
                </a:lnTo>
                <a:lnTo>
                  <a:pt x="0" y="3860"/>
                </a:lnTo>
                <a:lnTo>
                  <a:pt x="0" y="13398"/>
                </a:lnTo>
                <a:lnTo>
                  <a:pt x="3911" y="17272"/>
                </a:lnTo>
                <a:lnTo>
                  <a:pt x="32727" y="17272"/>
                </a:lnTo>
                <a:lnTo>
                  <a:pt x="36639" y="13398"/>
                </a:lnTo>
                <a:lnTo>
                  <a:pt x="36639" y="9969"/>
                </a:lnTo>
                <a:lnTo>
                  <a:pt x="6349" y="9969"/>
                </a:lnTo>
                <a:lnTo>
                  <a:pt x="4991" y="8623"/>
                </a:lnTo>
                <a:lnTo>
                  <a:pt x="4991" y="5308"/>
                </a:lnTo>
                <a:lnTo>
                  <a:pt x="6349" y="3949"/>
                </a:lnTo>
                <a:lnTo>
                  <a:pt x="36639" y="3949"/>
                </a:lnTo>
                <a:lnTo>
                  <a:pt x="32727" y="0"/>
                </a:lnTo>
                <a:close/>
              </a:path>
              <a:path w="36830" h="17779">
                <a:moveTo>
                  <a:pt x="36639" y="3949"/>
                </a:moveTo>
                <a:lnTo>
                  <a:pt x="19557" y="3949"/>
                </a:lnTo>
                <a:lnTo>
                  <a:pt x="20904" y="5308"/>
                </a:lnTo>
                <a:lnTo>
                  <a:pt x="20904" y="8623"/>
                </a:lnTo>
                <a:lnTo>
                  <a:pt x="19557" y="9969"/>
                </a:lnTo>
                <a:lnTo>
                  <a:pt x="36639" y="9969"/>
                </a:lnTo>
                <a:lnTo>
                  <a:pt x="36639" y="3949"/>
                </a:lnTo>
                <a:close/>
              </a:path>
            </a:pathLst>
          </a:custGeom>
          <a:solidFill>
            <a:srgbClr val="685353">
              <a:alpha val="27198"/>
            </a:srgbClr>
          </a:solidFill>
        </p:spPr>
        <p:txBody>
          <a:bodyPr wrap="square" lIns="0" tIns="0" rIns="0" bIns="0" rtlCol="0"/>
          <a:lstStyle/>
          <a:p>
            <a:endParaRPr/>
          </a:p>
        </p:txBody>
      </p:sp>
      <p:sp>
        <p:nvSpPr>
          <p:cNvPr id="1137" name="object 1137"/>
          <p:cNvSpPr/>
          <p:nvPr/>
        </p:nvSpPr>
        <p:spPr>
          <a:xfrm>
            <a:off x="1632294" y="3770636"/>
            <a:ext cx="11430" cy="31750"/>
          </a:xfrm>
          <a:custGeom>
            <a:avLst/>
            <a:gdLst/>
            <a:ahLst/>
            <a:cxnLst/>
            <a:rect l="l" t="t" r="r" b="b"/>
            <a:pathLst>
              <a:path w="11430" h="31750">
                <a:moveTo>
                  <a:pt x="0" y="0"/>
                </a:moveTo>
                <a:lnTo>
                  <a:pt x="10871" y="31127"/>
                </a:lnTo>
                <a:lnTo>
                  <a:pt x="0" y="0"/>
                </a:lnTo>
                <a:close/>
              </a:path>
            </a:pathLst>
          </a:custGeom>
          <a:ln w="3175">
            <a:solidFill>
              <a:srgbClr val="4C3E40"/>
            </a:solidFill>
          </a:ln>
        </p:spPr>
        <p:txBody>
          <a:bodyPr wrap="square" lIns="0" tIns="0" rIns="0" bIns="0" rtlCol="0"/>
          <a:lstStyle/>
          <a:p>
            <a:endParaRPr/>
          </a:p>
        </p:txBody>
      </p:sp>
      <p:sp>
        <p:nvSpPr>
          <p:cNvPr id="1138" name="object 1138"/>
          <p:cNvSpPr/>
          <p:nvPr/>
        </p:nvSpPr>
        <p:spPr>
          <a:xfrm>
            <a:off x="1629383" y="3776479"/>
            <a:ext cx="13970" cy="40005"/>
          </a:xfrm>
          <a:custGeom>
            <a:avLst/>
            <a:gdLst/>
            <a:ahLst/>
            <a:cxnLst/>
            <a:rect l="l" t="t" r="r" b="b"/>
            <a:pathLst>
              <a:path w="13969" h="40004">
                <a:moveTo>
                  <a:pt x="0" y="0"/>
                </a:moveTo>
                <a:lnTo>
                  <a:pt x="13792" y="39458"/>
                </a:lnTo>
                <a:lnTo>
                  <a:pt x="0" y="0"/>
                </a:lnTo>
                <a:close/>
              </a:path>
            </a:pathLst>
          </a:custGeom>
          <a:ln w="3175">
            <a:solidFill>
              <a:srgbClr val="4C3E40"/>
            </a:solidFill>
          </a:ln>
        </p:spPr>
        <p:txBody>
          <a:bodyPr wrap="square" lIns="0" tIns="0" rIns="0" bIns="0" rtlCol="0"/>
          <a:lstStyle/>
          <a:p>
            <a:endParaRPr/>
          </a:p>
        </p:txBody>
      </p:sp>
      <p:sp>
        <p:nvSpPr>
          <p:cNvPr id="1139" name="object 1139"/>
          <p:cNvSpPr/>
          <p:nvPr/>
        </p:nvSpPr>
        <p:spPr>
          <a:xfrm>
            <a:off x="1698600" y="3756359"/>
            <a:ext cx="173987" cy="129882"/>
          </a:xfrm>
          <a:prstGeom prst="rect">
            <a:avLst/>
          </a:prstGeom>
          <a:blipFill>
            <a:blip r:embed="rId20" cstate="print"/>
            <a:stretch>
              <a:fillRect/>
            </a:stretch>
          </a:blipFill>
        </p:spPr>
        <p:txBody>
          <a:bodyPr wrap="square" lIns="0" tIns="0" rIns="0" bIns="0" rtlCol="0"/>
          <a:lstStyle/>
          <a:p>
            <a:endParaRPr/>
          </a:p>
        </p:txBody>
      </p:sp>
      <p:sp>
        <p:nvSpPr>
          <p:cNvPr id="1140" name="object 1140"/>
          <p:cNvSpPr/>
          <p:nvPr/>
        </p:nvSpPr>
        <p:spPr>
          <a:xfrm>
            <a:off x="2185901" y="4214040"/>
            <a:ext cx="88900" cy="73660"/>
          </a:xfrm>
          <a:custGeom>
            <a:avLst/>
            <a:gdLst/>
            <a:ahLst/>
            <a:cxnLst/>
            <a:rect l="l" t="t" r="r" b="b"/>
            <a:pathLst>
              <a:path w="88900" h="73660">
                <a:moveTo>
                  <a:pt x="5486" y="0"/>
                </a:moveTo>
                <a:lnTo>
                  <a:pt x="14039" y="11044"/>
                </a:lnTo>
                <a:lnTo>
                  <a:pt x="17953" y="19105"/>
                </a:lnTo>
                <a:lnTo>
                  <a:pt x="18182" y="28126"/>
                </a:lnTo>
                <a:lnTo>
                  <a:pt x="15684" y="42049"/>
                </a:lnTo>
                <a:lnTo>
                  <a:pt x="13538" y="52806"/>
                </a:lnTo>
                <a:lnTo>
                  <a:pt x="0" y="61912"/>
                </a:lnTo>
                <a:lnTo>
                  <a:pt x="12944" y="68876"/>
                </a:lnTo>
                <a:lnTo>
                  <a:pt x="21358" y="72378"/>
                </a:lnTo>
                <a:lnTo>
                  <a:pt x="28928" y="73483"/>
                </a:lnTo>
                <a:lnTo>
                  <a:pt x="39344" y="73253"/>
                </a:lnTo>
                <a:lnTo>
                  <a:pt x="53444" y="72034"/>
                </a:lnTo>
                <a:lnTo>
                  <a:pt x="67959" y="69021"/>
                </a:lnTo>
                <a:lnTo>
                  <a:pt x="80419" y="63527"/>
                </a:lnTo>
                <a:lnTo>
                  <a:pt x="88353" y="54864"/>
                </a:lnTo>
                <a:lnTo>
                  <a:pt x="78138" y="40403"/>
                </a:lnTo>
                <a:lnTo>
                  <a:pt x="49349" y="22198"/>
                </a:lnTo>
                <a:lnTo>
                  <a:pt x="19345" y="6609"/>
                </a:lnTo>
                <a:lnTo>
                  <a:pt x="5486" y="0"/>
                </a:lnTo>
                <a:close/>
              </a:path>
            </a:pathLst>
          </a:custGeom>
          <a:solidFill>
            <a:srgbClr val="6D4401">
              <a:alpha val="79998"/>
            </a:srgbClr>
          </a:solidFill>
        </p:spPr>
        <p:txBody>
          <a:bodyPr wrap="square" lIns="0" tIns="0" rIns="0" bIns="0" rtlCol="0"/>
          <a:lstStyle/>
          <a:p>
            <a:endParaRPr/>
          </a:p>
        </p:txBody>
      </p:sp>
      <p:sp>
        <p:nvSpPr>
          <p:cNvPr id="1141" name="object 1141"/>
          <p:cNvSpPr/>
          <p:nvPr/>
        </p:nvSpPr>
        <p:spPr>
          <a:xfrm>
            <a:off x="2185901" y="4214040"/>
            <a:ext cx="88900" cy="73660"/>
          </a:xfrm>
          <a:custGeom>
            <a:avLst/>
            <a:gdLst/>
            <a:ahLst/>
            <a:cxnLst/>
            <a:rect l="l" t="t" r="r" b="b"/>
            <a:pathLst>
              <a:path w="88900" h="73660">
                <a:moveTo>
                  <a:pt x="5486" y="0"/>
                </a:moveTo>
                <a:lnTo>
                  <a:pt x="14039" y="11044"/>
                </a:lnTo>
                <a:lnTo>
                  <a:pt x="17953" y="19105"/>
                </a:lnTo>
                <a:lnTo>
                  <a:pt x="18182" y="28126"/>
                </a:lnTo>
                <a:lnTo>
                  <a:pt x="15684" y="42049"/>
                </a:lnTo>
                <a:lnTo>
                  <a:pt x="13538" y="52806"/>
                </a:lnTo>
                <a:lnTo>
                  <a:pt x="0" y="61912"/>
                </a:lnTo>
                <a:lnTo>
                  <a:pt x="12944" y="68876"/>
                </a:lnTo>
                <a:lnTo>
                  <a:pt x="21358" y="72378"/>
                </a:lnTo>
                <a:lnTo>
                  <a:pt x="28928" y="73483"/>
                </a:lnTo>
                <a:lnTo>
                  <a:pt x="39344" y="73253"/>
                </a:lnTo>
                <a:lnTo>
                  <a:pt x="53444" y="72034"/>
                </a:lnTo>
                <a:lnTo>
                  <a:pt x="67959" y="69021"/>
                </a:lnTo>
                <a:lnTo>
                  <a:pt x="80419" y="63527"/>
                </a:lnTo>
                <a:lnTo>
                  <a:pt x="88353" y="54864"/>
                </a:lnTo>
                <a:lnTo>
                  <a:pt x="78138" y="40403"/>
                </a:lnTo>
                <a:lnTo>
                  <a:pt x="49349" y="22198"/>
                </a:lnTo>
                <a:lnTo>
                  <a:pt x="19345" y="6609"/>
                </a:lnTo>
                <a:lnTo>
                  <a:pt x="5486" y="0"/>
                </a:lnTo>
                <a:close/>
              </a:path>
            </a:pathLst>
          </a:custGeom>
          <a:ln w="3175">
            <a:solidFill>
              <a:srgbClr val="3A2303"/>
            </a:solidFill>
          </a:ln>
        </p:spPr>
        <p:txBody>
          <a:bodyPr wrap="square" lIns="0" tIns="0" rIns="0" bIns="0" rtlCol="0"/>
          <a:lstStyle/>
          <a:p>
            <a:endParaRPr/>
          </a:p>
        </p:txBody>
      </p:sp>
      <p:sp>
        <p:nvSpPr>
          <p:cNvPr id="1142" name="object 1142"/>
          <p:cNvSpPr/>
          <p:nvPr/>
        </p:nvSpPr>
        <p:spPr>
          <a:xfrm>
            <a:off x="2237953" y="4304925"/>
            <a:ext cx="77470" cy="142240"/>
          </a:xfrm>
          <a:custGeom>
            <a:avLst/>
            <a:gdLst/>
            <a:ahLst/>
            <a:cxnLst/>
            <a:rect l="l" t="t" r="r" b="b"/>
            <a:pathLst>
              <a:path w="77469" h="142239">
                <a:moveTo>
                  <a:pt x="19266" y="0"/>
                </a:moveTo>
                <a:lnTo>
                  <a:pt x="8074" y="4706"/>
                </a:lnTo>
                <a:lnTo>
                  <a:pt x="1553" y="13971"/>
                </a:lnTo>
                <a:lnTo>
                  <a:pt x="0" y="28401"/>
                </a:lnTo>
                <a:lnTo>
                  <a:pt x="3709" y="48602"/>
                </a:lnTo>
                <a:lnTo>
                  <a:pt x="22994" y="104487"/>
                </a:lnTo>
                <a:lnTo>
                  <a:pt x="44234" y="141884"/>
                </a:lnTo>
                <a:lnTo>
                  <a:pt x="55944" y="133985"/>
                </a:lnTo>
                <a:lnTo>
                  <a:pt x="36932" y="55638"/>
                </a:lnTo>
                <a:lnTo>
                  <a:pt x="75246" y="55638"/>
                </a:lnTo>
                <a:lnTo>
                  <a:pt x="77013" y="45453"/>
                </a:lnTo>
                <a:lnTo>
                  <a:pt x="70683" y="37493"/>
                </a:lnTo>
                <a:lnTo>
                  <a:pt x="55007" y="21088"/>
                </a:lnTo>
                <a:lnTo>
                  <a:pt x="35897" y="5501"/>
                </a:lnTo>
                <a:lnTo>
                  <a:pt x="19266" y="0"/>
                </a:lnTo>
                <a:close/>
              </a:path>
              <a:path w="77469" h="142239">
                <a:moveTo>
                  <a:pt x="75246" y="55638"/>
                </a:moveTo>
                <a:lnTo>
                  <a:pt x="36932" y="55638"/>
                </a:lnTo>
                <a:lnTo>
                  <a:pt x="67983" y="97485"/>
                </a:lnTo>
                <a:lnTo>
                  <a:pt x="75246" y="55638"/>
                </a:lnTo>
                <a:close/>
              </a:path>
            </a:pathLst>
          </a:custGeom>
          <a:solidFill>
            <a:srgbClr val="EDAE83">
              <a:alpha val="79998"/>
            </a:srgbClr>
          </a:solidFill>
        </p:spPr>
        <p:txBody>
          <a:bodyPr wrap="square" lIns="0" tIns="0" rIns="0" bIns="0" rtlCol="0"/>
          <a:lstStyle/>
          <a:p>
            <a:endParaRPr/>
          </a:p>
        </p:txBody>
      </p:sp>
      <p:sp>
        <p:nvSpPr>
          <p:cNvPr id="1143" name="object 1143"/>
          <p:cNvSpPr/>
          <p:nvPr/>
        </p:nvSpPr>
        <p:spPr>
          <a:xfrm>
            <a:off x="2259551" y="4379977"/>
            <a:ext cx="29209" cy="51435"/>
          </a:xfrm>
          <a:custGeom>
            <a:avLst/>
            <a:gdLst/>
            <a:ahLst/>
            <a:cxnLst/>
            <a:rect l="l" t="t" r="r" b="b"/>
            <a:pathLst>
              <a:path w="29210" h="51435">
                <a:moveTo>
                  <a:pt x="20256" y="0"/>
                </a:moveTo>
                <a:lnTo>
                  <a:pt x="19075" y="1371"/>
                </a:lnTo>
                <a:lnTo>
                  <a:pt x="17945" y="2768"/>
                </a:lnTo>
                <a:lnTo>
                  <a:pt x="15125" y="6426"/>
                </a:lnTo>
                <a:lnTo>
                  <a:pt x="13449" y="8712"/>
                </a:lnTo>
                <a:lnTo>
                  <a:pt x="9969" y="13233"/>
                </a:lnTo>
                <a:lnTo>
                  <a:pt x="4102" y="20027"/>
                </a:lnTo>
                <a:lnTo>
                  <a:pt x="2032" y="22453"/>
                </a:lnTo>
                <a:lnTo>
                  <a:pt x="0" y="24930"/>
                </a:lnTo>
                <a:lnTo>
                  <a:pt x="2833" y="32347"/>
                </a:lnTo>
                <a:lnTo>
                  <a:pt x="5525" y="39293"/>
                </a:lnTo>
                <a:lnTo>
                  <a:pt x="10096" y="50901"/>
                </a:lnTo>
                <a:lnTo>
                  <a:pt x="13246" y="47917"/>
                </a:lnTo>
                <a:lnTo>
                  <a:pt x="16764" y="45364"/>
                </a:lnTo>
                <a:lnTo>
                  <a:pt x="22390" y="41046"/>
                </a:lnTo>
                <a:lnTo>
                  <a:pt x="24526" y="39254"/>
                </a:lnTo>
                <a:lnTo>
                  <a:pt x="28778" y="35140"/>
                </a:lnTo>
                <a:lnTo>
                  <a:pt x="20256" y="0"/>
                </a:lnTo>
                <a:close/>
              </a:path>
            </a:pathLst>
          </a:custGeom>
          <a:solidFill>
            <a:srgbClr val="EDAE83">
              <a:alpha val="79998"/>
            </a:srgbClr>
          </a:solidFill>
        </p:spPr>
        <p:txBody>
          <a:bodyPr wrap="square" lIns="0" tIns="0" rIns="0" bIns="0" rtlCol="0"/>
          <a:lstStyle/>
          <a:p>
            <a:endParaRPr/>
          </a:p>
        </p:txBody>
      </p:sp>
      <p:sp>
        <p:nvSpPr>
          <p:cNvPr id="1144" name="object 1144"/>
          <p:cNvSpPr/>
          <p:nvPr/>
        </p:nvSpPr>
        <p:spPr>
          <a:xfrm>
            <a:off x="2253016" y="4324827"/>
            <a:ext cx="62230" cy="116205"/>
          </a:xfrm>
          <a:custGeom>
            <a:avLst/>
            <a:gdLst/>
            <a:ahLst/>
            <a:cxnLst/>
            <a:rect l="l" t="t" r="r" b="b"/>
            <a:pathLst>
              <a:path w="62230" h="116204">
                <a:moveTo>
                  <a:pt x="0" y="10960"/>
                </a:moveTo>
                <a:lnTo>
                  <a:pt x="18059" y="52577"/>
                </a:lnTo>
                <a:lnTo>
                  <a:pt x="31367" y="94786"/>
                </a:lnTo>
                <a:lnTo>
                  <a:pt x="36614" y="115646"/>
                </a:lnTo>
                <a:lnTo>
                  <a:pt x="37973" y="115011"/>
                </a:lnTo>
                <a:lnTo>
                  <a:pt x="39395" y="114223"/>
                </a:lnTo>
                <a:lnTo>
                  <a:pt x="40881" y="113233"/>
                </a:lnTo>
                <a:lnTo>
                  <a:pt x="21869" y="34886"/>
                </a:lnTo>
                <a:lnTo>
                  <a:pt x="26762" y="34886"/>
                </a:lnTo>
                <a:lnTo>
                  <a:pt x="23088" y="32156"/>
                </a:lnTo>
                <a:lnTo>
                  <a:pt x="20408" y="29400"/>
                </a:lnTo>
                <a:lnTo>
                  <a:pt x="6324" y="15709"/>
                </a:lnTo>
                <a:lnTo>
                  <a:pt x="0" y="10960"/>
                </a:lnTo>
                <a:close/>
              </a:path>
              <a:path w="62230" h="116204">
                <a:moveTo>
                  <a:pt x="26762" y="34886"/>
                </a:moveTo>
                <a:lnTo>
                  <a:pt x="21869" y="34886"/>
                </a:lnTo>
                <a:lnTo>
                  <a:pt x="52920" y="76733"/>
                </a:lnTo>
                <a:lnTo>
                  <a:pt x="59810" y="37033"/>
                </a:lnTo>
                <a:lnTo>
                  <a:pt x="29972" y="37033"/>
                </a:lnTo>
                <a:lnTo>
                  <a:pt x="27685" y="35572"/>
                </a:lnTo>
                <a:lnTo>
                  <a:pt x="26762" y="34886"/>
                </a:lnTo>
                <a:close/>
              </a:path>
              <a:path w="62230" h="116204">
                <a:moveTo>
                  <a:pt x="39585" y="0"/>
                </a:moveTo>
                <a:lnTo>
                  <a:pt x="40767" y="5118"/>
                </a:lnTo>
                <a:lnTo>
                  <a:pt x="40834" y="10960"/>
                </a:lnTo>
                <a:lnTo>
                  <a:pt x="39522" y="19989"/>
                </a:lnTo>
                <a:lnTo>
                  <a:pt x="38328" y="24244"/>
                </a:lnTo>
                <a:lnTo>
                  <a:pt x="35994" y="30473"/>
                </a:lnTo>
                <a:lnTo>
                  <a:pt x="35471" y="31940"/>
                </a:lnTo>
                <a:lnTo>
                  <a:pt x="33909" y="34556"/>
                </a:lnTo>
                <a:lnTo>
                  <a:pt x="33134" y="35572"/>
                </a:lnTo>
                <a:lnTo>
                  <a:pt x="29972" y="37033"/>
                </a:lnTo>
                <a:lnTo>
                  <a:pt x="59810" y="37033"/>
                </a:lnTo>
                <a:lnTo>
                  <a:pt x="61950" y="24701"/>
                </a:lnTo>
                <a:lnTo>
                  <a:pt x="60293" y="22313"/>
                </a:lnTo>
                <a:lnTo>
                  <a:pt x="55506" y="16608"/>
                </a:lnTo>
                <a:lnTo>
                  <a:pt x="48350" y="8774"/>
                </a:lnTo>
                <a:lnTo>
                  <a:pt x="39585" y="0"/>
                </a:lnTo>
                <a:close/>
              </a:path>
            </a:pathLst>
          </a:custGeom>
          <a:solidFill>
            <a:srgbClr val="D38A59">
              <a:alpha val="79998"/>
            </a:srgbClr>
          </a:solidFill>
        </p:spPr>
        <p:txBody>
          <a:bodyPr wrap="square" lIns="0" tIns="0" rIns="0" bIns="0" rtlCol="0"/>
          <a:lstStyle/>
          <a:p>
            <a:endParaRPr/>
          </a:p>
        </p:txBody>
      </p:sp>
      <p:sp>
        <p:nvSpPr>
          <p:cNvPr id="1145" name="object 1145"/>
          <p:cNvSpPr/>
          <p:nvPr/>
        </p:nvSpPr>
        <p:spPr>
          <a:xfrm>
            <a:off x="2284635" y="4334386"/>
            <a:ext cx="31115" cy="67310"/>
          </a:xfrm>
          <a:custGeom>
            <a:avLst/>
            <a:gdLst/>
            <a:ahLst/>
            <a:cxnLst/>
            <a:rect l="l" t="t" r="r" b="b"/>
            <a:pathLst>
              <a:path w="31114" h="67310">
                <a:moveTo>
                  <a:pt x="17475" y="0"/>
                </a:moveTo>
                <a:lnTo>
                  <a:pt x="0" y="38468"/>
                </a:lnTo>
                <a:lnTo>
                  <a:pt x="21297" y="67170"/>
                </a:lnTo>
                <a:lnTo>
                  <a:pt x="30340" y="15138"/>
                </a:lnTo>
                <a:lnTo>
                  <a:pt x="30492" y="14820"/>
                </a:lnTo>
                <a:lnTo>
                  <a:pt x="25158" y="8153"/>
                </a:lnTo>
                <a:lnTo>
                  <a:pt x="17475" y="0"/>
                </a:lnTo>
                <a:close/>
              </a:path>
            </a:pathLst>
          </a:custGeom>
          <a:solidFill>
            <a:srgbClr val="EDAE83">
              <a:alpha val="79998"/>
            </a:srgbClr>
          </a:solidFill>
        </p:spPr>
        <p:txBody>
          <a:bodyPr wrap="square" lIns="0" tIns="0" rIns="0" bIns="0" rtlCol="0"/>
          <a:lstStyle/>
          <a:p>
            <a:endParaRPr/>
          </a:p>
        </p:txBody>
      </p:sp>
      <p:sp>
        <p:nvSpPr>
          <p:cNvPr id="1146" name="object 1146"/>
          <p:cNvSpPr/>
          <p:nvPr/>
        </p:nvSpPr>
        <p:spPr>
          <a:xfrm>
            <a:off x="2287241" y="4340955"/>
            <a:ext cx="59055" cy="71755"/>
          </a:xfrm>
          <a:custGeom>
            <a:avLst/>
            <a:gdLst/>
            <a:ahLst/>
            <a:cxnLst/>
            <a:rect l="l" t="t" r="r" b="b"/>
            <a:pathLst>
              <a:path w="59055" h="71754">
                <a:moveTo>
                  <a:pt x="27343" y="0"/>
                </a:moveTo>
                <a:lnTo>
                  <a:pt x="21879" y="15955"/>
                </a:lnTo>
                <a:lnTo>
                  <a:pt x="17210" y="25771"/>
                </a:lnTo>
                <a:lnTo>
                  <a:pt x="10771" y="33497"/>
                </a:lnTo>
                <a:lnTo>
                  <a:pt x="0" y="43180"/>
                </a:lnTo>
                <a:lnTo>
                  <a:pt x="27952" y="71361"/>
                </a:lnTo>
                <a:lnTo>
                  <a:pt x="46028" y="58608"/>
                </a:lnTo>
                <a:lnTo>
                  <a:pt x="55262" y="50876"/>
                </a:lnTo>
                <a:lnTo>
                  <a:pt x="58540" y="45029"/>
                </a:lnTo>
                <a:lnTo>
                  <a:pt x="58750" y="37934"/>
                </a:lnTo>
                <a:lnTo>
                  <a:pt x="53639" y="27078"/>
                </a:lnTo>
                <a:lnTo>
                  <a:pt x="42865" y="14585"/>
                </a:lnTo>
                <a:lnTo>
                  <a:pt x="32182" y="4284"/>
                </a:lnTo>
                <a:lnTo>
                  <a:pt x="27343" y="0"/>
                </a:lnTo>
                <a:close/>
              </a:path>
            </a:pathLst>
          </a:custGeom>
          <a:solidFill>
            <a:srgbClr val="50076C">
              <a:alpha val="79998"/>
            </a:srgbClr>
          </a:solidFill>
        </p:spPr>
        <p:txBody>
          <a:bodyPr wrap="square" lIns="0" tIns="0" rIns="0" bIns="0" rtlCol="0"/>
          <a:lstStyle/>
          <a:p>
            <a:endParaRPr/>
          </a:p>
        </p:txBody>
      </p:sp>
      <p:sp>
        <p:nvSpPr>
          <p:cNvPr id="1147" name="object 1147"/>
          <p:cNvSpPr/>
          <p:nvPr/>
        </p:nvSpPr>
        <p:spPr>
          <a:xfrm>
            <a:off x="2311792" y="4353498"/>
            <a:ext cx="34290" cy="59055"/>
          </a:xfrm>
          <a:custGeom>
            <a:avLst/>
            <a:gdLst/>
            <a:ahLst/>
            <a:cxnLst/>
            <a:rect l="l" t="t" r="r" b="b"/>
            <a:pathLst>
              <a:path w="34289" h="59054">
                <a:moveTo>
                  <a:pt x="16294" y="0"/>
                </a:moveTo>
                <a:lnTo>
                  <a:pt x="17602" y="1778"/>
                </a:lnTo>
                <a:lnTo>
                  <a:pt x="18846" y="3594"/>
                </a:lnTo>
                <a:lnTo>
                  <a:pt x="21818" y="8331"/>
                </a:lnTo>
                <a:lnTo>
                  <a:pt x="23850" y="11290"/>
                </a:lnTo>
                <a:lnTo>
                  <a:pt x="25311" y="16065"/>
                </a:lnTo>
                <a:lnTo>
                  <a:pt x="25463" y="17691"/>
                </a:lnTo>
                <a:lnTo>
                  <a:pt x="24930" y="20993"/>
                </a:lnTo>
                <a:lnTo>
                  <a:pt x="13144" y="37579"/>
                </a:lnTo>
                <a:lnTo>
                  <a:pt x="8572" y="43116"/>
                </a:lnTo>
                <a:lnTo>
                  <a:pt x="6299" y="46101"/>
                </a:lnTo>
                <a:lnTo>
                  <a:pt x="2743" y="51219"/>
                </a:lnTo>
                <a:lnTo>
                  <a:pt x="0" y="55384"/>
                </a:lnTo>
                <a:lnTo>
                  <a:pt x="3403" y="58826"/>
                </a:lnTo>
                <a:lnTo>
                  <a:pt x="21472" y="46059"/>
                </a:lnTo>
                <a:lnTo>
                  <a:pt x="30703" y="38322"/>
                </a:lnTo>
                <a:lnTo>
                  <a:pt x="33984" y="32480"/>
                </a:lnTo>
                <a:lnTo>
                  <a:pt x="34201" y="25400"/>
                </a:lnTo>
                <a:lnTo>
                  <a:pt x="32471" y="19929"/>
                </a:lnTo>
                <a:lnTo>
                  <a:pt x="28295" y="13466"/>
                </a:lnTo>
                <a:lnTo>
                  <a:pt x="22596" y="6620"/>
                </a:lnTo>
                <a:lnTo>
                  <a:pt x="16294" y="0"/>
                </a:lnTo>
                <a:close/>
              </a:path>
            </a:pathLst>
          </a:custGeom>
          <a:solidFill>
            <a:srgbClr val="50076C">
              <a:alpha val="79998"/>
            </a:srgbClr>
          </a:solidFill>
        </p:spPr>
        <p:txBody>
          <a:bodyPr wrap="square" lIns="0" tIns="0" rIns="0" bIns="0" rtlCol="0"/>
          <a:lstStyle/>
          <a:p>
            <a:endParaRPr/>
          </a:p>
        </p:txBody>
      </p:sp>
      <p:sp>
        <p:nvSpPr>
          <p:cNvPr id="1148" name="object 1148"/>
          <p:cNvSpPr/>
          <p:nvPr/>
        </p:nvSpPr>
        <p:spPr>
          <a:xfrm>
            <a:off x="2239854" y="4427655"/>
            <a:ext cx="62230" cy="45720"/>
          </a:xfrm>
          <a:custGeom>
            <a:avLst/>
            <a:gdLst/>
            <a:ahLst/>
            <a:cxnLst/>
            <a:rect l="l" t="t" r="r" b="b"/>
            <a:pathLst>
              <a:path w="62230" h="45720">
                <a:moveTo>
                  <a:pt x="41389" y="5511"/>
                </a:moveTo>
                <a:lnTo>
                  <a:pt x="27419" y="8763"/>
                </a:lnTo>
                <a:lnTo>
                  <a:pt x="27851" y="14947"/>
                </a:lnTo>
                <a:lnTo>
                  <a:pt x="22458" y="18770"/>
                </a:lnTo>
                <a:lnTo>
                  <a:pt x="11149" y="27505"/>
                </a:lnTo>
                <a:lnTo>
                  <a:pt x="1228" y="37054"/>
                </a:lnTo>
                <a:lnTo>
                  <a:pt x="0" y="43319"/>
                </a:lnTo>
                <a:lnTo>
                  <a:pt x="7003" y="45290"/>
                </a:lnTo>
                <a:lnTo>
                  <a:pt x="50842" y="30551"/>
                </a:lnTo>
                <a:lnTo>
                  <a:pt x="62090" y="20078"/>
                </a:lnTo>
                <a:lnTo>
                  <a:pt x="59264" y="10452"/>
                </a:lnTo>
                <a:lnTo>
                  <a:pt x="42329" y="10452"/>
                </a:lnTo>
                <a:lnTo>
                  <a:pt x="41389" y="5511"/>
                </a:lnTo>
                <a:close/>
              </a:path>
              <a:path w="62230" h="45720">
                <a:moveTo>
                  <a:pt x="52806" y="0"/>
                </a:moveTo>
                <a:lnTo>
                  <a:pt x="52438" y="3835"/>
                </a:lnTo>
                <a:lnTo>
                  <a:pt x="42329" y="10452"/>
                </a:lnTo>
                <a:lnTo>
                  <a:pt x="59264" y="10452"/>
                </a:lnTo>
                <a:lnTo>
                  <a:pt x="58089" y="6451"/>
                </a:lnTo>
                <a:lnTo>
                  <a:pt x="52806" y="0"/>
                </a:lnTo>
                <a:close/>
              </a:path>
            </a:pathLst>
          </a:custGeom>
          <a:solidFill>
            <a:srgbClr val="9B4F6A">
              <a:alpha val="79998"/>
            </a:srgbClr>
          </a:solidFill>
        </p:spPr>
        <p:txBody>
          <a:bodyPr wrap="square" lIns="0" tIns="0" rIns="0" bIns="0" rtlCol="0"/>
          <a:lstStyle/>
          <a:p>
            <a:endParaRPr/>
          </a:p>
        </p:txBody>
      </p:sp>
      <p:sp>
        <p:nvSpPr>
          <p:cNvPr id="1149" name="object 1149"/>
          <p:cNvSpPr/>
          <p:nvPr/>
        </p:nvSpPr>
        <p:spPr>
          <a:xfrm>
            <a:off x="2271490" y="4429532"/>
            <a:ext cx="22225" cy="10795"/>
          </a:xfrm>
          <a:custGeom>
            <a:avLst/>
            <a:gdLst/>
            <a:ahLst/>
            <a:cxnLst/>
            <a:rect l="l" t="t" r="r" b="b"/>
            <a:pathLst>
              <a:path w="22225" h="10795">
                <a:moveTo>
                  <a:pt x="20688" y="0"/>
                </a:moveTo>
                <a:lnTo>
                  <a:pt x="19558" y="2768"/>
                </a:lnTo>
                <a:lnTo>
                  <a:pt x="11143" y="8277"/>
                </a:lnTo>
                <a:lnTo>
                  <a:pt x="12928" y="10299"/>
                </a:lnTo>
                <a:lnTo>
                  <a:pt x="16040" y="8470"/>
                </a:lnTo>
                <a:lnTo>
                  <a:pt x="18514" y="5524"/>
                </a:lnTo>
                <a:lnTo>
                  <a:pt x="21069" y="1854"/>
                </a:lnTo>
                <a:lnTo>
                  <a:pt x="22148" y="126"/>
                </a:lnTo>
                <a:lnTo>
                  <a:pt x="20688" y="0"/>
                </a:lnTo>
                <a:close/>
              </a:path>
              <a:path w="22225" h="10795">
                <a:moveTo>
                  <a:pt x="10498" y="7546"/>
                </a:moveTo>
                <a:lnTo>
                  <a:pt x="10693" y="8572"/>
                </a:lnTo>
                <a:lnTo>
                  <a:pt x="11143" y="8277"/>
                </a:lnTo>
                <a:lnTo>
                  <a:pt x="10498" y="7546"/>
                </a:lnTo>
                <a:close/>
              </a:path>
              <a:path w="22225" h="10795">
                <a:moveTo>
                  <a:pt x="10050" y="5194"/>
                </a:moveTo>
                <a:lnTo>
                  <a:pt x="4610" y="5194"/>
                </a:lnTo>
                <a:lnTo>
                  <a:pt x="9677" y="6616"/>
                </a:lnTo>
                <a:lnTo>
                  <a:pt x="10498" y="7546"/>
                </a:lnTo>
                <a:lnTo>
                  <a:pt x="10050" y="5194"/>
                </a:lnTo>
                <a:close/>
              </a:path>
              <a:path w="22225" h="10795">
                <a:moveTo>
                  <a:pt x="9753" y="3632"/>
                </a:moveTo>
                <a:lnTo>
                  <a:pt x="1663" y="5524"/>
                </a:lnTo>
                <a:lnTo>
                  <a:pt x="762" y="5892"/>
                </a:lnTo>
                <a:lnTo>
                  <a:pt x="0" y="6337"/>
                </a:lnTo>
                <a:lnTo>
                  <a:pt x="4610" y="5194"/>
                </a:lnTo>
                <a:lnTo>
                  <a:pt x="10050" y="5194"/>
                </a:lnTo>
                <a:lnTo>
                  <a:pt x="9753" y="3632"/>
                </a:lnTo>
                <a:close/>
              </a:path>
            </a:pathLst>
          </a:custGeom>
          <a:solidFill>
            <a:srgbClr val="3C3C9B">
              <a:alpha val="79998"/>
            </a:srgbClr>
          </a:solidFill>
        </p:spPr>
        <p:txBody>
          <a:bodyPr wrap="square" lIns="0" tIns="0" rIns="0" bIns="0" rtlCol="0"/>
          <a:lstStyle/>
          <a:p>
            <a:endParaRPr/>
          </a:p>
        </p:txBody>
      </p:sp>
      <p:sp>
        <p:nvSpPr>
          <p:cNvPr id="1150" name="object 1150"/>
          <p:cNvSpPr/>
          <p:nvPr/>
        </p:nvSpPr>
        <p:spPr>
          <a:xfrm>
            <a:off x="2238452" y="4445051"/>
            <a:ext cx="62865" cy="27940"/>
          </a:xfrm>
          <a:custGeom>
            <a:avLst/>
            <a:gdLst/>
            <a:ahLst/>
            <a:cxnLst/>
            <a:rect l="l" t="t" r="r" b="b"/>
            <a:pathLst>
              <a:path w="62864" h="27939">
                <a:moveTo>
                  <a:pt x="1295" y="21577"/>
                </a:moveTo>
                <a:lnTo>
                  <a:pt x="248" y="23367"/>
                </a:lnTo>
                <a:lnTo>
                  <a:pt x="132" y="23736"/>
                </a:lnTo>
                <a:lnTo>
                  <a:pt x="0" y="25095"/>
                </a:lnTo>
                <a:lnTo>
                  <a:pt x="1409" y="25920"/>
                </a:lnTo>
                <a:lnTo>
                  <a:pt x="8410" y="27893"/>
                </a:lnTo>
                <a:lnTo>
                  <a:pt x="17356" y="27711"/>
                </a:lnTo>
                <a:lnTo>
                  <a:pt x="26846" y="25995"/>
                </a:lnTo>
                <a:lnTo>
                  <a:pt x="34273" y="23736"/>
                </a:lnTo>
                <a:lnTo>
                  <a:pt x="7505" y="23736"/>
                </a:lnTo>
                <a:lnTo>
                  <a:pt x="3784" y="23152"/>
                </a:lnTo>
                <a:lnTo>
                  <a:pt x="2197" y="22694"/>
                </a:lnTo>
                <a:lnTo>
                  <a:pt x="1295" y="21577"/>
                </a:lnTo>
                <a:close/>
              </a:path>
              <a:path w="62864" h="27939">
                <a:moveTo>
                  <a:pt x="62064" y="0"/>
                </a:moveTo>
                <a:lnTo>
                  <a:pt x="25311" y="20878"/>
                </a:lnTo>
                <a:lnTo>
                  <a:pt x="7505" y="23736"/>
                </a:lnTo>
                <a:lnTo>
                  <a:pt x="34273" y="23736"/>
                </a:lnTo>
                <a:lnTo>
                  <a:pt x="62611" y="3911"/>
                </a:lnTo>
                <a:lnTo>
                  <a:pt x="62496" y="2197"/>
                </a:lnTo>
                <a:lnTo>
                  <a:pt x="62064" y="0"/>
                </a:lnTo>
                <a:close/>
              </a:path>
            </a:pathLst>
          </a:custGeom>
          <a:solidFill>
            <a:srgbClr val="50076C">
              <a:alpha val="79998"/>
            </a:srgbClr>
          </a:solidFill>
        </p:spPr>
        <p:txBody>
          <a:bodyPr wrap="square" lIns="0" tIns="0" rIns="0" bIns="0" rtlCol="0"/>
          <a:lstStyle/>
          <a:p>
            <a:endParaRPr/>
          </a:p>
        </p:txBody>
      </p:sp>
      <p:sp>
        <p:nvSpPr>
          <p:cNvPr id="1151" name="object 1151"/>
          <p:cNvSpPr/>
          <p:nvPr/>
        </p:nvSpPr>
        <p:spPr>
          <a:xfrm>
            <a:off x="2170482" y="4384122"/>
            <a:ext cx="33655" cy="32384"/>
          </a:xfrm>
          <a:custGeom>
            <a:avLst/>
            <a:gdLst/>
            <a:ahLst/>
            <a:cxnLst/>
            <a:rect l="l" t="t" r="r" b="b"/>
            <a:pathLst>
              <a:path w="33655" h="32385">
                <a:moveTo>
                  <a:pt x="23037" y="0"/>
                </a:moveTo>
                <a:lnTo>
                  <a:pt x="0" y="22301"/>
                </a:lnTo>
                <a:lnTo>
                  <a:pt x="635" y="26301"/>
                </a:lnTo>
                <a:lnTo>
                  <a:pt x="6248" y="32118"/>
                </a:lnTo>
                <a:lnTo>
                  <a:pt x="11099" y="32270"/>
                </a:lnTo>
                <a:lnTo>
                  <a:pt x="15062" y="31838"/>
                </a:lnTo>
                <a:lnTo>
                  <a:pt x="16865" y="31661"/>
                </a:lnTo>
                <a:lnTo>
                  <a:pt x="18707" y="31305"/>
                </a:lnTo>
                <a:lnTo>
                  <a:pt x="22021" y="30302"/>
                </a:lnTo>
                <a:lnTo>
                  <a:pt x="23749" y="29654"/>
                </a:lnTo>
                <a:lnTo>
                  <a:pt x="26047" y="26695"/>
                </a:lnTo>
                <a:lnTo>
                  <a:pt x="25057" y="24790"/>
                </a:lnTo>
                <a:lnTo>
                  <a:pt x="23159" y="24015"/>
                </a:lnTo>
                <a:lnTo>
                  <a:pt x="19443" y="24015"/>
                </a:lnTo>
                <a:lnTo>
                  <a:pt x="17919" y="23266"/>
                </a:lnTo>
                <a:lnTo>
                  <a:pt x="22301" y="16294"/>
                </a:lnTo>
                <a:lnTo>
                  <a:pt x="26847" y="13487"/>
                </a:lnTo>
                <a:lnTo>
                  <a:pt x="30213" y="11595"/>
                </a:lnTo>
                <a:lnTo>
                  <a:pt x="33032" y="5486"/>
                </a:lnTo>
                <a:lnTo>
                  <a:pt x="32550" y="1104"/>
                </a:lnTo>
                <a:lnTo>
                  <a:pt x="28733" y="444"/>
                </a:lnTo>
                <a:lnTo>
                  <a:pt x="27979" y="431"/>
                </a:lnTo>
                <a:lnTo>
                  <a:pt x="27165" y="152"/>
                </a:lnTo>
                <a:lnTo>
                  <a:pt x="26187" y="63"/>
                </a:lnTo>
                <a:lnTo>
                  <a:pt x="23037" y="0"/>
                </a:lnTo>
                <a:close/>
              </a:path>
              <a:path w="33655" h="32385">
                <a:moveTo>
                  <a:pt x="22567" y="23774"/>
                </a:moveTo>
                <a:lnTo>
                  <a:pt x="21018" y="23837"/>
                </a:lnTo>
                <a:lnTo>
                  <a:pt x="20307" y="23888"/>
                </a:lnTo>
                <a:lnTo>
                  <a:pt x="19443" y="24015"/>
                </a:lnTo>
                <a:lnTo>
                  <a:pt x="23159" y="24015"/>
                </a:lnTo>
                <a:lnTo>
                  <a:pt x="22567" y="23774"/>
                </a:lnTo>
                <a:close/>
              </a:path>
              <a:path w="33655" h="32385">
                <a:moveTo>
                  <a:pt x="28651" y="431"/>
                </a:moveTo>
                <a:lnTo>
                  <a:pt x="28016" y="444"/>
                </a:lnTo>
                <a:lnTo>
                  <a:pt x="28733" y="444"/>
                </a:lnTo>
                <a:close/>
              </a:path>
            </a:pathLst>
          </a:custGeom>
          <a:solidFill>
            <a:srgbClr val="EDAE83">
              <a:alpha val="79998"/>
            </a:srgbClr>
          </a:solidFill>
        </p:spPr>
        <p:txBody>
          <a:bodyPr wrap="square" lIns="0" tIns="0" rIns="0" bIns="0" rtlCol="0"/>
          <a:lstStyle/>
          <a:p>
            <a:endParaRPr/>
          </a:p>
        </p:txBody>
      </p:sp>
      <p:sp>
        <p:nvSpPr>
          <p:cNvPr id="1152" name="object 1152"/>
          <p:cNvSpPr/>
          <p:nvPr/>
        </p:nvSpPr>
        <p:spPr>
          <a:xfrm>
            <a:off x="2173745" y="4384122"/>
            <a:ext cx="29845" cy="32384"/>
          </a:xfrm>
          <a:custGeom>
            <a:avLst/>
            <a:gdLst/>
            <a:ahLst/>
            <a:cxnLst/>
            <a:rect l="l" t="t" r="r" b="b"/>
            <a:pathLst>
              <a:path w="29844" h="32385">
                <a:moveTo>
                  <a:pt x="19773" y="0"/>
                </a:moveTo>
                <a:lnTo>
                  <a:pt x="0" y="20675"/>
                </a:lnTo>
                <a:lnTo>
                  <a:pt x="787" y="23368"/>
                </a:lnTo>
                <a:lnTo>
                  <a:pt x="3556" y="28854"/>
                </a:lnTo>
                <a:lnTo>
                  <a:pt x="6337" y="30759"/>
                </a:lnTo>
                <a:lnTo>
                  <a:pt x="9512" y="32004"/>
                </a:lnTo>
                <a:lnTo>
                  <a:pt x="10287" y="31978"/>
                </a:lnTo>
                <a:lnTo>
                  <a:pt x="22783" y="26695"/>
                </a:lnTo>
                <a:lnTo>
                  <a:pt x="21793" y="24790"/>
                </a:lnTo>
                <a:lnTo>
                  <a:pt x="19895" y="24015"/>
                </a:lnTo>
                <a:lnTo>
                  <a:pt x="16179" y="24015"/>
                </a:lnTo>
                <a:lnTo>
                  <a:pt x="14655" y="23266"/>
                </a:lnTo>
                <a:lnTo>
                  <a:pt x="19037" y="16294"/>
                </a:lnTo>
                <a:lnTo>
                  <a:pt x="23583" y="13487"/>
                </a:lnTo>
                <a:lnTo>
                  <a:pt x="26949" y="11595"/>
                </a:lnTo>
                <a:lnTo>
                  <a:pt x="29768" y="5486"/>
                </a:lnTo>
                <a:lnTo>
                  <a:pt x="29286" y="1104"/>
                </a:lnTo>
                <a:lnTo>
                  <a:pt x="25469" y="444"/>
                </a:lnTo>
                <a:lnTo>
                  <a:pt x="24715" y="431"/>
                </a:lnTo>
                <a:lnTo>
                  <a:pt x="23901" y="152"/>
                </a:lnTo>
                <a:lnTo>
                  <a:pt x="22923" y="63"/>
                </a:lnTo>
                <a:lnTo>
                  <a:pt x="19773" y="0"/>
                </a:lnTo>
                <a:close/>
              </a:path>
              <a:path w="29844" h="32385">
                <a:moveTo>
                  <a:pt x="19304" y="23774"/>
                </a:moveTo>
                <a:lnTo>
                  <a:pt x="17754" y="23837"/>
                </a:lnTo>
                <a:lnTo>
                  <a:pt x="17043" y="23888"/>
                </a:lnTo>
                <a:lnTo>
                  <a:pt x="16179" y="24015"/>
                </a:lnTo>
                <a:lnTo>
                  <a:pt x="19895" y="24015"/>
                </a:lnTo>
                <a:lnTo>
                  <a:pt x="19304" y="23774"/>
                </a:lnTo>
                <a:close/>
              </a:path>
              <a:path w="29844" h="32385">
                <a:moveTo>
                  <a:pt x="25387" y="431"/>
                </a:moveTo>
                <a:lnTo>
                  <a:pt x="24752" y="444"/>
                </a:lnTo>
                <a:lnTo>
                  <a:pt x="25469" y="444"/>
                </a:lnTo>
                <a:close/>
              </a:path>
            </a:pathLst>
          </a:custGeom>
          <a:solidFill>
            <a:srgbClr val="EDAE83">
              <a:alpha val="79998"/>
            </a:srgbClr>
          </a:solidFill>
        </p:spPr>
        <p:txBody>
          <a:bodyPr wrap="square" lIns="0" tIns="0" rIns="0" bIns="0" rtlCol="0"/>
          <a:lstStyle/>
          <a:p>
            <a:endParaRPr/>
          </a:p>
        </p:txBody>
      </p:sp>
      <p:sp>
        <p:nvSpPr>
          <p:cNvPr id="1153" name="object 1153"/>
          <p:cNvSpPr/>
          <p:nvPr/>
        </p:nvSpPr>
        <p:spPr>
          <a:xfrm>
            <a:off x="2391446" y="4371557"/>
            <a:ext cx="24765" cy="74295"/>
          </a:xfrm>
          <a:custGeom>
            <a:avLst/>
            <a:gdLst/>
            <a:ahLst/>
            <a:cxnLst/>
            <a:rect l="l" t="t" r="r" b="b"/>
            <a:pathLst>
              <a:path w="24764" h="74295">
                <a:moveTo>
                  <a:pt x="12319" y="0"/>
                </a:moveTo>
                <a:lnTo>
                  <a:pt x="1333" y="19062"/>
                </a:lnTo>
                <a:lnTo>
                  <a:pt x="850" y="20078"/>
                </a:lnTo>
                <a:lnTo>
                  <a:pt x="419" y="21132"/>
                </a:lnTo>
                <a:lnTo>
                  <a:pt x="0" y="23634"/>
                </a:lnTo>
                <a:lnTo>
                  <a:pt x="368" y="24828"/>
                </a:lnTo>
                <a:lnTo>
                  <a:pt x="1917" y="27216"/>
                </a:lnTo>
                <a:lnTo>
                  <a:pt x="2971" y="28295"/>
                </a:lnTo>
                <a:lnTo>
                  <a:pt x="4356" y="31153"/>
                </a:lnTo>
                <a:lnTo>
                  <a:pt x="660" y="41376"/>
                </a:lnTo>
                <a:lnTo>
                  <a:pt x="406" y="44043"/>
                </a:lnTo>
                <a:lnTo>
                  <a:pt x="1387" y="44386"/>
                </a:lnTo>
                <a:lnTo>
                  <a:pt x="2895" y="45554"/>
                </a:lnTo>
                <a:lnTo>
                  <a:pt x="3340" y="46951"/>
                </a:lnTo>
                <a:lnTo>
                  <a:pt x="3632" y="47777"/>
                </a:lnTo>
                <a:lnTo>
                  <a:pt x="3860" y="48602"/>
                </a:lnTo>
                <a:lnTo>
                  <a:pt x="4826" y="53098"/>
                </a:lnTo>
                <a:lnTo>
                  <a:pt x="5372" y="56692"/>
                </a:lnTo>
                <a:lnTo>
                  <a:pt x="4775" y="64300"/>
                </a:lnTo>
                <a:lnTo>
                  <a:pt x="2451" y="71501"/>
                </a:lnTo>
                <a:lnTo>
                  <a:pt x="9867" y="74269"/>
                </a:lnTo>
                <a:lnTo>
                  <a:pt x="24699" y="45554"/>
                </a:lnTo>
                <a:lnTo>
                  <a:pt x="24574" y="33616"/>
                </a:lnTo>
                <a:lnTo>
                  <a:pt x="18072" y="3238"/>
                </a:lnTo>
                <a:lnTo>
                  <a:pt x="16979" y="215"/>
                </a:lnTo>
                <a:lnTo>
                  <a:pt x="12319" y="0"/>
                </a:lnTo>
                <a:close/>
              </a:path>
            </a:pathLst>
          </a:custGeom>
          <a:solidFill>
            <a:srgbClr val="9B4F6A">
              <a:alpha val="79998"/>
            </a:srgbClr>
          </a:solidFill>
        </p:spPr>
        <p:txBody>
          <a:bodyPr wrap="square" lIns="0" tIns="0" rIns="0" bIns="0" rtlCol="0"/>
          <a:lstStyle/>
          <a:p>
            <a:endParaRPr/>
          </a:p>
        </p:txBody>
      </p:sp>
      <p:sp>
        <p:nvSpPr>
          <p:cNvPr id="1154" name="object 1154"/>
          <p:cNvSpPr/>
          <p:nvPr/>
        </p:nvSpPr>
        <p:spPr>
          <a:xfrm>
            <a:off x="2391437" y="4376826"/>
            <a:ext cx="15240" cy="40005"/>
          </a:xfrm>
          <a:custGeom>
            <a:avLst/>
            <a:gdLst/>
            <a:ahLst/>
            <a:cxnLst/>
            <a:rect l="l" t="t" r="r" b="b"/>
            <a:pathLst>
              <a:path w="15239" h="40004">
                <a:moveTo>
                  <a:pt x="7378" y="0"/>
                </a:moveTo>
                <a:lnTo>
                  <a:pt x="1346" y="13779"/>
                </a:lnTo>
                <a:lnTo>
                  <a:pt x="863" y="14808"/>
                </a:lnTo>
                <a:lnTo>
                  <a:pt x="431" y="15862"/>
                </a:lnTo>
                <a:lnTo>
                  <a:pt x="0" y="18364"/>
                </a:lnTo>
                <a:lnTo>
                  <a:pt x="368" y="19558"/>
                </a:lnTo>
                <a:lnTo>
                  <a:pt x="1917" y="21945"/>
                </a:lnTo>
                <a:lnTo>
                  <a:pt x="2971" y="23025"/>
                </a:lnTo>
                <a:lnTo>
                  <a:pt x="4356" y="25882"/>
                </a:lnTo>
                <a:lnTo>
                  <a:pt x="673" y="36106"/>
                </a:lnTo>
                <a:lnTo>
                  <a:pt x="419" y="38709"/>
                </a:lnTo>
                <a:lnTo>
                  <a:pt x="1282" y="39077"/>
                </a:lnTo>
                <a:lnTo>
                  <a:pt x="2184" y="39738"/>
                </a:lnTo>
                <a:lnTo>
                  <a:pt x="4356" y="34531"/>
                </a:lnTo>
                <a:lnTo>
                  <a:pt x="9499" y="28397"/>
                </a:lnTo>
                <a:lnTo>
                  <a:pt x="13451" y="28397"/>
                </a:lnTo>
                <a:lnTo>
                  <a:pt x="12280" y="27584"/>
                </a:lnTo>
                <a:lnTo>
                  <a:pt x="10248" y="27381"/>
                </a:lnTo>
                <a:lnTo>
                  <a:pt x="9905" y="27165"/>
                </a:lnTo>
                <a:lnTo>
                  <a:pt x="10248" y="24447"/>
                </a:lnTo>
                <a:lnTo>
                  <a:pt x="10429" y="21945"/>
                </a:lnTo>
                <a:lnTo>
                  <a:pt x="10516" y="18364"/>
                </a:lnTo>
                <a:lnTo>
                  <a:pt x="10590" y="12598"/>
                </a:lnTo>
                <a:lnTo>
                  <a:pt x="9982" y="6108"/>
                </a:lnTo>
                <a:lnTo>
                  <a:pt x="7378" y="0"/>
                </a:lnTo>
                <a:close/>
              </a:path>
              <a:path w="15239" h="40004">
                <a:moveTo>
                  <a:pt x="13451" y="28397"/>
                </a:moveTo>
                <a:lnTo>
                  <a:pt x="9499" y="28397"/>
                </a:lnTo>
                <a:lnTo>
                  <a:pt x="15074" y="29946"/>
                </a:lnTo>
                <a:lnTo>
                  <a:pt x="13817" y="28651"/>
                </a:lnTo>
                <a:lnTo>
                  <a:pt x="13451" y="28397"/>
                </a:lnTo>
                <a:close/>
              </a:path>
            </a:pathLst>
          </a:custGeom>
          <a:solidFill>
            <a:srgbClr val="9B4F6A">
              <a:alpha val="79998"/>
            </a:srgbClr>
          </a:solidFill>
        </p:spPr>
        <p:txBody>
          <a:bodyPr wrap="square" lIns="0" tIns="0" rIns="0" bIns="0" rtlCol="0"/>
          <a:lstStyle/>
          <a:p>
            <a:endParaRPr/>
          </a:p>
        </p:txBody>
      </p:sp>
      <p:sp>
        <p:nvSpPr>
          <p:cNvPr id="1155" name="object 1155"/>
          <p:cNvSpPr/>
          <p:nvPr/>
        </p:nvSpPr>
        <p:spPr>
          <a:xfrm>
            <a:off x="2397187" y="4371633"/>
            <a:ext cx="19050" cy="74295"/>
          </a:xfrm>
          <a:custGeom>
            <a:avLst/>
            <a:gdLst/>
            <a:ahLst/>
            <a:cxnLst/>
            <a:rect l="l" t="t" r="r" b="b"/>
            <a:pathLst>
              <a:path w="19050" h="74295">
                <a:moveTo>
                  <a:pt x="0" y="72135"/>
                </a:moveTo>
                <a:lnTo>
                  <a:pt x="469" y="72618"/>
                </a:lnTo>
                <a:lnTo>
                  <a:pt x="1041" y="73050"/>
                </a:lnTo>
                <a:lnTo>
                  <a:pt x="4127" y="74193"/>
                </a:lnTo>
                <a:lnTo>
                  <a:pt x="6819" y="73431"/>
                </a:lnTo>
                <a:lnTo>
                  <a:pt x="8716" y="72199"/>
                </a:lnTo>
                <a:lnTo>
                  <a:pt x="609" y="72199"/>
                </a:lnTo>
                <a:lnTo>
                  <a:pt x="0" y="72135"/>
                </a:lnTo>
                <a:close/>
              </a:path>
              <a:path w="19050" h="74295">
                <a:moveTo>
                  <a:pt x="7861" y="0"/>
                </a:moveTo>
                <a:lnTo>
                  <a:pt x="7061" y="253"/>
                </a:lnTo>
                <a:lnTo>
                  <a:pt x="6311" y="660"/>
                </a:lnTo>
                <a:lnTo>
                  <a:pt x="7696" y="2717"/>
                </a:lnTo>
                <a:lnTo>
                  <a:pt x="10223" y="7035"/>
                </a:lnTo>
                <a:lnTo>
                  <a:pt x="15271" y="40754"/>
                </a:lnTo>
                <a:lnTo>
                  <a:pt x="15113" y="42900"/>
                </a:lnTo>
                <a:lnTo>
                  <a:pt x="14401" y="49402"/>
                </a:lnTo>
                <a:lnTo>
                  <a:pt x="14109" y="52438"/>
                </a:lnTo>
                <a:lnTo>
                  <a:pt x="609" y="72199"/>
                </a:lnTo>
                <a:lnTo>
                  <a:pt x="8716" y="72199"/>
                </a:lnTo>
                <a:lnTo>
                  <a:pt x="19037" y="44310"/>
                </a:lnTo>
                <a:lnTo>
                  <a:pt x="18923" y="37198"/>
                </a:lnTo>
                <a:lnTo>
                  <a:pt x="12331" y="3162"/>
                </a:lnTo>
                <a:lnTo>
                  <a:pt x="11239" y="139"/>
                </a:lnTo>
                <a:lnTo>
                  <a:pt x="7861" y="0"/>
                </a:lnTo>
                <a:close/>
              </a:path>
            </a:pathLst>
          </a:custGeom>
          <a:solidFill>
            <a:srgbClr val="50076C">
              <a:alpha val="79998"/>
            </a:srgbClr>
          </a:solidFill>
        </p:spPr>
        <p:txBody>
          <a:bodyPr wrap="square" lIns="0" tIns="0" rIns="0" bIns="0" rtlCol="0"/>
          <a:lstStyle/>
          <a:p>
            <a:endParaRPr/>
          </a:p>
        </p:txBody>
      </p:sp>
      <p:sp>
        <p:nvSpPr>
          <p:cNvPr id="1156" name="object 1156"/>
          <p:cNvSpPr/>
          <p:nvPr/>
        </p:nvSpPr>
        <p:spPr>
          <a:xfrm>
            <a:off x="2293884" y="4380895"/>
            <a:ext cx="106680" cy="90170"/>
          </a:xfrm>
          <a:custGeom>
            <a:avLst/>
            <a:gdLst/>
            <a:ahLst/>
            <a:cxnLst/>
            <a:rect l="l" t="t" r="r" b="b"/>
            <a:pathLst>
              <a:path w="106680" h="90170">
                <a:moveTo>
                  <a:pt x="103149" y="0"/>
                </a:moveTo>
                <a:lnTo>
                  <a:pt x="18313" y="35953"/>
                </a:lnTo>
                <a:lnTo>
                  <a:pt x="0" y="67513"/>
                </a:lnTo>
                <a:lnTo>
                  <a:pt x="2574" y="79679"/>
                </a:lnTo>
                <a:lnTo>
                  <a:pt x="12255" y="87845"/>
                </a:lnTo>
                <a:lnTo>
                  <a:pt x="28260" y="89573"/>
                </a:lnTo>
                <a:lnTo>
                  <a:pt x="49809" y="82423"/>
                </a:lnTo>
                <a:lnTo>
                  <a:pt x="72147" y="66176"/>
                </a:lnTo>
                <a:lnTo>
                  <a:pt x="90014" y="46555"/>
                </a:lnTo>
                <a:lnTo>
                  <a:pt x="101865" y="30034"/>
                </a:lnTo>
                <a:lnTo>
                  <a:pt x="106159" y="23088"/>
                </a:lnTo>
                <a:lnTo>
                  <a:pt x="103149" y="0"/>
                </a:lnTo>
                <a:close/>
              </a:path>
            </a:pathLst>
          </a:custGeom>
          <a:solidFill>
            <a:srgbClr val="EDAE83">
              <a:alpha val="79998"/>
            </a:srgbClr>
          </a:solidFill>
        </p:spPr>
        <p:txBody>
          <a:bodyPr wrap="square" lIns="0" tIns="0" rIns="0" bIns="0" rtlCol="0"/>
          <a:lstStyle/>
          <a:p>
            <a:endParaRPr/>
          </a:p>
        </p:txBody>
      </p:sp>
      <p:sp>
        <p:nvSpPr>
          <p:cNvPr id="1157" name="object 1157"/>
          <p:cNvSpPr/>
          <p:nvPr/>
        </p:nvSpPr>
        <p:spPr>
          <a:xfrm>
            <a:off x="2302997" y="4380896"/>
            <a:ext cx="97155" cy="90170"/>
          </a:xfrm>
          <a:custGeom>
            <a:avLst/>
            <a:gdLst/>
            <a:ahLst/>
            <a:cxnLst/>
            <a:rect l="l" t="t" r="r" b="b"/>
            <a:pathLst>
              <a:path w="97155" h="90170">
                <a:moveTo>
                  <a:pt x="83488" y="42951"/>
                </a:moveTo>
                <a:lnTo>
                  <a:pt x="71120" y="42951"/>
                </a:lnTo>
                <a:lnTo>
                  <a:pt x="71716" y="43307"/>
                </a:lnTo>
                <a:lnTo>
                  <a:pt x="69608" y="49491"/>
                </a:lnTo>
                <a:lnTo>
                  <a:pt x="65239" y="53848"/>
                </a:lnTo>
                <a:lnTo>
                  <a:pt x="53060" y="66967"/>
                </a:lnTo>
                <a:lnTo>
                  <a:pt x="44373" y="75107"/>
                </a:lnTo>
                <a:lnTo>
                  <a:pt x="39928" y="78968"/>
                </a:lnTo>
                <a:lnTo>
                  <a:pt x="29273" y="85674"/>
                </a:lnTo>
                <a:lnTo>
                  <a:pt x="22923" y="88455"/>
                </a:lnTo>
                <a:lnTo>
                  <a:pt x="16306" y="89801"/>
                </a:lnTo>
                <a:lnTo>
                  <a:pt x="21742" y="89164"/>
                </a:lnTo>
                <a:lnTo>
                  <a:pt x="63034" y="66181"/>
                </a:lnTo>
                <a:lnTo>
                  <a:pt x="80900" y="46559"/>
                </a:lnTo>
                <a:lnTo>
                  <a:pt x="83488" y="42951"/>
                </a:lnTo>
                <a:close/>
              </a:path>
              <a:path w="97155" h="90170">
                <a:moveTo>
                  <a:pt x="84772" y="41160"/>
                </a:moveTo>
                <a:lnTo>
                  <a:pt x="18923" y="41160"/>
                </a:lnTo>
                <a:lnTo>
                  <a:pt x="25615" y="43751"/>
                </a:lnTo>
                <a:lnTo>
                  <a:pt x="27787" y="44843"/>
                </a:lnTo>
                <a:lnTo>
                  <a:pt x="31699" y="47485"/>
                </a:lnTo>
                <a:lnTo>
                  <a:pt x="33578" y="49047"/>
                </a:lnTo>
                <a:lnTo>
                  <a:pt x="36220" y="53378"/>
                </a:lnTo>
                <a:lnTo>
                  <a:pt x="36080" y="55841"/>
                </a:lnTo>
                <a:lnTo>
                  <a:pt x="33185" y="60794"/>
                </a:lnTo>
                <a:lnTo>
                  <a:pt x="29159" y="65544"/>
                </a:lnTo>
                <a:lnTo>
                  <a:pt x="25692" y="69672"/>
                </a:lnTo>
                <a:lnTo>
                  <a:pt x="21920" y="73545"/>
                </a:lnTo>
                <a:lnTo>
                  <a:pt x="18288" y="77546"/>
                </a:lnTo>
                <a:lnTo>
                  <a:pt x="21450" y="75768"/>
                </a:lnTo>
                <a:lnTo>
                  <a:pt x="24307" y="73494"/>
                </a:lnTo>
                <a:lnTo>
                  <a:pt x="31026" y="69037"/>
                </a:lnTo>
                <a:lnTo>
                  <a:pt x="40665" y="63309"/>
                </a:lnTo>
                <a:lnTo>
                  <a:pt x="42646" y="62230"/>
                </a:lnTo>
                <a:lnTo>
                  <a:pt x="46278" y="59804"/>
                </a:lnTo>
                <a:lnTo>
                  <a:pt x="48006" y="58572"/>
                </a:lnTo>
                <a:lnTo>
                  <a:pt x="56527" y="52349"/>
                </a:lnTo>
                <a:lnTo>
                  <a:pt x="63131" y="46977"/>
                </a:lnTo>
                <a:lnTo>
                  <a:pt x="71120" y="42951"/>
                </a:lnTo>
                <a:lnTo>
                  <a:pt x="83488" y="42951"/>
                </a:lnTo>
                <a:lnTo>
                  <a:pt x="84772" y="41160"/>
                </a:lnTo>
                <a:close/>
              </a:path>
              <a:path w="97155" h="90170">
                <a:moveTo>
                  <a:pt x="94043" y="0"/>
                </a:moveTo>
                <a:lnTo>
                  <a:pt x="9207" y="35953"/>
                </a:lnTo>
                <a:lnTo>
                  <a:pt x="4610" y="39751"/>
                </a:lnTo>
                <a:lnTo>
                  <a:pt x="0" y="45948"/>
                </a:lnTo>
                <a:lnTo>
                  <a:pt x="2844" y="44234"/>
                </a:lnTo>
                <a:lnTo>
                  <a:pt x="6032" y="43027"/>
                </a:lnTo>
                <a:lnTo>
                  <a:pt x="13843" y="41313"/>
                </a:lnTo>
                <a:lnTo>
                  <a:pt x="18923" y="41160"/>
                </a:lnTo>
                <a:lnTo>
                  <a:pt x="84772" y="41160"/>
                </a:lnTo>
                <a:lnTo>
                  <a:pt x="92749" y="30036"/>
                </a:lnTo>
                <a:lnTo>
                  <a:pt x="97040" y="23088"/>
                </a:lnTo>
                <a:lnTo>
                  <a:pt x="94043" y="0"/>
                </a:lnTo>
                <a:close/>
              </a:path>
            </a:pathLst>
          </a:custGeom>
          <a:solidFill>
            <a:srgbClr val="D38A59">
              <a:alpha val="79998"/>
            </a:srgbClr>
          </a:solidFill>
        </p:spPr>
        <p:txBody>
          <a:bodyPr wrap="square" lIns="0" tIns="0" rIns="0" bIns="0" rtlCol="0"/>
          <a:lstStyle/>
          <a:p>
            <a:endParaRPr/>
          </a:p>
        </p:txBody>
      </p:sp>
      <p:sp>
        <p:nvSpPr>
          <p:cNvPr id="1158" name="object 1158"/>
          <p:cNvSpPr/>
          <p:nvPr/>
        </p:nvSpPr>
        <p:spPr>
          <a:xfrm>
            <a:off x="2324025" y="4423872"/>
            <a:ext cx="36830" cy="31750"/>
          </a:xfrm>
          <a:custGeom>
            <a:avLst/>
            <a:gdLst/>
            <a:ahLst/>
            <a:cxnLst/>
            <a:rect l="l" t="t" r="r" b="b"/>
            <a:pathLst>
              <a:path w="36830" h="31750">
                <a:moveTo>
                  <a:pt x="36093" y="0"/>
                </a:moveTo>
                <a:lnTo>
                  <a:pt x="34632" y="2590"/>
                </a:lnTo>
                <a:lnTo>
                  <a:pt x="32245" y="4216"/>
                </a:lnTo>
                <a:lnTo>
                  <a:pt x="27978" y="8000"/>
                </a:lnTo>
                <a:lnTo>
                  <a:pt x="25819" y="10172"/>
                </a:lnTo>
                <a:lnTo>
                  <a:pt x="18745" y="16370"/>
                </a:lnTo>
                <a:lnTo>
                  <a:pt x="13677" y="20243"/>
                </a:lnTo>
                <a:lnTo>
                  <a:pt x="5956" y="26492"/>
                </a:lnTo>
                <a:lnTo>
                  <a:pt x="3136" y="28663"/>
                </a:lnTo>
                <a:lnTo>
                  <a:pt x="0" y="31203"/>
                </a:lnTo>
                <a:lnTo>
                  <a:pt x="279" y="31610"/>
                </a:lnTo>
                <a:lnTo>
                  <a:pt x="685" y="31356"/>
                </a:lnTo>
                <a:lnTo>
                  <a:pt x="6273" y="28092"/>
                </a:lnTo>
                <a:lnTo>
                  <a:pt x="11226" y="23774"/>
                </a:lnTo>
                <a:lnTo>
                  <a:pt x="18732" y="17665"/>
                </a:lnTo>
                <a:lnTo>
                  <a:pt x="21247" y="15671"/>
                </a:lnTo>
                <a:lnTo>
                  <a:pt x="26060" y="11455"/>
                </a:lnTo>
                <a:lnTo>
                  <a:pt x="28308" y="9220"/>
                </a:lnTo>
                <a:lnTo>
                  <a:pt x="32613" y="4851"/>
                </a:lnTo>
                <a:lnTo>
                  <a:pt x="34975" y="3022"/>
                </a:lnTo>
                <a:lnTo>
                  <a:pt x="36525" y="38"/>
                </a:lnTo>
                <a:lnTo>
                  <a:pt x="36093" y="0"/>
                </a:lnTo>
                <a:close/>
              </a:path>
            </a:pathLst>
          </a:custGeom>
          <a:solidFill>
            <a:srgbClr val="EDAE83">
              <a:alpha val="79998"/>
            </a:srgbClr>
          </a:solidFill>
        </p:spPr>
        <p:txBody>
          <a:bodyPr wrap="square" lIns="0" tIns="0" rIns="0" bIns="0" rtlCol="0"/>
          <a:lstStyle/>
          <a:p>
            <a:endParaRPr/>
          </a:p>
        </p:txBody>
      </p:sp>
      <p:sp>
        <p:nvSpPr>
          <p:cNvPr id="1159" name="object 1159"/>
          <p:cNvSpPr/>
          <p:nvPr/>
        </p:nvSpPr>
        <p:spPr>
          <a:xfrm>
            <a:off x="2194966" y="4303496"/>
            <a:ext cx="104139" cy="100330"/>
          </a:xfrm>
          <a:custGeom>
            <a:avLst/>
            <a:gdLst/>
            <a:ahLst/>
            <a:cxnLst/>
            <a:rect l="l" t="t" r="r" b="b"/>
            <a:pathLst>
              <a:path w="104139" h="100329">
                <a:moveTo>
                  <a:pt x="76517" y="0"/>
                </a:moveTo>
                <a:lnTo>
                  <a:pt x="56569" y="33321"/>
                </a:lnTo>
                <a:lnTo>
                  <a:pt x="41949" y="53070"/>
                </a:lnTo>
                <a:lnTo>
                  <a:pt x="25484" y="67022"/>
                </a:lnTo>
                <a:lnTo>
                  <a:pt x="0" y="82956"/>
                </a:lnTo>
                <a:lnTo>
                  <a:pt x="8509" y="99987"/>
                </a:lnTo>
                <a:lnTo>
                  <a:pt x="56675" y="71743"/>
                </a:lnTo>
                <a:lnTo>
                  <a:pt x="93259" y="29815"/>
                </a:lnTo>
                <a:lnTo>
                  <a:pt x="103530" y="13233"/>
                </a:lnTo>
                <a:lnTo>
                  <a:pt x="76517" y="0"/>
                </a:lnTo>
                <a:close/>
              </a:path>
            </a:pathLst>
          </a:custGeom>
          <a:solidFill>
            <a:srgbClr val="EDAE83">
              <a:alpha val="79998"/>
            </a:srgbClr>
          </a:solidFill>
        </p:spPr>
        <p:txBody>
          <a:bodyPr wrap="square" lIns="0" tIns="0" rIns="0" bIns="0" rtlCol="0"/>
          <a:lstStyle/>
          <a:p>
            <a:endParaRPr/>
          </a:p>
        </p:txBody>
      </p:sp>
      <p:sp>
        <p:nvSpPr>
          <p:cNvPr id="1160" name="object 1160"/>
          <p:cNvSpPr/>
          <p:nvPr/>
        </p:nvSpPr>
        <p:spPr>
          <a:xfrm>
            <a:off x="2205470" y="4302640"/>
            <a:ext cx="69215" cy="76835"/>
          </a:xfrm>
          <a:custGeom>
            <a:avLst/>
            <a:gdLst/>
            <a:ahLst/>
            <a:cxnLst/>
            <a:rect l="l" t="t" r="r" b="b"/>
            <a:pathLst>
              <a:path w="69214" h="76835">
                <a:moveTo>
                  <a:pt x="6788" y="71632"/>
                </a:moveTo>
                <a:lnTo>
                  <a:pt x="0" y="76771"/>
                </a:lnTo>
                <a:lnTo>
                  <a:pt x="3517" y="74625"/>
                </a:lnTo>
                <a:lnTo>
                  <a:pt x="6788" y="71632"/>
                </a:lnTo>
                <a:close/>
              </a:path>
              <a:path w="69214" h="76835">
                <a:moveTo>
                  <a:pt x="8926" y="70013"/>
                </a:moveTo>
                <a:lnTo>
                  <a:pt x="6959" y="71475"/>
                </a:lnTo>
                <a:lnTo>
                  <a:pt x="6788" y="71632"/>
                </a:lnTo>
                <a:lnTo>
                  <a:pt x="8926" y="70013"/>
                </a:lnTo>
                <a:close/>
              </a:path>
              <a:path w="69214" h="76835">
                <a:moveTo>
                  <a:pt x="15313" y="65178"/>
                </a:moveTo>
                <a:lnTo>
                  <a:pt x="8926" y="70013"/>
                </a:lnTo>
                <a:lnTo>
                  <a:pt x="13842" y="66382"/>
                </a:lnTo>
                <a:lnTo>
                  <a:pt x="15313" y="65178"/>
                </a:lnTo>
                <a:close/>
              </a:path>
              <a:path w="69214" h="76835">
                <a:moveTo>
                  <a:pt x="42708" y="37771"/>
                </a:moveTo>
                <a:lnTo>
                  <a:pt x="40154" y="40679"/>
                </a:lnTo>
                <a:lnTo>
                  <a:pt x="35193" y="46030"/>
                </a:lnTo>
                <a:lnTo>
                  <a:pt x="30111" y="51269"/>
                </a:lnTo>
                <a:lnTo>
                  <a:pt x="26987" y="54432"/>
                </a:lnTo>
                <a:lnTo>
                  <a:pt x="23888" y="57619"/>
                </a:lnTo>
                <a:lnTo>
                  <a:pt x="17284" y="63563"/>
                </a:lnTo>
                <a:lnTo>
                  <a:pt x="15313" y="65178"/>
                </a:lnTo>
                <a:lnTo>
                  <a:pt x="22391" y="59819"/>
                </a:lnTo>
                <a:lnTo>
                  <a:pt x="36731" y="46172"/>
                </a:lnTo>
                <a:lnTo>
                  <a:pt x="42708" y="37771"/>
                </a:lnTo>
                <a:close/>
              </a:path>
              <a:path w="69214" h="76835">
                <a:moveTo>
                  <a:pt x="66014" y="0"/>
                </a:moveTo>
                <a:lnTo>
                  <a:pt x="49209" y="28631"/>
                </a:lnTo>
                <a:lnTo>
                  <a:pt x="42708" y="37771"/>
                </a:lnTo>
                <a:lnTo>
                  <a:pt x="44967" y="35198"/>
                </a:lnTo>
                <a:lnTo>
                  <a:pt x="67868" y="3009"/>
                </a:lnTo>
                <a:lnTo>
                  <a:pt x="68783" y="1371"/>
                </a:lnTo>
                <a:lnTo>
                  <a:pt x="66014" y="0"/>
                </a:lnTo>
                <a:close/>
              </a:path>
            </a:pathLst>
          </a:custGeom>
          <a:solidFill>
            <a:srgbClr val="EDAE83">
              <a:alpha val="79998"/>
            </a:srgbClr>
          </a:solidFill>
        </p:spPr>
        <p:txBody>
          <a:bodyPr wrap="square" lIns="0" tIns="0" rIns="0" bIns="0" rtlCol="0"/>
          <a:lstStyle/>
          <a:p>
            <a:endParaRPr/>
          </a:p>
        </p:txBody>
      </p:sp>
      <p:sp>
        <p:nvSpPr>
          <p:cNvPr id="1161" name="object 1161"/>
          <p:cNvSpPr/>
          <p:nvPr/>
        </p:nvSpPr>
        <p:spPr>
          <a:xfrm>
            <a:off x="2255405" y="4302647"/>
            <a:ext cx="43180" cy="66040"/>
          </a:xfrm>
          <a:custGeom>
            <a:avLst/>
            <a:gdLst/>
            <a:ahLst/>
            <a:cxnLst/>
            <a:rect l="l" t="t" r="r" b="b"/>
            <a:pathLst>
              <a:path w="43180" h="66039">
                <a:moveTo>
                  <a:pt x="16078" y="0"/>
                </a:moveTo>
                <a:lnTo>
                  <a:pt x="13893" y="3721"/>
                </a:lnTo>
                <a:lnTo>
                  <a:pt x="9944" y="9690"/>
                </a:lnTo>
                <a:lnTo>
                  <a:pt x="14058" y="10642"/>
                </a:lnTo>
                <a:lnTo>
                  <a:pt x="17754" y="13322"/>
                </a:lnTo>
                <a:lnTo>
                  <a:pt x="23367" y="20231"/>
                </a:lnTo>
                <a:lnTo>
                  <a:pt x="25323" y="25146"/>
                </a:lnTo>
                <a:lnTo>
                  <a:pt x="24041" y="31254"/>
                </a:lnTo>
                <a:lnTo>
                  <a:pt x="1028" y="64363"/>
                </a:lnTo>
                <a:lnTo>
                  <a:pt x="507" y="64960"/>
                </a:lnTo>
                <a:lnTo>
                  <a:pt x="0" y="65582"/>
                </a:lnTo>
                <a:lnTo>
                  <a:pt x="32820" y="29815"/>
                </a:lnTo>
                <a:lnTo>
                  <a:pt x="43091" y="13233"/>
                </a:lnTo>
                <a:lnTo>
                  <a:pt x="16078" y="0"/>
                </a:lnTo>
                <a:close/>
              </a:path>
            </a:pathLst>
          </a:custGeom>
          <a:solidFill>
            <a:srgbClr val="D38A59">
              <a:alpha val="79998"/>
            </a:srgbClr>
          </a:solidFill>
        </p:spPr>
        <p:txBody>
          <a:bodyPr wrap="square" lIns="0" tIns="0" rIns="0" bIns="0" rtlCol="0"/>
          <a:lstStyle/>
          <a:p>
            <a:endParaRPr/>
          </a:p>
        </p:txBody>
      </p:sp>
      <p:sp>
        <p:nvSpPr>
          <p:cNvPr id="1162" name="object 1162"/>
          <p:cNvSpPr/>
          <p:nvPr/>
        </p:nvSpPr>
        <p:spPr>
          <a:xfrm>
            <a:off x="2243195" y="4271192"/>
            <a:ext cx="66675" cy="81915"/>
          </a:xfrm>
          <a:custGeom>
            <a:avLst/>
            <a:gdLst/>
            <a:ahLst/>
            <a:cxnLst/>
            <a:rect l="l" t="t" r="r" b="b"/>
            <a:pathLst>
              <a:path w="66675" h="81914">
                <a:moveTo>
                  <a:pt x="44440" y="0"/>
                </a:moveTo>
                <a:lnTo>
                  <a:pt x="40358" y="3048"/>
                </a:lnTo>
                <a:lnTo>
                  <a:pt x="25363" y="21838"/>
                </a:lnTo>
                <a:lnTo>
                  <a:pt x="13858" y="35675"/>
                </a:lnTo>
                <a:lnTo>
                  <a:pt x="4111" y="47200"/>
                </a:lnTo>
                <a:lnTo>
                  <a:pt x="0" y="52019"/>
                </a:lnTo>
                <a:lnTo>
                  <a:pt x="8399" y="56193"/>
                </a:lnTo>
                <a:lnTo>
                  <a:pt x="13998" y="60652"/>
                </a:lnTo>
                <a:lnTo>
                  <a:pt x="19316" y="68153"/>
                </a:lnTo>
                <a:lnTo>
                  <a:pt x="26873" y="81457"/>
                </a:lnTo>
                <a:lnTo>
                  <a:pt x="46384" y="61486"/>
                </a:lnTo>
                <a:lnTo>
                  <a:pt x="56854" y="49653"/>
                </a:lnTo>
                <a:lnTo>
                  <a:pt x="61852" y="41302"/>
                </a:lnTo>
                <a:lnTo>
                  <a:pt x="64947" y="31775"/>
                </a:lnTo>
                <a:lnTo>
                  <a:pt x="66059" y="18538"/>
                </a:lnTo>
                <a:lnTo>
                  <a:pt x="62698" y="9736"/>
                </a:lnTo>
                <a:lnTo>
                  <a:pt x="58220" y="4841"/>
                </a:lnTo>
                <a:lnTo>
                  <a:pt x="55981" y="3327"/>
                </a:lnTo>
                <a:lnTo>
                  <a:pt x="48984" y="304"/>
                </a:lnTo>
                <a:lnTo>
                  <a:pt x="44440" y="0"/>
                </a:lnTo>
                <a:close/>
              </a:path>
            </a:pathLst>
          </a:custGeom>
          <a:solidFill>
            <a:srgbClr val="A84497">
              <a:alpha val="79998"/>
            </a:srgbClr>
          </a:solidFill>
        </p:spPr>
        <p:txBody>
          <a:bodyPr wrap="square" lIns="0" tIns="0" rIns="0" bIns="0" rtlCol="0"/>
          <a:lstStyle/>
          <a:p>
            <a:endParaRPr/>
          </a:p>
        </p:txBody>
      </p:sp>
      <p:sp>
        <p:nvSpPr>
          <p:cNvPr id="1163" name="object 1163"/>
          <p:cNvSpPr/>
          <p:nvPr/>
        </p:nvSpPr>
        <p:spPr>
          <a:xfrm>
            <a:off x="2275695" y="4271192"/>
            <a:ext cx="33655" cy="59055"/>
          </a:xfrm>
          <a:custGeom>
            <a:avLst/>
            <a:gdLst/>
            <a:ahLst/>
            <a:cxnLst/>
            <a:rect l="l" t="t" r="r" b="b"/>
            <a:pathLst>
              <a:path w="33655" h="59054">
                <a:moveTo>
                  <a:pt x="11941" y="0"/>
                </a:moveTo>
                <a:lnTo>
                  <a:pt x="0" y="20828"/>
                </a:lnTo>
                <a:lnTo>
                  <a:pt x="330" y="30175"/>
                </a:lnTo>
                <a:lnTo>
                  <a:pt x="1498" y="34950"/>
                </a:lnTo>
                <a:lnTo>
                  <a:pt x="5943" y="46570"/>
                </a:lnTo>
                <a:lnTo>
                  <a:pt x="10121" y="52908"/>
                </a:lnTo>
                <a:lnTo>
                  <a:pt x="14770" y="58851"/>
                </a:lnTo>
                <a:lnTo>
                  <a:pt x="20625" y="51535"/>
                </a:lnTo>
                <a:lnTo>
                  <a:pt x="25866" y="44294"/>
                </a:lnTo>
                <a:lnTo>
                  <a:pt x="29979" y="37563"/>
                </a:lnTo>
                <a:lnTo>
                  <a:pt x="32448" y="31775"/>
                </a:lnTo>
                <a:lnTo>
                  <a:pt x="33560" y="18538"/>
                </a:lnTo>
                <a:lnTo>
                  <a:pt x="30199" y="9736"/>
                </a:lnTo>
                <a:lnTo>
                  <a:pt x="25720" y="4841"/>
                </a:lnTo>
                <a:lnTo>
                  <a:pt x="23482" y="3327"/>
                </a:lnTo>
                <a:lnTo>
                  <a:pt x="16485" y="304"/>
                </a:lnTo>
                <a:lnTo>
                  <a:pt x="11941" y="0"/>
                </a:lnTo>
                <a:close/>
              </a:path>
            </a:pathLst>
          </a:custGeom>
          <a:solidFill>
            <a:srgbClr val="50076C">
              <a:alpha val="79998"/>
            </a:srgbClr>
          </a:solidFill>
        </p:spPr>
        <p:txBody>
          <a:bodyPr wrap="square" lIns="0" tIns="0" rIns="0" bIns="0" rtlCol="0"/>
          <a:lstStyle/>
          <a:p>
            <a:endParaRPr/>
          </a:p>
        </p:txBody>
      </p:sp>
      <p:sp>
        <p:nvSpPr>
          <p:cNvPr id="1164" name="object 1164"/>
          <p:cNvSpPr/>
          <p:nvPr/>
        </p:nvSpPr>
        <p:spPr>
          <a:xfrm>
            <a:off x="2245107" y="4273763"/>
            <a:ext cx="64769" cy="79375"/>
          </a:xfrm>
          <a:custGeom>
            <a:avLst/>
            <a:gdLst/>
            <a:ahLst/>
            <a:cxnLst/>
            <a:rect l="l" t="t" r="r" b="b"/>
            <a:pathLst>
              <a:path w="64769" h="79375">
                <a:moveTo>
                  <a:pt x="0" y="50520"/>
                </a:moveTo>
                <a:lnTo>
                  <a:pt x="4322" y="53567"/>
                </a:lnTo>
                <a:lnTo>
                  <a:pt x="10444" y="59093"/>
                </a:lnTo>
                <a:lnTo>
                  <a:pt x="17502" y="67324"/>
                </a:lnTo>
                <a:lnTo>
                  <a:pt x="24968" y="78879"/>
                </a:lnTo>
                <a:lnTo>
                  <a:pt x="41544" y="61912"/>
                </a:lnTo>
                <a:lnTo>
                  <a:pt x="21259" y="61912"/>
                </a:lnTo>
                <a:lnTo>
                  <a:pt x="17487" y="61404"/>
                </a:lnTo>
                <a:lnTo>
                  <a:pt x="15887" y="60363"/>
                </a:lnTo>
                <a:lnTo>
                  <a:pt x="12216" y="57734"/>
                </a:lnTo>
                <a:lnTo>
                  <a:pt x="10210" y="56146"/>
                </a:lnTo>
                <a:lnTo>
                  <a:pt x="5486" y="52971"/>
                </a:lnTo>
                <a:lnTo>
                  <a:pt x="2819" y="51511"/>
                </a:lnTo>
                <a:lnTo>
                  <a:pt x="0" y="50520"/>
                </a:lnTo>
                <a:close/>
              </a:path>
              <a:path w="64769" h="79375">
                <a:moveTo>
                  <a:pt x="51727" y="0"/>
                </a:moveTo>
                <a:lnTo>
                  <a:pt x="52793" y="495"/>
                </a:lnTo>
                <a:lnTo>
                  <a:pt x="53797" y="1181"/>
                </a:lnTo>
                <a:lnTo>
                  <a:pt x="57200" y="5092"/>
                </a:lnTo>
                <a:lnTo>
                  <a:pt x="57581" y="9423"/>
                </a:lnTo>
                <a:lnTo>
                  <a:pt x="56108" y="17360"/>
                </a:lnTo>
                <a:lnTo>
                  <a:pt x="54051" y="21234"/>
                </a:lnTo>
                <a:lnTo>
                  <a:pt x="49441" y="28473"/>
                </a:lnTo>
                <a:lnTo>
                  <a:pt x="46761" y="31902"/>
                </a:lnTo>
                <a:lnTo>
                  <a:pt x="41608" y="38724"/>
                </a:lnTo>
                <a:lnTo>
                  <a:pt x="39433" y="41998"/>
                </a:lnTo>
                <a:lnTo>
                  <a:pt x="32296" y="53022"/>
                </a:lnTo>
                <a:lnTo>
                  <a:pt x="27743" y="57784"/>
                </a:lnTo>
                <a:lnTo>
                  <a:pt x="26276" y="59093"/>
                </a:lnTo>
                <a:lnTo>
                  <a:pt x="22936" y="61163"/>
                </a:lnTo>
                <a:lnTo>
                  <a:pt x="21259" y="61912"/>
                </a:lnTo>
                <a:lnTo>
                  <a:pt x="41544" y="61912"/>
                </a:lnTo>
                <a:lnTo>
                  <a:pt x="63042" y="29197"/>
                </a:lnTo>
                <a:lnTo>
                  <a:pt x="64154" y="15960"/>
                </a:lnTo>
                <a:lnTo>
                  <a:pt x="60793" y="7158"/>
                </a:lnTo>
                <a:lnTo>
                  <a:pt x="56315" y="2263"/>
                </a:lnTo>
                <a:lnTo>
                  <a:pt x="54076" y="749"/>
                </a:lnTo>
                <a:lnTo>
                  <a:pt x="53187" y="342"/>
                </a:lnTo>
                <a:lnTo>
                  <a:pt x="51727" y="0"/>
                </a:lnTo>
                <a:close/>
              </a:path>
            </a:pathLst>
          </a:custGeom>
          <a:solidFill>
            <a:srgbClr val="A84497">
              <a:alpha val="79998"/>
            </a:srgbClr>
          </a:solidFill>
        </p:spPr>
        <p:txBody>
          <a:bodyPr wrap="square" lIns="0" tIns="0" rIns="0" bIns="0" rtlCol="0"/>
          <a:lstStyle/>
          <a:p>
            <a:endParaRPr/>
          </a:p>
        </p:txBody>
      </p:sp>
      <p:sp>
        <p:nvSpPr>
          <p:cNvPr id="1165" name="object 1165"/>
          <p:cNvSpPr/>
          <p:nvPr/>
        </p:nvSpPr>
        <p:spPr>
          <a:xfrm>
            <a:off x="2277033" y="4252191"/>
            <a:ext cx="126364" cy="130810"/>
          </a:xfrm>
          <a:custGeom>
            <a:avLst/>
            <a:gdLst/>
            <a:ahLst/>
            <a:cxnLst/>
            <a:rect l="l" t="t" r="r" b="b"/>
            <a:pathLst>
              <a:path w="126364" h="130810">
                <a:moveTo>
                  <a:pt x="34399" y="0"/>
                </a:moveTo>
                <a:lnTo>
                  <a:pt x="27068" y="679"/>
                </a:lnTo>
                <a:lnTo>
                  <a:pt x="18012" y="1377"/>
                </a:lnTo>
                <a:lnTo>
                  <a:pt x="9669" y="18395"/>
                </a:lnTo>
                <a:lnTo>
                  <a:pt x="3456" y="24666"/>
                </a:lnTo>
                <a:lnTo>
                  <a:pt x="499" y="29605"/>
                </a:lnTo>
                <a:lnTo>
                  <a:pt x="0" y="35774"/>
                </a:lnTo>
                <a:lnTo>
                  <a:pt x="1160" y="45739"/>
                </a:lnTo>
                <a:lnTo>
                  <a:pt x="32440" y="92128"/>
                </a:lnTo>
                <a:lnTo>
                  <a:pt x="62005" y="125812"/>
                </a:lnTo>
                <a:lnTo>
                  <a:pt x="78534" y="130487"/>
                </a:lnTo>
                <a:lnTo>
                  <a:pt x="90749" y="129925"/>
                </a:lnTo>
                <a:lnTo>
                  <a:pt x="104682" y="122217"/>
                </a:lnTo>
                <a:lnTo>
                  <a:pt x="126369" y="105454"/>
                </a:lnTo>
                <a:lnTo>
                  <a:pt x="107237" y="64642"/>
                </a:lnTo>
                <a:lnTo>
                  <a:pt x="84551" y="28232"/>
                </a:lnTo>
                <a:lnTo>
                  <a:pt x="43430" y="654"/>
                </a:lnTo>
                <a:lnTo>
                  <a:pt x="34399" y="0"/>
                </a:lnTo>
                <a:close/>
              </a:path>
            </a:pathLst>
          </a:custGeom>
          <a:solidFill>
            <a:srgbClr val="FF9E53">
              <a:alpha val="79998"/>
            </a:srgbClr>
          </a:solidFill>
        </p:spPr>
        <p:txBody>
          <a:bodyPr wrap="square" lIns="0" tIns="0" rIns="0" bIns="0" rtlCol="0"/>
          <a:lstStyle/>
          <a:p>
            <a:endParaRPr/>
          </a:p>
        </p:txBody>
      </p:sp>
      <p:sp>
        <p:nvSpPr>
          <p:cNvPr id="1166" name="object 1166"/>
          <p:cNvSpPr/>
          <p:nvPr/>
        </p:nvSpPr>
        <p:spPr>
          <a:xfrm>
            <a:off x="2277512" y="4284819"/>
            <a:ext cx="40640" cy="69850"/>
          </a:xfrm>
          <a:custGeom>
            <a:avLst/>
            <a:gdLst/>
            <a:ahLst/>
            <a:cxnLst/>
            <a:rect l="l" t="t" r="r" b="b"/>
            <a:pathLst>
              <a:path w="40639" h="69850">
                <a:moveTo>
                  <a:pt x="1435" y="0"/>
                </a:moveTo>
                <a:lnTo>
                  <a:pt x="457" y="3746"/>
                </a:lnTo>
                <a:lnTo>
                  <a:pt x="0" y="8140"/>
                </a:lnTo>
                <a:lnTo>
                  <a:pt x="673" y="13106"/>
                </a:lnTo>
                <a:lnTo>
                  <a:pt x="5092" y="23445"/>
                </a:lnTo>
                <a:lnTo>
                  <a:pt x="14757" y="37780"/>
                </a:lnTo>
                <a:lnTo>
                  <a:pt x="27365" y="53924"/>
                </a:lnTo>
                <a:lnTo>
                  <a:pt x="40614" y="69684"/>
                </a:lnTo>
                <a:lnTo>
                  <a:pt x="36509" y="63460"/>
                </a:lnTo>
                <a:lnTo>
                  <a:pt x="32816" y="57962"/>
                </a:lnTo>
                <a:lnTo>
                  <a:pt x="25361" y="47015"/>
                </a:lnTo>
                <a:lnTo>
                  <a:pt x="21755" y="41778"/>
                </a:lnTo>
                <a:lnTo>
                  <a:pt x="18168" y="36526"/>
                </a:lnTo>
                <a:lnTo>
                  <a:pt x="1549" y="1689"/>
                </a:lnTo>
                <a:lnTo>
                  <a:pt x="1435" y="0"/>
                </a:lnTo>
                <a:close/>
              </a:path>
            </a:pathLst>
          </a:custGeom>
          <a:solidFill>
            <a:srgbClr val="FF9E53">
              <a:alpha val="79998"/>
            </a:srgbClr>
          </a:solidFill>
        </p:spPr>
        <p:txBody>
          <a:bodyPr wrap="square" lIns="0" tIns="0" rIns="0" bIns="0" rtlCol="0"/>
          <a:lstStyle/>
          <a:p>
            <a:endParaRPr/>
          </a:p>
        </p:txBody>
      </p:sp>
      <p:sp>
        <p:nvSpPr>
          <p:cNvPr id="1167" name="object 1167"/>
          <p:cNvSpPr/>
          <p:nvPr/>
        </p:nvSpPr>
        <p:spPr>
          <a:xfrm>
            <a:off x="2284742" y="4252192"/>
            <a:ext cx="118745" cy="127635"/>
          </a:xfrm>
          <a:custGeom>
            <a:avLst/>
            <a:gdLst/>
            <a:ahLst/>
            <a:cxnLst/>
            <a:rect l="l" t="t" r="r" b="b"/>
            <a:pathLst>
              <a:path w="118744" h="127635">
                <a:moveTo>
                  <a:pt x="99051" y="63740"/>
                </a:moveTo>
                <a:lnTo>
                  <a:pt x="70216" y="63740"/>
                </a:lnTo>
                <a:lnTo>
                  <a:pt x="70877" y="63854"/>
                </a:lnTo>
                <a:lnTo>
                  <a:pt x="73303" y="71665"/>
                </a:lnTo>
                <a:lnTo>
                  <a:pt x="76338" y="78777"/>
                </a:lnTo>
                <a:lnTo>
                  <a:pt x="79703" y="92582"/>
                </a:lnTo>
                <a:lnTo>
                  <a:pt x="80580" y="99541"/>
                </a:lnTo>
                <a:lnTo>
                  <a:pt x="76071" y="111479"/>
                </a:lnTo>
                <a:lnTo>
                  <a:pt x="71880" y="116039"/>
                </a:lnTo>
                <a:lnTo>
                  <a:pt x="62114" y="121169"/>
                </a:lnTo>
                <a:lnTo>
                  <a:pt x="57174" y="122770"/>
                </a:lnTo>
                <a:lnTo>
                  <a:pt x="52246" y="123570"/>
                </a:lnTo>
                <a:lnTo>
                  <a:pt x="54303" y="125805"/>
                </a:lnTo>
                <a:lnTo>
                  <a:pt x="58777" y="127072"/>
                </a:lnTo>
                <a:lnTo>
                  <a:pt x="88209" y="127072"/>
                </a:lnTo>
                <a:lnTo>
                  <a:pt x="96975" y="122222"/>
                </a:lnTo>
                <a:lnTo>
                  <a:pt x="118654" y="105460"/>
                </a:lnTo>
                <a:lnTo>
                  <a:pt x="99529" y="64640"/>
                </a:lnTo>
                <a:lnTo>
                  <a:pt x="99051" y="63740"/>
                </a:lnTo>
                <a:close/>
              </a:path>
              <a:path w="118744" h="127635">
                <a:moveTo>
                  <a:pt x="51727" y="8101"/>
                </a:moveTo>
                <a:lnTo>
                  <a:pt x="28078" y="8101"/>
                </a:lnTo>
                <a:lnTo>
                  <a:pt x="28903" y="8343"/>
                </a:lnTo>
                <a:lnTo>
                  <a:pt x="28687" y="15950"/>
                </a:lnTo>
                <a:lnTo>
                  <a:pt x="27748" y="22960"/>
                </a:lnTo>
                <a:lnTo>
                  <a:pt x="25716" y="36232"/>
                </a:lnTo>
                <a:lnTo>
                  <a:pt x="24636" y="42518"/>
                </a:lnTo>
                <a:lnTo>
                  <a:pt x="23099" y="54647"/>
                </a:lnTo>
                <a:lnTo>
                  <a:pt x="22871" y="60489"/>
                </a:lnTo>
                <a:lnTo>
                  <a:pt x="21944" y="80428"/>
                </a:lnTo>
                <a:lnTo>
                  <a:pt x="20813" y="87387"/>
                </a:lnTo>
                <a:lnTo>
                  <a:pt x="26354" y="94072"/>
                </a:lnTo>
                <a:lnTo>
                  <a:pt x="31820" y="100514"/>
                </a:lnTo>
                <a:lnTo>
                  <a:pt x="37049" y="106559"/>
                </a:lnTo>
                <a:lnTo>
                  <a:pt x="41883" y="112051"/>
                </a:lnTo>
                <a:lnTo>
                  <a:pt x="44562" y="107898"/>
                </a:lnTo>
                <a:lnTo>
                  <a:pt x="45871" y="105790"/>
                </a:lnTo>
                <a:lnTo>
                  <a:pt x="52093" y="95504"/>
                </a:lnTo>
                <a:lnTo>
                  <a:pt x="58109" y="85097"/>
                </a:lnTo>
                <a:lnTo>
                  <a:pt x="70216" y="63740"/>
                </a:lnTo>
                <a:lnTo>
                  <a:pt x="99051" y="63740"/>
                </a:lnTo>
                <a:lnTo>
                  <a:pt x="87338" y="41696"/>
                </a:lnTo>
                <a:lnTo>
                  <a:pt x="76844" y="28225"/>
                </a:lnTo>
                <a:lnTo>
                  <a:pt x="62812" y="15823"/>
                </a:lnTo>
                <a:lnTo>
                  <a:pt x="51727" y="8101"/>
                </a:lnTo>
                <a:close/>
              </a:path>
              <a:path w="118744" h="127635">
                <a:moveTo>
                  <a:pt x="26690" y="0"/>
                </a:moveTo>
                <a:lnTo>
                  <a:pt x="19366" y="672"/>
                </a:lnTo>
                <a:lnTo>
                  <a:pt x="10298" y="1370"/>
                </a:lnTo>
                <a:lnTo>
                  <a:pt x="1954" y="18388"/>
                </a:lnTo>
                <a:lnTo>
                  <a:pt x="1128" y="19188"/>
                </a:lnTo>
                <a:lnTo>
                  <a:pt x="0" y="20685"/>
                </a:lnTo>
                <a:lnTo>
                  <a:pt x="239" y="21449"/>
                </a:lnTo>
                <a:lnTo>
                  <a:pt x="1179" y="25094"/>
                </a:lnTo>
                <a:lnTo>
                  <a:pt x="9701" y="40855"/>
                </a:lnTo>
                <a:lnTo>
                  <a:pt x="13943" y="38264"/>
                </a:lnTo>
                <a:lnTo>
                  <a:pt x="19607" y="32231"/>
                </a:lnTo>
                <a:lnTo>
                  <a:pt x="21360" y="27062"/>
                </a:lnTo>
                <a:lnTo>
                  <a:pt x="24420" y="17766"/>
                </a:lnTo>
                <a:lnTo>
                  <a:pt x="25576" y="12915"/>
                </a:lnTo>
                <a:lnTo>
                  <a:pt x="28078" y="8101"/>
                </a:lnTo>
                <a:lnTo>
                  <a:pt x="51727" y="8101"/>
                </a:lnTo>
                <a:lnTo>
                  <a:pt x="47430" y="5108"/>
                </a:lnTo>
                <a:lnTo>
                  <a:pt x="35717" y="656"/>
                </a:lnTo>
                <a:lnTo>
                  <a:pt x="26690" y="0"/>
                </a:lnTo>
                <a:close/>
              </a:path>
            </a:pathLst>
          </a:custGeom>
          <a:solidFill>
            <a:srgbClr val="FF9E53">
              <a:alpha val="79998"/>
            </a:srgbClr>
          </a:solidFill>
        </p:spPr>
        <p:txBody>
          <a:bodyPr wrap="square" lIns="0" tIns="0" rIns="0" bIns="0" rtlCol="0"/>
          <a:lstStyle/>
          <a:p>
            <a:endParaRPr/>
          </a:p>
        </p:txBody>
      </p:sp>
      <p:sp>
        <p:nvSpPr>
          <p:cNvPr id="1168" name="object 1168"/>
          <p:cNvSpPr/>
          <p:nvPr/>
        </p:nvSpPr>
        <p:spPr>
          <a:xfrm>
            <a:off x="2357441" y="4278433"/>
            <a:ext cx="46355" cy="85725"/>
          </a:xfrm>
          <a:custGeom>
            <a:avLst/>
            <a:gdLst/>
            <a:ahLst/>
            <a:cxnLst/>
            <a:rect l="l" t="t" r="r" b="b"/>
            <a:pathLst>
              <a:path w="46355" h="85725">
                <a:moveTo>
                  <a:pt x="0" y="0"/>
                </a:moveTo>
                <a:lnTo>
                  <a:pt x="17399" y="40182"/>
                </a:lnTo>
                <a:lnTo>
                  <a:pt x="19596" y="56591"/>
                </a:lnTo>
                <a:lnTo>
                  <a:pt x="19177" y="60426"/>
                </a:lnTo>
                <a:lnTo>
                  <a:pt x="16802" y="71513"/>
                </a:lnTo>
                <a:lnTo>
                  <a:pt x="13906" y="78486"/>
                </a:lnTo>
                <a:lnTo>
                  <a:pt x="11379" y="85534"/>
                </a:lnTo>
                <a:lnTo>
                  <a:pt x="13220" y="84797"/>
                </a:lnTo>
                <a:lnTo>
                  <a:pt x="14922" y="83756"/>
                </a:lnTo>
                <a:lnTo>
                  <a:pt x="22644" y="76720"/>
                </a:lnTo>
                <a:lnTo>
                  <a:pt x="24676" y="68059"/>
                </a:lnTo>
                <a:lnTo>
                  <a:pt x="29705" y="60972"/>
                </a:lnTo>
                <a:lnTo>
                  <a:pt x="30226" y="60921"/>
                </a:lnTo>
                <a:lnTo>
                  <a:pt x="37394" y="60921"/>
                </a:lnTo>
                <a:lnTo>
                  <a:pt x="31571" y="48475"/>
                </a:lnTo>
                <a:lnTo>
                  <a:pt x="22012" y="30018"/>
                </a:lnTo>
                <a:lnTo>
                  <a:pt x="12919" y="16325"/>
                </a:lnTo>
                <a:lnTo>
                  <a:pt x="0" y="0"/>
                </a:lnTo>
                <a:close/>
              </a:path>
              <a:path w="46355" h="85725">
                <a:moveTo>
                  <a:pt x="37394" y="60921"/>
                </a:moveTo>
                <a:lnTo>
                  <a:pt x="30226" y="60921"/>
                </a:lnTo>
                <a:lnTo>
                  <a:pt x="31940" y="63804"/>
                </a:lnTo>
                <a:lnTo>
                  <a:pt x="33210" y="66395"/>
                </a:lnTo>
                <a:lnTo>
                  <a:pt x="36347" y="74066"/>
                </a:lnTo>
                <a:lnTo>
                  <a:pt x="37693" y="79248"/>
                </a:lnTo>
                <a:lnTo>
                  <a:pt x="38836" y="84493"/>
                </a:lnTo>
                <a:lnTo>
                  <a:pt x="41160" y="82892"/>
                </a:lnTo>
                <a:lnTo>
                  <a:pt x="43535" y="81127"/>
                </a:lnTo>
                <a:lnTo>
                  <a:pt x="45948" y="79209"/>
                </a:lnTo>
                <a:lnTo>
                  <a:pt x="37394" y="60921"/>
                </a:lnTo>
                <a:close/>
              </a:path>
            </a:pathLst>
          </a:custGeom>
          <a:solidFill>
            <a:srgbClr val="FF9E53">
              <a:alpha val="79998"/>
            </a:srgbClr>
          </a:solidFill>
        </p:spPr>
        <p:txBody>
          <a:bodyPr wrap="square" lIns="0" tIns="0" rIns="0" bIns="0" rtlCol="0"/>
          <a:lstStyle/>
          <a:p>
            <a:endParaRPr/>
          </a:p>
        </p:txBody>
      </p:sp>
      <p:sp>
        <p:nvSpPr>
          <p:cNvPr id="1169" name="object 1169"/>
          <p:cNvSpPr/>
          <p:nvPr/>
        </p:nvSpPr>
        <p:spPr>
          <a:xfrm>
            <a:off x="2272652" y="4241124"/>
            <a:ext cx="34925" cy="48895"/>
          </a:xfrm>
          <a:custGeom>
            <a:avLst/>
            <a:gdLst/>
            <a:ahLst/>
            <a:cxnLst/>
            <a:rect l="l" t="t" r="r" b="b"/>
            <a:pathLst>
              <a:path w="34925" h="48895">
                <a:moveTo>
                  <a:pt x="22961" y="0"/>
                </a:moveTo>
                <a:lnTo>
                  <a:pt x="0" y="15887"/>
                </a:lnTo>
                <a:lnTo>
                  <a:pt x="12077" y="26098"/>
                </a:lnTo>
                <a:lnTo>
                  <a:pt x="14579" y="33299"/>
                </a:lnTo>
                <a:lnTo>
                  <a:pt x="15874" y="39574"/>
                </a:lnTo>
                <a:lnTo>
                  <a:pt x="16986" y="45637"/>
                </a:lnTo>
                <a:lnTo>
                  <a:pt x="19355" y="48576"/>
                </a:lnTo>
                <a:lnTo>
                  <a:pt x="24422" y="45478"/>
                </a:lnTo>
                <a:lnTo>
                  <a:pt x="30157" y="37525"/>
                </a:lnTo>
                <a:lnTo>
                  <a:pt x="33542" y="28822"/>
                </a:lnTo>
                <a:lnTo>
                  <a:pt x="34528" y="20843"/>
                </a:lnTo>
                <a:lnTo>
                  <a:pt x="33070" y="15062"/>
                </a:lnTo>
                <a:lnTo>
                  <a:pt x="29489" y="9486"/>
                </a:lnTo>
                <a:lnTo>
                  <a:pt x="22961" y="0"/>
                </a:lnTo>
                <a:close/>
              </a:path>
            </a:pathLst>
          </a:custGeom>
          <a:solidFill>
            <a:srgbClr val="EDAE83">
              <a:alpha val="79998"/>
            </a:srgbClr>
          </a:solidFill>
        </p:spPr>
        <p:txBody>
          <a:bodyPr wrap="square" lIns="0" tIns="0" rIns="0" bIns="0" rtlCol="0"/>
          <a:lstStyle/>
          <a:p>
            <a:endParaRPr/>
          </a:p>
        </p:txBody>
      </p:sp>
      <p:sp>
        <p:nvSpPr>
          <p:cNvPr id="1170" name="object 1170"/>
          <p:cNvSpPr/>
          <p:nvPr/>
        </p:nvSpPr>
        <p:spPr>
          <a:xfrm>
            <a:off x="2272640" y="4240269"/>
            <a:ext cx="31750" cy="29209"/>
          </a:xfrm>
          <a:custGeom>
            <a:avLst/>
            <a:gdLst/>
            <a:ahLst/>
            <a:cxnLst/>
            <a:rect l="l" t="t" r="r" b="b"/>
            <a:pathLst>
              <a:path w="31750" h="29210">
                <a:moveTo>
                  <a:pt x="22974" y="0"/>
                </a:moveTo>
                <a:lnTo>
                  <a:pt x="0" y="15900"/>
                </a:lnTo>
                <a:lnTo>
                  <a:pt x="7658" y="22364"/>
                </a:lnTo>
                <a:lnTo>
                  <a:pt x="12039" y="28638"/>
                </a:lnTo>
                <a:lnTo>
                  <a:pt x="31470" y="12598"/>
                </a:lnTo>
                <a:lnTo>
                  <a:pt x="27825" y="7073"/>
                </a:lnTo>
                <a:lnTo>
                  <a:pt x="22974" y="0"/>
                </a:lnTo>
                <a:close/>
              </a:path>
            </a:pathLst>
          </a:custGeom>
          <a:solidFill>
            <a:srgbClr val="EDAE83">
              <a:alpha val="79998"/>
            </a:srgbClr>
          </a:solidFill>
        </p:spPr>
        <p:txBody>
          <a:bodyPr wrap="square" lIns="0" tIns="0" rIns="0" bIns="0" rtlCol="0"/>
          <a:lstStyle/>
          <a:p>
            <a:endParaRPr/>
          </a:p>
        </p:txBody>
      </p:sp>
      <p:sp>
        <p:nvSpPr>
          <p:cNvPr id="1171" name="object 1171"/>
          <p:cNvSpPr/>
          <p:nvPr/>
        </p:nvSpPr>
        <p:spPr>
          <a:xfrm>
            <a:off x="2188179" y="4166522"/>
            <a:ext cx="133985" cy="114935"/>
          </a:xfrm>
          <a:custGeom>
            <a:avLst/>
            <a:gdLst/>
            <a:ahLst/>
            <a:cxnLst/>
            <a:rect l="l" t="t" r="r" b="b"/>
            <a:pathLst>
              <a:path w="133985" h="114935">
                <a:moveTo>
                  <a:pt x="67549" y="0"/>
                </a:moveTo>
                <a:lnTo>
                  <a:pt x="27422" y="10633"/>
                </a:lnTo>
                <a:lnTo>
                  <a:pt x="0" y="35063"/>
                </a:lnTo>
                <a:lnTo>
                  <a:pt x="3199" y="47510"/>
                </a:lnTo>
                <a:lnTo>
                  <a:pt x="7085" y="58574"/>
                </a:lnTo>
                <a:lnTo>
                  <a:pt x="9717" y="64098"/>
                </a:lnTo>
                <a:lnTo>
                  <a:pt x="11239" y="70415"/>
                </a:lnTo>
                <a:lnTo>
                  <a:pt x="11796" y="83858"/>
                </a:lnTo>
                <a:lnTo>
                  <a:pt x="16391" y="100083"/>
                </a:lnTo>
                <a:lnTo>
                  <a:pt x="28910" y="110345"/>
                </a:lnTo>
                <a:lnTo>
                  <a:pt x="47801" y="114399"/>
                </a:lnTo>
                <a:lnTo>
                  <a:pt x="71512" y="112001"/>
                </a:lnTo>
                <a:lnTo>
                  <a:pt x="93476" y="103097"/>
                </a:lnTo>
                <a:lnTo>
                  <a:pt x="108582" y="90411"/>
                </a:lnTo>
                <a:lnTo>
                  <a:pt x="117484" y="77897"/>
                </a:lnTo>
                <a:lnTo>
                  <a:pt x="120839" y="69507"/>
                </a:lnTo>
                <a:lnTo>
                  <a:pt x="133666" y="67754"/>
                </a:lnTo>
                <a:lnTo>
                  <a:pt x="132281" y="49237"/>
                </a:lnTo>
                <a:lnTo>
                  <a:pt x="127164" y="32621"/>
                </a:lnTo>
                <a:lnTo>
                  <a:pt x="114260" y="14712"/>
                </a:lnTo>
                <a:lnTo>
                  <a:pt x="94184" y="1756"/>
                </a:lnTo>
                <a:lnTo>
                  <a:pt x="67549" y="0"/>
                </a:lnTo>
                <a:close/>
              </a:path>
            </a:pathLst>
          </a:custGeom>
          <a:solidFill>
            <a:srgbClr val="EDAE83">
              <a:alpha val="79998"/>
            </a:srgbClr>
          </a:solidFill>
        </p:spPr>
        <p:txBody>
          <a:bodyPr wrap="square" lIns="0" tIns="0" rIns="0" bIns="0" rtlCol="0"/>
          <a:lstStyle/>
          <a:p>
            <a:endParaRPr/>
          </a:p>
        </p:txBody>
      </p:sp>
      <p:sp>
        <p:nvSpPr>
          <p:cNvPr id="1172" name="object 1172"/>
          <p:cNvSpPr/>
          <p:nvPr/>
        </p:nvSpPr>
        <p:spPr>
          <a:xfrm>
            <a:off x="2236443" y="4250433"/>
            <a:ext cx="27940" cy="24130"/>
          </a:xfrm>
          <a:custGeom>
            <a:avLst/>
            <a:gdLst/>
            <a:ahLst/>
            <a:cxnLst/>
            <a:rect l="l" t="t" r="r" b="b"/>
            <a:pathLst>
              <a:path w="27939" h="24129">
                <a:moveTo>
                  <a:pt x="22733" y="0"/>
                </a:moveTo>
                <a:lnTo>
                  <a:pt x="16587" y="8226"/>
                </a:lnTo>
                <a:lnTo>
                  <a:pt x="9061" y="14374"/>
                </a:lnTo>
                <a:lnTo>
                  <a:pt x="2687" y="18225"/>
                </a:lnTo>
                <a:lnTo>
                  <a:pt x="0" y="19558"/>
                </a:lnTo>
                <a:lnTo>
                  <a:pt x="9791" y="23533"/>
                </a:lnTo>
                <a:lnTo>
                  <a:pt x="27330" y="8991"/>
                </a:lnTo>
                <a:lnTo>
                  <a:pt x="22733" y="0"/>
                </a:lnTo>
                <a:close/>
              </a:path>
            </a:pathLst>
          </a:custGeom>
          <a:solidFill>
            <a:srgbClr val="FFB9C7">
              <a:alpha val="79998"/>
            </a:srgbClr>
          </a:solidFill>
        </p:spPr>
        <p:txBody>
          <a:bodyPr wrap="square" lIns="0" tIns="0" rIns="0" bIns="0" rtlCol="0"/>
          <a:lstStyle/>
          <a:p>
            <a:endParaRPr/>
          </a:p>
        </p:txBody>
      </p:sp>
      <p:sp>
        <p:nvSpPr>
          <p:cNvPr id="1173" name="object 1173"/>
          <p:cNvSpPr/>
          <p:nvPr/>
        </p:nvSpPr>
        <p:spPr>
          <a:xfrm>
            <a:off x="2240934" y="4250426"/>
            <a:ext cx="19685" cy="17780"/>
          </a:xfrm>
          <a:custGeom>
            <a:avLst/>
            <a:gdLst/>
            <a:ahLst/>
            <a:cxnLst/>
            <a:rect l="l" t="t" r="r" b="b"/>
            <a:pathLst>
              <a:path w="19685" h="17779">
                <a:moveTo>
                  <a:pt x="18237" y="0"/>
                </a:moveTo>
                <a:lnTo>
                  <a:pt x="14135" y="8204"/>
                </a:lnTo>
                <a:lnTo>
                  <a:pt x="5372" y="14173"/>
                </a:lnTo>
                <a:lnTo>
                  <a:pt x="0" y="17233"/>
                </a:lnTo>
                <a:lnTo>
                  <a:pt x="1714" y="17640"/>
                </a:lnTo>
                <a:lnTo>
                  <a:pt x="19151" y="3098"/>
                </a:lnTo>
                <a:lnTo>
                  <a:pt x="18834" y="1206"/>
                </a:lnTo>
                <a:lnTo>
                  <a:pt x="18237" y="0"/>
                </a:lnTo>
                <a:close/>
              </a:path>
            </a:pathLst>
          </a:custGeom>
          <a:solidFill>
            <a:srgbClr val="FFFFFF">
              <a:alpha val="79998"/>
            </a:srgbClr>
          </a:solidFill>
        </p:spPr>
        <p:txBody>
          <a:bodyPr wrap="square" lIns="0" tIns="0" rIns="0" bIns="0" rtlCol="0"/>
          <a:lstStyle/>
          <a:p>
            <a:endParaRPr/>
          </a:p>
        </p:txBody>
      </p:sp>
      <p:sp>
        <p:nvSpPr>
          <p:cNvPr id="1174" name="object 1174"/>
          <p:cNvSpPr/>
          <p:nvPr/>
        </p:nvSpPr>
        <p:spPr>
          <a:xfrm>
            <a:off x="2307709" y="4213815"/>
            <a:ext cx="8255" cy="12700"/>
          </a:xfrm>
          <a:custGeom>
            <a:avLst/>
            <a:gdLst/>
            <a:ahLst/>
            <a:cxnLst/>
            <a:rect l="l" t="t" r="r" b="b"/>
            <a:pathLst>
              <a:path w="8255" h="12700">
                <a:moveTo>
                  <a:pt x="4125" y="0"/>
                </a:moveTo>
                <a:lnTo>
                  <a:pt x="69" y="4737"/>
                </a:lnTo>
                <a:lnTo>
                  <a:pt x="0" y="4940"/>
                </a:lnTo>
                <a:lnTo>
                  <a:pt x="1648" y="10223"/>
                </a:lnTo>
                <a:lnTo>
                  <a:pt x="3579" y="12496"/>
                </a:lnTo>
                <a:lnTo>
                  <a:pt x="3718" y="12420"/>
                </a:lnTo>
                <a:lnTo>
                  <a:pt x="2814" y="9677"/>
                </a:lnTo>
                <a:lnTo>
                  <a:pt x="2626" y="9055"/>
                </a:lnTo>
                <a:lnTo>
                  <a:pt x="2474" y="7378"/>
                </a:lnTo>
                <a:lnTo>
                  <a:pt x="4783" y="7378"/>
                </a:lnTo>
                <a:lnTo>
                  <a:pt x="4341" y="6959"/>
                </a:lnTo>
                <a:lnTo>
                  <a:pt x="3337" y="6197"/>
                </a:lnTo>
                <a:lnTo>
                  <a:pt x="2436" y="6019"/>
                </a:lnTo>
                <a:lnTo>
                  <a:pt x="2511" y="4737"/>
                </a:lnTo>
                <a:lnTo>
                  <a:pt x="2614" y="3848"/>
                </a:lnTo>
                <a:lnTo>
                  <a:pt x="2918" y="2413"/>
                </a:lnTo>
                <a:lnTo>
                  <a:pt x="7471" y="2400"/>
                </a:lnTo>
                <a:lnTo>
                  <a:pt x="7389" y="1727"/>
                </a:lnTo>
                <a:lnTo>
                  <a:pt x="4125" y="0"/>
                </a:lnTo>
                <a:close/>
              </a:path>
              <a:path w="8255" h="12700">
                <a:moveTo>
                  <a:pt x="4783" y="7378"/>
                </a:moveTo>
                <a:lnTo>
                  <a:pt x="2474" y="7378"/>
                </a:lnTo>
                <a:lnTo>
                  <a:pt x="2931" y="7620"/>
                </a:lnTo>
                <a:lnTo>
                  <a:pt x="4810" y="8318"/>
                </a:lnTo>
                <a:lnTo>
                  <a:pt x="5522" y="8826"/>
                </a:lnTo>
                <a:lnTo>
                  <a:pt x="6169" y="9753"/>
                </a:lnTo>
                <a:lnTo>
                  <a:pt x="6207" y="8699"/>
                </a:lnTo>
                <a:lnTo>
                  <a:pt x="4783" y="7378"/>
                </a:lnTo>
                <a:close/>
              </a:path>
              <a:path w="8255" h="12700">
                <a:moveTo>
                  <a:pt x="7471" y="2400"/>
                </a:moveTo>
                <a:lnTo>
                  <a:pt x="5674" y="2400"/>
                </a:lnTo>
                <a:lnTo>
                  <a:pt x="6563" y="3848"/>
                </a:lnTo>
                <a:lnTo>
                  <a:pt x="7350" y="4940"/>
                </a:lnTo>
                <a:lnTo>
                  <a:pt x="7757" y="4737"/>
                </a:lnTo>
                <a:lnTo>
                  <a:pt x="7471" y="2400"/>
                </a:lnTo>
                <a:close/>
              </a:path>
            </a:pathLst>
          </a:custGeom>
          <a:solidFill>
            <a:srgbClr val="D39366">
              <a:alpha val="79998"/>
            </a:srgbClr>
          </a:solidFill>
        </p:spPr>
        <p:txBody>
          <a:bodyPr wrap="square" lIns="0" tIns="0" rIns="0" bIns="0" rtlCol="0"/>
          <a:lstStyle/>
          <a:p>
            <a:endParaRPr/>
          </a:p>
        </p:txBody>
      </p:sp>
      <p:sp>
        <p:nvSpPr>
          <p:cNvPr id="1175" name="object 1175"/>
          <p:cNvSpPr/>
          <p:nvPr/>
        </p:nvSpPr>
        <p:spPr>
          <a:xfrm>
            <a:off x="2214777" y="4239045"/>
            <a:ext cx="13335" cy="19050"/>
          </a:xfrm>
          <a:custGeom>
            <a:avLst/>
            <a:gdLst/>
            <a:ahLst/>
            <a:cxnLst/>
            <a:rect l="l" t="t" r="r" b="b"/>
            <a:pathLst>
              <a:path w="13335" h="19050">
                <a:moveTo>
                  <a:pt x="1054" y="5041"/>
                </a:moveTo>
                <a:lnTo>
                  <a:pt x="0" y="12890"/>
                </a:lnTo>
                <a:lnTo>
                  <a:pt x="5295" y="18935"/>
                </a:lnTo>
                <a:lnTo>
                  <a:pt x="10566" y="18186"/>
                </a:lnTo>
                <a:lnTo>
                  <a:pt x="10566" y="17818"/>
                </a:lnTo>
                <a:lnTo>
                  <a:pt x="6375" y="17475"/>
                </a:lnTo>
                <a:lnTo>
                  <a:pt x="3225" y="14135"/>
                </a:lnTo>
                <a:lnTo>
                  <a:pt x="1915" y="9385"/>
                </a:lnTo>
                <a:lnTo>
                  <a:pt x="1827" y="8585"/>
                </a:lnTo>
                <a:lnTo>
                  <a:pt x="1727" y="7023"/>
                </a:lnTo>
                <a:lnTo>
                  <a:pt x="7585" y="7023"/>
                </a:lnTo>
                <a:lnTo>
                  <a:pt x="8191" y="6476"/>
                </a:lnTo>
                <a:lnTo>
                  <a:pt x="5892" y="6349"/>
                </a:lnTo>
                <a:lnTo>
                  <a:pt x="3378" y="5168"/>
                </a:lnTo>
                <a:lnTo>
                  <a:pt x="1054" y="5041"/>
                </a:lnTo>
                <a:close/>
              </a:path>
              <a:path w="13335" h="19050">
                <a:moveTo>
                  <a:pt x="7585" y="7023"/>
                </a:moveTo>
                <a:lnTo>
                  <a:pt x="1727" y="7023"/>
                </a:lnTo>
                <a:lnTo>
                  <a:pt x="3975" y="7124"/>
                </a:lnTo>
                <a:lnTo>
                  <a:pt x="5003" y="7150"/>
                </a:lnTo>
                <a:lnTo>
                  <a:pt x="6159" y="7937"/>
                </a:lnTo>
                <a:lnTo>
                  <a:pt x="8940" y="9385"/>
                </a:lnTo>
                <a:lnTo>
                  <a:pt x="10591" y="10401"/>
                </a:lnTo>
                <a:lnTo>
                  <a:pt x="12433" y="12039"/>
                </a:lnTo>
                <a:lnTo>
                  <a:pt x="12712" y="11709"/>
                </a:lnTo>
                <a:lnTo>
                  <a:pt x="11925" y="10566"/>
                </a:lnTo>
                <a:lnTo>
                  <a:pt x="9753" y="8585"/>
                </a:lnTo>
                <a:lnTo>
                  <a:pt x="7416" y="7175"/>
                </a:lnTo>
                <a:lnTo>
                  <a:pt x="7585" y="7023"/>
                </a:lnTo>
                <a:close/>
              </a:path>
              <a:path w="13335" h="19050">
                <a:moveTo>
                  <a:pt x="6845" y="0"/>
                </a:moveTo>
                <a:lnTo>
                  <a:pt x="6489" y="177"/>
                </a:lnTo>
                <a:lnTo>
                  <a:pt x="7150" y="1549"/>
                </a:lnTo>
                <a:lnTo>
                  <a:pt x="7366" y="2832"/>
                </a:lnTo>
                <a:lnTo>
                  <a:pt x="7010" y="4991"/>
                </a:lnTo>
                <a:lnTo>
                  <a:pt x="6286" y="5587"/>
                </a:lnTo>
                <a:lnTo>
                  <a:pt x="5892" y="6349"/>
                </a:lnTo>
                <a:lnTo>
                  <a:pt x="8221" y="6349"/>
                </a:lnTo>
                <a:lnTo>
                  <a:pt x="8398" y="5587"/>
                </a:lnTo>
                <a:lnTo>
                  <a:pt x="8507" y="4991"/>
                </a:lnTo>
                <a:lnTo>
                  <a:pt x="8648" y="2654"/>
                </a:lnTo>
                <a:lnTo>
                  <a:pt x="7975" y="1346"/>
                </a:lnTo>
                <a:lnTo>
                  <a:pt x="6845" y="0"/>
                </a:lnTo>
                <a:close/>
              </a:path>
            </a:pathLst>
          </a:custGeom>
          <a:solidFill>
            <a:srgbClr val="B25210">
              <a:alpha val="79998"/>
            </a:srgbClr>
          </a:solidFill>
        </p:spPr>
        <p:txBody>
          <a:bodyPr wrap="square" lIns="0" tIns="0" rIns="0" bIns="0" rtlCol="0"/>
          <a:lstStyle/>
          <a:p>
            <a:endParaRPr/>
          </a:p>
        </p:txBody>
      </p:sp>
      <p:sp>
        <p:nvSpPr>
          <p:cNvPr id="1176" name="object 1176"/>
          <p:cNvSpPr/>
          <p:nvPr/>
        </p:nvSpPr>
        <p:spPr>
          <a:xfrm>
            <a:off x="2229629" y="4206349"/>
            <a:ext cx="17780" cy="15875"/>
          </a:xfrm>
          <a:custGeom>
            <a:avLst/>
            <a:gdLst/>
            <a:ahLst/>
            <a:cxnLst/>
            <a:rect l="l" t="t" r="r" b="b"/>
            <a:pathLst>
              <a:path w="17780" h="15875">
                <a:moveTo>
                  <a:pt x="114" y="0"/>
                </a:moveTo>
                <a:lnTo>
                  <a:pt x="0" y="15189"/>
                </a:lnTo>
                <a:lnTo>
                  <a:pt x="355" y="15316"/>
                </a:lnTo>
                <a:lnTo>
                  <a:pt x="1689" y="11582"/>
                </a:lnTo>
                <a:lnTo>
                  <a:pt x="2578" y="2501"/>
                </a:lnTo>
                <a:lnTo>
                  <a:pt x="14267" y="2501"/>
                </a:lnTo>
                <a:lnTo>
                  <a:pt x="13271" y="406"/>
                </a:lnTo>
                <a:lnTo>
                  <a:pt x="114" y="0"/>
                </a:lnTo>
                <a:close/>
              </a:path>
              <a:path w="17780" h="15875">
                <a:moveTo>
                  <a:pt x="14267" y="2501"/>
                </a:moveTo>
                <a:lnTo>
                  <a:pt x="2578" y="2501"/>
                </a:lnTo>
                <a:lnTo>
                  <a:pt x="11569" y="2920"/>
                </a:lnTo>
                <a:lnTo>
                  <a:pt x="15417" y="11302"/>
                </a:lnTo>
                <a:lnTo>
                  <a:pt x="17005" y="14465"/>
                </a:lnTo>
                <a:lnTo>
                  <a:pt x="17437" y="14312"/>
                </a:lnTo>
                <a:lnTo>
                  <a:pt x="17310" y="8902"/>
                </a:lnTo>
                <a:lnTo>
                  <a:pt x="14267" y="2501"/>
                </a:lnTo>
                <a:close/>
              </a:path>
            </a:pathLst>
          </a:custGeom>
          <a:solidFill>
            <a:srgbClr val="BF5A01">
              <a:alpha val="79998"/>
            </a:srgbClr>
          </a:solidFill>
        </p:spPr>
        <p:txBody>
          <a:bodyPr wrap="square" lIns="0" tIns="0" rIns="0" bIns="0" rtlCol="0"/>
          <a:lstStyle/>
          <a:p>
            <a:endParaRPr/>
          </a:p>
        </p:txBody>
      </p:sp>
      <p:sp>
        <p:nvSpPr>
          <p:cNvPr id="1177" name="object 1177"/>
          <p:cNvSpPr/>
          <p:nvPr/>
        </p:nvSpPr>
        <p:spPr>
          <a:xfrm>
            <a:off x="2196561" y="4217648"/>
            <a:ext cx="11430" cy="11430"/>
          </a:xfrm>
          <a:custGeom>
            <a:avLst/>
            <a:gdLst/>
            <a:ahLst/>
            <a:cxnLst/>
            <a:rect l="l" t="t" r="r" b="b"/>
            <a:pathLst>
              <a:path w="11430" h="11429">
                <a:moveTo>
                  <a:pt x="7925" y="1816"/>
                </a:moveTo>
                <a:lnTo>
                  <a:pt x="2019" y="1816"/>
                </a:lnTo>
                <a:lnTo>
                  <a:pt x="7607" y="5346"/>
                </a:lnTo>
                <a:lnTo>
                  <a:pt x="9893" y="7962"/>
                </a:lnTo>
                <a:lnTo>
                  <a:pt x="10960" y="11137"/>
                </a:lnTo>
                <a:lnTo>
                  <a:pt x="11404" y="10947"/>
                </a:lnTo>
                <a:lnTo>
                  <a:pt x="11264" y="6540"/>
                </a:lnTo>
                <a:lnTo>
                  <a:pt x="8305" y="1904"/>
                </a:lnTo>
                <a:lnTo>
                  <a:pt x="7925" y="1816"/>
                </a:lnTo>
                <a:close/>
              </a:path>
              <a:path w="11430" h="11429">
                <a:moveTo>
                  <a:pt x="203" y="0"/>
                </a:moveTo>
                <a:lnTo>
                  <a:pt x="0" y="6299"/>
                </a:lnTo>
                <a:lnTo>
                  <a:pt x="1574" y="8737"/>
                </a:lnTo>
                <a:lnTo>
                  <a:pt x="2146" y="8661"/>
                </a:lnTo>
                <a:lnTo>
                  <a:pt x="2730" y="6629"/>
                </a:lnTo>
                <a:lnTo>
                  <a:pt x="2019" y="1816"/>
                </a:lnTo>
                <a:lnTo>
                  <a:pt x="7925" y="1816"/>
                </a:lnTo>
                <a:lnTo>
                  <a:pt x="203" y="0"/>
                </a:lnTo>
                <a:close/>
              </a:path>
            </a:pathLst>
          </a:custGeom>
          <a:solidFill>
            <a:srgbClr val="BF5A01">
              <a:alpha val="79998"/>
            </a:srgbClr>
          </a:solidFill>
        </p:spPr>
        <p:txBody>
          <a:bodyPr wrap="square" lIns="0" tIns="0" rIns="0" bIns="0" rtlCol="0"/>
          <a:lstStyle/>
          <a:p>
            <a:endParaRPr/>
          </a:p>
        </p:txBody>
      </p:sp>
      <p:sp>
        <p:nvSpPr>
          <p:cNvPr id="1178" name="object 1178"/>
          <p:cNvSpPr/>
          <p:nvPr/>
        </p:nvSpPr>
        <p:spPr>
          <a:xfrm>
            <a:off x="2203874" y="4232667"/>
            <a:ext cx="6350" cy="12700"/>
          </a:xfrm>
          <a:custGeom>
            <a:avLst/>
            <a:gdLst/>
            <a:ahLst/>
            <a:cxnLst/>
            <a:rect l="l" t="t" r="r" b="b"/>
            <a:pathLst>
              <a:path w="6350" h="12700">
                <a:moveTo>
                  <a:pt x="2641" y="0"/>
                </a:moveTo>
                <a:lnTo>
                  <a:pt x="228" y="634"/>
                </a:lnTo>
                <a:lnTo>
                  <a:pt x="0" y="3505"/>
                </a:lnTo>
                <a:lnTo>
                  <a:pt x="1854" y="9931"/>
                </a:lnTo>
                <a:lnTo>
                  <a:pt x="3581" y="12268"/>
                </a:lnTo>
                <a:lnTo>
                  <a:pt x="5968" y="11633"/>
                </a:lnTo>
                <a:lnTo>
                  <a:pt x="6197" y="8775"/>
                </a:lnTo>
                <a:lnTo>
                  <a:pt x="4343" y="2336"/>
                </a:lnTo>
                <a:lnTo>
                  <a:pt x="2641" y="0"/>
                </a:lnTo>
                <a:close/>
              </a:path>
            </a:pathLst>
          </a:custGeom>
          <a:solidFill>
            <a:srgbClr val="441302">
              <a:alpha val="79998"/>
            </a:srgbClr>
          </a:solidFill>
        </p:spPr>
        <p:txBody>
          <a:bodyPr wrap="square" lIns="0" tIns="0" rIns="0" bIns="0" rtlCol="0"/>
          <a:lstStyle/>
          <a:p>
            <a:endParaRPr/>
          </a:p>
        </p:txBody>
      </p:sp>
      <p:sp>
        <p:nvSpPr>
          <p:cNvPr id="1179" name="object 1179"/>
          <p:cNvSpPr/>
          <p:nvPr/>
        </p:nvSpPr>
        <p:spPr>
          <a:xfrm>
            <a:off x="2204406" y="4234713"/>
            <a:ext cx="1905" cy="3810"/>
          </a:xfrm>
          <a:custGeom>
            <a:avLst/>
            <a:gdLst/>
            <a:ahLst/>
            <a:cxnLst/>
            <a:rect l="l" t="t" r="r" b="b"/>
            <a:pathLst>
              <a:path w="1905" h="3810">
                <a:moveTo>
                  <a:pt x="876" y="0"/>
                </a:moveTo>
                <a:lnTo>
                  <a:pt x="126" y="127"/>
                </a:lnTo>
                <a:lnTo>
                  <a:pt x="0" y="965"/>
                </a:lnTo>
                <a:lnTo>
                  <a:pt x="419" y="2946"/>
                </a:lnTo>
                <a:lnTo>
                  <a:pt x="888" y="3695"/>
                </a:lnTo>
                <a:lnTo>
                  <a:pt x="1638" y="3568"/>
                </a:lnTo>
                <a:lnTo>
                  <a:pt x="1765" y="2730"/>
                </a:lnTo>
                <a:lnTo>
                  <a:pt x="1346" y="749"/>
                </a:lnTo>
                <a:lnTo>
                  <a:pt x="876" y="0"/>
                </a:lnTo>
                <a:close/>
              </a:path>
            </a:pathLst>
          </a:custGeom>
          <a:solidFill>
            <a:srgbClr val="FFFFFF">
              <a:alpha val="79998"/>
            </a:srgbClr>
          </a:solidFill>
        </p:spPr>
        <p:txBody>
          <a:bodyPr wrap="square" lIns="0" tIns="0" rIns="0" bIns="0" rtlCol="0"/>
          <a:lstStyle/>
          <a:p>
            <a:endParaRPr/>
          </a:p>
        </p:txBody>
      </p:sp>
      <p:sp>
        <p:nvSpPr>
          <p:cNvPr id="1180" name="object 1180"/>
          <p:cNvSpPr/>
          <p:nvPr/>
        </p:nvSpPr>
        <p:spPr>
          <a:xfrm>
            <a:off x="2237223" y="4222908"/>
            <a:ext cx="6985" cy="14604"/>
          </a:xfrm>
          <a:custGeom>
            <a:avLst/>
            <a:gdLst/>
            <a:ahLst/>
            <a:cxnLst/>
            <a:rect l="l" t="t" r="r" b="b"/>
            <a:pathLst>
              <a:path w="6985" h="14604">
                <a:moveTo>
                  <a:pt x="3009" y="0"/>
                </a:moveTo>
                <a:lnTo>
                  <a:pt x="292" y="800"/>
                </a:lnTo>
                <a:lnTo>
                  <a:pt x="0" y="4127"/>
                </a:lnTo>
                <a:lnTo>
                  <a:pt x="2044" y="11531"/>
                </a:lnTo>
                <a:lnTo>
                  <a:pt x="3975" y="14198"/>
                </a:lnTo>
                <a:lnTo>
                  <a:pt x="6705" y="13398"/>
                </a:lnTo>
                <a:lnTo>
                  <a:pt x="6984" y="10071"/>
                </a:lnTo>
                <a:lnTo>
                  <a:pt x="4952" y="2679"/>
                </a:lnTo>
                <a:lnTo>
                  <a:pt x="3009" y="0"/>
                </a:lnTo>
                <a:close/>
              </a:path>
            </a:pathLst>
          </a:custGeom>
          <a:solidFill>
            <a:srgbClr val="441302">
              <a:alpha val="79998"/>
            </a:srgbClr>
          </a:solidFill>
        </p:spPr>
        <p:txBody>
          <a:bodyPr wrap="square" lIns="0" tIns="0" rIns="0" bIns="0" rtlCol="0"/>
          <a:lstStyle/>
          <a:p>
            <a:endParaRPr/>
          </a:p>
        </p:txBody>
      </p:sp>
      <p:sp>
        <p:nvSpPr>
          <p:cNvPr id="1181" name="object 1181"/>
          <p:cNvSpPr/>
          <p:nvPr/>
        </p:nvSpPr>
        <p:spPr>
          <a:xfrm>
            <a:off x="2237835" y="4225306"/>
            <a:ext cx="2540" cy="4445"/>
          </a:xfrm>
          <a:custGeom>
            <a:avLst/>
            <a:gdLst/>
            <a:ahLst/>
            <a:cxnLst/>
            <a:rect l="l" t="t" r="r" b="b"/>
            <a:pathLst>
              <a:path w="2539" h="4445">
                <a:moveTo>
                  <a:pt x="990" y="0"/>
                </a:moveTo>
                <a:lnTo>
                  <a:pt x="152" y="165"/>
                </a:lnTo>
                <a:lnTo>
                  <a:pt x="0" y="1155"/>
                </a:lnTo>
                <a:lnTo>
                  <a:pt x="457" y="3454"/>
                </a:lnTo>
                <a:lnTo>
                  <a:pt x="977" y="4292"/>
                </a:lnTo>
                <a:lnTo>
                  <a:pt x="1828" y="4127"/>
                </a:lnTo>
                <a:lnTo>
                  <a:pt x="1981" y="3149"/>
                </a:lnTo>
                <a:lnTo>
                  <a:pt x="1524" y="863"/>
                </a:lnTo>
                <a:lnTo>
                  <a:pt x="990" y="0"/>
                </a:lnTo>
                <a:close/>
              </a:path>
            </a:pathLst>
          </a:custGeom>
          <a:solidFill>
            <a:srgbClr val="FFFFFF">
              <a:alpha val="79998"/>
            </a:srgbClr>
          </a:solidFill>
        </p:spPr>
        <p:txBody>
          <a:bodyPr wrap="square" lIns="0" tIns="0" rIns="0" bIns="0" rtlCol="0"/>
          <a:lstStyle/>
          <a:p>
            <a:endParaRPr/>
          </a:p>
        </p:txBody>
      </p:sp>
      <p:sp>
        <p:nvSpPr>
          <p:cNvPr id="1182" name="object 1182"/>
          <p:cNvSpPr/>
          <p:nvPr/>
        </p:nvSpPr>
        <p:spPr>
          <a:xfrm>
            <a:off x="2245711" y="4229864"/>
            <a:ext cx="18415" cy="11430"/>
          </a:xfrm>
          <a:custGeom>
            <a:avLst/>
            <a:gdLst/>
            <a:ahLst/>
            <a:cxnLst/>
            <a:rect l="l" t="t" r="r" b="b"/>
            <a:pathLst>
              <a:path w="18414" h="11429">
                <a:moveTo>
                  <a:pt x="16725" y="0"/>
                </a:moveTo>
                <a:lnTo>
                  <a:pt x="12306" y="165"/>
                </a:lnTo>
                <a:lnTo>
                  <a:pt x="3060" y="4216"/>
                </a:lnTo>
                <a:lnTo>
                  <a:pt x="0" y="7327"/>
                </a:lnTo>
                <a:lnTo>
                  <a:pt x="1676" y="10972"/>
                </a:lnTo>
                <a:lnTo>
                  <a:pt x="6096" y="10807"/>
                </a:lnTo>
                <a:lnTo>
                  <a:pt x="15316" y="6743"/>
                </a:lnTo>
                <a:lnTo>
                  <a:pt x="18389" y="3632"/>
                </a:lnTo>
                <a:lnTo>
                  <a:pt x="16725" y="0"/>
                </a:lnTo>
                <a:close/>
              </a:path>
            </a:pathLst>
          </a:custGeom>
          <a:solidFill>
            <a:srgbClr val="FFCBC0">
              <a:alpha val="79998"/>
            </a:srgbClr>
          </a:solidFill>
        </p:spPr>
        <p:txBody>
          <a:bodyPr wrap="square" lIns="0" tIns="0" rIns="0" bIns="0" rtlCol="0"/>
          <a:lstStyle/>
          <a:p>
            <a:endParaRPr/>
          </a:p>
        </p:txBody>
      </p:sp>
      <p:sp>
        <p:nvSpPr>
          <p:cNvPr id="1183" name="object 1183"/>
          <p:cNvSpPr/>
          <p:nvPr/>
        </p:nvSpPr>
        <p:spPr>
          <a:xfrm>
            <a:off x="2201327" y="4245466"/>
            <a:ext cx="13335" cy="8255"/>
          </a:xfrm>
          <a:custGeom>
            <a:avLst/>
            <a:gdLst/>
            <a:ahLst/>
            <a:cxnLst/>
            <a:rect l="l" t="t" r="r" b="b"/>
            <a:pathLst>
              <a:path w="13335" h="8254">
                <a:moveTo>
                  <a:pt x="9486" y="0"/>
                </a:moveTo>
                <a:lnTo>
                  <a:pt x="2590" y="850"/>
                </a:lnTo>
                <a:lnTo>
                  <a:pt x="0" y="2806"/>
                </a:lnTo>
                <a:lnTo>
                  <a:pt x="571" y="6769"/>
                </a:lnTo>
                <a:lnTo>
                  <a:pt x="3594" y="8013"/>
                </a:lnTo>
                <a:lnTo>
                  <a:pt x="10502" y="7162"/>
                </a:lnTo>
                <a:lnTo>
                  <a:pt x="13081" y="5207"/>
                </a:lnTo>
                <a:lnTo>
                  <a:pt x="12509" y="1257"/>
                </a:lnTo>
                <a:lnTo>
                  <a:pt x="9486" y="0"/>
                </a:lnTo>
                <a:close/>
              </a:path>
            </a:pathLst>
          </a:custGeom>
          <a:solidFill>
            <a:srgbClr val="FFCBC0">
              <a:alpha val="79998"/>
            </a:srgbClr>
          </a:solidFill>
        </p:spPr>
        <p:txBody>
          <a:bodyPr wrap="square" lIns="0" tIns="0" rIns="0" bIns="0" rtlCol="0"/>
          <a:lstStyle/>
          <a:p>
            <a:endParaRPr/>
          </a:p>
        </p:txBody>
      </p:sp>
      <p:sp>
        <p:nvSpPr>
          <p:cNvPr id="1184" name="object 1184"/>
          <p:cNvSpPr/>
          <p:nvPr/>
        </p:nvSpPr>
        <p:spPr>
          <a:xfrm>
            <a:off x="2185170" y="4142363"/>
            <a:ext cx="172720" cy="107950"/>
          </a:xfrm>
          <a:custGeom>
            <a:avLst/>
            <a:gdLst/>
            <a:ahLst/>
            <a:cxnLst/>
            <a:rect l="l" t="t" r="r" b="b"/>
            <a:pathLst>
              <a:path w="172719" h="107950">
                <a:moveTo>
                  <a:pt x="145220" y="57818"/>
                </a:moveTo>
                <a:lnTo>
                  <a:pt x="122510" y="57818"/>
                </a:lnTo>
                <a:lnTo>
                  <a:pt x="126683" y="59272"/>
                </a:lnTo>
                <a:lnTo>
                  <a:pt x="134172" y="67120"/>
                </a:lnTo>
                <a:lnTo>
                  <a:pt x="134834" y="74140"/>
                </a:lnTo>
                <a:lnTo>
                  <a:pt x="134862" y="78816"/>
                </a:lnTo>
                <a:lnTo>
                  <a:pt x="134738" y="82287"/>
                </a:lnTo>
                <a:lnTo>
                  <a:pt x="131637" y="87997"/>
                </a:lnTo>
                <a:lnTo>
                  <a:pt x="123847" y="93663"/>
                </a:lnTo>
                <a:lnTo>
                  <a:pt x="121192" y="100698"/>
                </a:lnTo>
                <a:lnTo>
                  <a:pt x="118068" y="107112"/>
                </a:lnTo>
                <a:lnTo>
                  <a:pt x="130212" y="107415"/>
                </a:lnTo>
                <a:lnTo>
                  <a:pt x="137878" y="107013"/>
                </a:lnTo>
                <a:lnTo>
                  <a:pt x="171444" y="84028"/>
                </a:lnTo>
                <a:lnTo>
                  <a:pt x="172272" y="80861"/>
                </a:lnTo>
                <a:lnTo>
                  <a:pt x="167962" y="78940"/>
                </a:lnTo>
                <a:lnTo>
                  <a:pt x="158603" y="74140"/>
                </a:lnTo>
                <a:lnTo>
                  <a:pt x="148326" y="64734"/>
                </a:lnTo>
                <a:lnTo>
                  <a:pt x="145220" y="57818"/>
                </a:lnTo>
                <a:close/>
              </a:path>
              <a:path w="172719" h="107950">
                <a:moveTo>
                  <a:pt x="37544" y="7228"/>
                </a:moveTo>
                <a:lnTo>
                  <a:pt x="13653" y="21717"/>
                </a:lnTo>
                <a:lnTo>
                  <a:pt x="0" y="47760"/>
                </a:lnTo>
                <a:lnTo>
                  <a:pt x="5063" y="81191"/>
                </a:lnTo>
                <a:lnTo>
                  <a:pt x="4657" y="74333"/>
                </a:lnTo>
                <a:lnTo>
                  <a:pt x="24533" y="67120"/>
                </a:lnTo>
                <a:lnTo>
                  <a:pt x="21559" y="55514"/>
                </a:lnTo>
                <a:lnTo>
                  <a:pt x="21889" y="47343"/>
                </a:lnTo>
                <a:lnTo>
                  <a:pt x="23541" y="42509"/>
                </a:lnTo>
                <a:lnTo>
                  <a:pt x="24533" y="40919"/>
                </a:lnTo>
                <a:lnTo>
                  <a:pt x="52795" y="40919"/>
                </a:lnTo>
                <a:lnTo>
                  <a:pt x="52701" y="40018"/>
                </a:lnTo>
                <a:lnTo>
                  <a:pt x="58022" y="35839"/>
                </a:lnTo>
                <a:lnTo>
                  <a:pt x="134653" y="35839"/>
                </a:lnTo>
                <a:lnTo>
                  <a:pt x="130710" y="27988"/>
                </a:lnTo>
                <a:lnTo>
                  <a:pt x="110712" y="9082"/>
                </a:lnTo>
                <a:lnTo>
                  <a:pt x="109046" y="8458"/>
                </a:lnTo>
                <a:lnTo>
                  <a:pt x="63191" y="8458"/>
                </a:lnTo>
                <a:lnTo>
                  <a:pt x="37544" y="7228"/>
                </a:lnTo>
                <a:close/>
              </a:path>
              <a:path w="172719" h="107950">
                <a:moveTo>
                  <a:pt x="119779" y="66339"/>
                </a:moveTo>
                <a:lnTo>
                  <a:pt x="103514" y="66339"/>
                </a:lnTo>
                <a:lnTo>
                  <a:pt x="107050" y="67677"/>
                </a:lnTo>
                <a:lnTo>
                  <a:pt x="110473" y="71692"/>
                </a:lnTo>
                <a:lnTo>
                  <a:pt x="115922" y="78816"/>
                </a:lnTo>
                <a:lnTo>
                  <a:pt x="118068" y="78283"/>
                </a:lnTo>
                <a:lnTo>
                  <a:pt x="119779" y="66339"/>
                </a:lnTo>
                <a:close/>
              </a:path>
              <a:path w="172719" h="107950">
                <a:moveTo>
                  <a:pt x="134653" y="35839"/>
                </a:moveTo>
                <a:lnTo>
                  <a:pt x="58022" y="35839"/>
                </a:lnTo>
                <a:lnTo>
                  <a:pt x="65426" y="50741"/>
                </a:lnTo>
                <a:lnTo>
                  <a:pt x="69652" y="60381"/>
                </a:lnTo>
                <a:lnTo>
                  <a:pt x="71560" y="65570"/>
                </a:lnTo>
                <a:lnTo>
                  <a:pt x="72005" y="67120"/>
                </a:lnTo>
                <a:lnTo>
                  <a:pt x="87486" y="71692"/>
                </a:lnTo>
                <a:lnTo>
                  <a:pt x="97711" y="67677"/>
                </a:lnTo>
                <a:lnTo>
                  <a:pt x="103514" y="66339"/>
                </a:lnTo>
                <a:lnTo>
                  <a:pt x="119779" y="66339"/>
                </a:lnTo>
                <a:lnTo>
                  <a:pt x="120141" y="63807"/>
                </a:lnTo>
                <a:lnTo>
                  <a:pt x="122510" y="57818"/>
                </a:lnTo>
                <a:lnTo>
                  <a:pt x="145220" y="57818"/>
                </a:lnTo>
                <a:lnTo>
                  <a:pt x="141258" y="48997"/>
                </a:lnTo>
                <a:lnTo>
                  <a:pt x="134653" y="35839"/>
                </a:lnTo>
                <a:close/>
              </a:path>
              <a:path w="172719" h="107950">
                <a:moveTo>
                  <a:pt x="52795" y="40919"/>
                </a:moveTo>
                <a:lnTo>
                  <a:pt x="24533" y="40919"/>
                </a:lnTo>
                <a:lnTo>
                  <a:pt x="27778" y="55514"/>
                </a:lnTo>
                <a:lnTo>
                  <a:pt x="30030" y="62776"/>
                </a:lnTo>
                <a:lnTo>
                  <a:pt x="32485" y="65330"/>
                </a:lnTo>
                <a:lnTo>
                  <a:pt x="36204" y="65354"/>
                </a:lnTo>
                <a:lnTo>
                  <a:pt x="48586" y="59893"/>
                </a:lnTo>
                <a:lnTo>
                  <a:pt x="54695" y="59169"/>
                </a:lnTo>
                <a:lnTo>
                  <a:pt x="52795" y="40919"/>
                </a:lnTo>
                <a:close/>
              </a:path>
              <a:path w="172719" h="107950">
                <a:moveTo>
                  <a:pt x="86469" y="0"/>
                </a:moveTo>
                <a:lnTo>
                  <a:pt x="63191" y="8458"/>
                </a:lnTo>
                <a:lnTo>
                  <a:pt x="109046" y="8458"/>
                </a:lnTo>
                <a:lnTo>
                  <a:pt x="86469" y="0"/>
                </a:lnTo>
                <a:close/>
              </a:path>
            </a:pathLst>
          </a:custGeom>
          <a:solidFill>
            <a:srgbClr val="6D4401">
              <a:alpha val="79998"/>
            </a:srgbClr>
          </a:solidFill>
        </p:spPr>
        <p:txBody>
          <a:bodyPr wrap="square" lIns="0" tIns="0" rIns="0" bIns="0" rtlCol="0"/>
          <a:lstStyle/>
          <a:p>
            <a:endParaRPr/>
          </a:p>
        </p:txBody>
      </p:sp>
      <p:sp>
        <p:nvSpPr>
          <p:cNvPr id="1185" name="object 1185"/>
          <p:cNvSpPr/>
          <p:nvPr/>
        </p:nvSpPr>
        <p:spPr>
          <a:xfrm>
            <a:off x="2184246" y="4141329"/>
            <a:ext cx="174625" cy="109220"/>
          </a:xfrm>
          <a:custGeom>
            <a:avLst/>
            <a:gdLst/>
            <a:ahLst/>
            <a:cxnLst/>
            <a:rect l="l" t="t" r="r" b="b"/>
            <a:pathLst>
              <a:path w="174625" h="109220">
                <a:moveTo>
                  <a:pt x="118118" y="108748"/>
                </a:moveTo>
                <a:lnTo>
                  <a:pt x="117744" y="108748"/>
                </a:lnTo>
                <a:lnTo>
                  <a:pt x="118099" y="108799"/>
                </a:lnTo>
                <a:close/>
              </a:path>
              <a:path w="174625" h="109220">
                <a:moveTo>
                  <a:pt x="132820" y="64513"/>
                </a:moveTo>
                <a:lnTo>
                  <a:pt x="128632" y="64513"/>
                </a:lnTo>
                <a:lnTo>
                  <a:pt x="134609" y="68184"/>
                </a:lnTo>
                <a:lnTo>
                  <a:pt x="134846" y="72236"/>
                </a:lnTo>
                <a:lnTo>
                  <a:pt x="134962" y="73582"/>
                </a:lnTo>
                <a:lnTo>
                  <a:pt x="136349" y="78713"/>
                </a:lnTo>
                <a:lnTo>
                  <a:pt x="135031" y="83920"/>
                </a:lnTo>
                <a:lnTo>
                  <a:pt x="133733" y="88771"/>
                </a:lnTo>
                <a:lnTo>
                  <a:pt x="128818" y="91794"/>
                </a:lnTo>
                <a:lnTo>
                  <a:pt x="124360" y="94334"/>
                </a:lnTo>
                <a:lnTo>
                  <a:pt x="118518" y="107694"/>
                </a:lnTo>
                <a:lnTo>
                  <a:pt x="118118" y="108748"/>
                </a:lnTo>
                <a:lnTo>
                  <a:pt x="118963" y="108748"/>
                </a:lnTo>
                <a:lnTo>
                  <a:pt x="129353" y="108405"/>
                </a:lnTo>
                <a:lnTo>
                  <a:pt x="119534" y="108405"/>
                </a:lnTo>
                <a:lnTo>
                  <a:pt x="119014" y="107542"/>
                </a:lnTo>
                <a:lnTo>
                  <a:pt x="119905" y="107529"/>
                </a:lnTo>
                <a:lnTo>
                  <a:pt x="125262" y="94880"/>
                </a:lnTo>
                <a:lnTo>
                  <a:pt x="128297" y="93610"/>
                </a:lnTo>
                <a:lnTo>
                  <a:pt x="134901" y="89038"/>
                </a:lnTo>
                <a:lnTo>
                  <a:pt x="137122" y="78674"/>
                </a:lnTo>
                <a:lnTo>
                  <a:pt x="137079" y="78192"/>
                </a:lnTo>
                <a:lnTo>
                  <a:pt x="135727" y="73201"/>
                </a:lnTo>
                <a:lnTo>
                  <a:pt x="135611" y="69510"/>
                </a:lnTo>
                <a:lnTo>
                  <a:pt x="135489" y="67852"/>
                </a:lnTo>
                <a:lnTo>
                  <a:pt x="132820" y="64513"/>
                </a:lnTo>
                <a:close/>
              </a:path>
              <a:path w="174625" h="109220">
                <a:moveTo>
                  <a:pt x="119905" y="107529"/>
                </a:moveTo>
                <a:lnTo>
                  <a:pt x="119014" y="107542"/>
                </a:lnTo>
                <a:lnTo>
                  <a:pt x="119534" y="108405"/>
                </a:lnTo>
                <a:lnTo>
                  <a:pt x="119905" y="107529"/>
                </a:lnTo>
                <a:close/>
              </a:path>
              <a:path w="174625" h="109220">
                <a:moveTo>
                  <a:pt x="172068" y="82619"/>
                </a:moveTo>
                <a:lnTo>
                  <a:pt x="138977" y="106216"/>
                </a:lnTo>
                <a:lnTo>
                  <a:pt x="119905" y="107529"/>
                </a:lnTo>
                <a:lnTo>
                  <a:pt x="119534" y="108405"/>
                </a:lnTo>
                <a:lnTo>
                  <a:pt x="129353" y="108405"/>
                </a:lnTo>
                <a:lnTo>
                  <a:pt x="135167" y="108213"/>
                </a:lnTo>
                <a:lnTo>
                  <a:pt x="151272" y="104860"/>
                </a:lnTo>
                <a:lnTo>
                  <a:pt x="164976" y="97180"/>
                </a:lnTo>
                <a:lnTo>
                  <a:pt x="173962" y="83691"/>
                </a:lnTo>
                <a:lnTo>
                  <a:pt x="174043" y="83081"/>
                </a:lnTo>
                <a:lnTo>
                  <a:pt x="174212" y="82916"/>
                </a:lnTo>
                <a:lnTo>
                  <a:pt x="172519" y="82916"/>
                </a:lnTo>
                <a:lnTo>
                  <a:pt x="172068" y="82619"/>
                </a:lnTo>
                <a:close/>
              </a:path>
              <a:path w="174625" h="109220">
                <a:moveTo>
                  <a:pt x="172239" y="81659"/>
                </a:moveTo>
                <a:lnTo>
                  <a:pt x="172068" y="82619"/>
                </a:lnTo>
                <a:lnTo>
                  <a:pt x="172519" y="82916"/>
                </a:lnTo>
                <a:lnTo>
                  <a:pt x="172239" y="81659"/>
                </a:lnTo>
                <a:close/>
              </a:path>
              <a:path w="174625" h="109220">
                <a:moveTo>
                  <a:pt x="174177" y="81659"/>
                </a:moveTo>
                <a:lnTo>
                  <a:pt x="172239" y="81659"/>
                </a:lnTo>
                <a:lnTo>
                  <a:pt x="172519" y="82916"/>
                </a:lnTo>
                <a:lnTo>
                  <a:pt x="174212" y="82916"/>
                </a:lnTo>
                <a:lnTo>
                  <a:pt x="174516" y="82619"/>
                </a:lnTo>
                <a:lnTo>
                  <a:pt x="174546" y="82357"/>
                </a:lnTo>
                <a:lnTo>
                  <a:pt x="174177" y="81659"/>
                </a:lnTo>
                <a:close/>
              </a:path>
              <a:path w="174625" h="109220">
                <a:moveTo>
                  <a:pt x="98389" y="2512"/>
                </a:moveTo>
                <a:lnTo>
                  <a:pt x="81981" y="2512"/>
                </a:lnTo>
                <a:lnTo>
                  <a:pt x="88635" y="2563"/>
                </a:lnTo>
                <a:lnTo>
                  <a:pt x="107031" y="8942"/>
                </a:lnTo>
                <a:lnTo>
                  <a:pt x="122912" y="20772"/>
                </a:lnTo>
                <a:lnTo>
                  <a:pt x="135041" y="36550"/>
                </a:lnTo>
                <a:lnTo>
                  <a:pt x="142384" y="55256"/>
                </a:lnTo>
                <a:lnTo>
                  <a:pt x="144867" y="61085"/>
                </a:lnTo>
                <a:lnTo>
                  <a:pt x="171172" y="82027"/>
                </a:lnTo>
                <a:lnTo>
                  <a:pt x="172068" y="82619"/>
                </a:lnTo>
                <a:lnTo>
                  <a:pt x="172239" y="81659"/>
                </a:lnTo>
                <a:lnTo>
                  <a:pt x="174177" y="81659"/>
                </a:lnTo>
                <a:lnTo>
                  <a:pt x="173928" y="81189"/>
                </a:lnTo>
                <a:lnTo>
                  <a:pt x="144541" y="53998"/>
                </a:lnTo>
                <a:lnTo>
                  <a:pt x="140355" y="41096"/>
                </a:lnTo>
                <a:lnTo>
                  <a:pt x="133450" y="29381"/>
                </a:lnTo>
                <a:lnTo>
                  <a:pt x="124474" y="19049"/>
                </a:lnTo>
                <a:lnTo>
                  <a:pt x="114073" y="10298"/>
                </a:lnTo>
                <a:lnTo>
                  <a:pt x="102052" y="3444"/>
                </a:lnTo>
                <a:lnTo>
                  <a:pt x="98389" y="2512"/>
                </a:lnTo>
                <a:close/>
              </a:path>
              <a:path w="174625" h="109220">
                <a:moveTo>
                  <a:pt x="24804" y="67852"/>
                </a:moveTo>
                <a:lnTo>
                  <a:pt x="18303" y="70813"/>
                </a:lnTo>
                <a:lnTo>
                  <a:pt x="8130" y="74014"/>
                </a:lnTo>
                <a:lnTo>
                  <a:pt x="6078" y="81659"/>
                </a:lnTo>
                <a:lnTo>
                  <a:pt x="6022" y="82357"/>
                </a:lnTo>
                <a:lnTo>
                  <a:pt x="8892" y="74229"/>
                </a:lnTo>
                <a:lnTo>
                  <a:pt x="18417" y="71639"/>
                </a:lnTo>
                <a:lnTo>
                  <a:pt x="25643" y="68667"/>
                </a:lnTo>
                <a:lnTo>
                  <a:pt x="26164" y="68476"/>
                </a:lnTo>
                <a:lnTo>
                  <a:pt x="24970" y="68349"/>
                </a:lnTo>
                <a:lnTo>
                  <a:pt x="24804" y="67852"/>
                </a:lnTo>
                <a:close/>
              </a:path>
              <a:path w="174625" h="109220">
                <a:moveTo>
                  <a:pt x="34747" y="8212"/>
                </a:moveTo>
                <a:lnTo>
                  <a:pt x="11384" y="25636"/>
                </a:lnTo>
                <a:lnTo>
                  <a:pt x="0" y="52904"/>
                </a:lnTo>
                <a:lnTo>
                  <a:pt x="5907" y="81796"/>
                </a:lnTo>
                <a:lnTo>
                  <a:pt x="1162" y="53349"/>
                </a:lnTo>
                <a:lnTo>
                  <a:pt x="12334" y="27087"/>
                </a:lnTo>
                <a:lnTo>
                  <a:pt x="34726" y="10484"/>
                </a:lnTo>
                <a:lnTo>
                  <a:pt x="65108" y="10484"/>
                </a:lnTo>
                <a:lnTo>
                  <a:pt x="67539" y="8532"/>
                </a:lnTo>
                <a:lnTo>
                  <a:pt x="63222" y="8532"/>
                </a:lnTo>
                <a:lnTo>
                  <a:pt x="63619" y="8288"/>
                </a:lnTo>
                <a:lnTo>
                  <a:pt x="34747" y="8212"/>
                </a:lnTo>
                <a:close/>
              </a:path>
              <a:path w="174625" h="109220">
                <a:moveTo>
                  <a:pt x="108972" y="70415"/>
                </a:moveTo>
                <a:lnTo>
                  <a:pt x="100662" y="70415"/>
                </a:lnTo>
                <a:lnTo>
                  <a:pt x="106816" y="70787"/>
                </a:lnTo>
                <a:lnTo>
                  <a:pt x="111838" y="74458"/>
                </a:lnTo>
                <a:lnTo>
                  <a:pt x="113934" y="76554"/>
                </a:lnTo>
                <a:lnTo>
                  <a:pt x="115254" y="79221"/>
                </a:lnTo>
                <a:lnTo>
                  <a:pt x="119547" y="80046"/>
                </a:lnTo>
                <a:lnTo>
                  <a:pt x="119688" y="79233"/>
                </a:lnTo>
                <a:lnTo>
                  <a:pt x="118328" y="79233"/>
                </a:lnTo>
                <a:lnTo>
                  <a:pt x="118442" y="78575"/>
                </a:lnTo>
                <a:lnTo>
                  <a:pt x="116982" y="78192"/>
                </a:lnTo>
                <a:lnTo>
                  <a:pt x="114632" y="75588"/>
                </a:lnTo>
                <a:lnTo>
                  <a:pt x="112968" y="73544"/>
                </a:lnTo>
                <a:lnTo>
                  <a:pt x="108972" y="70415"/>
                </a:lnTo>
                <a:close/>
              </a:path>
              <a:path w="174625" h="109220">
                <a:moveTo>
                  <a:pt x="118442" y="78575"/>
                </a:moveTo>
                <a:lnTo>
                  <a:pt x="118328" y="79233"/>
                </a:lnTo>
                <a:lnTo>
                  <a:pt x="118823" y="78674"/>
                </a:lnTo>
                <a:lnTo>
                  <a:pt x="118442" y="78575"/>
                </a:lnTo>
                <a:close/>
              </a:path>
              <a:path w="174625" h="109220">
                <a:moveTo>
                  <a:pt x="126570" y="60945"/>
                </a:moveTo>
                <a:lnTo>
                  <a:pt x="123090" y="66013"/>
                </a:lnTo>
                <a:lnTo>
                  <a:pt x="120207" y="69950"/>
                </a:lnTo>
                <a:lnTo>
                  <a:pt x="119128" y="74623"/>
                </a:lnTo>
                <a:lnTo>
                  <a:pt x="118442" y="78575"/>
                </a:lnTo>
                <a:lnTo>
                  <a:pt x="118823" y="78674"/>
                </a:lnTo>
                <a:lnTo>
                  <a:pt x="118328" y="79233"/>
                </a:lnTo>
                <a:lnTo>
                  <a:pt x="119688" y="79233"/>
                </a:lnTo>
                <a:lnTo>
                  <a:pt x="121240" y="72295"/>
                </a:lnTo>
                <a:lnTo>
                  <a:pt x="124205" y="66606"/>
                </a:lnTo>
                <a:lnTo>
                  <a:pt x="128632" y="64513"/>
                </a:lnTo>
                <a:lnTo>
                  <a:pt x="132820" y="64513"/>
                </a:lnTo>
                <a:lnTo>
                  <a:pt x="132577" y="64209"/>
                </a:lnTo>
                <a:lnTo>
                  <a:pt x="126570" y="60945"/>
                </a:lnTo>
                <a:close/>
              </a:path>
              <a:path w="174625" h="109220">
                <a:moveTo>
                  <a:pt x="60569" y="37438"/>
                </a:moveTo>
                <a:lnTo>
                  <a:pt x="57863" y="37438"/>
                </a:lnTo>
                <a:lnTo>
                  <a:pt x="59692" y="37844"/>
                </a:lnTo>
                <a:lnTo>
                  <a:pt x="58708" y="39075"/>
                </a:lnTo>
                <a:lnTo>
                  <a:pt x="61829" y="45126"/>
                </a:lnTo>
                <a:lnTo>
                  <a:pt x="65704" y="52938"/>
                </a:lnTo>
                <a:lnTo>
                  <a:pt x="69246" y="60945"/>
                </a:lnTo>
                <a:lnTo>
                  <a:pt x="72125" y="68972"/>
                </a:lnTo>
                <a:lnTo>
                  <a:pt x="88153" y="73582"/>
                </a:lnTo>
                <a:lnTo>
                  <a:pt x="92821" y="72236"/>
                </a:lnTo>
                <a:lnTo>
                  <a:pt x="90845" y="72236"/>
                </a:lnTo>
                <a:lnTo>
                  <a:pt x="88064" y="71893"/>
                </a:lnTo>
                <a:lnTo>
                  <a:pt x="88806" y="71664"/>
                </a:lnTo>
                <a:lnTo>
                  <a:pt x="75520" y="67943"/>
                </a:lnTo>
                <a:lnTo>
                  <a:pt x="73903" y="67943"/>
                </a:lnTo>
                <a:lnTo>
                  <a:pt x="73332" y="67330"/>
                </a:lnTo>
                <a:lnTo>
                  <a:pt x="72709" y="67156"/>
                </a:lnTo>
                <a:lnTo>
                  <a:pt x="73627" y="67156"/>
                </a:lnTo>
                <a:lnTo>
                  <a:pt x="71023" y="59732"/>
                </a:lnTo>
                <a:lnTo>
                  <a:pt x="67620" y="51823"/>
                </a:lnTo>
                <a:lnTo>
                  <a:pt x="63888" y="44072"/>
                </a:lnTo>
                <a:lnTo>
                  <a:pt x="60569" y="37438"/>
                </a:lnTo>
                <a:close/>
              </a:path>
              <a:path w="174625" h="109220">
                <a:moveTo>
                  <a:pt x="88806" y="71664"/>
                </a:moveTo>
                <a:lnTo>
                  <a:pt x="88064" y="71893"/>
                </a:lnTo>
                <a:lnTo>
                  <a:pt x="90845" y="72236"/>
                </a:lnTo>
                <a:lnTo>
                  <a:pt x="88806" y="71664"/>
                </a:lnTo>
                <a:close/>
              </a:path>
              <a:path w="174625" h="109220">
                <a:moveTo>
                  <a:pt x="101288" y="68737"/>
                </a:moveTo>
                <a:lnTo>
                  <a:pt x="94373" y="69954"/>
                </a:lnTo>
                <a:lnTo>
                  <a:pt x="88806" y="71664"/>
                </a:lnTo>
                <a:lnTo>
                  <a:pt x="90845" y="72236"/>
                </a:lnTo>
                <a:lnTo>
                  <a:pt x="92821" y="72236"/>
                </a:lnTo>
                <a:lnTo>
                  <a:pt x="94175" y="71845"/>
                </a:lnTo>
                <a:lnTo>
                  <a:pt x="100662" y="70415"/>
                </a:lnTo>
                <a:lnTo>
                  <a:pt x="108972" y="70415"/>
                </a:lnTo>
                <a:lnTo>
                  <a:pt x="107816" y="69510"/>
                </a:lnTo>
                <a:lnTo>
                  <a:pt x="101288" y="68737"/>
                </a:lnTo>
                <a:close/>
              </a:path>
              <a:path w="174625" h="109220">
                <a:moveTo>
                  <a:pt x="25275" y="67638"/>
                </a:moveTo>
                <a:lnTo>
                  <a:pt x="24804" y="67852"/>
                </a:lnTo>
                <a:lnTo>
                  <a:pt x="24970" y="68349"/>
                </a:lnTo>
                <a:lnTo>
                  <a:pt x="25275" y="67638"/>
                </a:lnTo>
                <a:close/>
              </a:path>
              <a:path w="174625" h="109220">
                <a:moveTo>
                  <a:pt x="25901" y="67638"/>
                </a:moveTo>
                <a:lnTo>
                  <a:pt x="25275" y="67638"/>
                </a:lnTo>
                <a:lnTo>
                  <a:pt x="24970" y="68349"/>
                </a:lnTo>
                <a:lnTo>
                  <a:pt x="26124" y="68349"/>
                </a:lnTo>
                <a:lnTo>
                  <a:pt x="25901" y="67638"/>
                </a:lnTo>
                <a:close/>
              </a:path>
              <a:path w="174625" h="109220">
                <a:moveTo>
                  <a:pt x="73332" y="67330"/>
                </a:moveTo>
                <a:lnTo>
                  <a:pt x="73903" y="67943"/>
                </a:lnTo>
                <a:lnTo>
                  <a:pt x="73727" y="67441"/>
                </a:lnTo>
                <a:lnTo>
                  <a:pt x="73332" y="67330"/>
                </a:lnTo>
                <a:close/>
              </a:path>
              <a:path w="174625" h="109220">
                <a:moveTo>
                  <a:pt x="73727" y="67441"/>
                </a:moveTo>
                <a:lnTo>
                  <a:pt x="73903" y="67943"/>
                </a:lnTo>
                <a:lnTo>
                  <a:pt x="75520" y="67943"/>
                </a:lnTo>
                <a:lnTo>
                  <a:pt x="73727" y="67441"/>
                </a:lnTo>
                <a:close/>
              </a:path>
              <a:path w="174625" h="109220">
                <a:moveTo>
                  <a:pt x="25755" y="40157"/>
                </a:moveTo>
                <a:lnTo>
                  <a:pt x="24881" y="41451"/>
                </a:lnTo>
                <a:lnTo>
                  <a:pt x="22175" y="47936"/>
                </a:lnTo>
                <a:lnTo>
                  <a:pt x="21799" y="52904"/>
                </a:lnTo>
                <a:lnTo>
                  <a:pt x="21723" y="55256"/>
                </a:lnTo>
                <a:lnTo>
                  <a:pt x="22768" y="61750"/>
                </a:lnTo>
                <a:lnTo>
                  <a:pt x="24804" y="67852"/>
                </a:lnTo>
                <a:lnTo>
                  <a:pt x="25275" y="67638"/>
                </a:lnTo>
                <a:lnTo>
                  <a:pt x="25901" y="67638"/>
                </a:lnTo>
                <a:lnTo>
                  <a:pt x="24146" y="62053"/>
                </a:lnTo>
                <a:lnTo>
                  <a:pt x="23195" y="55992"/>
                </a:lnTo>
                <a:lnTo>
                  <a:pt x="23310" y="51823"/>
                </a:lnTo>
                <a:lnTo>
                  <a:pt x="23530" y="48563"/>
                </a:lnTo>
                <a:lnTo>
                  <a:pt x="25244" y="44429"/>
                </a:lnTo>
                <a:lnTo>
                  <a:pt x="24703" y="42111"/>
                </a:lnTo>
                <a:lnTo>
                  <a:pt x="26311" y="42111"/>
                </a:lnTo>
                <a:lnTo>
                  <a:pt x="25755" y="40157"/>
                </a:lnTo>
                <a:close/>
              </a:path>
              <a:path w="174625" h="109220">
                <a:moveTo>
                  <a:pt x="73627" y="67156"/>
                </a:moveTo>
                <a:lnTo>
                  <a:pt x="72709" y="67156"/>
                </a:lnTo>
                <a:lnTo>
                  <a:pt x="73205" y="67194"/>
                </a:lnTo>
                <a:lnTo>
                  <a:pt x="73344" y="67333"/>
                </a:lnTo>
                <a:lnTo>
                  <a:pt x="73727" y="67441"/>
                </a:lnTo>
                <a:lnTo>
                  <a:pt x="73627" y="67156"/>
                </a:lnTo>
                <a:close/>
              </a:path>
              <a:path w="174625" h="109220">
                <a:moveTo>
                  <a:pt x="26311" y="42111"/>
                </a:moveTo>
                <a:lnTo>
                  <a:pt x="24703" y="42111"/>
                </a:lnTo>
                <a:lnTo>
                  <a:pt x="26062" y="42454"/>
                </a:lnTo>
                <a:lnTo>
                  <a:pt x="25244" y="44429"/>
                </a:lnTo>
                <a:lnTo>
                  <a:pt x="26316" y="49033"/>
                </a:lnTo>
                <a:lnTo>
                  <a:pt x="28031" y="55992"/>
                </a:lnTo>
                <a:lnTo>
                  <a:pt x="31358" y="62355"/>
                </a:lnTo>
                <a:lnTo>
                  <a:pt x="32577" y="64273"/>
                </a:lnTo>
                <a:lnTo>
                  <a:pt x="33746" y="67054"/>
                </a:lnTo>
                <a:lnTo>
                  <a:pt x="37234" y="67330"/>
                </a:lnTo>
                <a:lnTo>
                  <a:pt x="41689" y="65517"/>
                </a:lnTo>
                <a:lnTo>
                  <a:pt x="36756" y="65517"/>
                </a:lnTo>
                <a:lnTo>
                  <a:pt x="32816" y="61273"/>
                </a:lnTo>
                <a:lnTo>
                  <a:pt x="29982" y="55070"/>
                </a:lnTo>
                <a:lnTo>
                  <a:pt x="27844" y="47936"/>
                </a:lnTo>
                <a:lnTo>
                  <a:pt x="26311" y="42111"/>
                </a:lnTo>
                <a:close/>
              </a:path>
              <a:path w="174625" h="109220">
                <a:moveTo>
                  <a:pt x="54496" y="59317"/>
                </a:moveTo>
                <a:lnTo>
                  <a:pt x="48783" y="60399"/>
                </a:lnTo>
                <a:lnTo>
                  <a:pt x="42775" y="62888"/>
                </a:lnTo>
                <a:lnTo>
                  <a:pt x="36756" y="65517"/>
                </a:lnTo>
                <a:lnTo>
                  <a:pt x="41689" y="65517"/>
                </a:lnTo>
                <a:lnTo>
                  <a:pt x="50116" y="62088"/>
                </a:lnTo>
                <a:lnTo>
                  <a:pt x="56771" y="61085"/>
                </a:lnTo>
                <a:lnTo>
                  <a:pt x="56738" y="60310"/>
                </a:lnTo>
                <a:lnTo>
                  <a:pt x="54548" y="60310"/>
                </a:lnTo>
                <a:lnTo>
                  <a:pt x="54496" y="59317"/>
                </a:lnTo>
                <a:close/>
              </a:path>
              <a:path w="174625" h="109220">
                <a:moveTo>
                  <a:pt x="55488" y="59129"/>
                </a:moveTo>
                <a:lnTo>
                  <a:pt x="54496" y="59317"/>
                </a:lnTo>
                <a:lnTo>
                  <a:pt x="54548" y="60310"/>
                </a:lnTo>
                <a:lnTo>
                  <a:pt x="55488" y="59129"/>
                </a:lnTo>
                <a:close/>
              </a:path>
              <a:path w="174625" h="109220">
                <a:moveTo>
                  <a:pt x="56689" y="59129"/>
                </a:moveTo>
                <a:lnTo>
                  <a:pt x="55488" y="59129"/>
                </a:lnTo>
                <a:lnTo>
                  <a:pt x="54548" y="60310"/>
                </a:lnTo>
                <a:lnTo>
                  <a:pt x="56738" y="60310"/>
                </a:lnTo>
                <a:lnTo>
                  <a:pt x="56689" y="59129"/>
                </a:lnTo>
                <a:close/>
              </a:path>
              <a:path w="174625" h="109220">
                <a:moveTo>
                  <a:pt x="59324" y="34948"/>
                </a:moveTo>
                <a:lnTo>
                  <a:pt x="55522" y="40342"/>
                </a:lnTo>
                <a:lnTo>
                  <a:pt x="54169" y="46796"/>
                </a:lnTo>
                <a:lnTo>
                  <a:pt x="54196" y="52904"/>
                </a:lnTo>
                <a:lnTo>
                  <a:pt x="54322" y="55992"/>
                </a:lnTo>
                <a:lnTo>
                  <a:pt x="54496" y="59317"/>
                </a:lnTo>
                <a:lnTo>
                  <a:pt x="55488" y="59129"/>
                </a:lnTo>
                <a:lnTo>
                  <a:pt x="56689" y="59129"/>
                </a:lnTo>
                <a:lnTo>
                  <a:pt x="56444" y="53667"/>
                </a:lnTo>
                <a:lnTo>
                  <a:pt x="55094" y="43597"/>
                </a:lnTo>
                <a:lnTo>
                  <a:pt x="58708" y="39075"/>
                </a:lnTo>
                <a:lnTo>
                  <a:pt x="57863" y="37438"/>
                </a:lnTo>
                <a:lnTo>
                  <a:pt x="60569" y="37438"/>
                </a:lnTo>
                <a:lnTo>
                  <a:pt x="59324" y="34948"/>
                </a:lnTo>
                <a:close/>
              </a:path>
              <a:path w="174625" h="109220">
                <a:moveTo>
                  <a:pt x="24703" y="42111"/>
                </a:moveTo>
                <a:lnTo>
                  <a:pt x="25244" y="44429"/>
                </a:lnTo>
                <a:lnTo>
                  <a:pt x="26062" y="42454"/>
                </a:lnTo>
                <a:lnTo>
                  <a:pt x="24703" y="42111"/>
                </a:lnTo>
                <a:close/>
              </a:path>
              <a:path w="174625" h="109220">
                <a:moveTo>
                  <a:pt x="26177" y="39533"/>
                </a:moveTo>
                <a:lnTo>
                  <a:pt x="25681" y="39901"/>
                </a:lnTo>
                <a:lnTo>
                  <a:pt x="25755" y="40157"/>
                </a:lnTo>
                <a:lnTo>
                  <a:pt x="26177" y="39533"/>
                </a:lnTo>
                <a:close/>
              </a:path>
              <a:path w="174625" h="109220">
                <a:moveTo>
                  <a:pt x="57863" y="37438"/>
                </a:moveTo>
                <a:lnTo>
                  <a:pt x="58708" y="39075"/>
                </a:lnTo>
                <a:lnTo>
                  <a:pt x="59692" y="37844"/>
                </a:lnTo>
                <a:lnTo>
                  <a:pt x="57863" y="37438"/>
                </a:lnTo>
                <a:close/>
              </a:path>
              <a:path w="174625" h="109220">
                <a:moveTo>
                  <a:pt x="65108" y="10484"/>
                </a:moveTo>
                <a:lnTo>
                  <a:pt x="34726" y="10484"/>
                </a:lnTo>
                <a:lnTo>
                  <a:pt x="63591" y="10704"/>
                </a:lnTo>
                <a:lnTo>
                  <a:pt x="64391" y="11060"/>
                </a:lnTo>
                <a:lnTo>
                  <a:pt x="65108" y="10484"/>
                </a:lnTo>
                <a:close/>
              </a:path>
              <a:path w="174625" h="109220">
                <a:moveTo>
                  <a:pt x="63619" y="8288"/>
                </a:moveTo>
                <a:lnTo>
                  <a:pt x="63222" y="8532"/>
                </a:lnTo>
                <a:lnTo>
                  <a:pt x="64658" y="8291"/>
                </a:lnTo>
                <a:lnTo>
                  <a:pt x="63619" y="8288"/>
                </a:lnTo>
                <a:close/>
              </a:path>
              <a:path w="174625" h="109220">
                <a:moveTo>
                  <a:pt x="88515" y="0"/>
                </a:moveTo>
                <a:lnTo>
                  <a:pt x="75043" y="1263"/>
                </a:lnTo>
                <a:lnTo>
                  <a:pt x="63619" y="8288"/>
                </a:lnTo>
                <a:lnTo>
                  <a:pt x="64658" y="8291"/>
                </a:lnTo>
                <a:lnTo>
                  <a:pt x="63222" y="8532"/>
                </a:lnTo>
                <a:lnTo>
                  <a:pt x="67539" y="8532"/>
                </a:lnTo>
                <a:lnTo>
                  <a:pt x="69595" y="6882"/>
                </a:lnTo>
                <a:lnTo>
                  <a:pt x="75546" y="3992"/>
                </a:lnTo>
                <a:lnTo>
                  <a:pt x="81981" y="2512"/>
                </a:lnTo>
                <a:lnTo>
                  <a:pt x="98389" y="2512"/>
                </a:lnTo>
                <a:lnTo>
                  <a:pt x="88515" y="0"/>
                </a:lnTo>
                <a:close/>
              </a:path>
            </a:pathLst>
          </a:custGeom>
          <a:solidFill>
            <a:srgbClr val="3A2303">
              <a:alpha val="79998"/>
            </a:srgbClr>
          </a:solidFill>
        </p:spPr>
        <p:txBody>
          <a:bodyPr wrap="square" lIns="0" tIns="0" rIns="0" bIns="0" rtlCol="0"/>
          <a:lstStyle/>
          <a:p>
            <a:endParaRPr/>
          </a:p>
        </p:txBody>
      </p:sp>
      <p:sp>
        <p:nvSpPr>
          <p:cNvPr id="1186" name="object 1186"/>
          <p:cNvSpPr/>
          <p:nvPr/>
        </p:nvSpPr>
        <p:spPr>
          <a:xfrm>
            <a:off x="2303235" y="4357787"/>
            <a:ext cx="100965" cy="78740"/>
          </a:xfrm>
          <a:custGeom>
            <a:avLst/>
            <a:gdLst/>
            <a:ahLst/>
            <a:cxnLst/>
            <a:rect l="l" t="t" r="r" b="b"/>
            <a:pathLst>
              <a:path w="100964" h="78739">
                <a:moveTo>
                  <a:pt x="68630" y="61809"/>
                </a:moveTo>
                <a:lnTo>
                  <a:pt x="18450" y="61809"/>
                </a:lnTo>
                <a:lnTo>
                  <a:pt x="34015" y="67667"/>
                </a:lnTo>
                <a:lnTo>
                  <a:pt x="44768" y="75022"/>
                </a:lnTo>
                <a:lnTo>
                  <a:pt x="48780" y="78638"/>
                </a:lnTo>
                <a:lnTo>
                  <a:pt x="68630" y="61809"/>
                </a:lnTo>
                <a:close/>
              </a:path>
              <a:path w="100964" h="78739">
                <a:moveTo>
                  <a:pt x="42481" y="17729"/>
                </a:moveTo>
                <a:lnTo>
                  <a:pt x="42024" y="17881"/>
                </a:lnTo>
                <a:lnTo>
                  <a:pt x="0" y="62687"/>
                </a:lnTo>
                <a:lnTo>
                  <a:pt x="18450" y="61809"/>
                </a:lnTo>
                <a:lnTo>
                  <a:pt x="68630" y="61809"/>
                </a:lnTo>
                <a:lnTo>
                  <a:pt x="98729" y="24980"/>
                </a:lnTo>
                <a:lnTo>
                  <a:pt x="99880" y="18948"/>
                </a:lnTo>
                <a:lnTo>
                  <a:pt x="48742" y="18948"/>
                </a:lnTo>
                <a:lnTo>
                  <a:pt x="44970" y="18783"/>
                </a:lnTo>
                <a:lnTo>
                  <a:pt x="43675" y="18389"/>
                </a:lnTo>
                <a:lnTo>
                  <a:pt x="42481" y="17729"/>
                </a:lnTo>
                <a:close/>
              </a:path>
              <a:path w="100964" h="78739">
                <a:moveTo>
                  <a:pt x="98031" y="0"/>
                </a:moveTo>
                <a:lnTo>
                  <a:pt x="96583" y="1790"/>
                </a:lnTo>
                <a:lnTo>
                  <a:pt x="94678" y="3289"/>
                </a:lnTo>
                <a:lnTo>
                  <a:pt x="91338" y="5549"/>
                </a:lnTo>
                <a:lnTo>
                  <a:pt x="86296" y="8547"/>
                </a:lnTo>
                <a:lnTo>
                  <a:pt x="84429" y="9728"/>
                </a:lnTo>
                <a:lnTo>
                  <a:pt x="51168" y="18503"/>
                </a:lnTo>
                <a:lnTo>
                  <a:pt x="48742" y="18948"/>
                </a:lnTo>
                <a:lnTo>
                  <a:pt x="99880" y="18948"/>
                </a:lnTo>
                <a:lnTo>
                  <a:pt x="100533" y="15526"/>
                </a:lnTo>
                <a:lnTo>
                  <a:pt x="100328" y="8051"/>
                </a:lnTo>
                <a:lnTo>
                  <a:pt x="99149" y="2795"/>
                </a:lnTo>
                <a:lnTo>
                  <a:pt x="98031" y="0"/>
                </a:lnTo>
                <a:close/>
              </a:path>
            </a:pathLst>
          </a:custGeom>
          <a:solidFill>
            <a:srgbClr val="601080">
              <a:alpha val="79998"/>
            </a:srgbClr>
          </a:solidFill>
        </p:spPr>
        <p:txBody>
          <a:bodyPr wrap="square" lIns="0" tIns="0" rIns="0" bIns="0" rtlCol="0"/>
          <a:lstStyle/>
          <a:p>
            <a:endParaRPr/>
          </a:p>
        </p:txBody>
      </p:sp>
      <p:sp>
        <p:nvSpPr>
          <p:cNvPr id="1187" name="object 1187"/>
          <p:cNvSpPr/>
          <p:nvPr/>
        </p:nvSpPr>
        <p:spPr>
          <a:xfrm>
            <a:off x="2303233" y="4361634"/>
            <a:ext cx="93980" cy="59055"/>
          </a:xfrm>
          <a:custGeom>
            <a:avLst/>
            <a:gdLst/>
            <a:ahLst/>
            <a:cxnLst/>
            <a:rect l="l" t="t" r="r" b="b"/>
            <a:pathLst>
              <a:path w="93980" h="59054">
                <a:moveTo>
                  <a:pt x="42481" y="13881"/>
                </a:moveTo>
                <a:lnTo>
                  <a:pt x="42024" y="14033"/>
                </a:lnTo>
                <a:lnTo>
                  <a:pt x="0" y="58839"/>
                </a:lnTo>
                <a:lnTo>
                  <a:pt x="2298" y="58127"/>
                </a:lnTo>
                <a:lnTo>
                  <a:pt x="4584" y="57670"/>
                </a:lnTo>
                <a:lnTo>
                  <a:pt x="6832" y="57429"/>
                </a:lnTo>
                <a:lnTo>
                  <a:pt x="10096" y="53746"/>
                </a:lnTo>
                <a:lnTo>
                  <a:pt x="13207" y="49911"/>
                </a:lnTo>
                <a:lnTo>
                  <a:pt x="20459" y="41325"/>
                </a:lnTo>
                <a:lnTo>
                  <a:pt x="41592" y="25793"/>
                </a:lnTo>
                <a:lnTo>
                  <a:pt x="54063" y="25793"/>
                </a:lnTo>
                <a:lnTo>
                  <a:pt x="51663" y="24790"/>
                </a:lnTo>
                <a:lnTo>
                  <a:pt x="47548" y="23533"/>
                </a:lnTo>
                <a:lnTo>
                  <a:pt x="43040" y="21831"/>
                </a:lnTo>
                <a:lnTo>
                  <a:pt x="42900" y="21018"/>
                </a:lnTo>
                <a:lnTo>
                  <a:pt x="43510" y="20891"/>
                </a:lnTo>
                <a:lnTo>
                  <a:pt x="50545" y="19621"/>
                </a:lnTo>
                <a:lnTo>
                  <a:pt x="57594" y="18249"/>
                </a:lnTo>
                <a:lnTo>
                  <a:pt x="67209" y="15100"/>
                </a:lnTo>
                <a:lnTo>
                  <a:pt x="48742" y="15100"/>
                </a:lnTo>
                <a:lnTo>
                  <a:pt x="44983" y="14935"/>
                </a:lnTo>
                <a:lnTo>
                  <a:pt x="43675" y="14541"/>
                </a:lnTo>
                <a:lnTo>
                  <a:pt x="42481" y="13881"/>
                </a:lnTo>
                <a:close/>
              </a:path>
              <a:path w="93980" h="59054">
                <a:moveTo>
                  <a:pt x="54063" y="25793"/>
                </a:moveTo>
                <a:lnTo>
                  <a:pt x="41592" y="25793"/>
                </a:lnTo>
                <a:lnTo>
                  <a:pt x="49199" y="26200"/>
                </a:lnTo>
                <a:lnTo>
                  <a:pt x="54223" y="28638"/>
                </a:lnTo>
                <a:lnTo>
                  <a:pt x="62471" y="33299"/>
                </a:lnTo>
                <a:lnTo>
                  <a:pt x="66065" y="35801"/>
                </a:lnTo>
                <a:lnTo>
                  <a:pt x="69849" y="37998"/>
                </a:lnTo>
                <a:lnTo>
                  <a:pt x="69087" y="36296"/>
                </a:lnTo>
                <a:lnTo>
                  <a:pt x="68021" y="34747"/>
                </a:lnTo>
                <a:lnTo>
                  <a:pt x="63665" y="30226"/>
                </a:lnTo>
                <a:lnTo>
                  <a:pt x="59651" y="28130"/>
                </a:lnTo>
                <a:lnTo>
                  <a:pt x="54063" y="25793"/>
                </a:lnTo>
                <a:close/>
              </a:path>
              <a:path w="93980" h="59054">
                <a:moveTo>
                  <a:pt x="93802" y="0"/>
                </a:moveTo>
                <a:lnTo>
                  <a:pt x="93167" y="469"/>
                </a:lnTo>
                <a:lnTo>
                  <a:pt x="91338" y="1701"/>
                </a:lnTo>
                <a:lnTo>
                  <a:pt x="89776" y="2641"/>
                </a:lnTo>
                <a:lnTo>
                  <a:pt x="88201" y="3556"/>
                </a:lnTo>
                <a:lnTo>
                  <a:pt x="86296" y="4699"/>
                </a:lnTo>
                <a:lnTo>
                  <a:pt x="51168" y="14668"/>
                </a:lnTo>
                <a:lnTo>
                  <a:pt x="48742" y="15100"/>
                </a:lnTo>
                <a:lnTo>
                  <a:pt x="67209" y="15100"/>
                </a:lnTo>
                <a:lnTo>
                  <a:pt x="67906" y="14871"/>
                </a:lnTo>
                <a:lnTo>
                  <a:pt x="91351" y="2514"/>
                </a:lnTo>
                <a:lnTo>
                  <a:pt x="93802" y="0"/>
                </a:lnTo>
                <a:close/>
              </a:path>
            </a:pathLst>
          </a:custGeom>
          <a:solidFill>
            <a:srgbClr val="50076C">
              <a:alpha val="79998"/>
            </a:srgbClr>
          </a:solidFill>
        </p:spPr>
        <p:txBody>
          <a:bodyPr wrap="square" lIns="0" tIns="0" rIns="0" bIns="0" rtlCol="0"/>
          <a:lstStyle/>
          <a:p>
            <a:endParaRPr/>
          </a:p>
        </p:txBody>
      </p:sp>
      <p:sp>
        <p:nvSpPr>
          <p:cNvPr id="1188" name="object 1188"/>
          <p:cNvSpPr/>
          <p:nvPr/>
        </p:nvSpPr>
        <p:spPr>
          <a:xfrm>
            <a:off x="2315552" y="4364489"/>
            <a:ext cx="88900" cy="72390"/>
          </a:xfrm>
          <a:custGeom>
            <a:avLst/>
            <a:gdLst/>
            <a:ahLst/>
            <a:cxnLst/>
            <a:rect l="l" t="t" r="r" b="b"/>
            <a:pathLst>
              <a:path w="88900" h="72389">
                <a:moveTo>
                  <a:pt x="12306" y="52705"/>
                </a:moveTo>
                <a:lnTo>
                  <a:pt x="7886" y="53238"/>
                </a:lnTo>
                <a:lnTo>
                  <a:pt x="2451" y="53975"/>
                </a:lnTo>
                <a:lnTo>
                  <a:pt x="1219" y="54165"/>
                </a:lnTo>
                <a:lnTo>
                  <a:pt x="0" y="54406"/>
                </a:lnTo>
                <a:lnTo>
                  <a:pt x="14258" y="57493"/>
                </a:lnTo>
                <a:lnTo>
                  <a:pt x="25841" y="63479"/>
                </a:lnTo>
                <a:lnTo>
                  <a:pt x="33618" y="69310"/>
                </a:lnTo>
                <a:lnTo>
                  <a:pt x="36461" y="71932"/>
                </a:lnTo>
                <a:lnTo>
                  <a:pt x="52744" y="58127"/>
                </a:lnTo>
                <a:lnTo>
                  <a:pt x="34861" y="58127"/>
                </a:lnTo>
                <a:lnTo>
                  <a:pt x="25908" y="56883"/>
                </a:lnTo>
                <a:lnTo>
                  <a:pt x="21424" y="54584"/>
                </a:lnTo>
                <a:lnTo>
                  <a:pt x="12306" y="52705"/>
                </a:lnTo>
                <a:close/>
              </a:path>
              <a:path w="88900" h="72389">
                <a:moveTo>
                  <a:pt x="87795" y="0"/>
                </a:moveTo>
                <a:lnTo>
                  <a:pt x="68757" y="34366"/>
                </a:lnTo>
                <a:lnTo>
                  <a:pt x="50266" y="50888"/>
                </a:lnTo>
                <a:lnTo>
                  <a:pt x="46697" y="53873"/>
                </a:lnTo>
                <a:lnTo>
                  <a:pt x="38845" y="57493"/>
                </a:lnTo>
                <a:lnTo>
                  <a:pt x="34861" y="58127"/>
                </a:lnTo>
                <a:lnTo>
                  <a:pt x="52744" y="58127"/>
                </a:lnTo>
                <a:lnTo>
                  <a:pt x="82944" y="27934"/>
                </a:lnTo>
                <a:lnTo>
                  <a:pt x="88666" y="10883"/>
                </a:lnTo>
                <a:lnTo>
                  <a:pt x="88569" y="4381"/>
                </a:lnTo>
                <a:lnTo>
                  <a:pt x="87795" y="0"/>
                </a:lnTo>
                <a:close/>
              </a:path>
            </a:pathLst>
          </a:custGeom>
          <a:solidFill>
            <a:srgbClr val="50076C">
              <a:alpha val="79998"/>
            </a:srgbClr>
          </a:solidFill>
        </p:spPr>
        <p:txBody>
          <a:bodyPr wrap="square" lIns="0" tIns="0" rIns="0" bIns="0" rtlCol="0"/>
          <a:lstStyle/>
          <a:p>
            <a:endParaRPr/>
          </a:p>
        </p:txBody>
      </p:sp>
      <p:sp>
        <p:nvSpPr>
          <p:cNvPr id="1189" name="object 1189"/>
          <p:cNvSpPr/>
          <p:nvPr/>
        </p:nvSpPr>
        <p:spPr>
          <a:xfrm>
            <a:off x="2253650" y="4317518"/>
            <a:ext cx="88265" cy="111760"/>
          </a:xfrm>
          <a:custGeom>
            <a:avLst/>
            <a:gdLst/>
            <a:ahLst/>
            <a:cxnLst/>
            <a:rect l="l" t="t" r="r" b="b"/>
            <a:pathLst>
              <a:path w="88264" h="111760">
                <a:moveTo>
                  <a:pt x="58635" y="0"/>
                </a:moveTo>
                <a:lnTo>
                  <a:pt x="45668" y="36611"/>
                </a:lnTo>
                <a:lnTo>
                  <a:pt x="35237" y="58859"/>
                </a:lnTo>
                <a:lnTo>
                  <a:pt x="21847" y="75786"/>
                </a:lnTo>
                <a:lnTo>
                  <a:pt x="0" y="96431"/>
                </a:lnTo>
                <a:lnTo>
                  <a:pt x="11709" y="111455"/>
                </a:lnTo>
                <a:lnTo>
                  <a:pt x="53357" y="74245"/>
                </a:lnTo>
                <a:lnTo>
                  <a:pt x="80935" y="25918"/>
                </a:lnTo>
                <a:lnTo>
                  <a:pt x="87718" y="7632"/>
                </a:lnTo>
                <a:lnTo>
                  <a:pt x="58635" y="0"/>
                </a:lnTo>
                <a:close/>
              </a:path>
            </a:pathLst>
          </a:custGeom>
          <a:solidFill>
            <a:srgbClr val="EDAE83">
              <a:alpha val="79998"/>
            </a:srgbClr>
          </a:solidFill>
        </p:spPr>
        <p:txBody>
          <a:bodyPr wrap="square" lIns="0" tIns="0" rIns="0" bIns="0" rtlCol="0"/>
          <a:lstStyle/>
          <a:p>
            <a:endParaRPr/>
          </a:p>
        </p:txBody>
      </p:sp>
      <p:sp>
        <p:nvSpPr>
          <p:cNvPr id="1190" name="object 1190"/>
          <p:cNvSpPr/>
          <p:nvPr/>
        </p:nvSpPr>
        <p:spPr>
          <a:xfrm>
            <a:off x="2262562" y="4317508"/>
            <a:ext cx="53340" cy="87630"/>
          </a:xfrm>
          <a:custGeom>
            <a:avLst/>
            <a:gdLst/>
            <a:ahLst/>
            <a:cxnLst/>
            <a:rect l="l" t="t" r="r" b="b"/>
            <a:pathLst>
              <a:path w="53339" h="87629">
                <a:moveTo>
                  <a:pt x="18512" y="66533"/>
                </a:moveTo>
                <a:lnTo>
                  <a:pt x="0" y="87452"/>
                </a:lnTo>
                <a:lnTo>
                  <a:pt x="3035" y="84658"/>
                </a:lnTo>
                <a:lnTo>
                  <a:pt x="5943" y="81724"/>
                </a:lnTo>
                <a:lnTo>
                  <a:pt x="11684" y="75361"/>
                </a:lnTo>
                <a:lnTo>
                  <a:pt x="14503" y="71945"/>
                </a:lnTo>
                <a:lnTo>
                  <a:pt x="18512" y="66533"/>
                </a:lnTo>
                <a:close/>
              </a:path>
              <a:path w="53339" h="87629">
                <a:moveTo>
                  <a:pt x="20255" y="64089"/>
                </a:moveTo>
                <a:lnTo>
                  <a:pt x="18894" y="66017"/>
                </a:lnTo>
                <a:lnTo>
                  <a:pt x="19799" y="64795"/>
                </a:lnTo>
                <a:lnTo>
                  <a:pt x="20255" y="64089"/>
                </a:lnTo>
                <a:close/>
              </a:path>
              <a:path w="53339" h="87629">
                <a:moveTo>
                  <a:pt x="32362" y="45074"/>
                </a:moveTo>
                <a:lnTo>
                  <a:pt x="28611" y="51209"/>
                </a:lnTo>
                <a:lnTo>
                  <a:pt x="24663" y="57340"/>
                </a:lnTo>
                <a:lnTo>
                  <a:pt x="22212" y="61061"/>
                </a:lnTo>
                <a:lnTo>
                  <a:pt x="20255" y="64089"/>
                </a:lnTo>
                <a:lnTo>
                  <a:pt x="29979" y="50317"/>
                </a:lnTo>
                <a:lnTo>
                  <a:pt x="32362" y="45074"/>
                </a:lnTo>
                <a:close/>
              </a:path>
              <a:path w="53339" h="87629">
                <a:moveTo>
                  <a:pt x="49720" y="0"/>
                </a:moveTo>
                <a:lnTo>
                  <a:pt x="38799" y="30905"/>
                </a:lnTo>
                <a:lnTo>
                  <a:pt x="32362" y="45074"/>
                </a:lnTo>
                <a:lnTo>
                  <a:pt x="36050" y="38657"/>
                </a:lnTo>
                <a:lnTo>
                  <a:pt x="52717" y="800"/>
                </a:lnTo>
                <a:lnTo>
                  <a:pt x="49720" y="0"/>
                </a:lnTo>
                <a:close/>
              </a:path>
            </a:pathLst>
          </a:custGeom>
          <a:solidFill>
            <a:srgbClr val="EDAE83">
              <a:alpha val="79998"/>
            </a:srgbClr>
          </a:solidFill>
        </p:spPr>
        <p:txBody>
          <a:bodyPr wrap="square" lIns="0" tIns="0" rIns="0" bIns="0" rtlCol="0"/>
          <a:lstStyle/>
          <a:p>
            <a:endParaRPr/>
          </a:p>
        </p:txBody>
      </p:sp>
      <p:sp>
        <p:nvSpPr>
          <p:cNvPr id="1191" name="object 1191"/>
          <p:cNvSpPr/>
          <p:nvPr/>
        </p:nvSpPr>
        <p:spPr>
          <a:xfrm>
            <a:off x="2308171" y="4317518"/>
            <a:ext cx="33655" cy="67945"/>
          </a:xfrm>
          <a:custGeom>
            <a:avLst/>
            <a:gdLst/>
            <a:ahLst/>
            <a:cxnLst/>
            <a:rect l="l" t="t" r="r" b="b"/>
            <a:pathLst>
              <a:path w="33655" h="67945">
                <a:moveTo>
                  <a:pt x="4114" y="0"/>
                </a:moveTo>
                <a:lnTo>
                  <a:pt x="2717" y="4076"/>
                </a:lnTo>
                <a:lnTo>
                  <a:pt x="0" y="10718"/>
                </a:lnTo>
                <a:lnTo>
                  <a:pt x="4229" y="10833"/>
                </a:lnTo>
                <a:lnTo>
                  <a:pt x="8394" y="12738"/>
                </a:lnTo>
                <a:lnTo>
                  <a:pt x="15252" y="18389"/>
                </a:lnTo>
                <a:lnTo>
                  <a:pt x="18148" y="22821"/>
                </a:lnTo>
                <a:lnTo>
                  <a:pt x="18097" y="29070"/>
                </a:lnTo>
                <a:lnTo>
                  <a:pt x="17780" y="30454"/>
                </a:lnTo>
                <a:lnTo>
                  <a:pt x="17018" y="33439"/>
                </a:lnTo>
                <a:lnTo>
                  <a:pt x="16535" y="35052"/>
                </a:lnTo>
                <a:lnTo>
                  <a:pt x="15963" y="36639"/>
                </a:lnTo>
                <a:lnTo>
                  <a:pt x="14820" y="39941"/>
                </a:lnTo>
                <a:lnTo>
                  <a:pt x="13411" y="43167"/>
                </a:lnTo>
                <a:lnTo>
                  <a:pt x="8966" y="52781"/>
                </a:lnTo>
                <a:lnTo>
                  <a:pt x="5854" y="59143"/>
                </a:lnTo>
                <a:lnTo>
                  <a:pt x="1308" y="67462"/>
                </a:lnTo>
                <a:lnTo>
                  <a:pt x="6099" y="61495"/>
                </a:lnTo>
                <a:lnTo>
                  <a:pt x="26416" y="25918"/>
                </a:lnTo>
                <a:lnTo>
                  <a:pt x="33210" y="7632"/>
                </a:lnTo>
                <a:lnTo>
                  <a:pt x="4114" y="0"/>
                </a:lnTo>
                <a:close/>
              </a:path>
            </a:pathLst>
          </a:custGeom>
          <a:solidFill>
            <a:srgbClr val="D38A59">
              <a:alpha val="79998"/>
            </a:srgbClr>
          </a:solidFill>
        </p:spPr>
        <p:txBody>
          <a:bodyPr wrap="square" lIns="0" tIns="0" rIns="0" bIns="0" rtlCol="0"/>
          <a:lstStyle/>
          <a:p>
            <a:endParaRPr/>
          </a:p>
        </p:txBody>
      </p:sp>
      <p:sp>
        <p:nvSpPr>
          <p:cNvPr id="1192" name="object 1192"/>
          <p:cNvSpPr/>
          <p:nvPr/>
        </p:nvSpPr>
        <p:spPr>
          <a:xfrm>
            <a:off x="2304647" y="4258555"/>
            <a:ext cx="50800" cy="83185"/>
          </a:xfrm>
          <a:custGeom>
            <a:avLst/>
            <a:gdLst/>
            <a:ahLst/>
            <a:cxnLst/>
            <a:rect l="l" t="t" r="r" b="b"/>
            <a:pathLst>
              <a:path w="50800" h="83185">
                <a:moveTo>
                  <a:pt x="41725" y="68713"/>
                </a:moveTo>
                <a:lnTo>
                  <a:pt x="9391" y="68713"/>
                </a:lnTo>
                <a:lnTo>
                  <a:pt x="16409" y="70140"/>
                </a:lnTo>
                <a:lnTo>
                  <a:pt x="24554" y="74403"/>
                </a:lnTo>
                <a:lnTo>
                  <a:pt x="37325" y="82816"/>
                </a:lnTo>
                <a:lnTo>
                  <a:pt x="41725" y="68713"/>
                </a:lnTo>
                <a:close/>
              </a:path>
              <a:path w="50800" h="83185">
                <a:moveTo>
                  <a:pt x="27774" y="0"/>
                </a:moveTo>
                <a:lnTo>
                  <a:pt x="14693" y="419"/>
                </a:lnTo>
                <a:lnTo>
                  <a:pt x="11938" y="15659"/>
                </a:lnTo>
                <a:lnTo>
                  <a:pt x="8910" y="30393"/>
                </a:lnTo>
                <a:lnTo>
                  <a:pt x="4935" y="47948"/>
                </a:lnTo>
                <a:lnTo>
                  <a:pt x="1477" y="62647"/>
                </a:lnTo>
                <a:lnTo>
                  <a:pt x="0" y="68808"/>
                </a:lnTo>
                <a:lnTo>
                  <a:pt x="9391" y="68713"/>
                </a:lnTo>
                <a:lnTo>
                  <a:pt x="41725" y="68713"/>
                </a:lnTo>
                <a:lnTo>
                  <a:pt x="45639" y="56165"/>
                </a:lnTo>
                <a:lnTo>
                  <a:pt x="49593" y="40870"/>
                </a:lnTo>
                <a:lnTo>
                  <a:pt x="50251" y="31158"/>
                </a:lnTo>
                <a:lnTo>
                  <a:pt x="48679" y="21259"/>
                </a:lnTo>
                <a:lnTo>
                  <a:pt x="43660" y="8963"/>
                </a:lnTo>
                <a:lnTo>
                  <a:pt x="36669" y="2652"/>
                </a:lnTo>
                <a:lnTo>
                  <a:pt x="30457" y="330"/>
                </a:lnTo>
                <a:lnTo>
                  <a:pt x="27774" y="0"/>
                </a:lnTo>
                <a:close/>
              </a:path>
            </a:pathLst>
          </a:custGeom>
          <a:solidFill>
            <a:srgbClr val="A84497">
              <a:alpha val="79998"/>
            </a:srgbClr>
          </a:solidFill>
        </p:spPr>
        <p:txBody>
          <a:bodyPr wrap="square" lIns="0" tIns="0" rIns="0" bIns="0" rtlCol="0"/>
          <a:lstStyle/>
          <a:p>
            <a:endParaRPr/>
          </a:p>
        </p:txBody>
      </p:sp>
      <p:sp>
        <p:nvSpPr>
          <p:cNvPr id="1193" name="object 1193"/>
          <p:cNvSpPr/>
          <p:nvPr/>
        </p:nvSpPr>
        <p:spPr>
          <a:xfrm>
            <a:off x="2306849" y="4258560"/>
            <a:ext cx="48260" cy="83185"/>
          </a:xfrm>
          <a:custGeom>
            <a:avLst/>
            <a:gdLst/>
            <a:ahLst/>
            <a:cxnLst/>
            <a:rect l="l" t="t" r="r" b="b"/>
            <a:pathLst>
              <a:path w="48260" h="83185">
                <a:moveTo>
                  <a:pt x="2971" y="68491"/>
                </a:moveTo>
                <a:lnTo>
                  <a:pt x="0" y="68884"/>
                </a:lnTo>
                <a:lnTo>
                  <a:pt x="5231" y="69636"/>
                </a:lnTo>
                <a:lnTo>
                  <a:pt x="13115" y="71745"/>
                </a:lnTo>
                <a:lnTo>
                  <a:pt x="23224" y="75907"/>
                </a:lnTo>
                <a:lnTo>
                  <a:pt x="35128" y="82816"/>
                </a:lnTo>
                <a:lnTo>
                  <a:pt x="38924" y="70637"/>
                </a:lnTo>
                <a:lnTo>
                  <a:pt x="20523" y="70637"/>
                </a:lnTo>
                <a:lnTo>
                  <a:pt x="18618" y="70446"/>
                </a:lnTo>
                <a:lnTo>
                  <a:pt x="14236" y="69773"/>
                </a:lnTo>
                <a:lnTo>
                  <a:pt x="11658" y="69265"/>
                </a:lnTo>
                <a:lnTo>
                  <a:pt x="6007" y="68579"/>
                </a:lnTo>
                <a:lnTo>
                  <a:pt x="2971" y="68491"/>
                </a:lnTo>
                <a:close/>
              </a:path>
              <a:path w="48260" h="83185">
                <a:moveTo>
                  <a:pt x="28291" y="342"/>
                </a:moveTo>
                <a:lnTo>
                  <a:pt x="24320" y="342"/>
                </a:lnTo>
                <a:lnTo>
                  <a:pt x="25514" y="507"/>
                </a:lnTo>
                <a:lnTo>
                  <a:pt x="30327" y="2438"/>
                </a:lnTo>
                <a:lnTo>
                  <a:pt x="32638" y="6134"/>
                </a:lnTo>
                <a:lnTo>
                  <a:pt x="34912" y="13855"/>
                </a:lnTo>
                <a:lnTo>
                  <a:pt x="34861" y="18262"/>
                </a:lnTo>
                <a:lnTo>
                  <a:pt x="34048" y="26784"/>
                </a:lnTo>
                <a:lnTo>
                  <a:pt x="33195" y="31158"/>
                </a:lnTo>
                <a:lnTo>
                  <a:pt x="31724" y="39369"/>
                </a:lnTo>
                <a:lnTo>
                  <a:pt x="31254" y="43395"/>
                </a:lnTo>
                <a:lnTo>
                  <a:pt x="30403" y="51917"/>
                </a:lnTo>
                <a:lnTo>
                  <a:pt x="29908" y="56451"/>
                </a:lnTo>
                <a:lnTo>
                  <a:pt x="20523" y="70637"/>
                </a:lnTo>
                <a:lnTo>
                  <a:pt x="38924" y="70637"/>
                </a:lnTo>
                <a:lnTo>
                  <a:pt x="43435" y="56165"/>
                </a:lnTo>
                <a:lnTo>
                  <a:pt x="47386" y="40870"/>
                </a:lnTo>
                <a:lnTo>
                  <a:pt x="48047" y="31158"/>
                </a:lnTo>
                <a:lnTo>
                  <a:pt x="46481" y="21259"/>
                </a:lnTo>
                <a:lnTo>
                  <a:pt x="41458" y="8963"/>
                </a:lnTo>
                <a:lnTo>
                  <a:pt x="34467" y="2652"/>
                </a:lnTo>
                <a:lnTo>
                  <a:pt x="28291" y="342"/>
                </a:lnTo>
                <a:close/>
              </a:path>
              <a:path w="48260" h="83185">
                <a:moveTo>
                  <a:pt x="25577" y="0"/>
                </a:moveTo>
                <a:lnTo>
                  <a:pt x="24599" y="25"/>
                </a:lnTo>
                <a:lnTo>
                  <a:pt x="23126" y="380"/>
                </a:lnTo>
                <a:lnTo>
                  <a:pt x="24320" y="342"/>
                </a:lnTo>
                <a:lnTo>
                  <a:pt x="28291" y="342"/>
                </a:lnTo>
                <a:lnTo>
                  <a:pt x="25577" y="0"/>
                </a:lnTo>
                <a:close/>
              </a:path>
            </a:pathLst>
          </a:custGeom>
          <a:solidFill>
            <a:srgbClr val="A84497">
              <a:alpha val="79998"/>
            </a:srgbClr>
          </a:solidFill>
        </p:spPr>
        <p:txBody>
          <a:bodyPr wrap="square" lIns="0" tIns="0" rIns="0" bIns="0" rtlCol="0"/>
          <a:lstStyle/>
          <a:p>
            <a:endParaRPr/>
          </a:p>
        </p:txBody>
      </p:sp>
      <p:sp>
        <p:nvSpPr>
          <p:cNvPr id="1194" name="object 1194"/>
          <p:cNvSpPr/>
          <p:nvPr/>
        </p:nvSpPr>
        <p:spPr>
          <a:xfrm>
            <a:off x="2174792" y="4380601"/>
            <a:ext cx="33655" cy="32384"/>
          </a:xfrm>
          <a:custGeom>
            <a:avLst/>
            <a:gdLst/>
            <a:ahLst/>
            <a:cxnLst/>
            <a:rect l="l" t="t" r="r" b="b"/>
            <a:pathLst>
              <a:path w="33655" h="32385">
                <a:moveTo>
                  <a:pt x="23037" y="0"/>
                </a:moveTo>
                <a:lnTo>
                  <a:pt x="0" y="22301"/>
                </a:lnTo>
                <a:lnTo>
                  <a:pt x="635" y="26301"/>
                </a:lnTo>
                <a:lnTo>
                  <a:pt x="6248" y="32118"/>
                </a:lnTo>
                <a:lnTo>
                  <a:pt x="11099" y="32270"/>
                </a:lnTo>
                <a:lnTo>
                  <a:pt x="15062" y="31838"/>
                </a:lnTo>
                <a:lnTo>
                  <a:pt x="16865" y="31661"/>
                </a:lnTo>
                <a:lnTo>
                  <a:pt x="18707" y="31305"/>
                </a:lnTo>
                <a:lnTo>
                  <a:pt x="22021" y="30302"/>
                </a:lnTo>
                <a:lnTo>
                  <a:pt x="23749" y="29654"/>
                </a:lnTo>
                <a:lnTo>
                  <a:pt x="26047" y="26695"/>
                </a:lnTo>
                <a:lnTo>
                  <a:pt x="25057" y="24790"/>
                </a:lnTo>
                <a:lnTo>
                  <a:pt x="23159" y="24015"/>
                </a:lnTo>
                <a:lnTo>
                  <a:pt x="19443" y="24015"/>
                </a:lnTo>
                <a:lnTo>
                  <a:pt x="17919" y="23279"/>
                </a:lnTo>
                <a:lnTo>
                  <a:pt x="22301" y="16294"/>
                </a:lnTo>
                <a:lnTo>
                  <a:pt x="26847" y="13487"/>
                </a:lnTo>
                <a:lnTo>
                  <a:pt x="30213" y="11595"/>
                </a:lnTo>
                <a:lnTo>
                  <a:pt x="33032" y="5486"/>
                </a:lnTo>
                <a:lnTo>
                  <a:pt x="32550" y="1104"/>
                </a:lnTo>
                <a:lnTo>
                  <a:pt x="28733" y="444"/>
                </a:lnTo>
                <a:lnTo>
                  <a:pt x="27979" y="431"/>
                </a:lnTo>
                <a:lnTo>
                  <a:pt x="27165" y="152"/>
                </a:lnTo>
                <a:lnTo>
                  <a:pt x="26187" y="63"/>
                </a:lnTo>
                <a:lnTo>
                  <a:pt x="23037" y="0"/>
                </a:lnTo>
                <a:close/>
              </a:path>
              <a:path w="33655" h="32385">
                <a:moveTo>
                  <a:pt x="22567" y="23774"/>
                </a:moveTo>
                <a:lnTo>
                  <a:pt x="21018" y="23837"/>
                </a:lnTo>
                <a:lnTo>
                  <a:pt x="20307" y="23888"/>
                </a:lnTo>
                <a:lnTo>
                  <a:pt x="19443" y="24015"/>
                </a:lnTo>
                <a:lnTo>
                  <a:pt x="23159" y="24015"/>
                </a:lnTo>
                <a:lnTo>
                  <a:pt x="22567" y="23774"/>
                </a:lnTo>
                <a:close/>
              </a:path>
              <a:path w="33655" h="32385">
                <a:moveTo>
                  <a:pt x="28651" y="431"/>
                </a:moveTo>
                <a:lnTo>
                  <a:pt x="28016" y="444"/>
                </a:lnTo>
                <a:lnTo>
                  <a:pt x="28733" y="444"/>
                </a:lnTo>
                <a:close/>
              </a:path>
            </a:pathLst>
          </a:custGeom>
          <a:solidFill>
            <a:srgbClr val="EDAE83">
              <a:alpha val="79998"/>
            </a:srgbClr>
          </a:solidFill>
        </p:spPr>
        <p:txBody>
          <a:bodyPr wrap="square" lIns="0" tIns="0" rIns="0" bIns="0" rtlCol="0"/>
          <a:lstStyle/>
          <a:p>
            <a:endParaRPr/>
          </a:p>
        </p:txBody>
      </p:sp>
      <p:sp>
        <p:nvSpPr>
          <p:cNvPr id="1195" name="object 1195"/>
          <p:cNvSpPr/>
          <p:nvPr/>
        </p:nvSpPr>
        <p:spPr>
          <a:xfrm>
            <a:off x="2186901" y="4393439"/>
            <a:ext cx="15875" cy="19685"/>
          </a:xfrm>
          <a:custGeom>
            <a:avLst/>
            <a:gdLst/>
            <a:ahLst/>
            <a:cxnLst/>
            <a:rect l="l" t="t" r="r" b="b"/>
            <a:pathLst>
              <a:path w="15875" h="19685">
                <a:moveTo>
                  <a:pt x="11023" y="0"/>
                </a:moveTo>
                <a:lnTo>
                  <a:pt x="6464" y="1689"/>
                </a:lnTo>
                <a:lnTo>
                  <a:pt x="1498" y="7365"/>
                </a:lnTo>
                <a:lnTo>
                  <a:pt x="63" y="10388"/>
                </a:lnTo>
                <a:lnTo>
                  <a:pt x="0" y="14947"/>
                </a:lnTo>
                <a:lnTo>
                  <a:pt x="419" y="16382"/>
                </a:lnTo>
                <a:lnTo>
                  <a:pt x="1638" y="18173"/>
                </a:lnTo>
                <a:lnTo>
                  <a:pt x="2413" y="19062"/>
                </a:lnTo>
                <a:lnTo>
                  <a:pt x="4762" y="18821"/>
                </a:lnTo>
                <a:lnTo>
                  <a:pt x="6604" y="18478"/>
                </a:lnTo>
                <a:lnTo>
                  <a:pt x="9906" y="17462"/>
                </a:lnTo>
                <a:lnTo>
                  <a:pt x="11633" y="16814"/>
                </a:lnTo>
                <a:lnTo>
                  <a:pt x="13931" y="13855"/>
                </a:lnTo>
                <a:lnTo>
                  <a:pt x="12941" y="11950"/>
                </a:lnTo>
                <a:lnTo>
                  <a:pt x="11047" y="11175"/>
                </a:lnTo>
                <a:lnTo>
                  <a:pt x="7327" y="11175"/>
                </a:lnTo>
                <a:lnTo>
                  <a:pt x="5803" y="10439"/>
                </a:lnTo>
                <a:lnTo>
                  <a:pt x="10185" y="3454"/>
                </a:lnTo>
                <a:lnTo>
                  <a:pt x="14325" y="927"/>
                </a:lnTo>
                <a:lnTo>
                  <a:pt x="15557" y="12"/>
                </a:lnTo>
                <a:lnTo>
                  <a:pt x="11023" y="0"/>
                </a:lnTo>
                <a:close/>
              </a:path>
              <a:path w="15875" h="19685">
                <a:moveTo>
                  <a:pt x="10464" y="10934"/>
                </a:moveTo>
                <a:lnTo>
                  <a:pt x="8915" y="10998"/>
                </a:lnTo>
                <a:lnTo>
                  <a:pt x="8191" y="11048"/>
                </a:lnTo>
                <a:lnTo>
                  <a:pt x="7327" y="11175"/>
                </a:lnTo>
                <a:lnTo>
                  <a:pt x="11047" y="11175"/>
                </a:lnTo>
                <a:lnTo>
                  <a:pt x="10464" y="10934"/>
                </a:lnTo>
                <a:close/>
              </a:path>
            </a:pathLst>
          </a:custGeom>
          <a:solidFill>
            <a:srgbClr val="EDAE83">
              <a:alpha val="79998"/>
            </a:srgbClr>
          </a:solidFill>
        </p:spPr>
        <p:txBody>
          <a:bodyPr wrap="square" lIns="0" tIns="0" rIns="0" bIns="0" rtlCol="0"/>
          <a:lstStyle/>
          <a:p>
            <a:endParaRPr/>
          </a:p>
        </p:txBody>
      </p:sp>
      <p:sp>
        <p:nvSpPr>
          <p:cNvPr id="1196" name="object 1196"/>
          <p:cNvSpPr/>
          <p:nvPr/>
        </p:nvSpPr>
        <p:spPr>
          <a:xfrm>
            <a:off x="2178127" y="4388318"/>
            <a:ext cx="10160" cy="23495"/>
          </a:xfrm>
          <a:custGeom>
            <a:avLst/>
            <a:gdLst/>
            <a:ahLst/>
            <a:cxnLst/>
            <a:rect l="l" t="t" r="r" b="b"/>
            <a:pathLst>
              <a:path w="10160" h="23495">
                <a:moveTo>
                  <a:pt x="9982" y="0"/>
                </a:moveTo>
                <a:lnTo>
                  <a:pt x="0" y="15227"/>
                </a:lnTo>
                <a:lnTo>
                  <a:pt x="25" y="17297"/>
                </a:lnTo>
                <a:lnTo>
                  <a:pt x="3073" y="23380"/>
                </a:lnTo>
                <a:lnTo>
                  <a:pt x="2032" y="19392"/>
                </a:lnTo>
                <a:lnTo>
                  <a:pt x="2065" y="15227"/>
                </a:lnTo>
                <a:lnTo>
                  <a:pt x="4660" y="6972"/>
                </a:lnTo>
                <a:lnTo>
                  <a:pt x="7429" y="3543"/>
                </a:lnTo>
                <a:lnTo>
                  <a:pt x="9982" y="0"/>
                </a:lnTo>
                <a:close/>
              </a:path>
            </a:pathLst>
          </a:custGeom>
          <a:solidFill>
            <a:srgbClr val="EDAE83">
              <a:alpha val="79998"/>
            </a:srgbClr>
          </a:solidFill>
        </p:spPr>
        <p:txBody>
          <a:bodyPr wrap="square" lIns="0" tIns="0" rIns="0" bIns="0" rtlCol="0"/>
          <a:lstStyle/>
          <a:p>
            <a:endParaRPr/>
          </a:p>
        </p:txBody>
      </p:sp>
      <p:sp>
        <p:nvSpPr>
          <p:cNvPr id="1197" name="object 1197"/>
          <p:cNvSpPr/>
          <p:nvPr/>
        </p:nvSpPr>
        <p:spPr>
          <a:xfrm>
            <a:off x="2177869" y="4380498"/>
            <a:ext cx="37465" cy="41275"/>
          </a:xfrm>
          <a:custGeom>
            <a:avLst/>
            <a:gdLst/>
            <a:ahLst/>
            <a:cxnLst/>
            <a:rect l="l" t="t" r="r" b="b"/>
            <a:pathLst>
              <a:path w="37464" h="41275">
                <a:moveTo>
                  <a:pt x="22548" y="0"/>
                </a:moveTo>
                <a:lnTo>
                  <a:pt x="1923" y="17932"/>
                </a:lnTo>
                <a:lnTo>
                  <a:pt x="1631" y="18592"/>
                </a:lnTo>
                <a:lnTo>
                  <a:pt x="1377" y="19265"/>
                </a:lnTo>
                <a:lnTo>
                  <a:pt x="104" y="24015"/>
                </a:lnTo>
                <a:lnTo>
                  <a:pt x="0" y="24993"/>
                </a:lnTo>
                <a:lnTo>
                  <a:pt x="1326" y="29476"/>
                </a:lnTo>
                <a:lnTo>
                  <a:pt x="5073" y="34074"/>
                </a:lnTo>
                <a:lnTo>
                  <a:pt x="5886" y="34823"/>
                </a:lnTo>
                <a:lnTo>
                  <a:pt x="7156" y="36321"/>
                </a:lnTo>
                <a:lnTo>
                  <a:pt x="7613" y="37109"/>
                </a:lnTo>
                <a:lnTo>
                  <a:pt x="9346" y="39738"/>
                </a:lnTo>
                <a:lnTo>
                  <a:pt x="10115" y="40944"/>
                </a:lnTo>
                <a:lnTo>
                  <a:pt x="13518" y="40932"/>
                </a:lnTo>
                <a:lnTo>
                  <a:pt x="14319" y="39027"/>
                </a:lnTo>
                <a:lnTo>
                  <a:pt x="15119" y="35877"/>
                </a:lnTo>
                <a:lnTo>
                  <a:pt x="15182" y="34010"/>
                </a:lnTo>
                <a:lnTo>
                  <a:pt x="12756" y="30797"/>
                </a:lnTo>
                <a:lnTo>
                  <a:pt x="10280" y="29756"/>
                </a:lnTo>
                <a:lnTo>
                  <a:pt x="9607" y="26288"/>
                </a:lnTo>
                <a:lnTo>
                  <a:pt x="18497" y="15773"/>
                </a:lnTo>
                <a:lnTo>
                  <a:pt x="37195" y="15773"/>
                </a:lnTo>
                <a:lnTo>
                  <a:pt x="37128" y="14160"/>
                </a:lnTo>
                <a:lnTo>
                  <a:pt x="36937" y="13220"/>
                </a:lnTo>
                <a:lnTo>
                  <a:pt x="36899" y="10502"/>
                </a:lnTo>
                <a:lnTo>
                  <a:pt x="36074" y="7823"/>
                </a:lnTo>
                <a:lnTo>
                  <a:pt x="32543" y="2603"/>
                </a:lnTo>
                <a:lnTo>
                  <a:pt x="29622" y="1066"/>
                </a:lnTo>
                <a:lnTo>
                  <a:pt x="24364" y="165"/>
                </a:lnTo>
                <a:lnTo>
                  <a:pt x="22548" y="0"/>
                </a:lnTo>
                <a:close/>
              </a:path>
              <a:path w="37464" h="41275">
                <a:moveTo>
                  <a:pt x="37195" y="15773"/>
                </a:moveTo>
                <a:lnTo>
                  <a:pt x="18497" y="15773"/>
                </a:lnTo>
                <a:lnTo>
                  <a:pt x="19678" y="15989"/>
                </a:lnTo>
                <a:lnTo>
                  <a:pt x="21913" y="16675"/>
                </a:lnTo>
                <a:lnTo>
                  <a:pt x="22599" y="17449"/>
                </a:lnTo>
                <a:lnTo>
                  <a:pt x="23010" y="19265"/>
                </a:lnTo>
                <a:lnTo>
                  <a:pt x="23088" y="20916"/>
                </a:lnTo>
                <a:lnTo>
                  <a:pt x="22878" y="24015"/>
                </a:lnTo>
                <a:lnTo>
                  <a:pt x="22472" y="25412"/>
                </a:lnTo>
                <a:lnTo>
                  <a:pt x="21469" y="27990"/>
                </a:lnTo>
                <a:lnTo>
                  <a:pt x="20897" y="29133"/>
                </a:lnTo>
                <a:lnTo>
                  <a:pt x="20612" y="30797"/>
                </a:lnTo>
                <a:lnTo>
                  <a:pt x="24542" y="39738"/>
                </a:lnTo>
                <a:lnTo>
                  <a:pt x="25469" y="39725"/>
                </a:lnTo>
                <a:lnTo>
                  <a:pt x="27044" y="38620"/>
                </a:lnTo>
                <a:lnTo>
                  <a:pt x="27400" y="37604"/>
                </a:lnTo>
                <a:lnTo>
                  <a:pt x="27996" y="35229"/>
                </a:lnTo>
                <a:lnTo>
                  <a:pt x="28123" y="33756"/>
                </a:lnTo>
                <a:lnTo>
                  <a:pt x="28809" y="31064"/>
                </a:lnTo>
                <a:lnTo>
                  <a:pt x="29393" y="29921"/>
                </a:lnTo>
                <a:lnTo>
                  <a:pt x="31654" y="26847"/>
                </a:lnTo>
                <a:lnTo>
                  <a:pt x="33407" y="25057"/>
                </a:lnTo>
                <a:lnTo>
                  <a:pt x="36099" y="20916"/>
                </a:lnTo>
                <a:lnTo>
                  <a:pt x="37036" y="18592"/>
                </a:lnTo>
                <a:lnTo>
                  <a:pt x="37195" y="15773"/>
                </a:lnTo>
                <a:close/>
              </a:path>
            </a:pathLst>
          </a:custGeom>
          <a:solidFill>
            <a:srgbClr val="EDAE83">
              <a:alpha val="79998"/>
            </a:srgbClr>
          </a:solidFill>
        </p:spPr>
        <p:txBody>
          <a:bodyPr wrap="square" lIns="0" tIns="0" rIns="0" bIns="0" rtlCol="0"/>
          <a:lstStyle/>
          <a:p>
            <a:endParaRPr/>
          </a:p>
        </p:txBody>
      </p:sp>
      <p:sp>
        <p:nvSpPr>
          <p:cNvPr id="1198" name="object 1198"/>
          <p:cNvSpPr/>
          <p:nvPr/>
        </p:nvSpPr>
        <p:spPr>
          <a:xfrm>
            <a:off x="2177794" y="4391145"/>
            <a:ext cx="13970" cy="30480"/>
          </a:xfrm>
          <a:custGeom>
            <a:avLst/>
            <a:gdLst/>
            <a:ahLst/>
            <a:cxnLst/>
            <a:rect l="l" t="t" r="r" b="b"/>
            <a:pathLst>
              <a:path w="13969" h="30479">
                <a:moveTo>
                  <a:pt x="5422" y="0"/>
                </a:moveTo>
                <a:lnTo>
                  <a:pt x="3708" y="2133"/>
                </a:lnTo>
                <a:lnTo>
                  <a:pt x="2476" y="4622"/>
                </a:lnTo>
                <a:lnTo>
                  <a:pt x="2006" y="7289"/>
                </a:lnTo>
                <a:lnTo>
                  <a:pt x="1714" y="7937"/>
                </a:lnTo>
                <a:lnTo>
                  <a:pt x="1460" y="8623"/>
                </a:lnTo>
                <a:lnTo>
                  <a:pt x="0" y="14071"/>
                </a:lnTo>
                <a:lnTo>
                  <a:pt x="1409" y="18821"/>
                </a:lnTo>
                <a:lnTo>
                  <a:pt x="5143" y="23418"/>
                </a:lnTo>
                <a:lnTo>
                  <a:pt x="5956" y="24168"/>
                </a:lnTo>
                <a:lnTo>
                  <a:pt x="7238" y="25679"/>
                </a:lnTo>
                <a:lnTo>
                  <a:pt x="7683" y="26454"/>
                </a:lnTo>
                <a:lnTo>
                  <a:pt x="10198" y="30302"/>
                </a:lnTo>
                <a:lnTo>
                  <a:pt x="12712" y="30276"/>
                </a:lnTo>
                <a:lnTo>
                  <a:pt x="13309" y="29832"/>
                </a:lnTo>
                <a:lnTo>
                  <a:pt x="13680" y="29324"/>
                </a:lnTo>
                <a:lnTo>
                  <a:pt x="11493" y="29273"/>
                </a:lnTo>
                <a:lnTo>
                  <a:pt x="10172" y="28193"/>
                </a:lnTo>
                <a:lnTo>
                  <a:pt x="2832" y="14731"/>
                </a:lnTo>
                <a:lnTo>
                  <a:pt x="1955" y="11048"/>
                </a:lnTo>
                <a:lnTo>
                  <a:pt x="2362" y="7238"/>
                </a:lnTo>
                <a:lnTo>
                  <a:pt x="4178" y="2451"/>
                </a:lnTo>
                <a:lnTo>
                  <a:pt x="4775" y="1206"/>
                </a:lnTo>
                <a:lnTo>
                  <a:pt x="5422" y="0"/>
                </a:lnTo>
                <a:close/>
              </a:path>
              <a:path w="13969" h="30479">
                <a:moveTo>
                  <a:pt x="13754" y="29222"/>
                </a:moveTo>
                <a:lnTo>
                  <a:pt x="13296" y="29324"/>
                </a:lnTo>
                <a:lnTo>
                  <a:pt x="13680" y="29324"/>
                </a:lnTo>
                <a:close/>
              </a:path>
            </a:pathLst>
          </a:custGeom>
          <a:solidFill>
            <a:srgbClr val="EDAE83">
              <a:alpha val="79998"/>
            </a:srgbClr>
          </a:solidFill>
        </p:spPr>
        <p:txBody>
          <a:bodyPr wrap="square" lIns="0" tIns="0" rIns="0" bIns="0" rtlCol="0"/>
          <a:lstStyle/>
          <a:p>
            <a:endParaRPr/>
          </a:p>
        </p:txBody>
      </p:sp>
      <p:sp>
        <p:nvSpPr>
          <p:cNvPr id="1199" name="object 1199"/>
          <p:cNvSpPr/>
          <p:nvPr/>
        </p:nvSpPr>
        <p:spPr>
          <a:xfrm>
            <a:off x="2202463" y="4390314"/>
            <a:ext cx="12700" cy="29845"/>
          </a:xfrm>
          <a:custGeom>
            <a:avLst/>
            <a:gdLst/>
            <a:ahLst/>
            <a:cxnLst/>
            <a:rect l="l" t="t" r="r" b="b"/>
            <a:pathLst>
              <a:path w="12700" h="29845">
                <a:moveTo>
                  <a:pt x="11861" y="0"/>
                </a:moveTo>
                <a:lnTo>
                  <a:pt x="11968" y="2247"/>
                </a:lnTo>
                <a:lnTo>
                  <a:pt x="11645" y="3873"/>
                </a:lnTo>
                <a:lnTo>
                  <a:pt x="9182" y="9639"/>
                </a:lnTo>
                <a:lnTo>
                  <a:pt x="6096" y="12661"/>
                </a:lnTo>
                <a:lnTo>
                  <a:pt x="2349" y="17602"/>
                </a:lnTo>
                <a:lnTo>
                  <a:pt x="1295" y="19316"/>
                </a:lnTo>
                <a:lnTo>
                  <a:pt x="609" y="22847"/>
                </a:lnTo>
                <a:lnTo>
                  <a:pt x="886" y="23939"/>
                </a:lnTo>
                <a:lnTo>
                  <a:pt x="927" y="28854"/>
                </a:lnTo>
                <a:lnTo>
                  <a:pt x="0" y="29768"/>
                </a:lnTo>
                <a:lnTo>
                  <a:pt x="571" y="29832"/>
                </a:lnTo>
                <a:lnTo>
                  <a:pt x="1130" y="29730"/>
                </a:lnTo>
                <a:lnTo>
                  <a:pt x="2451" y="28803"/>
                </a:lnTo>
                <a:lnTo>
                  <a:pt x="2806" y="27787"/>
                </a:lnTo>
                <a:lnTo>
                  <a:pt x="3403" y="25412"/>
                </a:lnTo>
                <a:lnTo>
                  <a:pt x="3530" y="23939"/>
                </a:lnTo>
                <a:lnTo>
                  <a:pt x="4216" y="21247"/>
                </a:lnTo>
                <a:lnTo>
                  <a:pt x="4800" y="20104"/>
                </a:lnTo>
                <a:lnTo>
                  <a:pt x="7061" y="17030"/>
                </a:lnTo>
                <a:lnTo>
                  <a:pt x="8813" y="15239"/>
                </a:lnTo>
                <a:lnTo>
                  <a:pt x="11506" y="11099"/>
                </a:lnTo>
                <a:lnTo>
                  <a:pt x="12458" y="8737"/>
                </a:lnTo>
                <a:lnTo>
                  <a:pt x="12331" y="2247"/>
                </a:lnTo>
                <a:lnTo>
                  <a:pt x="12166" y="1117"/>
                </a:lnTo>
                <a:lnTo>
                  <a:pt x="11861" y="0"/>
                </a:lnTo>
                <a:close/>
              </a:path>
            </a:pathLst>
          </a:custGeom>
          <a:solidFill>
            <a:srgbClr val="EDAE83">
              <a:alpha val="79998"/>
            </a:srgbClr>
          </a:solidFill>
        </p:spPr>
        <p:txBody>
          <a:bodyPr wrap="square" lIns="0" tIns="0" rIns="0" bIns="0" rtlCol="0"/>
          <a:lstStyle/>
          <a:p>
            <a:endParaRPr/>
          </a:p>
        </p:txBody>
      </p:sp>
      <p:sp>
        <p:nvSpPr>
          <p:cNvPr id="1200" name="object 1200"/>
          <p:cNvSpPr/>
          <p:nvPr/>
        </p:nvSpPr>
        <p:spPr>
          <a:xfrm>
            <a:off x="2184960" y="4393644"/>
            <a:ext cx="15875" cy="27940"/>
          </a:xfrm>
          <a:custGeom>
            <a:avLst/>
            <a:gdLst/>
            <a:ahLst/>
            <a:cxnLst/>
            <a:rect l="l" t="t" r="r" b="b"/>
            <a:pathLst>
              <a:path w="15875" h="27939">
                <a:moveTo>
                  <a:pt x="9372" y="0"/>
                </a:moveTo>
                <a:lnTo>
                  <a:pt x="6004" y="3517"/>
                </a:lnTo>
                <a:lnTo>
                  <a:pt x="2115" y="8420"/>
                </a:lnTo>
                <a:lnTo>
                  <a:pt x="0" y="11938"/>
                </a:lnTo>
                <a:lnTo>
                  <a:pt x="3187" y="18072"/>
                </a:lnTo>
                <a:lnTo>
                  <a:pt x="6451" y="19989"/>
                </a:lnTo>
                <a:lnTo>
                  <a:pt x="6807" y="24765"/>
                </a:lnTo>
                <a:lnTo>
                  <a:pt x="6451" y="26466"/>
                </a:lnTo>
                <a:lnTo>
                  <a:pt x="5613" y="27571"/>
                </a:lnTo>
                <a:lnTo>
                  <a:pt x="6705" y="27051"/>
                </a:lnTo>
                <a:lnTo>
                  <a:pt x="7289" y="25615"/>
                </a:lnTo>
                <a:lnTo>
                  <a:pt x="8026" y="22720"/>
                </a:lnTo>
                <a:lnTo>
                  <a:pt x="8089" y="20853"/>
                </a:lnTo>
                <a:lnTo>
                  <a:pt x="5664" y="17640"/>
                </a:lnTo>
                <a:lnTo>
                  <a:pt x="3187" y="16611"/>
                </a:lnTo>
                <a:lnTo>
                  <a:pt x="2527" y="13144"/>
                </a:lnTo>
                <a:lnTo>
                  <a:pt x="11404" y="2616"/>
                </a:lnTo>
                <a:lnTo>
                  <a:pt x="15131" y="2616"/>
                </a:lnTo>
                <a:lnTo>
                  <a:pt x="14579" y="1460"/>
                </a:lnTo>
                <a:lnTo>
                  <a:pt x="9372" y="0"/>
                </a:lnTo>
                <a:close/>
              </a:path>
              <a:path w="15875" h="27939">
                <a:moveTo>
                  <a:pt x="15131" y="2616"/>
                </a:moveTo>
                <a:lnTo>
                  <a:pt x="11404" y="2616"/>
                </a:lnTo>
                <a:lnTo>
                  <a:pt x="12585" y="2832"/>
                </a:lnTo>
                <a:lnTo>
                  <a:pt x="14427" y="3390"/>
                </a:lnTo>
                <a:lnTo>
                  <a:pt x="15011" y="3873"/>
                </a:lnTo>
                <a:lnTo>
                  <a:pt x="15392" y="4546"/>
                </a:lnTo>
                <a:lnTo>
                  <a:pt x="15265" y="2895"/>
                </a:lnTo>
                <a:lnTo>
                  <a:pt x="15131" y="2616"/>
                </a:lnTo>
                <a:close/>
              </a:path>
            </a:pathLst>
          </a:custGeom>
          <a:solidFill>
            <a:srgbClr val="EDAE83">
              <a:alpha val="79998"/>
            </a:srgbClr>
          </a:solidFill>
        </p:spPr>
        <p:txBody>
          <a:bodyPr wrap="square" lIns="0" tIns="0" rIns="0" bIns="0" rtlCol="0"/>
          <a:lstStyle/>
          <a:p>
            <a:endParaRPr/>
          </a:p>
        </p:txBody>
      </p:sp>
      <p:sp>
        <p:nvSpPr>
          <p:cNvPr id="1201" name="object 1201"/>
          <p:cNvSpPr/>
          <p:nvPr/>
        </p:nvSpPr>
        <p:spPr>
          <a:xfrm>
            <a:off x="2191212" y="4406361"/>
            <a:ext cx="11430" cy="11430"/>
          </a:xfrm>
          <a:custGeom>
            <a:avLst/>
            <a:gdLst/>
            <a:ahLst/>
            <a:cxnLst/>
            <a:rect l="l" t="t" r="r" b="b"/>
            <a:pathLst>
              <a:path w="11430" h="11429">
                <a:moveTo>
                  <a:pt x="8026" y="0"/>
                </a:moveTo>
                <a:lnTo>
                  <a:pt x="2146" y="584"/>
                </a:lnTo>
                <a:lnTo>
                  <a:pt x="0" y="3200"/>
                </a:lnTo>
                <a:lnTo>
                  <a:pt x="584" y="9093"/>
                </a:lnTo>
                <a:lnTo>
                  <a:pt x="3187" y="11239"/>
                </a:lnTo>
                <a:lnTo>
                  <a:pt x="9093" y="10655"/>
                </a:lnTo>
                <a:lnTo>
                  <a:pt x="11239" y="8039"/>
                </a:lnTo>
                <a:lnTo>
                  <a:pt x="10655" y="2146"/>
                </a:lnTo>
                <a:lnTo>
                  <a:pt x="8026" y="0"/>
                </a:lnTo>
                <a:close/>
              </a:path>
            </a:pathLst>
          </a:custGeom>
          <a:solidFill>
            <a:srgbClr val="00CAF6">
              <a:alpha val="79998"/>
            </a:srgbClr>
          </a:solidFill>
        </p:spPr>
        <p:txBody>
          <a:bodyPr wrap="square" lIns="0" tIns="0" rIns="0" bIns="0" rtlCol="0"/>
          <a:lstStyle/>
          <a:p>
            <a:endParaRPr/>
          </a:p>
        </p:txBody>
      </p:sp>
      <p:sp>
        <p:nvSpPr>
          <p:cNvPr id="1202" name="object 1202"/>
          <p:cNvSpPr/>
          <p:nvPr/>
        </p:nvSpPr>
        <p:spPr>
          <a:xfrm>
            <a:off x="2193556" y="4406360"/>
            <a:ext cx="8890" cy="11430"/>
          </a:xfrm>
          <a:custGeom>
            <a:avLst/>
            <a:gdLst/>
            <a:ahLst/>
            <a:cxnLst/>
            <a:rect l="l" t="t" r="r" b="b"/>
            <a:pathLst>
              <a:path w="8889" h="11429">
                <a:moveTo>
                  <a:pt x="0" y="9842"/>
                </a:moveTo>
                <a:lnTo>
                  <a:pt x="1041" y="10655"/>
                </a:lnTo>
                <a:lnTo>
                  <a:pt x="2374" y="11087"/>
                </a:lnTo>
                <a:lnTo>
                  <a:pt x="6743" y="10655"/>
                </a:lnTo>
                <a:lnTo>
                  <a:pt x="7015" y="10325"/>
                </a:lnTo>
                <a:lnTo>
                  <a:pt x="2159" y="10325"/>
                </a:lnTo>
                <a:lnTo>
                  <a:pt x="444" y="9994"/>
                </a:lnTo>
                <a:lnTo>
                  <a:pt x="0" y="9842"/>
                </a:lnTo>
                <a:close/>
              </a:path>
              <a:path w="8889" h="11429">
                <a:moveTo>
                  <a:pt x="7027" y="1092"/>
                </a:moveTo>
                <a:lnTo>
                  <a:pt x="927" y="1092"/>
                </a:lnTo>
                <a:lnTo>
                  <a:pt x="4584" y="1485"/>
                </a:lnTo>
                <a:lnTo>
                  <a:pt x="6489" y="5854"/>
                </a:lnTo>
                <a:lnTo>
                  <a:pt x="3670" y="9906"/>
                </a:lnTo>
                <a:lnTo>
                  <a:pt x="2159" y="10325"/>
                </a:lnTo>
                <a:lnTo>
                  <a:pt x="7015" y="10325"/>
                </a:lnTo>
                <a:lnTo>
                  <a:pt x="8890" y="8051"/>
                </a:lnTo>
                <a:lnTo>
                  <a:pt x="8318" y="2146"/>
                </a:lnTo>
                <a:lnTo>
                  <a:pt x="7027" y="1092"/>
                </a:lnTo>
                <a:close/>
              </a:path>
              <a:path w="8889" h="11429">
                <a:moveTo>
                  <a:pt x="5689" y="0"/>
                </a:moveTo>
                <a:lnTo>
                  <a:pt x="1866" y="381"/>
                </a:lnTo>
                <a:lnTo>
                  <a:pt x="1066" y="698"/>
                </a:lnTo>
                <a:lnTo>
                  <a:pt x="393" y="1143"/>
                </a:lnTo>
                <a:lnTo>
                  <a:pt x="647" y="1104"/>
                </a:lnTo>
                <a:lnTo>
                  <a:pt x="927" y="1092"/>
                </a:lnTo>
                <a:lnTo>
                  <a:pt x="7027" y="1092"/>
                </a:lnTo>
                <a:lnTo>
                  <a:pt x="5689" y="0"/>
                </a:lnTo>
                <a:close/>
              </a:path>
            </a:pathLst>
          </a:custGeom>
          <a:solidFill>
            <a:srgbClr val="00CAF6">
              <a:alpha val="79998"/>
            </a:srgbClr>
          </a:solidFill>
        </p:spPr>
        <p:txBody>
          <a:bodyPr wrap="square" lIns="0" tIns="0" rIns="0" bIns="0" rtlCol="0"/>
          <a:lstStyle/>
          <a:p>
            <a:endParaRPr/>
          </a:p>
        </p:txBody>
      </p:sp>
      <p:sp>
        <p:nvSpPr>
          <p:cNvPr id="1203" name="object 1203"/>
          <p:cNvSpPr/>
          <p:nvPr/>
        </p:nvSpPr>
        <p:spPr>
          <a:xfrm>
            <a:off x="2206054" y="4416094"/>
            <a:ext cx="37465" cy="13970"/>
          </a:xfrm>
          <a:custGeom>
            <a:avLst/>
            <a:gdLst/>
            <a:ahLst/>
            <a:cxnLst/>
            <a:rect l="l" t="t" r="r" b="b"/>
            <a:pathLst>
              <a:path w="37464" h="13970">
                <a:moveTo>
                  <a:pt x="36377" y="10414"/>
                </a:moveTo>
                <a:lnTo>
                  <a:pt x="15963" y="10414"/>
                </a:lnTo>
                <a:lnTo>
                  <a:pt x="19735" y="10604"/>
                </a:lnTo>
                <a:lnTo>
                  <a:pt x="21585" y="10960"/>
                </a:lnTo>
                <a:lnTo>
                  <a:pt x="24815" y="12192"/>
                </a:lnTo>
                <a:lnTo>
                  <a:pt x="26250" y="12915"/>
                </a:lnTo>
                <a:lnTo>
                  <a:pt x="30314" y="13906"/>
                </a:lnTo>
                <a:lnTo>
                  <a:pt x="33324" y="13563"/>
                </a:lnTo>
                <a:lnTo>
                  <a:pt x="36377" y="10414"/>
                </a:lnTo>
                <a:close/>
              </a:path>
              <a:path w="37464" h="13970">
                <a:moveTo>
                  <a:pt x="26619" y="0"/>
                </a:moveTo>
                <a:lnTo>
                  <a:pt x="23698" y="254"/>
                </a:lnTo>
                <a:lnTo>
                  <a:pt x="22186" y="647"/>
                </a:lnTo>
                <a:lnTo>
                  <a:pt x="21005" y="1803"/>
                </a:lnTo>
                <a:lnTo>
                  <a:pt x="20929" y="1955"/>
                </a:lnTo>
                <a:lnTo>
                  <a:pt x="15697" y="3644"/>
                </a:lnTo>
                <a:lnTo>
                  <a:pt x="10058" y="3949"/>
                </a:lnTo>
                <a:lnTo>
                  <a:pt x="3403" y="4635"/>
                </a:lnTo>
                <a:lnTo>
                  <a:pt x="2019" y="4711"/>
                </a:lnTo>
                <a:lnTo>
                  <a:pt x="25" y="6261"/>
                </a:lnTo>
                <a:lnTo>
                  <a:pt x="0" y="7442"/>
                </a:lnTo>
                <a:lnTo>
                  <a:pt x="1511" y="10960"/>
                </a:lnTo>
                <a:lnTo>
                  <a:pt x="4597" y="11696"/>
                </a:lnTo>
                <a:lnTo>
                  <a:pt x="8724" y="11531"/>
                </a:lnTo>
                <a:lnTo>
                  <a:pt x="10439" y="11112"/>
                </a:lnTo>
                <a:lnTo>
                  <a:pt x="14046" y="10490"/>
                </a:lnTo>
                <a:lnTo>
                  <a:pt x="15963" y="10414"/>
                </a:lnTo>
                <a:lnTo>
                  <a:pt x="36377" y="10414"/>
                </a:lnTo>
                <a:lnTo>
                  <a:pt x="36931" y="9842"/>
                </a:lnTo>
                <a:lnTo>
                  <a:pt x="37071" y="7048"/>
                </a:lnTo>
                <a:lnTo>
                  <a:pt x="35013" y="2171"/>
                </a:lnTo>
                <a:lnTo>
                  <a:pt x="32308" y="736"/>
                </a:lnTo>
                <a:lnTo>
                  <a:pt x="28155" y="38"/>
                </a:lnTo>
                <a:lnTo>
                  <a:pt x="26619" y="0"/>
                </a:lnTo>
                <a:close/>
              </a:path>
            </a:pathLst>
          </a:custGeom>
          <a:solidFill>
            <a:srgbClr val="EDAE83">
              <a:alpha val="79998"/>
            </a:srgbClr>
          </a:solidFill>
        </p:spPr>
        <p:txBody>
          <a:bodyPr wrap="square" lIns="0" tIns="0" rIns="0" bIns="0" rtlCol="0"/>
          <a:lstStyle/>
          <a:p>
            <a:endParaRPr/>
          </a:p>
        </p:txBody>
      </p:sp>
      <p:sp>
        <p:nvSpPr>
          <p:cNvPr id="1204" name="object 1204"/>
          <p:cNvSpPr/>
          <p:nvPr/>
        </p:nvSpPr>
        <p:spPr>
          <a:xfrm>
            <a:off x="2206054" y="4416094"/>
            <a:ext cx="37465" cy="13970"/>
          </a:xfrm>
          <a:custGeom>
            <a:avLst/>
            <a:gdLst/>
            <a:ahLst/>
            <a:cxnLst/>
            <a:rect l="l" t="t" r="r" b="b"/>
            <a:pathLst>
              <a:path w="37464" h="13970">
                <a:moveTo>
                  <a:pt x="36377" y="10414"/>
                </a:moveTo>
                <a:lnTo>
                  <a:pt x="15963" y="10414"/>
                </a:lnTo>
                <a:lnTo>
                  <a:pt x="19735" y="10604"/>
                </a:lnTo>
                <a:lnTo>
                  <a:pt x="21585" y="10960"/>
                </a:lnTo>
                <a:lnTo>
                  <a:pt x="24815" y="12192"/>
                </a:lnTo>
                <a:lnTo>
                  <a:pt x="26250" y="12915"/>
                </a:lnTo>
                <a:lnTo>
                  <a:pt x="30314" y="13906"/>
                </a:lnTo>
                <a:lnTo>
                  <a:pt x="33324" y="13563"/>
                </a:lnTo>
                <a:lnTo>
                  <a:pt x="36377" y="10414"/>
                </a:lnTo>
                <a:close/>
              </a:path>
              <a:path w="37464" h="13970">
                <a:moveTo>
                  <a:pt x="26619" y="0"/>
                </a:moveTo>
                <a:lnTo>
                  <a:pt x="23698" y="254"/>
                </a:lnTo>
                <a:lnTo>
                  <a:pt x="22186" y="647"/>
                </a:lnTo>
                <a:lnTo>
                  <a:pt x="21005" y="1803"/>
                </a:lnTo>
                <a:lnTo>
                  <a:pt x="20929" y="1955"/>
                </a:lnTo>
                <a:lnTo>
                  <a:pt x="15697" y="3644"/>
                </a:lnTo>
                <a:lnTo>
                  <a:pt x="10058" y="3949"/>
                </a:lnTo>
                <a:lnTo>
                  <a:pt x="3403" y="4635"/>
                </a:lnTo>
                <a:lnTo>
                  <a:pt x="2019" y="4711"/>
                </a:lnTo>
                <a:lnTo>
                  <a:pt x="25" y="6261"/>
                </a:lnTo>
                <a:lnTo>
                  <a:pt x="0" y="7442"/>
                </a:lnTo>
                <a:lnTo>
                  <a:pt x="1511" y="10960"/>
                </a:lnTo>
                <a:lnTo>
                  <a:pt x="4597" y="11696"/>
                </a:lnTo>
                <a:lnTo>
                  <a:pt x="8724" y="11531"/>
                </a:lnTo>
                <a:lnTo>
                  <a:pt x="10439" y="11112"/>
                </a:lnTo>
                <a:lnTo>
                  <a:pt x="14046" y="10490"/>
                </a:lnTo>
                <a:lnTo>
                  <a:pt x="15963" y="10414"/>
                </a:lnTo>
                <a:lnTo>
                  <a:pt x="36377" y="10414"/>
                </a:lnTo>
                <a:lnTo>
                  <a:pt x="36931" y="9842"/>
                </a:lnTo>
                <a:lnTo>
                  <a:pt x="37071" y="7048"/>
                </a:lnTo>
                <a:lnTo>
                  <a:pt x="35013" y="2171"/>
                </a:lnTo>
                <a:lnTo>
                  <a:pt x="32308" y="736"/>
                </a:lnTo>
                <a:lnTo>
                  <a:pt x="28155" y="38"/>
                </a:lnTo>
                <a:lnTo>
                  <a:pt x="26619" y="0"/>
                </a:lnTo>
                <a:close/>
              </a:path>
            </a:pathLst>
          </a:custGeom>
          <a:solidFill>
            <a:srgbClr val="D38A59">
              <a:alpha val="79998"/>
            </a:srgbClr>
          </a:solidFill>
        </p:spPr>
        <p:txBody>
          <a:bodyPr wrap="square" lIns="0" tIns="0" rIns="0" bIns="0" rtlCol="0"/>
          <a:lstStyle/>
          <a:p>
            <a:endParaRPr/>
          </a:p>
        </p:txBody>
      </p:sp>
      <p:sp>
        <p:nvSpPr>
          <p:cNvPr id="1205" name="object 1205"/>
          <p:cNvSpPr/>
          <p:nvPr/>
        </p:nvSpPr>
        <p:spPr>
          <a:xfrm>
            <a:off x="2196090" y="4400703"/>
            <a:ext cx="73025" cy="57150"/>
          </a:xfrm>
          <a:custGeom>
            <a:avLst/>
            <a:gdLst/>
            <a:ahLst/>
            <a:cxnLst/>
            <a:rect l="l" t="t" r="r" b="b"/>
            <a:pathLst>
              <a:path w="73025" h="57150">
                <a:moveTo>
                  <a:pt x="64984" y="31902"/>
                </a:moveTo>
                <a:lnTo>
                  <a:pt x="31889" y="31902"/>
                </a:lnTo>
                <a:lnTo>
                  <a:pt x="31318" y="32804"/>
                </a:lnTo>
                <a:lnTo>
                  <a:pt x="26631" y="52006"/>
                </a:lnTo>
                <a:lnTo>
                  <a:pt x="27901" y="55397"/>
                </a:lnTo>
                <a:lnTo>
                  <a:pt x="28892" y="56769"/>
                </a:lnTo>
                <a:lnTo>
                  <a:pt x="32321" y="55714"/>
                </a:lnTo>
                <a:lnTo>
                  <a:pt x="34614" y="48958"/>
                </a:lnTo>
                <a:lnTo>
                  <a:pt x="34999" y="46901"/>
                </a:lnTo>
                <a:lnTo>
                  <a:pt x="35153" y="46240"/>
                </a:lnTo>
                <a:lnTo>
                  <a:pt x="36906" y="41338"/>
                </a:lnTo>
                <a:lnTo>
                  <a:pt x="38442" y="39103"/>
                </a:lnTo>
                <a:lnTo>
                  <a:pt x="40792" y="36766"/>
                </a:lnTo>
                <a:lnTo>
                  <a:pt x="41554" y="36080"/>
                </a:lnTo>
                <a:lnTo>
                  <a:pt x="50901" y="36080"/>
                </a:lnTo>
                <a:lnTo>
                  <a:pt x="51993" y="34467"/>
                </a:lnTo>
                <a:lnTo>
                  <a:pt x="57980" y="34467"/>
                </a:lnTo>
                <a:lnTo>
                  <a:pt x="61937" y="33464"/>
                </a:lnTo>
                <a:lnTo>
                  <a:pt x="64414" y="32232"/>
                </a:lnTo>
                <a:lnTo>
                  <a:pt x="64984" y="31902"/>
                </a:lnTo>
                <a:close/>
              </a:path>
              <a:path w="73025" h="57150">
                <a:moveTo>
                  <a:pt x="50901" y="36080"/>
                </a:moveTo>
                <a:lnTo>
                  <a:pt x="41554" y="36080"/>
                </a:lnTo>
                <a:lnTo>
                  <a:pt x="39636" y="40259"/>
                </a:lnTo>
                <a:lnTo>
                  <a:pt x="38974" y="43891"/>
                </a:lnTo>
                <a:lnTo>
                  <a:pt x="38900" y="53936"/>
                </a:lnTo>
                <a:lnTo>
                  <a:pt x="40754" y="56057"/>
                </a:lnTo>
                <a:lnTo>
                  <a:pt x="41668" y="56210"/>
                </a:lnTo>
                <a:lnTo>
                  <a:pt x="43434" y="55562"/>
                </a:lnTo>
                <a:lnTo>
                  <a:pt x="44069" y="54698"/>
                </a:lnTo>
                <a:lnTo>
                  <a:pt x="44488" y="53822"/>
                </a:lnTo>
                <a:lnTo>
                  <a:pt x="45529" y="51777"/>
                </a:lnTo>
                <a:lnTo>
                  <a:pt x="45872" y="49352"/>
                </a:lnTo>
                <a:lnTo>
                  <a:pt x="46961" y="43891"/>
                </a:lnTo>
                <a:lnTo>
                  <a:pt x="47485" y="41122"/>
                </a:lnTo>
                <a:lnTo>
                  <a:pt x="50901" y="36080"/>
                </a:lnTo>
                <a:close/>
              </a:path>
              <a:path w="73025" h="57150">
                <a:moveTo>
                  <a:pt x="7759" y="0"/>
                </a:moveTo>
                <a:lnTo>
                  <a:pt x="3898" y="381"/>
                </a:lnTo>
                <a:lnTo>
                  <a:pt x="2082" y="1092"/>
                </a:lnTo>
                <a:lnTo>
                  <a:pt x="1374" y="2867"/>
                </a:lnTo>
                <a:lnTo>
                  <a:pt x="0" y="6210"/>
                </a:lnTo>
                <a:lnTo>
                  <a:pt x="4800" y="8051"/>
                </a:lnTo>
                <a:lnTo>
                  <a:pt x="9652" y="9664"/>
                </a:lnTo>
                <a:lnTo>
                  <a:pt x="12141" y="10096"/>
                </a:lnTo>
                <a:lnTo>
                  <a:pt x="15900" y="11125"/>
                </a:lnTo>
                <a:lnTo>
                  <a:pt x="17195" y="11607"/>
                </a:lnTo>
                <a:lnTo>
                  <a:pt x="18440" y="12166"/>
                </a:lnTo>
                <a:lnTo>
                  <a:pt x="19443" y="12534"/>
                </a:lnTo>
                <a:lnTo>
                  <a:pt x="20421" y="13004"/>
                </a:lnTo>
                <a:lnTo>
                  <a:pt x="24726" y="14757"/>
                </a:lnTo>
                <a:lnTo>
                  <a:pt x="29019" y="16891"/>
                </a:lnTo>
                <a:lnTo>
                  <a:pt x="31724" y="18529"/>
                </a:lnTo>
                <a:lnTo>
                  <a:pt x="35039" y="23533"/>
                </a:lnTo>
                <a:lnTo>
                  <a:pt x="24701" y="28143"/>
                </a:lnTo>
                <a:lnTo>
                  <a:pt x="17894" y="33756"/>
                </a:lnTo>
                <a:lnTo>
                  <a:pt x="13957" y="39204"/>
                </a:lnTo>
                <a:lnTo>
                  <a:pt x="11874" y="46240"/>
                </a:lnTo>
                <a:lnTo>
                  <a:pt x="11811" y="47548"/>
                </a:lnTo>
                <a:lnTo>
                  <a:pt x="12280" y="50114"/>
                </a:lnTo>
                <a:lnTo>
                  <a:pt x="16002" y="48958"/>
                </a:lnTo>
                <a:lnTo>
                  <a:pt x="19392" y="46316"/>
                </a:lnTo>
                <a:lnTo>
                  <a:pt x="20586" y="43891"/>
                </a:lnTo>
                <a:lnTo>
                  <a:pt x="22212" y="41871"/>
                </a:lnTo>
                <a:lnTo>
                  <a:pt x="31889" y="31902"/>
                </a:lnTo>
                <a:lnTo>
                  <a:pt x="64984" y="31902"/>
                </a:lnTo>
                <a:lnTo>
                  <a:pt x="68097" y="30086"/>
                </a:lnTo>
                <a:lnTo>
                  <a:pt x="70523" y="28219"/>
                </a:lnTo>
                <a:lnTo>
                  <a:pt x="72631" y="22847"/>
                </a:lnTo>
                <a:lnTo>
                  <a:pt x="72351" y="19812"/>
                </a:lnTo>
                <a:lnTo>
                  <a:pt x="69202" y="15252"/>
                </a:lnTo>
                <a:lnTo>
                  <a:pt x="66814" y="13690"/>
                </a:lnTo>
                <a:lnTo>
                  <a:pt x="63461" y="11988"/>
                </a:lnTo>
                <a:lnTo>
                  <a:pt x="62213" y="11430"/>
                </a:lnTo>
                <a:lnTo>
                  <a:pt x="47294" y="11430"/>
                </a:lnTo>
                <a:lnTo>
                  <a:pt x="44754" y="11252"/>
                </a:lnTo>
                <a:lnTo>
                  <a:pt x="35548" y="9439"/>
                </a:lnTo>
                <a:lnTo>
                  <a:pt x="25914" y="6183"/>
                </a:lnTo>
                <a:lnTo>
                  <a:pt x="17537" y="2867"/>
                </a:lnTo>
                <a:lnTo>
                  <a:pt x="12103" y="876"/>
                </a:lnTo>
                <a:lnTo>
                  <a:pt x="9982" y="342"/>
                </a:lnTo>
                <a:lnTo>
                  <a:pt x="7759" y="0"/>
                </a:lnTo>
                <a:close/>
              </a:path>
              <a:path w="73025" h="57150">
                <a:moveTo>
                  <a:pt x="57980" y="34467"/>
                </a:moveTo>
                <a:lnTo>
                  <a:pt x="51993" y="34467"/>
                </a:lnTo>
                <a:lnTo>
                  <a:pt x="57429" y="34607"/>
                </a:lnTo>
                <a:lnTo>
                  <a:pt x="57980" y="34467"/>
                </a:lnTo>
                <a:close/>
              </a:path>
              <a:path w="73025" h="57150">
                <a:moveTo>
                  <a:pt x="55435" y="10502"/>
                </a:moveTo>
                <a:lnTo>
                  <a:pt x="49822" y="10782"/>
                </a:lnTo>
                <a:lnTo>
                  <a:pt x="47294" y="11430"/>
                </a:lnTo>
                <a:lnTo>
                  <a:pt x="62213" y="11430"/>
                </a:lnTo>
                <a:lnTo>
                  <a:pt x="61493" y="11125"/>
                </a:lnTo>
                <a:lnTo>
                  <a:pt x="58496" y="10591"/>
                </a:lnTo>
                <a:lnTo>
                  <a:pt x="55435" y="10502"/>
                </a:lnTo>
                <a:close/>
              </a:path>
            </a:pathLst>
          </a:custGeom>
          <a:solidFill>
            <a:srgbClr val="EDAE83">
              <a:alpha val="79998"/>
            </a:srgbClr>
          </a:solidFill>
        </p:spPr>
        <p:txBody>
          <a:bodyPr wrap="square" lIns="0" tIns="0" rIns="0" bIns="0" rtlCol="0"/>
          <a:lstStyle/>
          <a:p>
            <a:endParaRPr/>
          </a:p>
        </p:txBody>
      </p:sp>
      <p:sp>
        <p:nvSpPr>
          <p:cNvPr id="1206" name="object 1206"/>
          <p:cNvSpPr/>
          <p:nvPr/>
        </p:nvSpPr>
        <p:spPr>
          <a:xfrm>
            <a:off x="2207793" y="4427491"/>
            <a:ext cx="16510" cy="21590"/>
          </a:xfrm>
          <a:custGeom>
            <a:avLst/>
            <a:gdLst/>
            <a:ahLst/>
            <a:cxnLst/>
            <a:rect l="l" t="t" r="r" b="b"/>
            <a:pathLst>
              <a:path w="16510" h="21589">
                <a:moveTo>
                  <a:pt x="15951" y="0"/>
                </a:moveTo>
                <a:lnTo>
                  <a:pt x="13906" y="1181"/>
                </a:lnTo>
                <a:lnTo>
                  <a:pt x="11963" y="2197"/>
                </a:lnTo>
                <a:lnTo>
                  <a:pt x="6197" y="6959"/>
                </a:lnTo>
                <a:lnTo>
                  <a:pt x="2260" y="12407"/>
                </a:lnTo>
                <a:lnTo>
                  <a:pt x="171" y="19469"/>
                </a:lnTo>
                <a:lnTo>
                  <a:pt x="0" y="20116"/>
                </a:lnTo>
                <a:lnTo>
                  <a:pt x="165" y="21043"/>
                </a:lnTo>
                <a:lnTo>
                  <a:pt x="266" y="21285"/>
                </a:lnTo>
                <a:lnTo>
                  <a:pt x="393" y="21475"/>
                </a:lnTo>
                <a:lnTo>
                  <a:pt x="557" y="19443"/>
                </a:lnTo>
                <a:lnTo>
                  <a:pt x="1435" y="17526"/>
                </a:lnTo>
                <a:lnTo>
                  <a:pt x="14719" y="952"/>
                </a:lnTo>
                <a:lnTo>
                  <a:pt x="15951" y="0"/>
                </a:lnTo>
                <a:close/>
              </a:path>
            </a:pathLst>
          </a:custGeom>
          <a:solidFill>
            <a:srgbClr val="EDAE83">
              <a:alpha val="79998"/>
            </a:srgbClr>
          </a:solidFill>
        </p:spPr>
        <p:txBody>
          <a:bodyPr wrap="square" lIns="0" tIns="0" rIns="0" bIns="0" rtlCol="0"/>
          <a:lstStyle/>
          <a:p>
            <a:endParaRPr/>
          </a:p>
        </p:txBody>
      </p:sp>
      <p:sp>
        <p:nvSpPr>
          <p:cNvPr id="1207" name="object 1207"/>
          <p:cNvSpPr/>
          <p:nvPr/>
        </p:nvSpPr>
        <p:spPr>
          <a:xfrm>
            <a:off x="2222729" y="4429516"/>
            <a:ext cx="9525" cy="26034"/>
          </a:xfrm>
          <a:custGeom>
            <a:avLst/>
            <a:gdLst/>
            <a:ahLst/>
            <a:cxnLst/>
            <a:rect l="l" t="t" r="r" b="b"/>
            <a:pathLst>
              <a:path w="9525" h="26035">
                <a:moveTo>
                  <a:pt x="6609" y="3098"/>
                </a:moveTo>
                <a:lnTo>
                  <a:pt x="5232" y="3098"/>
                </a:lnTo>
                <a:lnTo>
                  <a:pt x="4686" y="4000"/>
                </a:lnTo>
                <a:lnTo>
                  <a:pt x="0" y="23202"/>
                </a:lnTo>
                <a:lnTo>
                  <a:pt x="901" y="25603"/>
                </a:lnTo>
                <a:lnTo>
                  <a:pt x="749" y="24790"/>
                </a:lnTo>
                <a:lnTo>
                  <a:pt x="634" y="19075"/>
                </a:lnTo>
                <a:lnTo>
                  <a:pt x="4241" y="6946"/>
                </a:lnTo>
                <a:lnTo>
                  <a:pt x="6502" y="3213"/>
                </a:lnTo>
                <a:close/>
              </a:path>
              <a:path w="9525" h="26035">
                <a:moveTo>
                  <a:pt x="9499" y="0"/>
                </a:moveTo>
                <a:lnTo>
                  <a:pt x="7810" y="736"/>
                </a:lnTo>
                <a:lnTo>
                  <a:pt x="6349" y="1854"/>
                </a:lnTo>
                <a:lnTo>
                  <a:pt x="5118" y="3187"/>
                </a:lnTo>
                <a:lnTo>
                  <a:pt x="6609" y="3098"/>
                </a:lnTo>
                <a:lnTo>
                  <a:pt x="9499" y="0"/>
                </a:lnTo>
                <a:close/>
              </a:path>
            </a:pathLst>
          </a:custGeom>
          <a:solidFill>
            <a:srgbClr val="EDAE83">
              <a:alpha val="79998"/>
            </a:srgbClr>
          </a:solidFill>
        </p:spPr>
        <p:txBody>
          <a:bodyPr wrap="square" lIns="0" tIns="0" rIns="0" bIns="0" rtlCol="0"/>
          <a:lstStyle/>
          <a:p>
            <a:endParaRPr/>
          </a:p>
        </p:txBody>
      </p:sp>
      <p:sp>
        <p:nvSpPr>
          <p:cNvPr id="1208" name="object 1208"/>
          <p:cNvSpPr/>
          <p:nvPr/>
        </p:nvSpPr>
        <p:spPr>
          <a:xfrm>
            <a:off x="2234874" y="4434079"/>
            <a:ext cx="6350" cy="22225"/>
          </a:xfrm>
          <a:custGeom>
            <a:avLst/>
            <a:gdLst/>
            <a:ahLst/>
            <a:cxnLst/>
            <a:rect l="l" t="t" r="r" b="b"/>
            <a:pathLst>
              <a:path w="6350" h="22225">
                <a:moveTo>
                  <a:pt x="5943" y="0"/>
                </a:moveTo>
                <a:lnTo>
                  <a:pt x="0" y="12242"/>
                </a:lnTo>
                <a:lnTo>
                  <a:pt x="126" y="20269"/>
                </a:lnTo>
                <a:lnTo>
                  <a:pt x="1193" y="21742"/>
                </a:lnTo>
                <a:lnTo>
                  <a:pt x="228" y="18757"/>
                </a:lnTo>
                <a:lnTo>
                  <a:pt x="609" y="15303"/>
                </a:lnTo>
                <a:lnTo>
                  <a:pt x="5511" y="723"/>
                </a:lnTo>
                <a:lnTo>
                  <a:pt x="5943" y="0"/>
                </a:lnTo>
                <a:close/>
              </a:path>
            </a:pathLst>
          </a:custGeom>
          <a:solidFill>
            <a:srgbClr val="EDAE83">
              <a:alpha val="79998"/>
            </a:srgbClr>
          </a:solidFill>
        </p:spPr>
        <p:txBody>
          <a:bodyPr wrap="square" lIns="0" tIns="0" rIns="0" bIns="0" rtlCol="0"/>
          <a:lstStyle/>
          <a:p>
            <a:endParaRPr/>
          </a:p>
        </p:txBody>
      </p:sp>
      <p:sp>
        <p:nvSpPr>
          <p:cNvPr id="1209" name="object 1209"/>
          <p:cNvSpPr/>
          <p:nvPr/>
        </p:nvSpPr>
        <p:spPr>
          <a:xfrm>
            <a:off x="2196087" y="4403281"/>
            <a:ext cx="33020" cy="17780"/>
          </a:xfrm>
          <a:custGeom>
            <a:avLst/>
            <a:gdLst/>
            <a:ahLst/>
            <a:cxnLst/>
            <a:rect l="l" t="t" r="r" b="b"/>
            <a:pathLst>
              <a:path w="33019" h="17779">
                <a:moveTo>
                  <a:pt x="1511" y="0"/>
                </a:moveTo>
                <a:lnTo>
                  <a:pt x="1409" y="190"/>
                </a:lnTo>
                <a:lnTo>
                  <a:pt x="0" y="3644"/>
                </a:lnTo>
                <a:lnTo>
                  <a:pt x="4800" y="5486"/>
                </a:lnTo>
                <a:lnTo>
                  <a:pt x="9652" y="7073"/>
                </a:lnTo>
                <a:lnTo>
                  <a:pt x="12141" y="7518"/>
                </a:lnTo>
                <a:lnTo>
                  <a:pt x="15900" y="8559"/>
                </a:lnTo>
                <a:lnTo>
                  <a:pt x="17195" y="9016"/>
                </a:lnTo>
                <a:lnTo>
                  <a:pt x="18440" y="9588"/>
                </a:lnTo>
                <a:lnTo>
                  <a:pt x="19443" y="9969"/>
                </a:lnTo>
                <a:lnTo>
                  <a:pt x="20421" y="10413"/>
                </a:lnTo>
                <a:lnTo>
                  <a:pt x="24739" y="12191"/>
                </a:lnTo>
                <a:lnTo>
                  <a:pt x="28613" y="14109"/>
                </a:lnTo>
                <a:lnTo>
                  <a:pt x="30899" y="15468"/>
                </a:lnTo>
                <a:lnTo>
                  <a:pt x="32575" y="17398"/>
                </a:lnTo>
                <a:lnTo>
                  <a:pt x="32181" y="15646"/>
                </a:lnTo>
                <a:lnTo>
                  <a:pt x="14033" y="6730"/>
                </a:lnTo>
                <a:lnTo>
                  <a:pt x="8191" y="4711"/>
                </a:lnTo>
                <a:lnTo>
                  <a:pt x="5448" y="3822"/>
                </a:lnTo>
                <a:lnTo>
                  <a:pt x="2400" y="1638"/>
                </a:lnTo>
                <a:lnTo>
                  <a:pt x="1765" y="863"/>
                </a:lnTo>
                <a:lnTo>
                  <a:pt x="1511" y="0"/>
                </a:lnTo>
                <a:close/>
              </a:path>
            </a:pathLst>
          </a:custGeom>
          <a:solidFill>
            <a:srgbClr val="D38A59">
              <a:alpha val="79998"/>
            </a:srgbClr>
          </a:solidFill>
        </p:spPr>
        <p:txBody>
          <a:bodyPr wrap="square" lIns="0" tIns="0" rIns="0" bIns="0" rtlCol="0"/>
          <a:lstStyle/>
          <a:p>
            <a:endParaRPr/>
          </a:p>
        </p:txBody>
      </p:sp>
      <p:sp>
        <p:nvSpPr>
          <p:cNvPr id="1210" name="object 1210"/>
          <p:cNvSpPr/>
          <p:nvPr/>
        </p:nvSpPr>
        <p:spPr>
          <a:xfrm>
            <a:off x="2210228" y="4428718"/>
            <a:ext cx="21590" cy="21590"/>
          </a:xfrm>
          <a:custGeom>
            <a:avLst/>
            <a:gdLst/>
            <a:ahLst/>
            <a:cxnLst/>
            <a:rect l="l" t="t" r="r" b="b"/>
            <a:pathLst>
              <a:path w="21589" h="21589">
                <a:moveTo>
                  <a:pt x="21043" y="0"/>
                </a:moveTo>
                <a:lnTo>
                  <a:pt x="2743" y="17983"/>
                </a:lnTo>
                <a:lnTo>
                  <a:pt x="1485" y="19837"/>
                </a:lnTo>
                <a:lnTo>
                  <a:pt x="838" y="20688"/>
                </a:lnTo>
                <a:lnTo>
                  <a:pt x="0" y="21069"/>
                </a:lnTo>
                <a:lnTo>
                  <a:pt x="1181" y="21005"/>
                </a:lnTo>
                <a:lnTo>
                  <a:pt x="2501" y="20434"/>
                </a:lnTo>
                <a:lnTo>
                  <a:pt x="5257" y="18300"/>
                </a:lnTo>
                <a:lnTo>
                  <a:pt x="6451" y="15874"/>
                </a:lnTo>
                <a:lnTo>
                  <a:pt x="8077" y="13855"/>
                </a:lnTo>
                <a:lnTo>
                  <a:pt x="16814" y="4584"/>
                </a:lnTo>
                <a:lnTo>
                  <a:pt x="18034" y="2857"/>
                </a:lnTo>
                <a:lnTo>
                  <a:pt x="19596" y="1498"/>
                </a:lnTo>
                <a:lnTo>
                  <a:pt x="21043" y="0"/>
                </a:lnTo>
                <a:close/>
              </a:path>
            </a:pathLst>
          </a:custGeom>
          <a:solidFill>
            <a:srgbClr val="D38A59">
              <a:alpha val="79998"/>
            </a:srgbClr>
          </a:solidFill>
        </p:spPr>
        <p:txBody>
          <a:bodyPr wrap="square" lIns="0" tIns="0" rIns="0" bIns="0" rtlCol="0"/>
          <a:lstStyle/>
          <a:p>
            <a:endParaRPr/>
          </a:p>
        </p:txBody>
      </p:sp>
      <p:sp>
        <p:nvSpPr>
          <p:cNvPr id="1211" name="object 1211"/>
          <p:cNvSpPr/>
          <p:nvPr/>
        </p:nvSpPr>
        <p:spPr>
          <a:xfrm>
            <a:off x="2224255" y="4431672"/>
            <a:ext cx="17780" cy="26034"/>
          </a:xfrm>
          <a:custGeom>
            <a:avLst/>
            <a:gdLst/>
            <a:ahLst/>
            <a:cxnLst/>
            <a:rect l="l" t="t" r="r" b="b"/>
            <a:pathLst>
              <a:path w="17780" h="26035">
                <a:moveTo>
                  <a:pt x="17399" y="0"/>
                </a:moveTo>
                <a:lnTo>
                  <a:pt x="3289" y="18605"/>
                </a:lnTo>
                <a:lnTo>
                  <a:pt x="2400" y="22593"/>
                </a:lnTo>
                <a:lnTo>
                  <a:pt x="1206" y="24129"/>
                </a:lnTo>
                <a:lnTo>
                  <a:pt x="609" y="24472"/>
                </a:lnTo>
                <a:lnTo>
                  <a:pt x="0" y="24510"/>
                </a:lnTo>
                <a:lnTo>
                  <a:pt x="520" y="25184"/>
                </a:lnTo>
                <a:lnTo>
                  <a:pt x="1270" y="25615"/>
                </a:lnTo>
                <a:lnTo>
                  <a:pt x="2235" y="25336"/>
                </a:lnTo>
                <a:lnTo>
                  <a:pt x="4152" y="24739"/>
                </a:lnTo>
                <a:lnTo>
                  <a:pt x="6438" y="18021"/>
                </a:lnTo>
                <a:lnTo>
                  <a:pt x="6921" y="15455"/>
                </a:lnTo>
                <a:lnTo>
                  <a:pt x="8750" y="10363"/>
                </a:lnTo>
                <a:lnTo>
                  <a:pt x="10287" y="8127"/>
                </a:lnTo>
                <a:lnTo>
                  <a:pt x="12680" y="5753"/>
                </a:lnTo>
                <a:lnTo>
                  <a:pt x="13398" y="5105"/>
                </a:lnTo>
                <a:lnTo>
                  <a:pt x="13903" y="5105"/>
                </a:lnTo>
                <a:lnTo>
                  <a:pt x="14947" y="3657"/>
                </a:lnTo>
                <a:lnTo>
                  <a:pt x="16332" y="1930"/>
                </a:lnTo>
                <a:lnTo>
                  <a:pt x="17399" y="0"/>
                </a:lnTo>
                <a:close/>
              </a:path>
              <a:path w="17780" h="26035">
                <a:moveTo>
                  <a:pt x="13903" y="5105"/>
                </a:moveTo>
                <a:lnTo>
                  <a:pt x="13398" y="5105"/>
                </a:lnTo>
                <a:lnTo>
                  <a:pt x="13074" y="5803"/>
                </a:lnTo>
                <a:lnTo>
                  <a:pt x="12585" y="7099"/>
                </a:lnTo>
                <a:lnTo>
                  <a:pt x="12915" y="6540"/>
                </a:lnTo>
                <a:lnTo>
                  <a:pt x="13903" y="5105"/>
                </a:lnTo>
                <a:close/>
              </a:path>
            </a:pathLst>
          </a:custGeom>
          <a:solidFill>
            <a:srgbClr val="D38A59">
              <a:alpha val="79998"/>
            </a:srgbClr>
          </a:solidFill>
        </p:spPr>
        <p:txBody>
          <a:bodyPr wrap="square" lIns="0" tIns="0" rIns="0" bIns="0" rtlCol="0"/>
          <a:lstStyle/>
          <a:p>
            <a:endParaRPr/>
          </a:p>
        </p:txBody>
      </p:sp>
      <p:sp>
        <p:nvSpPr>
          <p:cNvPr id="1212" name="object 1212"/>
          <p:cNvSpPr/>
          <p:nvPr/>
        </p:nvSpPr>
        <p:spPr>
          <a:xfrm>
            <a:off x="2197883" y="4400705"/>
            <a:ext cx="49530" cy="12700"/>
          </a:xfrm>
          <a:custGeom>
            <a:avLst/>
            <a:gdLst/>
            <a:ahLst/>
            <a:cxnLst/>
            <a:rect l="l" t="t" r="r" b="b"/>
            <a:pathLst>
              <a:path w="49530" h="12700">
                <a:moveTo>
                  <a:pt x="11833" y="1435"/>
                </a:moveTo>
                <a:lnTo>
                  <a:pt x="2133" y="1435"/>
                </a:lnTo>
                <a:lnTo>
                  <a:pt x="4800" y="1739"/>
                </a:lnTo>
                <a:lnTo>
                  <a:pt x="6743" y="2044"/>
                </a:lnTo>
                <a:lnTo>
                  <a:pt x="13760" y="3766"/>
                </a:lnTo>
                <a:lnTo>
                  <a:pt x="20542" y="6245"/>
                </a:lnTo>
                <a:lnTo>
                  <a:pt x="27285" y="8852"/>
                </a:lnTo>
                <a:lnTo>
                  <a:pt x="34188" y="10960"/>
                </a:lnTo>
                <a:lnTo>
                  <a:pt x="38277" y="11899"/>
                </a:lnTo>
                <a:lnTo>
                  <a:pt x="42557" y="12306"/>
                </a:lnTo>
                <a:lnTo>
                  <a:pt x="46937" y="11391"/>
                </a:lnTo>
                <a:lnTo>
                  <a:pt x="44983" y="11391"/>
                </a:lnTo>
                <a:lnTo>
                  <a:pt x="42964" y="11239"/>
                </a:lnTo>
                <a:lnTo>
                  <a:pt x="33754" y="9427"/>
                </a:lnTo>
                <a:lnTo>
                  <a:pt x="24122" y="6172"/>
                </a:lnTo>
                <a:lnTo>
                  <a:pt x="15744" y="2859"/>
                </a:lnTo>
                <a:lnTo>
                  <a:pt x="11833" y="1435"/>
                </a:lnTo>
                <a:close/>
              </a:path>
              <a:path w="49530" h="12700">
                <a:moveTo>
                  <a:pt x="48983" y="10782"/>
                </a:moveTo>
                <a:lnTo>
                  <a:pt x="46990" y="11010"/>
                </a:lnTo>
                <a:lnTo>
                  <a:pt x="44983" y="11391"/>
                </a:lnTo>
                <a:lnTo>
                  <a:pt x="46937" y="11391"/>
                </a:lnTo>
                <a:lnTo>
                  <a:pt x="47612" y="11239"/>
                </a:lnTo>
                <a:lnTo>
                  <a:pt x="48352" y="11010"/>
                </a:lnTo>
                <a:lnTo>
                  <a:pt x="48983" y="10782"/>
                </a:lnTo>
                <a:close/>
              </a:path>
              <a:path w="49530" h="12700">
                <a:moveTo>
                  <a:pt x="5969" y="0"/>
                </a:moveTo>
                <a:lnTo>
                  <a:pt x="2349" y="355"/>
                </a:lnTo>
                <a:lnTo>
                  <a:pt x="838" y="901"/>
                </a:lnTo>
                <a:lnTo>
                  <a:pt x="0" y="2082"/>
                </a:lnTo>
                <a:lnTo>
                  <a:pt x="2133" y="1435"/>
                </a:lnTo>
                <a:lnTo>
                  <a:pt x="11833" y="1435"/>
                </a:lnTo>
                <a:lnTo>
                  <a:pt x="10299" y="876"/>
                </a:lnTo>
                <a:lnTo>
                  <a:pt x="8191" y="342"/>
                </a:lnTo>
                <a:lnTo>
                  <a:pt x="5969" y="0"/>
                </a:lnTo>
                <a:close/>
              </a:path>
            </a:pathLst>
          </a:custGeom>
          <a:solidFill>
            <a:srgbClr val="EDAE83">
              <a:alpha val="79998"/>
            </a:srgbClr>
          </a:solidFill>
        </p:spPr>
        <p:txBody>
          <a:bodyPr wrap="square" lIns="0" tIns="0" rIns="0" bIns="0" rtlCol="0"/>
          <a:lstStyle/>
          <a:p>
            <a:endParaRPr/>
          </a:p>
        </p:txBody>
      </p:sp>
      <p:sp>
        <p:nvSpPr>
          <p:cNvPr id="1213" name="object 1213"/>
          <p:cNvSpPr/>
          <p:nvPr/>
        </p:nvSpPr>
        <p:spPr>
          <a:xfrm>
            <a:off x="2236029" y="4413552"/>
            <a:ext cx="33020" cy="43815"/>
          </a:xfrm>
          <a:custGeom>
            <a:avLst/>
            <a:gdLst/>
            <a:ahLst/>
            <a:cxnLst/>
            <a:rect l="l" t="t" r="r" b="b"/>
            <a:pathLst>
              <a:path w="33019" h="43814">
                <a:moveTo>
                  <a:pt x="25209" y="0"/>
                </a:moveTo>
                <a:lnTo>
                  <a:pt x="27711" y="3035"/>
                </a:lnTo>
                <a:lnTo>
                  <a:pt x="29006" y="6908"/>
                </a:lnTo>
                <a:lnTo>
                  <a:pt x="26796" y="13246"/>
                </a:lnTo>
                <a:lnTo>
                  <a:pt x="25006" y="15113"/>
                </a:lnTo>
                <a:lnTo>
                  <a:pt x="20396" y="16979"/>
                </a:lnTo>
                <a:lnTo>
                  <a:pt x="17957" y="17157"/>
                </a:lnTo>
                <a:lnTo>
                  <a:pt x="13106" y="18046"/>
                </a:lnTo>
                <a:lnTo>
                  <a:pt x="3403" y="39014"/>
                </a:lnTo>
                <a:lnTo>
                  <a:pt x="2362" y="40843"/>
                </a:lnTo>
                <a:lnTo>
                  <a:pt x="1943" y="41541"/>
                </a:lnTo>
                <a:lnTo>
                  <a:pt x="1346" y="42138"/>
                </a:lnTo>
                <a:lnTo>
                  <a:pt x="330" y="42278"/>
                </a:lnTo>
                <a:lnTo>
                  <a:pt x="34" y="42278"/>
                </a:lnTo>
                <a:lnTo>
                  <a:pt x="215" y="42545"/>
                </a:lnTo>
                <a:lnTo>
                  <a:pt x="812" y="43218"/>
                </a:lnTo>
                <a:lnTo>
                  <a:pt x="1727" y="43370"/>
                </a:lnTo>
                <a:lnTo>
                  <a:pt x="3492" y="42722"/>
                </a:lnTo>
                <a:lnTo>
                  <a:pt x="3809" y="42278"/>
                </a:lnTo>
                <a:lnTo>
                  <a:pt x="330" y="42278"/>
                </a:lnTo>
                <a:lnTo>
                  <a:pt x="0" y="42227"/>
                </a:lnTo>
                <a:lnTo>
                  <a:pt x="3846" y="42227"/>
                </a:lnTo>
                <a:lnTo>
                  <a:pt x="4127" y="41833"/>
                </a:lnTo>
                <a:lnTo>
                  <a:pt x="5587" y="38925"/>
                </a:lnTo>
                <a:lnTo>
                  <a:pt x="5930" y="36499"/>
                </a:lnTo>
                <a:lnTo>
                  <a:pt x="6959" y="31356"/>
                </a:lnTo>
                <a:lnTo>
                  <a:pt x="7556" y="28257"/>
                </a:lnTo>
                <a:lnTo>
                  <a:pt x="12052" y="21628"/>
                </a:lnTo>
                <a:lnTo>
                  <a:pt x="17994" y="21628"/>
                </a:lnTo>
                <a:lnTo>
                  <a:pt x="21996" y="20624"/>
                </a:lnTo>
                <a:lnTo>
                  <a:pt x="24472" y="19380"/>
                </a:lnTo>
                <a:lnTo>
                  <a:pt x="28155" y="17246"/>
                </a:lnTo>
                <a:lnTo>
                  <a:pt x="30581" y="15354"/>
                </a:lnTo>
                <a:lnTo>
                  <a:pt x="32689" y="10007"/>
                </a:lnTo>
                <a:lnTo>
                  <a:pt x="32410" y="6972"/>
                </a:lnTo>
                <a:lnTo>
                  <a:pt x="29425" y="2616"/>
                </a:lnTo>
                <a:lnTo>
                  <a:pt x="27355" y="1168"/>
                </a:lnTo>
                <a:lnTo>
                  <a:pt x="25209" y="0"/>
                </a:lnTo>
                <a:close/>
              </a:path>
              <a:path w="33019" h="43814">
                <a:moveTo>
                  <a:pt x="17994" y="21628"/>
                </a:moveTo>
                <a:lnTo>
                  <a:pt x="12052" y="21628"/>
                </a:lnTo>
                <a:lnTo>
                  <a:pt x="17487" y="21755"/>
                </a:lnTo>
                <a:lnTo>
                  <a:pt x="17994" y="21628"/>
                </a:lnTo>
                <a:close/>
              </a:path>
            </a:pathLst>
          </a:custGeom>
          <a:solidFill>
            <a:srgbClr val="D38A59">
              <a:alpha val="79998"/>
            </a:srgbClr>
          </a:solidFill>
        </p:spPr>
        <p:txBody>
          <a:bodyPr wrap="square" lIns="0" tIns="0" rIns="0" bIns="0" rtlCol="0"/>
          <a:lstStyle/>
          <a:p>
            <a:endParaRPr/>
          </a:p>
        </p:txBody>
      </p:sp>
      <p:sp>
        <p:nvSpPr>
          <p:cNvPr id="1214" name="object 1214"/>
          <p:cNvSpPr/>
          <p:nvPr/>
        </p:nvSpPr>
        <p:spPr>
          <a:xfrm>
            <a:off x="1939209" y="4191508"/>
            <a:ext cx="62230" cy="64769"/>
          </a:xfrm>
          <a:custGeom>
            <a:avLst/>
            <a:gdLst/>
            <a:ahLst/>
            <a:cxnLst/>
            <a:rect l="l" t="t" r="r" b="b"/>
            <a:pathLst>
              <a:path w="62230" h="64770">
                <a:moveTo>
                  <a:pt x="15134" y="0"/>
                </a:moveTo>
                <a:lnTo>
                  <a:pt x="4759" y="0"/>
                </a:lnTo>
                <a:lnTo>
                  <a:pt x="3702" y="1476"/>
                </a:lnTo>
                <a:lnTo>
                  <a:pt x="0" y="11443"/>
                </a:lnTo>
                <a:lnTo>
                  <a:pt x="2288" y="27115"/>
                </a:lnTo>
                <a:lnTo>
                  <a:pt x="13242" y="44566"/>
                </a:lnTo>
                <a:lnTo>
                  <a:pt x="25335" y="58744"/>
                </a:lnTo>
                <a:lnTo>
                  <a:pt x="31025" y="64579"/>
                </a:lnTo>
                <a:lnTo>
                  <a:pt x="62090" y="53963"/>
                </a:lnTo>
                <a:lnTo>
                  <a:pt x="50463" y="25879"/>
                </a:lnTo>
                <a:lnTo>
                  <a:pt x="41992" y="11073"/>
                </a:lnTo>
                <a:lnTo>
                  <a:pt x="32540" y="4648"/>
                </a:lnTo>
                <a:lnTo>
                  <a:pt x="17970" y="1702"/>
                </a:lnTo>
                <a:lnTo>
                  <a:pt x="15134" y="0"/>
                </a:lnTo>
                <a:close/>
              </a:path>
            </a:pathLst>
          </a:custGeom>
          <a:solidFill>
            <a:srgbClr val="FBCAA5">
              <a:alpha val="79998"/>
            </a:srgbClr>
          </a:solidFill>
        </p:spPr>
        <p:txBody>
          <a:bodyPr wrap="square" lIns="0" tIns="0" rIns="0" bIns="0" rtlCol="0"/>
          <a:lstStyle/>
          <a:p>
            <a:endParaRPr/>
          </a:p>
        </p:txBody>
      </p:sp>
      <p:sp>
        <p:nvSpPr>
          <p:cNvPr id="1215" name="object 1215"/>
          <p:cNvSpPr/>
          <p:nvPr/>
        </p:nvSpPr>
        <p:spPr>
          <a:xfrm>
            <a:off x="1947603" y="4322951"/>
            <a:ext cx="47625" cy="38100"/>
          </a:xfrm>
          <a:custGeom>
            <a:avLst/>
            <a:gdLst/>
            <a:ahLst/>
            <a:cxnLst/>
            <a:rect l="l" t="t" r="r" b="b"/>
            <a:pathLst>
              <a:path w="47625" h="38100">
                <a:moveTo>
                  <a:pt x="45065" y="0"/>
                </a:moveTo>
                <a:lnTo>
                  <a:pt x="40913" y="1231"/>
                </a:lnTo>
                <a:lnTo>
                  <a:pt x="26663" y="4241"/>
                </a:lnTo>
                <a:lnTo>
                  <a:pt x="12858" y="13411"/>
                </a:lnTo>
                <a:lnTo>
                  <a:pt x="6788" y="19342"/>
                </a:lnTo>
                <a:lnTo>
                  <a:pt x="2372" y="24805"/>
                </a:lnTo>
                <a:lnTo>
                  <a:pt x="0" y="30994"/>
                </a:lnTo>
                <a:lnTo>
                  <a:pt x="2351" y="35926"/>
                </a:lnTo>
                <a:lnTo>
                  <a:pt x="12109" y="37617"/>
                </a:lnTo>
                <a:lnTo>
                  <a:pt x="25578" y="35228"/>
                </a:lnTo>
                <a:lnTo>
                  <a:pt x="36587" y="30405"/>
                </a:lnTo>
                <a:lnTo>
                  <a:pt x="44097" y="24860"/>
                </a:lnTo>
                <a:lnTo>
                  <a:pt x="47072" y="20307"/>
                </a:lnTo>
                <a:lnTo>
                  <a:pt x="47542" y="15646"/>
                </a:lnTo>
                <a:lnTo>
                  <a:pt x="46183" y="8166"/>
                </a:lnTo>
                <a:lnTo>
                  <a:pt x="45065" y="0"/>
                </a:lnTo>
                <a:close/>
              </a:path>
            </a:pathLst>
          </a:custGeom>
          <a:solidFill>
            <a:srgbClr val="FF9E53">
              <a:alpha val="79998"/>
            </a:srgbClr>
          </a:solidFill>
        </p:spPr>
        <p:txBody>
          <a:bodyPr wrap="square" lIns="0" tIns="0" rIns="0" bIns="0" rtlCol="0"/>
          <a:lstStyle/>
          <a:p>
            <a:endParaRPr/>
          </a:p>
        </p:txBody>
      </p:sp>
      <p:sp>
        <p:nvSpPr>
          <p:cNvPr id="1216" name="object 1216"/>
          <p:cNvSpPr/>
          <p:nvPr/>
        </p:nvSpPr>
        <p:spPr>
          <a:xfrm>
            <a:off x="1933953" y="4191995"/>
            <a:ext cx="55880" cy="142240"/>
          </a:xfrm>
          <a:custGeom>
            <a:avLst/>
            <a:gdLst/>
            <a:ahLst/>
            <a:cxnLst/>
            <a:rect l="l" t="t" r="r" b="b"/>
            <a:pathLst>
              <a:path w="55880" h="142239">
                <a:moveTo>
                  <a:pt x="21647" y="0"/>
                </a:moveTo>
                <a:lnTo>
                  <a:pt x="8248" y="2206"/>
                </a:lnTo>
                <a:lnTo>
                  <a:pt x="1265" y="13649"/>
                </a:lnTo>
                <a:lnTo>
                  <a:pt x="0" y="30621"/>
                </a:lnTo>
                <a:lnTo>
                  <a:pt x="3753" y="49415"/>
                </a:lnTo>
                <a:lnTo>
                  <a:pt x="23312" y="100061"/>
                </a:lnTo>
                <a:lnTo>
                  <a:pt x="39363" y="136613"/>
                </a:lnTo>
                <a:lnTo>
                  <a:pt x="49803" y="142113"/>
                </a:lnTo>
                <a:lnTo>
                  <a:pt x="55873" y="135509"/>
                </a:lnTo>
                <a:lnTo>
                  <a:pt x="47988" y="78522"/>
                </a:lnTo>
                <a:lnTo>
                  <a:pt x="41852" y="36877"/>
                </a:lnTo>
                <a:lnTo>
                  <a:pt x="21647" y="0"/>
                </a:lnTo>
                <a:close/>
              </a:path>
            </a:pathLst>
          </a:custGeom>
          <a:solidFill>
            <a:srgbClr val="FBCAA5">
              <a:alpha val="79998"/>
            </a:srgbClr>
          </a:solidFill>
        </p:spPr>
        <p:txBody>
          <a:bodyPr wrap="square" lIns="0" tIns="0" rIns="0" bIns="0" rtlCol="0"/>
          <a:lstStyle/>
          <a:p>
            <a:endParaRPr/>
          </a:p>
        </p:txBody>
      </p:sp>
      <p:sp>
        <p:nvSpPr>
          <p:cNvPr id="1217" name="object 1217"/>
          <p:cNvSpPr/>
          <p:nvPr/>
        </p:nvSpPr>
        <p:spPr>
          <a:xfrm>
            <a:off x="1947603" y="4322951"/>
            <a:ext cx="47625" cy="38100"/>
          </a:xfrm>
          <a:custGeom>
            <a:avLst/>
            <a:gdLst/>
            <a:ahLst/>
            <a:cxnLst/>
            <a:rect l="l" t="t" r="r" b="b"/>
            <a:pathLst>
              <a:path w="47625" h="38100">
                <a:moveTo>
                  <a:pt x="45065" y="0"/>
                </a:moveTo>
                <a:lnTo>
                  <a:pt x="40913" y="1231"/>
                </a:lnTo>
                <a:lnTo>
                  <a:pt x="26663" y="4241"/>
                </a:lnTo>
                <a:lnTo>
                  <a:pt x="12858" y="13411"/>
                </a:lnTo>
                <a:lnTo>
                  <a:pt x="6788" y="19342"/>
                </a:lnTo>
                <a:lnTo>
                  <a:pt x="2372" y="24805"/>
                </a:lnTo>
                <a:lnTo>
                  <a:pt x="0" y="30994"/>
                </a:lnTo>
                <a:lnTo>
                  <a:pt x="2351" y="35926"/>
                </a:lnTo>
                <a:lnTo>
                  <a:pt x="12109" y="37617"/>
                </a:lnTo>
                <a:lnTo>
                  <a:pt x="25578" y="35228"/>
                </a:lnTo>
                <a:lnTo>
                  <a:pt x="36587" y="30405"/>
                </a:lnTo>
                <a:lnTo>
                  <a:pt x="44097" y="24860"/>
                </a:lnTo>
                <a:lnTo>
                  <a:pt x="47072" y="20307"/>
                </a:lnTo>
                <a:lnTo>
                  <a:pt x="47542" y="15646"/>
                </a:lnTo>
                <a:lnTo>
                  <a:pt x="46183" y="8166"/>
                </a:lnTo>
                <a:lnTo>
                  <a:pt x="45065" y="0"/>
                </a:lnTo>
                <a:close/>
              </a:path>
            </a:pathLst>
          </a:custGeom>
          <a:solidFill>
            <a:srgbClr val="FF9E53">
              <a:alpha val="79998"/>
            </a:srgbClr>
          </a:solidFill>
        </p:spPr>
        <p:txBody>
          <a:bodyPr wrap="square" lIns="0" tIns="0" rIns="0" bIns="0" rtlCol="0"/>
          <a:lstStyle/>
          <a:p>
            <a:endParaRPr/>
          </a:p>
        </p:txBody>
      </p:sp>
      <p:sp>
        <p:nvSpPr>
          <p:cNvPr id="1218" name="object 1218"/>
          <p:cNvSpPr/>
          <p:nvPr/>
        </p:nvSpPr>
        <p:spPr>
          <a:xfrm>
            <a:off x="1947344" y="4323669"/>
            <a:ext cx="44450" cy="31750"/>
          </a:xfrm>
          <a:custGeom>
            <a:avLst/>
            <a:gdLst/>
            <a:ahLst/>
            <a:cxnLst/>
            <a:rect l="l" t="t" r="r" b="b"/>
            <a:pathLst>
              <a:path w="44450" h="31750">
                <a:moveTo>
                  <a:pt x="42938" y="0"/>
                </a:moveTo>
                <a:lnTo>
                  <a:pt x="41173" y="520"/>
                </a:lnTo>
                <a:lnTo>
                  <a:pt x="26923" y="3517"/>
                </a:lnTo>
                <a:lnTo>
                  <a:pt x="13119" y="12687"/>
                </a:lnTo>
                <a:lnTo>
                  <a:pt x="3771" y="21818"/>
                </a:lnTo>
                <a:lnTo>
                  <a:pt x="0" y="27139"/>
                </a:lnTo>
                <a:lnTo>
                  <a:pt x="253" y="31229"/>
                </a:lnTo>
                <a:lnTo>
                  <a:pt x="711" y="30289"/>
                </a:lnTo>
                <a:lnTo>
                  <a:pt x="1244" y="29400"/>
                </a:lnTo>
                <a:lnTo>
                  <a:pt x="21983" y="11163"/>
                </a:lnTo>
                <a:lnTo>
                  <a:pt x="23291" y="10287"/>
                </a:lnTo>
                <a:lnTo>
                  <a:pt x="26009" y="8877"/>
                </a:lnTo>
                <a:lnTo>
                  <a:pt x="27406" y="8242"/>
                </a:lnTo>
                <a:lnTo>
                  <a:pt x="41778" y="8242"/>
                </a:lnTo>
                <a:lnTo>
                  <a:pt x="42900" y="7061"/>
                </a:lnTo>
                <a:lnTo>
                  <a:pt x="44297" y="3835"/>
                </a:lnTo>
                <a:lnTo>
                  <a:pt x="44335" y="774"/>
                </a:lnTo>
                <a:lnTo>
                  <a:pt x="42938" y="0"/>
                </a:lnTo>
                <a:close/>
              </a:path>
              <a:path w="44450" h="31750">
                <a:moveTo>
                  <a:pt x="41778" y="8242"/>
                </a:moveTo>
                <a:lnTo>
                  <a:pt x="27406" y="8242"/>
                </a:lnTo>
                <a:lnTo>
                  <a:pt x="31534" y="8483"/>
                </a:lnTo>
                <a:lnTo>
                  <a:pt x="33286" y="11163"/>
                </a:lnTo>
                <a:lnTo>
                  <a:pt x="37884" y="11480"/>
                </a:lnTo>
                <a:lnTo>
                  <a:pt x="39674" y="10464"/>
                </a:lnTo>
                <a:lnTo>
                  <a:pt x="41778" y="8242"/>
                </a:lnTo>
                <a:close/>
              </a:path>
            </a:pathLst>
          </a:custGeom>
          <a:solidFill>
            <a:srgbClr val="FF9E53">
              <a:alpha val="79998"/>
            </a:srgbClr>
          </a:solidFill>
        </p:spPr>
        <p:txBody>
          <a:bodyPr wrap="square" lIns="0" tIns="0" rIns="0" bIns="0" rtlCol="0"/>
          <a:lstStyle/>
          <a:p>
            <a:endParaRPr/>
          </a:p>
        </p:txBody>
      </p:sp>
      <p:sp>
        <p:nvSpPr>
          <p:cNvPr id="1219" name="object 1219"/>
          <p:cNvSpPr/>
          <p:nvPr/>
        </p:nvSpPr>
        <p:spPr>
          <a:xfrm>
            <a:off x="1954020" y="4332994"/>
            <a:ext cx="41275" cy="27940"/>
          </a:xfrm>
          <a:custGeom>
            <a:avLst/>
            <a:gdLst/>
            <a:ahLst/>
            <a:cxnLst/>
            <a:rect l="l" t="t" r="r" b="b"/>
            <a:pathLst>
              <a:path w="41275" h="27939">
                <a:moveTo>
                  <a:pt x="40068" y="0"/>
                </a:moveTo>
                <a:lnTo>
                  <a:pt x="6629" y="26060"/>
                </a:lnTo>
                <a:lnTo>
                  <a:pt x="0" y="27279"/>
                </a:lnTo>
                <a:lnTo>
                  <a:pt x="1562" y="27546"/>
                </a:lnTo>
                <a:lnTo>
                  <a:pt x="3416" y="27660"/>
                </a:lnTo>
                <a:lnTo>
                  <a:pt x="5689" y="27571"/>
                </a:lnTo>
                <a:lnTo>
                  <a:pt x="19158" y="25190"/>
                </a:lnTo>
                <a:lnTo>
                  <a:pt x="30167" y="20369"/>
                </a:lnTo>
                <a:lnTo>
                  <a:pt x="37677" y="14821"/>
                </a:lnTo>
                <a:lnTo>
                  <a:pt x="40652" y="10261"/>
                </a:lnTo>
                <a:lnTo>
                  <a:pt x="40944" y="7416"/>
                </a:lnTo>
                <a:lnTo>
                  <a:pt x="40538" y="3530"/>
                </a:lnTo>
                <a:lnTo>
                  <a:pt x="40068" y="0"/>
                </a:lnTo>
                <a:close/>
              </a:path>
            </a:pathLst>
          </a:custGeom>
          <a:solidFill>
            <a:srgbClr val="FF9E53">
              <a:alpha val="79998"/>
            </a:srgbClr>
          </a:solidFill>
        </p:spPr>
        <p:txBody>
          <a:bodyPr wrap="square" lIns="0" tIns="0" rIns="0" bIns="0" rtlCol="0"/>
          <a:lstStyle/>
          <a:p>
            <a:endParaRPr/>
          </a:p>
        </p:txBody>
      </p:sp>
      <p:sp>
        <p:nvSpPr>
          <p:cNvPr id="1220" name="object 1220"/>
          <p:cNvSpPr/>
          <p:nvPr/>
        </p:nvSpPr>
        <p:spPr>
          <a:xfrm>
            <a:off x="1947678" y="4340247"/>
            <a:ext cx="47625" cy="20955"/>
          </a:xfrm>
          <a:custGeom>
            <a:avLst/>
            <a:gdLst/>
            <a:ahLst/>
            <a:cxnLst/>
            <a:rect l="l" t="t" r="r" b="b"/>
            <a:pathLst>
              <a:path w="47625" h="20954">
                <a:moveTo>
                  <a:pt x="0" y="15316"/>
                </a:moveTo>
                <a:lnTo>
                  <a:pt x="584" y="18427"/>
                </a:lnTo>
                <a:lnTo>
                  <a:pt x="3835" y="20650"/>
                </a:lnTo>
                <a:lnTo>
                  <a:pt x="12026" y="20320"/>
                </a:lnTo>
                <a:lnTo>
                  <a:pt x="25498" y="17931"/>
                </a:lnTo>
                <a:lnTo>
                  <a:pt x="7048" y="17907"/>
                </a:lnTo>
                <a:lnTo>
                  <a:pt x="2184" y="16548"/>
                </a:lnTo>
                <a:lnTo>
                  <a:pt x="1028" y="16027"/>
                </a:lnTo>
                <a:lnTo>
                  <a:pt x="0" y="15316"/>
                </a:lnTo>
                <a:close/>
              </a:path>
              <a:path w="47625" h="20954">
                <a:moveTo>
                  <a:pt x="47066" y="0"/>
                </a:moveTo>
                <a:lnTo>
                  <a:pt x="11010" y="17640"/>
                </a:lnTo>
                <a:lnTo>
                  <a:pt x="7048" y="17907"/>
                </a:lnTo>
                <a:lnTo>
                  <a:pt x="25553" y="17907"/>
                </a:lnTo>
                <a:lnTo>
                  <a:pt x="36509" y="13107"/>
                </a:lnTo>
                <a:lnTo>
                  <a:pt x="44020" y="7563"/>
                </a:lnTo>
                <a:lnTo>
                  <a:pt x="46989" y="3009"/>
                </a:lnTo>
                <a:lnTo>
                  <a:pt x="47066" y="0"/>
                </a:lnTo>
                <a:close/>
              </a:path>
            </a:pathLst>
          </a:custGeom>
          <a:solidFill>
            <a:srgbClr val="AE3426">
              <a:alpha val="79998"/>
            </a:srgbClr>
          </a:solidFill>
        </p:spPr>
        <p:txBody>
          <a:bodyPr wrap="square" lIns="0" tIns="0" rIns="0" bIns="0" rtlCol="0"/>
          <a:lstStyle/>
          <a:p>
            <a:endParaRPr/>
          </a:p>
        </p:txBody>
      </p:sp>
      <p:sp>
        <p:nvSpPr>
          <p:cNvPr id="1221" name="object 1221"/>
          <p:cNvSpPr/>
          <p:nvPr/>
        </p:nvSpPr>
        <p:spPr>
          <a:xfrm>
            <a:off x="1933953" y="4191995"/>
            <a:ext cx="55880" cy="142240"/>
          </a:xfrm>
          <a:custGeom>
            <a:avLst/>
            <a:gdLst/>
            <a:ahLst/>
            <a:cxnLst/>
            <a:rect l="l" t="t" r="r" b="b"/>
            <a:pathLst>
              <a:path w="55880" h="142239">
                <a:moveTo>
                  <a:pt x="21647" y="0"/>
                </a:moveTo>
                <a:lnTo>
                  <a:pt x="8248" y="2206"/>
                </a:lnTo>
                <a:lnTo>
                  <a:pt x="1265" y="13649"/>
                </a:lnTo>
                <a:lnTo>
                  <a:pt x="0" y="30621"/>
                </a:lnTo>
                <a:lnTo>
                  <a:pt x="3753" y="49415"/>
                </a:lnTo>
                <a:lnTo>
                  <a:pt x="23312" y="100061"/>
                </a:lnTo>
                <a:lnTo>
                  <a:pt x="39363" y="136613"/>
                </a:lnTo>
                <a:lnTo>
                  <a:pt x="49803" y="142113"/>
                </a:lnTo>
                <a:lnTo>
                  <a:pt x="55873" y="135509"/>
                </a:lnTo>
                <a:lnTo>
                  <a:pt x="47988" y="78522"/>
                </a:lnTo>
                <a:lnTo>
                  <a:pt x="41852" y="36877"/>
                </a:lnTo>
                <a:lnTo>
                  <a:pt x="21647" y="0"/>
                </a:lnTo>
                <a:close/>
              </a:path>
            </a:pathLst>
          </a:custGeom>
          <a:solidFill>
            <a:srgbClr val="FBCAA5">
              <a:alpha val="79998"/>
            </a:srgbClr>
          </a:solidFill>
        </p:spPr>
        <p:txBody>
          <a:bodyPr wrap="square" lIns="0" tIns="0" rIns="0" bIns="0" rtlCol="0"/>
          <a:lstStyle/>
          <a:p>
            <a:endParaRPr/>
          </a:p>
        </p:txBody>
      </p:sp>
      <p:sp>
        <p:nvSpPr>
          <p:cNvPr id="1222" name="object 1222"/>
          <p:cNvSpPr/>
          <p:nvPr/>
        </p:nvSpPr>
        <p:spPr>
          <a:xfrm>
            <a:off x="1963400" y="4203536"/>
            <a:ext cx="26670" cy="123825"/>
          </a:xfrm>
          <a:custGeom>
            <a:avLst/>
            <a:gdLst/>
            <a:ahLst/>
            <a:cxnLst/>
            <a:rect l="l" t="t" r="r" b="b"/>
            <a:pathLst>
              <a:path w="26669" h="123825">
                <a:moveTo>
                  <a:pt x="7670" y="0"/>
                </a:moveTo>
                <a:lnTo>
                  <a:pt x="355" y="41414"/>
                </a:lnTo>
                <a:lnTo>
                  <a:pt x="0" y="49669"/>
                </a:lnTo>
                <a:lnTo>
                  <a:pt x="431" y="63601"/>
                </a:lnTo>
                <a:lnTo>
                  <a:pt x="12928" y="106337"/>
                </a:lnTo>
                <a:lnTo>
                  <a:pt x="26365" y="123545"/>
                </a:lnTo>
                <a:lnTo>
                  <a:pt x="23549" y="102890"/>
                </a:lnTo>
                <a:lnTo>
                  <a:pt x="18051" y="63601"/>
                </a:lnTo>
                <a:lnTo>
                  <a:pt x="12197" y="24052"/>
                </a:lnTo>
                <a:lnTo>
                  <a:pt x="7670" y="0"/>
                </a:lnTo>
                <a:close/>
              </a:path>
            </a:pathLst>
          </a:custGeom>
          <a:solidFill>
            <a:srgbClr val="FBCAA5">
              <a:alpha val="79998"/>
            </a:srgbClr>
          </a:solidFill>
        </p:spPr>
        <p:txBody>
          <a:bodyPr wrap="square" lIns="0" tIns="0" rIns="0" bIns="0" rtlCol="0"/>
          <a:lstStyle/>
          <a:p>
            <a:endParaRPr/>
          </a:p>
        </p:txBody>
      </p:sp>
      <p:sp>
        <p:nvSpPr>
          <p:cNvPr id="1223" name="object 1223"/>
          <p:cNvSpPr/>
          <p:nvPr/>
        </p:nvSpPr>
        <p:spPr>
          <a:xfrm>
            <a:off x="1934134" y="4191629"/>
            <a:ext cx="41910" cy="138430"/>
          </a:xfrm>
          <a:custGeom>
            <a:avLst/>
            <a:gdLst/>
            <a:ahLst/>
            <a:cxnLst/>
            <a:rect l="l" t="t" r="r" b="b"/>
            <a:pathLst>
              <a:path w="41910" h="138429">
                <a:moveTo>
                  <a:pt x="13059" y="913"/>
                </a:moveTo>
                <a:lnTo>
                  <a:pt x="5038" y="5598"/>
                </a:lnTo>
                <a:lnTo>
                  <a:pt x="326" y="17486"/>
                </a:lnTo>
                <a:lnTo>
                  <a:pt x="0" y="33077"/>
                </a:lnTo>
                <a:lnTo>
                  <a:pt x="3574" y="49784"/>
                </a:lnTo>
                <a:lnTo>
                  <a:pt x="23126" y="100422"/>
                </a:lnTo>
                <a:lnTo>
                  <a:pt x="39185" y="136982"/>
                </a:lnTo>
                <a:lnTo>
                  <a:pt x="41902" y="138163"/>
                </a:lnTo>
                <a:lnTo>
                  <a:pt x="38573" y="131182"/>
                </a:lnTo>
                <a:lnTo>
                  <a:pt x="35403" y="124128"/>
                </a:lnTo>
                <a:lnTo>
                  <a:pt x="19588" y="80532"/>
                </a:lnTo>
                <a:lnTo>
                  <a:pt x="10013" y="39077"/>
                </a:lnTo>
                <a:lnTo>
                  <a:pt x="6634" y="22047"/>
                </a:lnTo>
                <a:lnTo>
                  <a:pt x="6673" y="11341"/>
                </a:lnTo>
                <a:lnTo>
                  <a:pt x="7727" y="6159"/>
                </a:lnTo>
                <a:lnTo>
                  <a:pt x="12324" y="1447"/>
                </a:lnTo>
                <a:lnTo>
                  <a:pt x="13059" y="913"/>
                </a:lnTo>
                <a:close/>
              </a:path>
              <a:path w="41910" h="138429">
                <a:moveTo>
                  <a:pt x="14623" y="0"/>
                </a:moveTo>
                <a:lnTo>
                  <a:pt x="13442" y="635"/>
                </a:lnTo>
                <a:lnTo>
                  <a:pt x="13059" y="913"/>
                </a:lnTo>
                <a:lnTo>
                  <a:pt x="14623" y="0"/>
                </a:lnTo>
                <a:close/>
              </a:path>
            </a:pathLst>
          </a:custGeom>
          <a:solidFill>
            <a:srgbClr val="FBCAA5">
              <a:alpha val="79998"/>
            </a:srgbClr>
          </a:solidFill>
        </p:spPr>
        <p:txBody>
          <a:bodyPr wrap="square" lIns="0" tIns="0" rIns="0" bIns="0" rtlCol="0"/>
          <a:lstStyle/>
          <a:p>
            <a:endParaRPr/>
          </a:p>
        </p:txBody>
      </p:sp>
      <p:sp>
        <p:nvSpPr>
          <p:cNvPr id="1224" name="object 1224"/>
          <p:cNvSpPr/>
          <p:nvPr/>
        </p:nvSpPr>
        <p:spPr>
          <a:xfrm>
            <a:off x="1957882" y="4285029"/>
            <a:ext cx="32384" cy="49530"/>
          </a:xfrm>
          <a:custGeom>
            <a:avLst/>
            <a:gdLst/>
            <a:ahLst/>
            <a:cxnLst/>
            <a:rect l="l" t="t" r="r" b="b"/>
            <a:pathLst>
              <a:path w="32385" h="49529">
                <a:moveTo>
                  <a:pt x="0" y="7670"/>
                </a:moveTo>
                <a:lnTo>
                  <a:pt x="15430" y="43573"/>
                </a:lnTo>
                <a:lnTo>
                  <a:pt x="25882" y="49072"/>
                </a:lnTo>
                <a:lnTo>
                  <a:pt x="31953" y="42468"/>
                </a:lnTo>
                <a:lnTo>
                  <a:pt x="30249" y="29959"/>
                </a:lnTo>
                <a:lnTo>
                  <a:pt x="27329" y="8881"/>
                </a:lnTo>
                <a:lnTo>
                  <a:pt x="7135" y="8881"/>
                </a:lnTo>
                <a:lnTo>
                  <a:pt x="88" y="7708"/>
                </a:lnTo>
                <a:close/>
              </a:path>
              <a:path w="32385" h="49529">
                <a:moveTo>
                  <a:pt x="26098" y="0"/>
                </a:moveTo>
                <a:lnTo>
                  <a:pt x="20823" y="4821"/>
                </a:lnTo>
                <a:lnTo>
                  <a:pt x="14274" y="7850"/>
                </a:lnTo>
                <a:lnTo>
                  <a:pt x="7135" y="8881"/>
                </a:lnTo>
                <a:lnTo>
                  <a:pt x="27329" y="8881"/>
                </a:lnTo>
                <a:lnTo>
                  <a:pt x="26098" y="0"/>
                </a:lnTo>
                <a:close/>
              </a:path>
            </a:pathLst>
          </a:custGeom>
          <a:solidFill>
            <a:srgbClr val="FFBB17">
              <a:alpha val="79998"/>
            </a:srgbClr>
          </a:solidFill>
        </p:spPr>
        <p:txBody>
          <a:bodyPr wrap="square" lIns="0" tIns="0" rIns="0" bIns="0" rtlCol="0"/>
          <a:lstStyle/>
          <a:p>
            <a:endParaRPr/>
          </a:p>
        </p:txBody>
      </p:sp>
      <p:sp>
        <p:nvSpPr>
          <p:cNvPr id="1225" name="object 1225"/>
          <p:cNvSpPr/>
          <p:nvPr/>
        </p:nvSpPr>
        <p:spPr>
          <a:xfrm>
            <a:off x="1957882" y="4292700"/>
            <a:ext cx="15875" cy="36195"/>
          </a:xfrm>
          <a:custGeom>
            <a:avLst/>
            <a:gdLst/>
            <a:ahLst/>
            <a:cxnLst/>
            <a:rect l="l" t="t" r="r" b="b"/>
            <a:pathLst>
              <a:path w="15875" h="36195">
                <a:moveTo>
                  <a:pt x="0" y="0"/>
                </a:moveTo>
                <a:lnTo>
                  <a:pt x="15430" y="35902"/>
                </a:lnTo>
                <a:lnTo>
                  <a:pt x="15862" y="36118"/>
                </a:lnTo>
                <a:lnTo>
                  <a:pt x="13507" y="28704"/>
                </a:lnTo>
                <a:lnTo>
                  <a:pt x="10999" y="21337"/>
                </a:lnTo>
                <a:lnTo>
                  <a:pt x="8456" y="13982"/>
                </a:lnTo>
                <a:lnTo>
                  <a:pt x="5994" y="6603"/>
                </a:lnTo>
                <a:lnTo>
                  <a:pt x="5397" y="4749"/>
                </a:lnTo>
                <a:lnTo>
                  <a:pt x="4279" y="1003"/>
                </a:lnTo>
                <a:lnTo>
                  <a:pt x="2857" y="812"/>
                </a:lnTo>
                <a:lnTo>
                  <a:pt x="1447" y="507"/>
                </a:lnTo>
                <a:lnTo>
                  <a:pt x="0" y="0"/>
                </a:lnTo>
                <a:close/>
              </a:path>
            </a:pathLst>
          </a:custGeom>
          <a:solidFill>
            <a:srgbClr val="5EACC6">
              <a:alpha val="79998"/>
            </a:srgbClr>
          </a:solidFill>
        </p:spPr>
        <p:txBody>
          <a:bodyPr wrap="square" lIns="0" tIns="0" rIns="0" bIns="0" rtlCol="0"/>
          <a:lstStyle/>
          <a:p>
            <a:endParaRPr/>
          </a:p>
        </p:txBody>
      </p:sp>
      <p:sp>
        <p:nvSpPr>
          <p:cNvPr id="1226" name="object 1226"/>
          <p:cNvSpPr/>
          <p:nvPr/>
        </p:nvSpPr>
        <p:spPr>
          <a:xfrm>
            <a:off x="2093950" y="4181691"/>
            <a:ext cx="62230" cy="67945"/>
          </a:xfrm>
          <a:custGeom>
            <a:avLst/>
            <a:gdLst/>
            <a:ahLst/>
            <a:cxnLst/>
            <a:rect l="l" t="t" r="r" b="b"/>
            <a:pathLst>
              <a:path w="62230" h="67945">
                <a:moveTo>
                  <a:pt x="55281" y="0"/>
                </a:moveTo>
                <a:lnTo>
                  <a:pt x="51087" y="380"/>
                </a:lnTo>
                <a:lnTo>
                  <a:pt x="44119" y="4564"/>
                </a:lnTo>
                <a:lnTo>
                  <a:pt x="29550" y="7509"/>
                </a:lnTo>
                <a:lnTo>
                  <a:pt x="20097" y="13935"/>
                </a:lnTo>
                <a:lnTo>
                  <a:pt x="11626" y="28740"/>
                </a:lnTo>
                <a:lnTo>
                  <a:pt x="0" y="56824"/>
                </a:lnTo>
                <a:lnTo>
                  <a:pt x="31038" y="67454"/>
                </a:lnTo>
                <a:lnTo>
                  <a:pt x="36744" y="61605"/>
                </a:lnTo>
                <a:lnTo>
                  <a:pt x="48841" y="47428"/>
                </a:lnTo>
                <a:lnTo>
                  <a:pt x="59799" y="29976"/>
                </a:lnTo>
                <a:lnTo>
                  <a:pt x="62090" y="14304"/>
                </a:lnTo>
                <a:lnTo>
                  <a:pt x="58387" y="4337"/>
                </a:lnTo>
                <a:lnTo>
                  <a:pt x="55281" y="0"/>
                </a:lnTo>
                <a:close/>
              </a:path>
            </a:pathLst>
          </a:custGeom>
          <a:solidFill>
            <a:srgbClr val="EDAE83">
              <a:alpha val="79998"/>
            </a:srgbClr>
          </a:solidFill>
        </p:spPr>
        <p:txBody>
          <a:bodyPr wrap="square" lIns="0" tIns="0" rIns="0" bIns="0" rtlCol="0"/>
          <a:lstStyle/>
          <a:p>
            <a:endParaRPr/>
          </a:p>
        </p:txBody>
      </p:sp>
      <p:sp>
        <p:nvSpPr>
          <p:cNvPr id="1227" name="object 1227"/>
          <p:cNvSpPr/>
          <p:nvPr/>
        </p:nvSpPr>
        <p:spPr>
          <a:xfrm>
            <a:off x="1977895" y="4226415"/>
            <a:ext cx="155575" cy="81280"/>
          </a:xfrm>
          <a:custGeom>
            <a:avLst/>
            <a:gdLst/>
            <a:ahLst/>
            <a:cxnLst/>
            <a:rect l="l" t="t" r="r" b="b"/>
            <a:pathLst>
              <a:path w="155575" h="81279">
                <a:moveTo>
                  <a:pt x="112725" y="0"/>
                </a:moveTo>
                <a:lnTo>
                  <a:pt x="5829" y="4927"/>
                </a:lnTo>
                <a:lnTo>
                  <a:pt x="9345" y="24665"/>
                </a:lnTo>
                <a:lnTo>
                  <a:pt x="9910" y="36533"/>
                </a:lnTo>
                <a:lnTo>
                  <a:pt x="6977" y="45288"/>
                </a:lnTo>
                <a:lnTo>
                  <a:pt x="0" y="55689"/>
                </a:lnTo>
                <a:lnTo>
                  <a:pt x="12273" y="65779"/>
                </a:lnTo>
                <a:lnTo>
                  <a:pt x="21748" y="71591"/>
                </a:lnTo>
                <a:lnTo>
                  <a:pt x="33272" y="75329"/>
                </a:lnTo>
                <a:lnTo>
                  <a:pt x="51689" y="79197"/>
                </a:lnTo>
                <a:lnTo>
                  <a:pt x="76345" y="80652"/>
                </a:lnTo>
                <a:lnTo>
                  <a:pt x="101044" y="76453"/>
                </a:lnTo>
                <a:lnTo>
                  <a:pt x="136702" y="55727"/>
                </a:lnTo>
                <a:lnTo>
                  <a:pt x="154074" y="21212"/>
                </a:lnTo>
                <a:lnTo>
                  <a:pt x="155117" y="17779"/>
                </a:lnTo>
                <a:lnTo>
                  <a:pt x="112725" y="0"/>
                </a:lnTo>
                <a:close/>
              </a:path>
            </a:pathLst>
          </a:custGeom>
          <a:solidFill>
            <a:srgbClr val="005D6F">
              <a:alpha val="79998"/>
            </a:srgbClr>
          </a:solidFill>
        </p:spPr>
        <p:txBody>
          <a:bodyPr wrap="square" lIns="0" tIns="0" rIns="0" bIns="0" rtlCol="0"/>
          <a:lstStyle/>
          <a:p>
            <a:endParaRPr/>
          </a:p>
        </p:txBody>
      </p:sp>
      <p:sp>
        <p:nvSpPr>
          <p:cNvPr id="1228" name="object 1228"/>
          <p:cNvSpPr/>
          <p:nvPr/>
        </p:nvSpPr>
        <p:spPr>
          <a:xfrm>
            <a:off x="1983726" y="4226419"/>
            <a:ext cx="117475" cy="49530"/>
          </a:xfrm>
          <a:custGeom>
            <a:avLst/>
            <a:gdLst/>
            <a:ahLst/>
            <a:cxnLst/>
            <a:rect l="l" t="t" r="r" b="b"/>
            <a:pathLst>
              <a:path w="117475" h="49529">
                <a:moveTo>
                  <a:pt x="106895" y="0"/>
                </a:moveTo>
                <a:lnTo>
                  <a:pt x="0" y="4927"/>
                </a:lnTo>
                <a:lnTo>
                  <a:pt x="330" y="6629"/>
                </a:lnTo>
                <a:lnTo>
                  <a:pt x="698" y="9474"/>
                </a:lnTo>
                <a:lnTo>
                  <a:pt x="25387" y="41557"/>
                </a:lnTo>
                <a:lnTo>
                  <a:pt x="53540" y="49535"/>
                </a:lnTo>
                <a:lnTo>
                  <a:pt x="64381" y="48248"/>
                </a:lnTo>
                <a:lnTo>
                  <a:pt x="108331" y="21183"/>
                </a:lnTo>
                <a:lnTo>
                  <a:pt x="117398" y="4406"/>
                </a:lnTo>
                <a:lnTo>
                  <a:pt x="106895" y="0"/>
                </a:lnTo>
                <a:close/>
              </a:path>
            </a:pathLst>
          </a:custGeom>
          <a:solidFill>
            <a:srgbClr val="005D6F">
              <a:alpha val="79998"/>
            </a:srgbClr>
          </a:solidFill>
        </p:spPr>
        <p:txBody>
          <a:bodyPr wrap="square" lIns="0" tIns="0" rIns="0" bIns="0" rtlCol="0"/>
          <a:lstStyle/>
          <a:p>
            <a:endParaRPr/>
          </a:p>
        </p:txBody>
      </p:sp>
      <p:sp>
        <p:nvSpPr>
          <p:cNvPr id="1229" name="object 1229"/>
          <p:cNvSpPr/>
          <p:nvPr/>
        </p:nvSpPr>
        <p:spPr>
          <a:xfrm>
            <a:off x="1979493" y="4239669"/>
            <a:ext cx="153670" cy="67945"/>
          </a:xfrm>
          <a:custGeom>
            <a:avLst/>
            <a:gdLst/>
            <a:ahLst/>
            <a:cxnLst/>
            <a:rect l="l" t="t" r="r" b="b"/>
            <a:pathLst>
              <a:path w="153669" h="67945">
                <a:moveTo>
                  <a:pt x="0" y="43700"/>
                </a:moveTo>
                <a:lnTo>
                  <a:pt x="50088" y="65951"/>
                </a:lnTo>
                <a:lnTo>
                  <a:pt x="74745" y="67404"/>
                </a:lnTo>
                <a:lnTo>
                  <a:pt x="99444" y="63201"/>
                </a:lnTo>
                <a:lnTo>
                  <a:pt x="118651" y="55348"/>
                </a:lnTo>
                <a:lnTo>
                  <a:pt x="51975" y="55348"/>
                </a:lnTo>
                <a:lnTo>
                  <a:pt x="41476" y="55130"/>
                </a:lnTo>
                <a:lnTo>
                  <a:pt x="31041" y="53960"/>
                </a:lnTo>
                <a:lnTo>
                  <a:pt x="20777" y="51816"/>
                </a:lnTo>
                <a:lnTo>
                  <a:pt x="13563" y="49949"/>
                </a:lnTo>
                <a:lnTo>
                  <a:pt x="6553" y="47244"/>
                </a:lnTo>
                <a:lnTo>
                  <a:pt x="0" y="43700"/>
                </a:lnTo>
                <a:close/>
              </a:path>
              <a:path w="153669" h="67945">
                <a:moveTo>
                  <a:pt x="142735" y="0"/>
                </a:moveTo>
                <a:lnTo>
                  <a:pt x="114579" y="35089"/>
                </a:lnTo>
                <a:lnTo>
                  <a:pt x="73463" y="52860"/>
                </a:lnTo>
                <a:lnTo>
                  <a:pt x="51975" y="55348"/>
                </a:lnTo>
                <a:lnTo>
                  <a:pt x="118651" y="55348"/>
                </a:lnTo>
                <a:lnTo>
                  <a:pt x="149207" y="16837"/>
                </a:lnTo>
                <a:lnTo>
                  <a:pt x="153530" y="4521"/>
                </a:lnTo>
                <a:lnTo>
                  <a:pt x="142735" y="0"/>
                </a:lnTo>
                <a:close/>
              </a:path>
            </a:pathLst>
          </a:custGeom>
          <a:solidFill>
            <a:srgbClr val="005D6F">
              <a:alpha val="79998"/>
            </a:srgbClr>
          </a:solidFill>
        </p:spPr>
        <p:txBody>
          <a:bodyPr wrap="square" lIns="0" tIns="0" rIns="0" bIns="0" rtlCol="0"/>
          <a:lstStyle/>
          <a:p>
            <a:endParaRPr/>
          </a:p>
        </p:txBody>
      </p:sp>
      <p:sp>
        <p:nvSpPr>
          <p:cNvPr id="1230" name="object 1230"/>
          <p:cNvSpPr/>
          <p:nvPr/>
        </p:nvSpPr>
        <p:spPr>
          <a:xfrm>
            <a:off x="1983915" y="4165219"/>
            <a:ext cx="104775" cy="107314"/>
          </a:xfrm>
          <a:custGeom>
            <a:avLst/>
            <a:gdLst/>
            <a:ahLst/>
            <a:cxnLst/>
            <a:rect l="l" t="t" r="r" b="b"/>
            <a:pathLst>
              <a:path w="104775" h="107314">
                <a:moveTo>
                  <a:pt x="78994" y="0"/>
                </a:moveTo>
                <a:lnTo>
                  <a:pt x="58463" y="282"/>
                </a:lnTo>
                <a:lnTo>
                  <a:pt x="39955" y="2314"/>
                </a:lnTo>
                <a:lnTo>
                  <a:pt x="26574" y="4618"/>
                </a:lnTo>
                <a:lnTo>
                  <a:pt x="21424" y="5714"/>
                </a:lnTo>
                <a:lnTo>
                  <a:pt x="10760" y="6991"/>
                </a:lnTo>
                <a:lnTo>
                  <a:pt x="4973" y="9166"/>
                </a:lnTo>
                <a:lnTo>
                  <a:pt x="2056" y="13812"/>
                </a:lnTo>
                <a:lnTo>
                  <a:pt x="0" y="22504"/>
                </a:lnTo>
                <a:lnTo>
                  <a:pt x="546" y="39390"/>
                </a:lnTo>
                <a:lnTo>
                  <a:pt x="9636" y="82103"/>
                </a:lnTo>
                <a:lnTo>
                  <a:pt x="35867" y="106757"/>
                </a:lnTo>
                <a:lnTo>
                  <a:pt x="54508" y="106578"/>
                </a:lnTo>
                <a:lnTo>
                  <a:pt x="89663" y="91852"/>
                </a:lnTo>
                <a:lnTo>
                  <a:pt x="103657" y="16433"/>
                </a:lnTo>
                <a:lnTo>
                  <a:pt x="104772" y="7747"/>
                </a:lnTo>
                <a:lnTo>
                  <a:pt x="102574" y="3140"/>
                </a:lnTo>
                <a:lnTo>
                  <a:pt x="94752" y="1071"/>
                </a:lnTo>
                <a:lnTo>
                  <a:pt x="78994" y="0"/>
                </a:lnTo>
                <a:close/>
              </a:path>
            </a:pathLst>
          </a:custGeom>
          <a:solidFill>
            <a:srgbClr val="003566">
              <a:alpha val="79998"/>
            </a:srgbClr>
          </a:solidFill>
        </p:spPr>
        <p:txBody>
          <a:bodyPr wrap="square" lIns="0" tIns="0" rIns="0" bIns="0" rtlCol="0"/>
          <a:lstStyle/>
          <a:p>
            <a:endParaRPr/>
          </a:p>
        </p:txBody>
      </p:sp>
      <p:sp>
        <p:nvSpPr>
          <p:cNvPr id="1231" name="object 1231"/>
          <p:cNvSpPr/>
          <p:nvPr/>
        </p:nvSpPr>
        <p:spPr>
          <a:xfrm>
            <a:off x="1995643" y="4165215"/>
            <a:ext cx="92075" cy="36830"/>
          </a:xfrm>
          <a:custGeom>
            <a:avLst/>
            <a:gdLst/>
            <a:ahLst/>
            <a:cxnLst/>
            <a:rect l="l" t="t" r="r" b="b"/>
            <a:pathLst>
              <a:path w="92075" h="36829">
                <a:moveTo>
                  <a:pt x="67271" y="0"/>
                </a:moveTo>
                <a:lnTo>
                  <a:pt x="46741" y="292"/>
                </a:lnTo>
                <a:lnTo>
                  <a:pt x="28233" y="2324"/>
                </a:lnTo>
                <a:lnTo>
                  <a:pt x="14852" y="4622"/>
                </a:lnTo>
                <a:lnTo>
                  <a:pt x="9702" y="5714"/>
                </a:lnTo>
                <a:lnTo>
                  <a:pt x="5029" y="6184"/>
                </a:lnTo>
                <a:lnTo>
                  <a:pt x="0" y="8559"/>
                </a:lnTo>
                <a:lnTo>
                  <a:pt x="1879" y="15481"/>
                </a:lnTo>
                <a:lnTo>
                  <a:pt x="5981" y="21653"/>
                </a:lnTo>
                <a:lnTo>
                  <a:pt x="43814" y="36423"/>
                </a:lnTo>
                <a:lnTo>
                  <a:pt x="49555" y="35598"/>
                </a:lnTo>
                <a:lnTo>
                  <a:pt x="87985" y="17094"/>
                </a:lnTo>
                <a:lnTo>
                  <a:pt x="91744" y="13068"/>
                </a:lnTo>
                <a:lnTo>
                  <a:pt x="90174" y="9265"/>
                </a:lnTo>
                <a:lnTo>
                  <a:pt x="86261" y="5219"/>
                </a:lnTo>
                <a:lnTo>
                  <a:pt x="78971" y="1831"/>
                </a:lnTo>
                <a:lnTo>
                  <a:pt x="67271" y="0"/>
                </a:lnTo>
                <a:close/>
              </a:path>
            </a:pathLst>
          </a:custGeom>
          <a:solidFill>
            <a:srgbClr val="004C86">
              <a:alpha val="31199"/>
            </a:srgbClr>
          </a:solidFill>
        </p:spPr>
        <p:txBody>
          <a:bodyPr wrap="square" lIns="0" tIns="0" rIns="0" bIns="0" rtlCol="0"/>
          <a:lstStyle/>
          <a:p>
            <a:endParaRPr/>
          </a:p>
        </p:txBody>
      </p:sp>
      <p:sp>
        <p:nvSpPr>
          <p:cNvPr id="1232" name="object 1232"/>
          <p:cNvSpPr/>
          <p:nvPr/>
        </p:nvSpPr>
        <p:spPr>
          <a:xfrm>
            <a:off x="1983906" y="4186684"/>
            <a:ext cx="102870" cy="85725"/>
          </a:xfrm>
          <a:custGeom>
            <a:avLst/>
            <a:gdLst/>
            <a:ahLst/>
            <a:cxnLst/>
            <a:rect l="l" t="t" r="r" b="b"/>
            <a:pathLst>
              <a:path w="102869" h="85725">
                <a:moveTo>
                  <a:pt x="279" y="0"/>
                </a:moveTo>
                <a:lnTo>
                  <a:pt x="203" y="342"/>
                </a:lnTo>
                <a:lnTo>
                  <a:pt x="76" y="673"/>
                </a:lnTo>
                <a:lnTo>
                  <a:pt x="0" y="1028"/>
                </a:lnTo>
                <a:lnTo>
                  <a:pt x="4751" y="40474"/>
                </a:lnTo>
                <a:lnTo>
                  <a:pt x="18516" y="78618"/>
                </a:lnTo>
                <a:lnTo>
                  <a:pt x="35867" y="85294"/>
                </a:lnTo>
                <a:lnTo>
                  <a:pt x="54508" y="85115"/>
                </a:lnTo>
                <a:lnTo>
                  <a:pt x="75238" y="80281"/>
                </a:lnTo>
                <a:lnTo>
                  <a:pt x="89679" y="70389"/>
                </a:lnTo>
                <a:lnTo>
                  <a:pt x="90136" y="69862"/>
                </a:lnTo>
                <a:lnTo>
                  <a:pt x="45440" y="69862"/>
                </a:lnTo>
                <a:lnTo>
                  <a:pt x="38442" y="69684"/>
                </a:lnTo>
                <a:lnTo>
                  <a:pt x="9197" y="42990"/>
                </a:lnTo>
                <a:lnTo>
                  <a:pt x="854" y="8192"/>
                </a:lnTo>
                <a:lnTo>
                  <a:pt x="279" y="0"/>
                </a:lnTo>
                <a:close/>
              </a:path>
              <a:path w="102869" h="85725">
                <a:moveTo>
                  <a:pt x="102260" y="25819"/>
                </a:moveTo>
                <a:lnTo>
                  <a:pt x="73088" y="60858"/>
                </a:lnTo>
                <a:lnTo>
                  <a:pt x="45440" y="69862"/>
                </a:lnTo>
                <a:lnTo>
                  <a:pt x="90136" y="69862"/>
                </a:lnTo>
                <a:lnTo>
                  <a:pt x="98126" y="60640"/>
                </a:lnTo>
                <a:lnTo>
                  <a:pt x="100876" y="56235"/>
                </a:lnTo>
                <a:lnTo>
                  <a:pt x="102260" y="25819"/>
                </a:lnTo>
                <a:close/>
              </a:path>
            </a:pathLst>
          </a:custGeom>
          <a:solidFill>
            <a:srgbClr val="004C86">
              <a:alpha val="31199"/>
            </a:srgbClr>
          </a:solidFill>
        </p:spPr>
        <p:txBody>
          <a:bodyPr wrap="square" lIns="0" tIns="0" rIns="0" bIns="0" rtlCol="0"/>
          <a:lstStyle/>
          <a:p>
            <a:endParaRPr/>
          </a:p>
        </p:txBody>
      </p:sp>
      <p:sp>
        <p:nvSpPr>
          <p:cNvPr id="1233" name="object 1233"/>
          <p:cNvSpPr/>
          <p:nvPr/>
        </p:nvSpPr>
        <p:spPr>
          <a:xfrm>
            <a:off x="2112079" y="4229564"/>
            <a:ext cx="10160" cy="83820"/>
          </a:xfrm>
          <a:custGeom>
            <a:avLst/>
            <a:gdLst/>
            <a:ahLst/>
            <a:cxnLst/>
            <a:rect l="l" t="t" r="r" b="b"/>
            <a:pathLst>
              <a:path w="10160" h="83820">
                <a:moveTo>
                  <a:pt x="9753" y="0"/>
                </a:moveTo>
                <a:lnTo>
                  <a:pt x="2901" y="48183"/>
                </a:lnTo>
                <a:lnTo>
                  <a:pt x="596" y="76085"/>
                </a:lnTo>
                <a:lnTo>
                  <a:pt x="193" y="79133"/>
                </a:lnTo>
                <a:lnTo>
                  <a:pt x="85" y="82791"/>
                </a:lnTo>
                <a:lnTo>
                  <a:pt x="0" y="83527"/>
                </a:lnTo>
                <a:lnTo>
                  <a:pt x="2120" y="82791"/>
                </a:lnTo>
                <a:lnTo>
                  <a:pt x="2637" y="79159"/>
                </a:lnTo>
                <a:lnTo>
                  <a:pt x="2728" y="76085"/>
                </a:lnTo>
                <a:lnTo>
                  <a:pt x="4559" y="49898"/>
                </a:lnTo>
                <a:lnTo>
                  <a:pt x="8750" y="6438"/>
                </a:lnTo>
                <a:lnTo>
                  <a:pt x="9753" y="0"/>
                </a:lnTo>
                <a:close/>
              </a:path>
            </a:pathLst>
          </a:custGeom>
          <a:solidFill>
            <a:srgbClr val="8D439E">
              <a:alpha val="79998"/>
            </a:srgbClr>
          </a:solidFill>
        </p:spPr>
        <p:txBody>
          <a:bodyPr wrap="square" lIns="0" tIns="0" rIns="0" bIns="0" rtlCol="0"/>
          <a:lstStyle/>
          <a:p>
            <a:endParaRPr/>
          </a:p>
        </p:txBody>
      </p:sp>
      <p:sp>
        <p:nvSpPr>
          <p:cNvPr id="1234" name="object 1234"/>
          <p:cNvSpPr/>
          <p:nvPr/>
        </p:nvSpPr>
        <p:spPr>
          <a:xfrm>
            <a:off x="2114694" y="4283502"/>
            <a:ext cx="5080" cy="7620"/>
          </a:xfrm>
          <a:custGeom>
            <a:avLst/>
            <a:gdLst/>
            <a:ahLst/>
            <a:cxnLst/>
            <a:rect l="l" t="t" r="r" b="b"/>
            <a:pathLst>
              <a:path w="5080" h="7620">
                <a:moveTo>
                  <a:pt x="2095" y="3822"/>
                </a:moveTo>
                <a:lnTo>
                  <a:pt x="838" y="4584"/>
                </a:lnTo>
                <a:lnTo>
                  <a:pt x="107" y="5575"/>
                </a:lnTo>
                <a:lnTo>
                  <a:pt x="0" y="7327"/>
                </a:lnTo>
                <a:lnTo>
                  <a:pt x="330" y="7327"/>
                </a:lnTo>
                <a:lnTo>
                  <a:pt x="1727" y="7099"/>
                </a:lnTo>
                <a:lnTo>
                  <a:pt x="2369" y="6286"/>
                </a:lnTo>
                <a:lnTo>
                  <a:pt x="698" y="6286"/>
                </a:lnTo>
                <a:lnTo>
                  <a:pt x="685" y="5575"/>
                </a:lnTo>
                <a:lnTo>
                  <a:pt x="1130" y="4711"/>
                </a:lnTo>
                <a:lnTo>
                  <a:pt x="1574" y="4381"/>
                </a:lnTo>
                <a:lnTo>
                  <a:pt x="2171" y="4013"/>
                </a:lnTo>
                <a:lnTo>
                  <a:pt x="2095" y="3822"/>
                </a:lnTo>
                <a:close/>
              </a:path>
              <a:path w="5080" h="7620">
                <a:moveTo>
                  <a:pt x="4686" y="0"/>
                </a:moveTo>
                <a:lnTo>
                  <a:pt x="3848" y="190"/>
                </a:lnTo>
                <a:lnTo>
                  <a:pt x="3238" y="1803"/>
                </a:lnTo>
                <a:lnTo>
                  <a:pt x="2882" y="3035"/>
                </a:lnTo>
                <a:lnTo>
                  <a:pt x="1981" y="5105"/>
                </a:lnTo>
                <a:lnTo>
                  <a:pt x="1460" y="5791"/>
                </a:lnTo>
                <a:lnTo>
                  <a:pt x="698" y="6286"/>
                </a:lnTo>
                <a:lnTo>
                  <a:pt x="2369" y="6286"/>
                </a:lnTo>
                <a:lnTo>
                  <a:pt x="2749" y="5791"/>
                </a:lnTo>
                <a:lnTo>
                  <a:pt x="3949" y="3365"/>
                </a:lnTo>
                <a:lnTo>
                  <a:pt x="4686" y="0"/>
                </a:lnTo>
                <a:close/>
              </a:path>
            </a:pathLst>
          </a:custGeom>
          <a:solidFill>
            <a:srgbClr val="8D439E">
              <a:alpha val="79998"/>
            </a:srgbClr>
          </a:solidFill>
        </p:spPr>
        <p:txBody>
          <a:bodyPr wrap="square" lIns="0" tIns="0" rIns="0" bIns="0" rtlCol="0"/>
          <a:lstStyle/>
          <a:p>
            <a:endParaRPr/>
          </a:p>
        </p:txBody>
      </p:sp>
      <p:sp>
        <p:nvSpPr>
          <p:cNvPr id="1235" name="object 1235"/>
          <p:cNvSpPr/>
          <p:nvPr/>
        </p:nvSpPr>
        <p:spPr>
          <a:xfrm>
            <a:off x="1967626" y="4249026"/>
            <a:ext cx="41275" cy="12065"/>
          </a:xfrm>
          <a:custGeom>
            <a:avLst/>
            <a:gdLst/>
            <a:ahLst/>
            <a:cxnLst/>
            <a:rect l="l" t="t" r="r" b="b"/>
            <a:pathLst>
              <a:path w="41275" h="12064">
                <a:moveTo>
                  <a:pt x="13657" y="0"/>
                </a:moveTo>
                <a:lnTo>
                  <a:pt x="8788" y="111"/>
                </a:lnTo>
                <a:lnTo>
                  <a:pt x="723" y="6626"/>
                </a:lnTo>
                <a:lnTo>
                  <a:pt x="0" y="10144"/>
                </a:lnTo>
                <a:lnTo>
                  <a:pt x="6175" y="11790"/>
                </a:lnTo>
                <a:lnTo>
                  <a:pt x="20394" y="11503"/>
                </a:lnTo>
                <a:lnTo>
                  <a:pt x="34591" y="9330"/>
                </a:lnTo>
                <a:lnTo>
                  <a:pt x="40703" y="5318"/>
                </a:lnTo>
                <a:lnTo>
                  <a:pt x="35363" y="1729"/>
                </a:lnTo>
                <a:lnTo>
                  <a:pt x="24431" y="248"/>
                </a:lnTo>
                <a:lnTo>
                  <a:pt x="13657" y="0"/>
                </a:lnTo>
                <a:close/>
              </a:path>
            </a:pathLst>
          </a:custGeom>
          <a:solidFill>
            <a:srgbClr val="006D5C">
              <a:alpha val="79998"/>
            </a:srgbClr>
          </a:solidFill>
        </p:spPr>
        <p:txBody>
          <a:bodyPr wrap="square" lIns="0" tIns="0" rIns="0" bIns="0" rtlCol="0"/>
          <a:lstStyle/>
          <a:p>
            <a:endParaRPr/>
          </a:p>
        </p:txBody>
      </p:sp>
      <p:sp>
        <p:nvSpPr>
          <p:cNvPr id="1236" name="object 1236"/>
          <p:cNvSpPr/>
          <p:nvPr/>
        </p:nvSpPr>
        <p:spPr>
          <a:xfrm>
            <a:off x="1969491" y="4246026"/>
            <a:ext cx="38100" cy="77470"/>
          </a:xfrm>
          <a:custGeom>
            <a:avLst/>
            <a:gdLst/>
            <a:ahLst/>
            <a:cxnLst/>
            <a:rect l="l" t="t" r="r" b="b"/>
            <a:pathLst>
              <a:path w="38100" h="77470">
                <a:moveTo>
                  <a:pt x="774" y="0"/>
                </a:moveTo>
                <a:lnTo>
                  <a:pt x="136" y="12461"/>
                </a:lnTo>
                <a:lnTo>
                  <a:pt x="0" y="20542"/>
                </a:lnTo>
                <a:lnTo>
                  <a:pt x="435" y="27774"/>
                </a:lnTo>
                <a:lnTo>
                  <a:pt x="16425" y="63566"/>
                </a:lnTo>
                <a:lnTo>
                  <a:pt x="29921" y="77000"/>
                </a:lnTo>
                <a:lnTo>
                  <a:pt x="37795" y="61836"/>
                </a:lnTo>
                <a:lnTo>
                  <a:pt x="29570" y="50832"/>
                </a:lnTo>
                <a:lnTo>
                  <a:pt x="25296" y="43840"/>
                </a:lnTo>
                <a:lnTo>
                  <a:pt x="23466" y="37654"/>
                </a:lnTo>
                <a:lnTo>
                  <a:pt x="22694" y="29273"/>
                </a:lnTo>
                <a:lnTo>
                  <a:pt x="23205" y="18957"/>
                </a:lnTo>
                <a:lnTo>
                  <a:pt x="25244" y="9909"/>
                </a:lnTo>
                <a:lnTo>
                  <a:pt x="27459" y="3484"/>
                </a:lnTo>
                <a:lnTo>
                  <a:pt x="28498" y="1041"/>
                </a:lnTo>
                <a:lnTo>
                  <a:pt x="774" y="0"/>
                </a:lnTo>
                <a:close/>
              </a:path>
            </a:pathLst>
          </a:custGeom>
          <a:solidFill>
            <a:srgbClr val="FBCAA5">
              <a:alpha val="79998"/>
            </a:srgbClr>
          </a:solidFill>
        </p:spPr>
        <p:txBody>
          <a:bodyPr wrap="square" lIns="0" tIns="0" rIns="0" bIns="0" rtlCol="0"/>
          <a:lstStyle/>
          <a:p>
            <a:endParaRPr/>
          </a:p>
        </p:txBody>
      </p:sp>
      <p:sp>
        <p:nvSpPr>
          <p:cNvPr id="1237" name="object 1237"/>
          <p:cNvSpPr/>
          <p:nvPr/>
        </p:nvSpPr>
        <p:spPr>
          <a:xfrm>
            <a:off x="1969922" y="4246030"/>
            <a:ext cx="28575" cy="15240"/>
          </a:xfrm>
          <a:custGeom>
            <a:avLst/>
            <a:gdLst/>
            <a:ahLst/>
            <a:cxnLst/>
            <a:rect l="l" t="t" r="r" b="b"/>
            <a:pathLst>
              <a:path w="28575" h="15239">
                <a:moveTo>
                  <a:pt x="342" y="0"/>
                </a:moveTo>
                <a:lnTo>
                  <a:pt x="58" y="5257"/>
                </a:lnTo>
                <a:lnTo>
                  <a:pt x="0" y="15239"/>
                </a:lnTo>
                <a:lnTo>
                  <a:pt x="749" y="14554"/>
                </a:lnTo>
                <a:lnTo>
                  <a:pt x="1524" y="13881"/>
                </a:lnTo>
                <a:lnTo>
                  <a:pt x="18122" y="9766"/>
                </a:lnTo>
                <a:lnTo>
                  <a:pt x="24835" y="9766"/>
                </a:lnTo>
                <a:lnTo>
                  <a:pt x="26060" y="5257"/>
                </a:lnTo>
                <a:lnTo>
                  <a:pt x="28067" y="1028"/>
                </a:lnTo>
                <a:lnTo>
                  <a:pt x="342" y="0"/>
                </a:lnTo>
                <a:close/>
              </a:path>
              <a:path w="28575" h="15239">
                <a:moveTo>
                  <a:pt x="24835" y="9766"/>
                </a:moveTo>
                <a:lnTo>
                  <a:pt x="18122" y="9766"/>
                </a:lnTo>
                <a:lnTo>
                  <a:pt x="21513" y="10058"/>
                </a:lnTo>
                <a:lnTo>
                  <a:pt x="24396" y="11379"/>
                </a:lnTo>
                <a:lnTo>
                  <a:pt x="24835" y="9766"/>
                </a:lnTo>
                <a:close/>
              </a:path>
            </a:pathLst>
          </a:custGeom>
          <a:solidFill>
            <a:srgbClr val="FBCAA5">
              <a:alpha val="79998"/>
            </a:srgbClr>
          </a:solidFill>
        </p:spPr>
        <p:txBody>
          <a:bodyPr wrap="square" lIns="0" tIns="0" rIns="0" bIns="0" rtlCol="0"/>
          <a:lstStyle/>
          <a:p>
            <a:endParaRPr/>
          </a:p>
        </p:txBody>
      </p:sp>
      <p:sp>
        <p:nvSpPr>
          <p:cNvPr id="1238" name="object 1238"/>
          <p:cNvSpPr/>
          <p:nvPr/>
        </p:nvSpPr>
        <p:spPr>
          <a:xfrm>
            <a:off x="1983347" y="4289939"/>
            <a:ext cx="24130" cy="33655"/>
          </a:xfrm>
          <a:custGeom>
            <a:avLst/>
            <a:gdLst/>
            <a:ahLst/>
            <a:cxnLst/>
            <a:rect l="l" t="t" r="r" b="b"/>
            <a:pathLst>
              <a:path w="24130" h="33654">
                <a:moveTo>
                  <a:pt x="13169" y="0"/>
                </a:moveTo>
                <a:lnTo>
                  <a:pt x="0" y="16649"/>
                </a:lnTo>
                <a:lnTo>
                  <a:pt x="7670" y="25908"/>
                </a:lnTo>
                <a:lnTo>
                  <a:pt x="16065" y="33096"/>
                </a:lnTo>
                <a:lnTo>
                  <a:pt x="23939" y="17919"/>
                </a:lnTo>
                <a:lnTo>
                  <a:pt x="17653" y="9664"/>
                </a:lnTo>
                <a:lnTo>
                  <a:pt x="13169" y="0"/>
                </a:lnTo>
                <a:close/>
              </a:path>
            </a:pathLst>
          </a:custGeom>
          <a:solidFill>
            <a:srgbClr val="FBCAA5">
              <a:alpha val="79998"/>
            </a:srgbClr>
          </a:solidFill>
        </p:spPr>
        <p:txBody>
          <a:bodyPr wrap="square" lIns="0" tIns="0" rIns="0" bIns="0" rtlCol="0"/>
          <a:lstStyle/>
          <a:p>
            <a:endParaRPr/>
          </a:p>
        </p:txBody>
      </p:sp>
      <p:sp>
        <p:nvSpPr>
          <p:cNvPr id="1239" name="object 1239"/>
          <p:cNvSpPr/>
          <p:nvPr/>
        </p:nvSpPr>
        <p:spPr>
          <a:xfrm>
            <a:off x="1967156" y="4174963"/>
            <a:ext cx="45720" cy="84455"/>
          </a:xfrm>
          <a:custGeom>
            <a:avLst/>
            <a:gdLst/>
            <a:ahLst/>
            <a:cxnLst/>
            <a:rect l="l" t="t" r="r" b="b"/>
            <a:pathLst>
              <a:path w="45719" h="84454">
                <a:moveTo>
                  <a:pt x="28982" y="0"/>
                </a:moveTo>
                <a:lnTo>
                  <a:pt x="24558" y="945"/>
                </a:lnTo>
                <a:lnTo>
                  <a:pt x="22782" y="1868"/>
                </a:lnTo>
                <a:lnTo>
                  <a:pt x="17536" y="2995"/>
                </a:lnTo>
                <a:lnTo>
                  <a:pt x="1407" y="40563"/>
                </a:lnTo>
                <a:lnTo>
                  <a:pt x="0" y="60772"/>
                </a:lnTo>
                <a:lnTo>
                  <a:pt x="114" y="74579"/>
                </a:lnTo>
                <a:lnTo>
                  <a:pt x="239" y="79376"/>
                </a:lnTo>
                <a:lnTo>
                  <a:pt x="481" y="84202"/>
                </a:lnTo>
                <a:lnTo>
                  <a:pt x="7117" y="77362"/>
                </a:lnTo>
                <a:lnTo>
                  <a:pt x="13568" y="74579"/>
                </a:lnTo>
                <a:lnTo>
                  <a:pt x="41673" y="74579"/>
                </a:lnTo>
                <a:lnTo>
                  <a:pt x="44573" y="46822"/>
                </a:lnTo>
                <a:lnTo>
                  <a:pt x="45621" y="28638"/>
                </a:lnTo>
                <a:lnTo>
                  <a:pt x="44238" y="18224"/>
                </a:lnTo>
                <a:lnTo>
                  <a:pt x="40346" y="8980"/>
                </a:lnTo>
                <a:lnTo>
                  <a:pt x="34697" y="1766"/>
                </a:lnTo>
                <a:lnTo>
                  <a:pt x="28982" y="0"/>
                </a:lnTo>
                <a:close/>
              </a:path>
              <a:path w="45719" h="84454">
                <a:moveTo>
                  <a:pt x="41673" y="74579"/>
                </a:moveTo>
                <a:lnTo>
                  <a:pt x="13568" y="74579"/>
                </a:lnTo>
                <a:lnTo>
                  <a:pt x="23648" y="75401"/>
                </a:lnTo>
                <a:lnTo>
                  <a:pt x="41171" y="79376"/>
                </a:lnTo>
                <a:lnTo>
                  <a:pt x="41673" y="74579"/>
                </a:lnTo>
                <a:close/>
              </a:path>
            </a:pathLst>
          </a:custGeom>
          <a:solidFill>
            <a:srgbClr val="006AB3">
              <a:alpha val="79998"/>
            </a:srgbClr>
          </a:solidFill>
        </p:spPr>
        <p:txBody>
          <a:bodyPr wrap="square" lIns="0" tIns="0" rIns="0" bIns="0" rtlCol="0"/>
          <a:lstStyle/>
          <a:p>
            <a:endParaRPr/>
          </a:p>
        </p:txBody>
      </p:sp>
      <p:sp>
        <p:nvSpPr>
          <p:cNvPr id="1240" name="object 1240"/>
          <p:cNvSpPr/>
          <p:nvPr/>
        </p:nvSpPr>
        <p:spPr>
          <a:xfrm>
            <a:off x="1967617" y="4174963"/>
            <a:ext cx="45720" cy="84455"/>
          </a:xfrm>
          <a:custGeom>
            <a:avLst/>
            <a:gdLst/>
            <a:ahLst/>
            <a:cxnLst/>
            <a:rect l="l" t="t" r="r" b="b"/>
            <a:pathLst>
              <a:path w="45719" h="84454">
                <a:moveTo>
                  <a:pt x="5828" y="78212"/>
                </a:moveTo>
                <a:lnTo>
                  <a:pt x="0" y="83813"/>
                </a:lnTo>
                <a:lnTo>
                  <a:pt x="12" y="84194"/>
                </a:lnTo>
                <a:lnTo>
                  <a:pt x="5828" y="78212"/>
                </a:lnTo>
                <a:close/>
              </a:path>
              <a:path w="45719" h="84454">
                <a:moveTo>
                  <a:pt x="28522" y="0"/>
                </a:moveTo>
                <a:lnTo>
                  <a:pt x="24101" y="948"/>
                </a:lnTo>
                <a:lnTo>
                  <a:pt x="22326" y="1873"/>
                </a:lnTo>
                <a:lnTo>
                  <a:pt x="20497" y="2165"/>
                </a:lnTo>
                <a:lnTo>
                  <a:pt x="17754" y="4286"/>
                </a:lnTo>
                <a:lnTo>
                  <a:pt x="18707" y="5911"/>
                </a:lnTo>
                <a:lnTo>
                  <a:pt x="19811" y="7461"/>
                </a:lnTo>
                <a:lnTo>
                  <a:pt x="22567" y="10674"/>
                </a:lnTo>
                <a:lnTo>
                  <a:pt x="24282" y="12249"/>
                </a:lnTo>
                <a:lnTo>
                  <a:pt x="27774" y="15030"/>
                </a:lnTo>
                <a:lnTo>
                  <a:pt x="29476" y="16325"/>
                </a:lnTo>
                <a:lnTo>
                  <a:pt x="33400" y="21189"/>
                </a:lnTo>
                <a:lnTo>
                  <a:pt x="34226" y="25406"/>
                </a:lnTo>
                <a:lnTo>
                  <a:pt x="34975" y="33801"/>
                </a:lnTo>
                <a:lnTo>
                  <a:pt x="34709" y="38220"/>
                </a:lnTo>
                <a:lnTo>
                  <a:pt x="34353" y="47542"/>
                </a:lnTo>
                <a:lnTo>
                  <a:pt x="34188" y="52482"/>
                </a:lnTo>
                <a:lnTo>
                  <a:pt x="33032" y="61029"/>
                </a:lnTo>
                <a:lnTo>
                  <a:pt x="32562" y="65271"/>
                </a:lnTo>
                <a:lnTo>
                  <a:pt x="27597" y="70364"/>
                </a:lnTo>
                <a:lnTo>
                  <a:pt x="24409" y="71227"/>
                </a:lnTo>
                <a:lnTo>
                  <a:pt x="18097" y="73361"/>
                </a:lnTo>
                <a:lnTo>
                  <a:pt x="14706" y="74377"/>
                </a:lnTo>
                <a:lnTo>
                  <a:pt x="14013" y="74656"/>
                </a:lnTo>
                <a:lnTo>
                  <a:pt x="23187" y="75406"/>
                </a:lnTo>
                <a:lnTo>
                  <a:pt x="40703" y="79381"/>
                </a:lnTo>
                <a:lnTo>
                  <a:pt x="44112" y="46827"/>
                </a:lnTo>
                <a:lnTo>
                  <a:pt x="45164" y="28643"/>
                </a:lnTo>
                <a:lnTo>
                  <a:pt x="43782" y="18229"/>
                </a:lnTo>
                <a:lnTo>
                  <a:pt x="39890" y="8985"/>
                </a:lnTo>
                <a:lnTo>
                  <a:pt x="34237" y="1766"/>
                </a:lnTo>
                <a:lnTo>
                  <a:pt x="28522" y="0"/>
                </a:lnTo>
                <a:close/>
              </a:path>
              <a:path w="45719" h="84454">
                <a:moveTo>
                  <a:pt x="13109" y="74582"/>
                </a:moveTo>
                <a:lnTo>
                  <a:pt x="6656" y="77361"/>
                </a:lnTo>
                <a:lnTo>
                  <a:pt x="5828" y="78212"/>
                </a:lnTo>
                <a:lnTo>
                  <a:pt x="8267" y="76968"/>
                </a:lnTo>
                <a:lnTo>
                  <a:pt x="14013" y="74656"/>
                </a:lnTo>
                <a:lnTo>
                  <a:pt x="13109" y="74582"/>
                </a:lnTo>
                <a:close/>
              </a:path>
            </a:pathLst>
          </a:custGeom>
          <a:solidFill>
            <a:srgbClr val="004C86">
              <a:alpha val="31199"/>
            </a:srgbClr>
          </a:solidFill>
        </p:spPr>
        <p:txBody>
          <a:bodyPr wrap="square" lIns="0" tIns="0" rIns="0" bIns="0" rtlCol="0"/>
          <a:lstStyle/>
          <a:p>
            <a:endParaRPr/>
          </a:p>
        </p:txBody>
      </p:sp>
      <p:sp>
        <p:nvSpPr>
          <p:cNvPr id="1241" name="object 1241"/>
          <p:cNvSpPr/>
          <p:nvPr/>
        </p:nvSpPr>
        <p:spPr>
          <a:xfrm>
            <a:off x="2093950" y="4181691"/>
            <a:ext cx="62230" cy="67945"/>
          </a:xfrm>
          <a:custGeom>
            <a:avLst/>
            <a:gdLst/>
            <a:ahLst/>
            <a:cxnLst/>
            <a:rect l="l" t="t" r="r" b="b"/>
            <a:pathLst>
              <a:path w="62230" h="67945">
                <a:moveTo>
                  <a:pt x="55281" y="0"/>
                </a:moveTo>
                <a:lnTo>
                  <a:pt x="51087" y="380"/>
                </a:lnTo>
                <a:lnTo>
                  <a:pt x="44119" y="4564"/>
                </a:lnTo>
                <a:lnTo>
                  <a:pt x="29550" y="7509"/>
                </a:lnTo>
                <a:lnTo>
                  <a:pt x="20097" y="13935"/>
                </a:lnTo>
                <a:lnTo>
                  <a:pt x="11626" y="28740"/>
                </a:lnTo>
                <a:lnTo>
                  <a:pt x="0" y="56824"/>
                </a:lnTo>
                <a:lnTo>
                  <a:pt x="31038" y="67454"/>
                </a:lnTo>
                <a:lnTo>
                  <a:pt x="36744" y="61605"/>
                </a:lnTo>
                <a:lnTo>
                  <a:pt x="48841" y="47428"/>
                </a:lnTo>
                <a:lnTo>
                  <a:pt x="59799" y="29976"/>
                </a:lnTo>
                <a:lnTo>
                  <a:pt x="62090" y="14304"/>
                </a:lnTo>
                <a:lnTo>
                  <a:pt x="58387" y="4337"/>
                </a:lnTo>
                <a:lnTo>
                  <a:pt x="55281" y="0"/>
                </a:lnTo>
                <a:close/>
              </a:path>
            </a:pathLst>
          </a:custGeom>
          <a:solidFill>
            <a:srgbClr val="EDAE83">
              <a:alpha val="79998"/>
            </a:srgbClr>
          </a:solidFill>
        </p:spPr>
        <p:txBody>
          <a:bodyPr wrap="square" lIns="0" tIns="0" rIns="0" bIns="0" rtlCol="0"/>
          <a:lstStyle/>
          <a:p>
            <a:endParaRPr/>
          </a:p>
        </p:txBody>
      </p:sp>
      <p:sp>
        <p:nvSpPr>
          <p:cNvPr id="1242" name="object 1242"/>
          <p:cNvSpPr/>
          <p:nvPr/>
        </p:nvSpPr>
        <p:spPr>
          <a:xfrm>
            <a:off x="2093950" y="4184561"/>
            <a:ext cx="62230" cy="64769"/>
          </a:xfrm>
          <a:custGeom>
            <a:avLst/>
            <a:gdLst/>
            <a:ahLst/>
            <a:cxnLst/>
            <a:rect l="l" t="t" r="r" b="b"/>
            <a:pathLst>
              <a:path w="62230" h="64770">
                <a:moveTo>
                  <a:pt x="57336" y="0"/>
                </a:moveTo>
                <a:lnTo>
                  <a:pt x="46940" y="0"/>
                </a:lnTo>
                <a:lnTo>
                  <a:pt x="44119" y="1693"/>
                </a:lnTo>
                <a:lnTo>
                  <a:pt x="29550" y="4639"/>
                </a:lnTo>
                <a:lnTo>
                  <a:pt x="20097" y="11064"/>
                </a:lnTo>
                <a:lnTo>
                  <a:pt x="11626" y="25870"/>
                </a:lnTo>
                <a:lnTo>
                  <a:pt x="0" y="53954"/>
                </a:lnTo>
                <a:lnTo>
                  <a:pt x="31043" y="64579"/>
                </a:lnTo>
                <a:lnTo>
                  <a:pt x="36744" y="58735"/>
                </a:lnTo>
                <a:lnTo>
                  <a:pt x="48841" y="44558"/>
                </a:lnTo>
                <a:lnTo>
                  <a:pt x="59799" y="27106"/>
                </a:lnTo>
                <a:lnTo>
                  <a:pt x="62090" y="11434"/>
                </a:lnTo>
                <a:lnTo>
                  <a:pt x="58387" y="1467"/>
                </a:lnTo>
                <a:lnTo>
                  <a:pt x="57336" y="0"/>
                </a:lnTo>
                <a:close/>
              </a:path>
            </a:pathLst>
          </a:custGeom>
          <a:solidFill>
            <a:srgbClr val="FBCAA5">
              <a:alpha val="79998"/>
            </a:srgbClr>
          </a:solidFill>
        </p:spPr>
        <p:txBody>
          <a:bodyPr wrap="square" lIns="0" tIns="0" rIns="0" bIns="0" rtlCol="0"/>
          <a:lstStyle/>
          <a:p>
            <a:endParaRPr/>
          </a:p>
        </p:txBody>
      </p:sp>
      <p:sp>
        <p:nvSpPr>
          <p:cNvPr id="1243" name="object 1243"/>
          <p:cNvSpPr/>
          <p:nvPr/>
        </p:nvSpPr>
        <p:spPr>
          <a:xfrm>
            <a:off x="2101692" y="4315510"/>
            <a:ext cx="47625" cy="38100"/>
          </a:xfrm>
          <a:custGeom>
            <a:avLst/>
            <a:gdLst/>
            <a:ahLst/>
            <a:cxnLst/>
            <a:rect l="l" t="t" r="r" b="b"/>
            <a:pathLst>
              <a:path w="47625" h="38100">
                <a:moveTo>
                  <a:pt x="2476" y="0"/>
                </a:moveTo>
                <a:lnTo>
                  <a:pt x="1358" y="8166"/>
                </a:lnTo>
                <a:lnTo>
                  <a:pt x="0" y="15646"/>
                </a:lnTo>
                <a:lnTo>
                  <a:pt x="469" y="20307"/>
                </a:lnTo>
                <a:lnTo>
                  <a:pt x="3445" y="24860"/>
                </a:lnTo>
                <a:lnTo>
                  <a:pt x="10955" y="30405"/>
                </a:lnTo>
                <a:lnTo>
                  <a:pt x="21963" y="35228"/>
                </a:lnTo>
                <a:lnTo>
                  <a:pt x="35432" y="37617"/>
                </a:lnTo>
                <a:lnTo>
                  <a:pt x="45190" y="35926"/>
                </a:lnTo>
                <a:lnTo>
                  <a:pt x="47542" y="30992"/>
                </a:lnTo>
                <a:lnTo>
                  <a:pt x="45169" y="24799"/>
                </a:lnTo>
                <a:lnTo>
                  <a:pt x="40754" y="19329"/>
                </a:lnTo>
                <a:lnTo>
                  <a:pt x="34683" y="13411"/>
                </a:lnTo>
                <a:lnTo>
                  <a:pt x="20878" y="4241"/>
                </a:lnTo>
                <a:lnTo>
                  <a:pt x="6629" y="1231"/>
                </a:lnTo>
                <a:lnTo>
                  <a:pt x="2476" y="0"/>
                </a:lnTo>
                <a:close/>
              </a:path>
            </a:pathLst>
          </a:custGeom>
          <a:solidFill>
            <a:srgbClr val="FF9E53">
              <a:alpha val="79998"/>
            </a:srgbClr>
          </a:solidFill>
        </p:spPr>
        <p:txBody>
          <a:bodyPr wrap="square" lIns="0" tIns="0" rIns="0" bIns="0" rtlCol="0"/>
          <a:lstStyle/>
          <a:p>
            <a:endParaRPr/>
          </a:p>
        </p:txBody>
      </p:sp>
      <p:sp>
        <p:nvSpPr>
          <p:cNvPr id="1244" name="object 1244"/>
          <p:cNvSpPr/>
          <p:nvPr/>
        </p:nvSpPr>
        <p:spPr>
          <a:xfrm>
            <a:off x="2107012" y="4184554"/>
            <a:ext cx="55880" cy="142240"/>
          </a:xfrm>
          <a:custGeom>
            <a:avLst/>
            <a:gdLst/>
            <a:ahLst/>
            <a:cxnLst/>
            <a:rect l="l" t="t" r="r" b="b"/>
            <a:pathLst>
              <a:path w="55880" h="142239">
                <a:moveTo>
                  <a:pt x="34226" y="0"/>
                </a:moveTo>
                <a:lnTo>
                  <a:pt x="14021" y="36877"/>
                </a:lnTo>
                <a:lnTo>
                  <a:pt x="7847" y="78793"/>
                </a:lnTo>
                <a:lnTo>
                  <a:pt x="2384" y="117974"/>
                </a:lnTo>
                <a:lnTo>
                  <a:pt x="0" y="135509"/>
                </a:lnTo>
                <a:lnTo>
                  <a:pt x="6070" y="142113"/>
                </a:lnTo>
                <a:lnTo>
                  <a:pt x="32561" y="100061"/>
                </a:lnTo>
                <a:lnTo>
                  <a:pt x="47028" y="64637"/>
                </a:lnTo>
                <a:lnTo>
                  <a:pt x="55873" y="30621"/>
                </a:lnTo>
                <a:lnTo>
                  <a:pt x="54608" y="13649"/>
                </a:lnTo>
                <a:lnTo>
                  <a:pt x="47625" y="2206"/>
                </a:lnTo>
                <a:lnTo>
                  <a:pt x="34226" y="0"/>
                </a:lnTo>
                <a:close/>
              </a:path>
            </a:pathLst>
          </a:custGeom>
          <a:solidFill>
            <a:srgbClr val="FBCAA5">
              <a:alpha val="79998"/>
            </a:srgbClr>
          </a:solidFill>
        </p:spPr>
        <p:txBody>
          <a:bodyPr wrap="square" lIns="0" tIns="0" rIns="0" bIns="0" rtlCol="0"/>
          <a:lstStyle/>
          <a:p>
            <a:endParaRPr/>
          </a:p>
        </p:txBody>
      </p:sp>
      <p:sp>
        <p:nvSpPr>
          <p:cNvPr id="1245" name="object 1245"/>
          <p:cNvSpPr/>
          <p:nvPr/>
        </p:nvSpPr>
        <p:spPr>
          <a:xfrm>
            <a:off x="2101692" y="4315510"/>
            <a:ext cx="47625" cy="38100"/>
          </a:xfrm>
          <a:custGeom>
            <a:avLst/>
            <a:gdLst/>
            <a:ahLst/>
            <a:cxnLst/>
            <a:rect l="l" t="t" r="r" b="b"/>
            <a:pathLst>
              <a:path w="47625" h="38100">
                <a:moveTo>
                  <a:pt x="2476" y="0"/>
                </a:moveTo>
                <a:lnTo>
                  <a:pt x="1358" y="8166"/>
                </a:lnTo>
                <a:lnTo>
                  <a:pt x="0" y="15646"/>
                </a:lnTo>
                <a:lnTo>
                  <a:pt x="469" y="20307"/>
                </a:lnTo>
                <a:lnTo>
                  <a:pt x="3445" y="24860"/>
                </a:lnTo>
                <a:lnTo>
                  <a:pt x="10955" y="30405"/>
                </a:lnTo>
                <a:lnTo>
                  <a:pt x="21963" y="35228"/>
                </a:lnTo>
                <a:lnTo>
                  <a:pt x="35432" y="37617"/>
                </a:lnTo>
                <a:lnTo>
                  <a:pt x="45190" y="35926"/>
                </a:lnTo>
                <a:lnTo>
                  <a:pt x="47542" y="30992"/>
                </a:lnTo>
                <a:lnTo>
                  <a:pt x="45169" y="24799"/>
                </a:lnTo>
                <a:lnTo>
                  <a:pt x="40754" y="19329"/>
                </a:lnTo>
                <a:lnTo>
                  <a:pt x="34683" y="13411"/>
                </a:lnTo>
                <a:lnTo>
                  <a:pt x="20878" y="4241"/>
                </a:lnTo>
                <a:lnTo>
                  <a:pt x="6629" y="1231"/>
                </a:lnTo>
                <a:lnTo>
                  <a:pt x="2476" y="0"/>
                </a:lnTo>
                <a:close/>
              </a:path>
            </a:pathLst>
          </a:custGeom>
          <a:solidFill>
            <a:srgbClr val="FF9E53">
              <a:alpha val="79998"/>
            </a:srgbClr>
          </a:solidFill>
        </p:spPr>
        <p:txBody>
          <a:bodyPr wrap="square" lIns="0" tIns="0" rIns="0" bIns="0" rtlCol="0"/>
          <a:lstStyle/>
          <a:p>
            <a:endParaRPr/>
          </a:p>
        </p:txBody>
      </p:sp>
      <p:sp>
        <p:nvSpPr>
          <p:cNvPr id="1246" name="object 1246"/>
          <p:cNvSpPr/>
          <p:nvPr/>
        </p:nvSpPr>
        <p:spPr>
          <a:xfrm>
            <a:off x="2105159" y="4316228"/>
            <a:ext cx="44450" cy="31750"/>
          </a:xfrm>
          <a:custGeom>
            <a:avLst/>
            <a:gdLst/>
            <a:ahLst/>
            <a:cxnLst/>
            <a:rect l="l" t="t" r="r" b="b"/>
            <a:pathLst>
              <a:path w="44450" h="31750">
                <a:moveTo>
                  <a:pt x="24524" y="8242"/>
                </a:moveTo>
                <a:lnTo>
                  <a:pt x="16929" y="8242"/>
                </a:lnTo>
                <a:lnTo>
                  <a:pt x="18326" y="8877"/>
                </a:lnTo>
                <a:lnTo>
                  <a:pt x="21043" y="10274"/>
                </a:lnTo>
                <a:lnTo>
                  <a:pt x="22428" y="11214"/>
                </a:lnTo>
                <a:lnTo>
                  <a:pt x="26669" y="13957"/>
                </a:lnTo>
                <a:lnTo>
                  <a:pt x="29476" y="15875"/>
                </a:lnTo>
                <a:lnTo>
                  <a:pt x="44081" y="31229"/>
                </a:lnTo>
                <a:lnTo>
                  <a:pt x="44335" y="27139"/>
                </a:lnTo>
                <a:lnTo>
                  <a:pt x="40563" y="21818"/>
                </a:lnTo>
                <a:lnTo>
                  <a:pt x="31216" y="12687"/>
                </a:lnTo>
                <a:lnTo>
                  <a:pt x="24524" y="8242"/>
                </a:lnTo>
                <a:close/>
              </a:path>
              <a:path w="44450" h="31750">
                <a:moveTo>
                  <a:pt x="1396" y="0"/>
                </a:moveTo>
                <a:lnTo>
                  <a:pt x="0" y="774"/>
                </a:lnTo>
                <a:lnTo>
                  <a:pt x="38" y="3835"/>
                </a:lnTo>
                <a:lnTo>
                  <a:pt x="1435" y="7061"/>
                </a:lnTo>
                <a:lnTo>
                  <a:pt x="4660" y="10464"/>
                </a:lnTo>
                <a:lnTo>
                  <a:pt x="6451" y="11480"/>
                </a:lnTo>
                <a:lnTo>
                  <a:pt x="11048" y="11163"/>
                </a:lnTo>
                <a:lnTo>
                  <a:pt x="12801" y="8483"/>
                </a:lnTo>
                <a:lnTo>
                  <a:pt x="16929" y="8242"/>
                </a:lnTo>
                <a:lnTo>
                  <a:pt x="24524" y="8242"/>
                </a:lnTo>
                <a:lnTo>
                  <a:pt x="17411" y="3517"/>
                </a:lnTo>
                <a:lnTo>
                  <a:pt x="3162" y="520"/>
                </a:lnTo>
                <a:lnTo>
                  <a:pt x="1396" y="0"/>
                </a:lnTo>
                <a:close/>
              </a:path>
            </a:pathLst>
          </a:custGeom>
          <a:solidFill>
            <a:srgbClr val="FF9E53">
              <a:alpha val="79998"/>
            </a:srgbClr>
          </a:solidFill>
        </p:spPr>
        <p:txBody>
          <a:bodyPr wrap="square" lIns="0" tIns="0" rIns="0" bIns="0" rtlCol="0"/>
          <a:lstStyle/>
          <a:p>
            <a:endParaRPr/>
          </a:p>
        </p:txBody>
      </p:sp>
      <p:sp>
        <p:nvSpPr>
          <p:cNvPr id="1247" name="object 1247"/>
          <p:cNvSpPr/>
          <p:nvPr/>
        </p:nvSpPr>
        <p:spPr>
          <a:xfrm>
            <a:off x="2101874" y="4325555"/>
            <a:ext cx="41275" cy="27940"/>
          </a:xfrm>
          <a:custGeom>
            <a:avLst/>
            <a:gdLst/>
            <a:ahLst/>
            <a:cxnLst/>
            <a:rect l="l" t="t" r="r" b="b"/>
            <a:pathLst>
              <a:path w="41275" h="27939">
                <a:moveTo>
                  <a:pt x="876" y="0"/>
                </a:moveTo>
                <a:lnTo>
                  <a:pt x="406" y="3530"/>
                </a:lnTo>
                <a:lnTo>
                  <a:pt x="0" y="7416"/>
                </a:lnTo>
                <a:lnTo>
                  <a:pt x="292" y="10261"/>
                </a:lnTo>
                <a:lnTo>
                  <a:pt x="35255" y="27571"/>
                </a:lnTo>
                <a:lnTo>
                  <a:pt x="37528" y="27660"/>
                </a:lnTo>
                <a:lnTo>
                  <a:pt x="39382" y="27546"/>
                </a:lnTo>
                <a:lnTo>
                  <a:pt x="40944" y="27279"/>
                </a:lnTo>
                <a:lnTo>
                  <a:pt x="34315" y="26060"/>
                </a:lnTo>
                <a:lnTo>
                  <a:pt x="29070" y="24460"/>
                </a:lnTo>
                <a:lnTo>
                  <a:pt x="20040" y="20827"/>
                </a:lnTo>
                <a:lnTo>
                  <a:pt x="16294" y="18935"/>
                </a:lnTo>
                <a:lnTo>
                  <a:pt x="7048" y="12509"/>
                </a:lnTo>
                <a:lnTo>
                  <a:pt x="2171" y="6921"/>
                </a:lnTo>
                <a:lnTo>
                  <a:pt x="876" y="0"/>
                </a:lnTo>
                <a:close/>
              </a:path>
            </a:pathLst>
          </a:custGeom>
          <a:solidFill>
            <a:srgbClr val="FF9E53">
              <a:alpha val="79998"/>
            </a:srgbClr>
          </a:solidFill>
        </p:spPr>
        <p:txBody>
          <a:bodyPr wrap="square" lIns="0" tIns="0" rIns="0" bIns="0" rtlCol="0"/>
          <a:lstStyle/>
          <a:p>
            <a:endParaRPr/>
          </a:p>
        </p:txBody>
      </p:sp>
      <p:sp>
        <p:nvSpPr>
          <p:cNvPr id="1248" name="object 1248"/>
          <p:cNvSpPr/>
          <p:nvPr/>
        </p:nvSpPr>
        <p:spPr>
          <a:xfrm>
            <a:off x="2102095" y="4332806"/>
            <a:ext cx="47625" cy="20955"/>
          </a:xfrm>
          <a:custGeom>
            <a:avLst/>
            <a:gdLst/>
            <a:ahLst/>
            <a:cxnLst/>
            <a:rect l="l" t="t" r="r" b="b"/>
            <a:pathLst>
              <a:path w="47625" h="20954">
                <a:moveTo>
                  <a:pt x="0" y="0"/>
                </a:moveTo>
                <a:lnTo>
                  <a:pt x="35039" y="20320"/>
                </a:lnTo>
                <a:lnTo>
                  <a:pt x="43230" y="20650"/>
                </a:lnTo>
                <a:lnTo>
                  <a:pt x="46481" y="18427"/>
                </a:lnTo>
                <a:lnTo>
                  <a:pt x="46579" y="17907"/>
                </a:lnTo>
                <a:lnTo>
                  <a:pt x="40017" y="17907"/>
                </a:lnTo>
                <a:lnTo>
                  <a:pt x="36042" y="17640"/>
                </a:lnTo>
                <a:lnTo>
                  <a:pt x="1358" y="2184"/>
                </a:lnTo>
                <a:lnTo>
                  <a:pt x="0" y="0"/>
                </a:lnTo>
                <a:close/>
              </a:path>
              <a:path w="47625" h="20954">
                <a:moveTo>
                  <a:pt x="47066" y="15316"/>
                </a:moveTo>
                <a:lnTo>
                  <a:pt x="46037" y="16027"/>
                </a:lnTo>
                <a:lnTo>
                  <a:pt x="44881" y="16548"/>
                </a:lnTo>
                <a:lnTo>
                  <a:pt x="40017" y="17907"/>
                </a:lnTo>
                <a:lnTo>
                  <a:pt x="46579" y="17907"/>
                </a:lnTo>
                <a:lnTo>
                  <a:pt x="47066" y="15316"/>
                </a:lnTo>
                <a:close/>
              </a:path>
            </a:pathLst>
          </a:custGeom>
          <a:solidFill>
            <a:srgbClr val="AE3426">
              <a:alpha val="79998"/>
            </a:srgbClr>
          </a:solidFill>
        </p:spPr>
        <p:txBody>
          <a:bodyPr wrap="square" lIns="0" tIns="0" rIns="0" bIns="0" rtlCol="0"/>
          <a:lstStyle/>
          <a:p>
            <a:endParaRPr/>
          </a:p>
        </p:txBody>
      </p:sp>
      <p:sp>
        <p:nvSpPr>
          <p:cNvPr id="1249" name="object 1249"/>
          <p:cNvSpPr/>
          <p:nvPr/>
        </p:nvSpPr>
        <p:spPr>
          <a:xfrm>
            <a:off x="2107012" y="4184554"/>
            <a:ext cx="55880" cy="142240"/>
          </a:xfrm>
          <a:custGeom>
            <a:avLst/>
            <a:gdLst/>
            <a:ahLst/>
            <a:cxnLst/>
            <a:rect l="l" t="t" r="r" b="b"/>
            <a:pathLst>
              <a:path w="55880" h="142239">
                <a:moveTo>
                  <a:pt x="34226" y="0"/>
                </a:moveTo>
                <a:lnTo>
                  <a:pt x="14021" y="36877"/>
                </a:lnTo>
                <a:lnTo>
                  <a:pt x="7847" y="78793"/>
                </a:lnTo>
                <a:lnTo>
                  <a:pt x="2384" y="117974"/>
                </a:lnTo>
                <a:lnTo>
                  <a:pt x="0" y="135509"/>
                </a:lnTo>
                <a:lnTo>
                  <a:pt x="6070" y="142113"/>
                </a:lnTo>
                <a:lnTo>
                  <a:pt x="32561" y="100061"/>
                </a:lnTo>
                <a:lnTo>
                  <a:pt x="47028" y="64637"/>
                </a:lnTo>
                <a:lnTo>
                  <a:pt x="55873" y="30621"/>
                </a:lnTo>
                <a:lnTo>
                  <a:pt x="54608" y="13649"/>
                </a:lnTo>
                <a:lnTo>
                  <a:pt x="47625" y="2206"/>
                </a:lnTo>
                <a:lnTo>
                  <a:pt x="34226" y="0"/>
                </a:lnTo>
                <a:close/>
              </a:path>
            </a:pathLst>
          </a:custGeom>
          <a:solidFill>
            <a:srgbClr val="FBCAA5">
              <a:alpha val="79998"/>
            </a:srgbClr>
          </a:solidFill>
        </p:spPr>
        <p:txBody>
          <a:bodyPr wrap="square" lIns="0" tIns="0" rIns="0" bIns="0" rtlCol="0"/>
          <a:lstStyle/>
          <a:p>
            <a:endParaRPr/>
          </a:p>
        </p:txBody>
      </p:sp>
      <p:sp>
        <p:nvSpPr>
          <p:cNvPr id="1250" name="object 1250"/>
          <p:cNvSpPr/>
          <p:nvPr/>
        </p:nvSpPr>
        <p:spPr>
          <a:xfrm>
            <a:off x="2120800" y="4184189"/>
            <a:ext cx="41910" cy="138430"/>
          </a:xfrm>
          <a:custGeom>
            <a:avLst/>
            <a:gdLst/>
            <a:ahLst/>
            <a:cxnLst/>
            <a:rect l="l" t="t" r="r" b="b"/>
            <a:pathLst>
              <a:path w="41910" h="138429">
                <a:moveTo>
                  <a:pt x="28843" y="913"/>
                </a:moveTo>
                <a:lnTo>
                  <a:pt x="29578" y="1447"/>
                </a:lnTo>
                <a:lnTo>
                  <a:pt x="34175" y="6159"/>
                </a:lnTo>
                <a:lnTo>
                  <a:pt x="35229" y="11341"/>
                </a:lnTo>
                <a:lnTo>
                  <a:pt x="35267" y="22047"/>
                </a:lnTo>
                <a:lnTo>
                  <a:pt x="31889" y="39077"/>
                </a:lnTo>
                <a:lnTo>
                  <a:pt x="30975" y="44907"/>
                </a:lnTo>
                <a:lnTo>
                  <a:pt x="19265" y="90385"/>
                </a:lnTo>
                <a:lnTo>
                  <a:pt x="3329" y="131182"/>
                </a:lnTo>
                <a:lnTo>
                  <a:pt x="0" y="138163"/>
                </a:lnTo>
                <a:lnTo>
                  <a:pt x="863" y="137858"/>
                </a:lnTo>
                <a:lnTo>
                  <a:pt x="18890" y="100152"/>
                </a:lnTo>
                <a:lnTo>
                  <a:pt x="38328" y="49784"/>
                </a:lnTo>
                <a:lnTo>
                  <a:pt x="41902" y="33077"/>
                </a:lnTo>
                <a:lnTo>
                  <a:pt x="41576" y="17486"/>
                </a:lnTo>
                <a:lnTo>
                  <a:pt x="36864" y="5598"/>
                </a:lnTo>
                <a:lnTo>
                  <a:pt x="28843" y="913"/>
                </a:lnTo>
                <a:close/>
              </a:path>
              <a:path w="41910" h="138429">
                <a:moveTo>
                  <a:pt x="27279" y="0"/>
                </a:moveTo>
                <a:lnTo>
                  <a:pt x="28843" y="913"/>
                </a:lnTo>
                <a:lnTo>
                  <a:pt x="28460" y="635"/>
                </a:lnTo>
                <a:lnTo>
                  <a:pt x="27279" y="0"/>
                </a:lnTo>
                <a:close/>
              </a:path>
            </a:pathLst>
          </a:custGeom>
          <a:solidFill>
            <a:srgbClr val="FBCAA5">
              <a:alpha val="79998"/>
            </a:srgbClr>
          </a:solidFill>
        </p:spPr>
        <p:txBody>
          <a:bodyPr wrap="square" lIns="0" tIns="0" rIns="0" bIns="0" rtlCol="0"/>
          <a:lstStyle/>
          <a:p>
            <a:endParaRPr/>
          </a:p>
        </p:txBody>
      </p:sp>
      <p:sp>
        <p:nvSpPr>
          <p:cNvPr id="1251" name="object 1251"/>
          <p:cNvSpPr/>
          <p:nvPr/>
        </p:nvSpPr>
        <p:spPr>
          <a:xfrm>
            <a:off x="2107003" y="4277588"/>
            <a:ext cx="32384" cy="49530"/>
          </a:xfrm>
          <a:custGeom>
            <a:avLst/>
            <a:gdLst/>
            <a:ahLst/>
            <a:cxnLst/>
            <a:rect l="l" t="t" r="r" b="b"/>
            <a:pathLst>
              <a:path w="32385" h="49529">
                <a:moveTo>
                  <a:pt x="5854" y="0"/>
                </a:moveTo>
                <a:lnTo>
                  <a:pt x="1703" y="29959"/>
                </a:lnTo>
                <a:lnTo>
                  <a:pt x="0" y="42468"/>
                </a:lnTo>
                <a:lnTo>
                  <a:pt x="6070" y="49072"/>
                </a:lnTo>
                <a:lnTo>
                  <a:pt x="31442" y="8881"/>
                </a:lnTo>
                <a:lnTo>
                  <a:pt x="24817" y="8881"/>
                </a:lnTo>
                <a:lnTo>
                  <a:pt x="17678" y="7850"/>
                </a:lnTo>
                <a:lnTo>
                  <a:pt x="11129" y="4821"/>
                </a:lnTo>
                <a:lnTo>
                  <a:pt x="5854" y="0"/>
                </a:lnTo>
                <a:close/>
              </a:path>
              <a:path w="32385" h="49529">
                <a:moveTo>
                  <a:pt x="31953" y="7670"/>
                </a:moveTo>
                <a:lnTo>
                  <a:pt x="24817" y="8881"/>
                </a:lnTo>
                <a:lnTo>
                  <a:pt x="31442" y="8881"/>
                </a:lnTo>
                <a:lnTo>
                  <a:pt x="31953" y="7670"/>
                </a:lnTo>
                <a:close/>
              </a:path>
            </a:pathLst>
          </a:custGeom>
          <a:solidFill>
            <a:srgbClr val="FFBB17">
              <a:alpha val="79998"/>
            </a:srgbClr>
          </a:solidFill>
        </p:spPr>
        <p:txBody>
          <a:bodyPr wrap="square" lIns="0" tIns="0" rIns="0" bIns="0" rtlCol="0"/>
          <a:lstStyle/>
          <a:p>
            <a:endParaRPr/>
          </a:p>
        </p:txBody>
      </p:sp>
      <p:sp>
        <p:nvSpPr>
          <p:cNvPr id="1252" name="object 1252"/>
          <p:cNvSpPr/>
          <p:nvPr/>
        </p:nvSpPr>
        <p:spPr>
          <a:xfrm>
            <a:off x="2123094" y="4285259"/>
            <a:ext cx="15875" cy="36195"/>
          </a:xfrm>
          <a:custGeom>
            <a:avLst/>
            <a:gdLst/>
            <a:ahLst/>
            <a:cxnLst/>
            <a:rect l="l" t="t" r="r" b="b"/>
            <a:pathLst>
              <a:path w="15875" h="36195">
                <a:moveTo>
                  <a:pt x="15862" y="0"/>
                </a:moveTo>
                <a:lnTo>
                  <a:pt x="14414" y="507"/>
                </a:lnTo>
                <a:lnTo>
                  <a:pt x="13004" y="812"/>
                </a:lnTo>
                <a:lnTo>
                  <a:pt x="11582" y="1003"/>
                </a:lnTo>
                <a:lnTo>
                  <a:pt x="10464" y="4737"/>
                </a:lnTo>
                <a:lnTo>
                  <a:pt x="9867" y="6603"/>
                </a:lnTo>
                <a:lnTo>
                  <a:pt x="7400" y="13982"/>
                </a:lnTo>
                <a:lnTo>
                  <a:pt x="4857" y="21337"/>
                </a:lnTo>
                <a:lnTo>
                  <a:pt x="2352" y="28704"/>
                </a:lnTo>
                <a:lnTo>
                  <a:pt x="0" y="36118"/>
                </a:lnTo>
                <a:lnTo>
                  <a:pt x="431" y="35902"/>
                </a:lnTo>
                <a:lnTo>
                  <a:pt x="4759" y="26055"/>
                </a:lnTo>
                <a:lnTo>
                  <a:pt x="7808" y="19032"/>
                </a:lnTo>
                <a:lnTo>
                  <a:pt x="11027" y="11469"/>
                </a:lnTo>
                <a:lnTo>
                  <a:pt x="15862" y="0"/>
                </a:lnTo>
                <a:close/>
              </a:path>
            </a:pathLst>
          </a:custGeom>
          <a:solidFill>
            <a:srgbClr val="5EACC6">
              <a:alpha val="79998"/>
            </a:srgbClr>
          </a:solidFill>
        </p:spPr>
        <p:txBody>
          <a:bodyPr wrap="square" lIns="0" tIns="0" rIns="0" bIns="0" rtlCol="0"/>
          <a:lstStyle/>
          <a:p>
            <a:endParaRPr/>
          </a:p>
        </p:txBody>
      </p:sp>
      <p:sp>
        <p:nvSpPr>
          <p:cNvPr id="1253" name="object 1253"/>
          <p:cNvSpPr/>
          <p:nvPr/>
        </p:nvSpPr>
        <p:spPr>
          <a:xfrm>
            <a:off x="2073978" y="4241449"/>
            <a:ext cx="40640" cy="12065"/>
          </a:xfrm>
          <a:custGeom>
            <a:avLst/>
            <a:gdLst/>
            <a:ahLst/>
            <a:cxnLst/>
            <a:rect l="l" t="t" r="r" b="b"/>
            <a:pathLst>
              <a:path w="40639" h="12064">
                <a:moveTo>
                  <a:pt x="27085" y="0"/>
                </a:moveTo>
                <a:lnTo>
                  <a:pt x="16309" y="154"/>
                </a:lnTo>
                <a:lnTo>
                  <a:pt x="5367" y="1541"/>
                </a:lnTo>
                <a:lnTo>
                  <a:pt x="0" y="5080"/>
                </a:lnTo>
                <a:lnTo>
                  <a:pt x="6071" y="9148"/>
                </a:lnTo>
                <a:lnTo>
                  <a:pt x="20243" y="11443"/>
                </a:lnTo>
                <a:lnTo>
                  <a:pt x="34454" y="11853"/>
                </a:lnTo>
                <a:lnTo>
                  <a:pt x="40639" y="10262"/>
                </a:lnTo>
                <a:lnTo>
                  <a:pt x="39954" y="6744"/>
                </a:lnTo>
                <a:lnTo>
                  <a:pt x="31953" y="153"/>
                </a:lnTo>
                <a:lnTo>
                  <a:pt x="27085" y="0"/>
                </a:lnTo>
                <a:close/>
              </a:path>
            </a:pathLst>
          </a:custGeom>
          <a:solidFill>
            <a:srgbClr val="006D5C">
              <a:alpha val="79998"/>
            </a:srgbClr>
          </a:solidFill>
        </p:spPr>
        <p:txBody>
          <a:bodyPr wrap="square" lIns="0" tIns="0" rIns="0" bIns="0" rtlCol="0"/>
          <a:lstStyle/>
          <a:p>
            <a:endParaRPr/>
          </a:p>
        </p:txBody>
      </p:sp>
      <p:sp>
        <p:nvSpPr>
          <p:cNvPr id="1254" name="object 1254"/>
          <p:cNvSpPr/>
          <p:nvPr/>
        </p:nvSpPr>
        <p:spPr>
          <a:xfrm>
            <a:off x="2062248" y="4237041"/>
            <a:ext cx="43815" cy="99695"/>
          </a:xfrm>
          <a:custGeom>
            <a:avLst/>
            <a:gdLst/>
            <a:ahLst/>
            <a:cxnLst/>
            <a:rect l="l" t="t" r="r" b="b"/>
            <a:pathLst>
              <a:path w="43814" h="99695">
                <a:moveTo>
                  <a:pt x="15544" y="0"/>
                </a:moveTo>
                <a:lnTo>
                  <a:pt x="17491" y="12166"/>
                </a:lnTo>
                <a:lnTo>
                  <a:pt x="18167" y="20707"/>
                </a:lnTo>
                <a:lnTo>
                  <a:pt x="17595" y="29657"/>
                </a:lnTo>
                <a:lnTo>
                  <a:pt x="6699" y="77171"/>
                </a:lnTo>
                <a:lnTo>
                  <a:pt x="0" y="94335"/>
                </a:lnTo>
                <a:lnTo>
                  <a:pt x="3568" y="99301"/>
                </a:lnTo>
                <a:lnTo>
                  <a:pt x="28978" y="66889"/>
                </a:lnTo>
                <a:lnTo>
                  <a:pt x="41432" y="30385"/>
                </a:lnTo>
                <a:lnTo>
                  <a:pt x="43241" y="8918"/>
                </a:lnTo>
                <a:lnTo>
                  <a:pt x="43103" y="5600"/>
                </a:lnTo>
                <a:lnTo>
                  <a:pt x="15544" y="0"/>
                </a:lnTo>
                <a:close/>
              </a:path>
            </a:pathLst>
          </a:custGeom>
          <a:solidFill>
            <a:srgbClr val="FBCAA5">
              <a:alpha val="79998"/>
            </a:srgbClr>
          </a:solidFill>
        </p:spPr>
        <p:txBody>
          <a:bodyPr wrap="square" lIns="0" tIns="0" rIns="0" bIns="0" rtlCol="0"/>
          <a:lstStyle/>
          <a:p>
            <a:endParaRPr/>
          </a:p>
        </p:txBody>
      </p:sp>
      <p:sp>
        <p:nvSpPr>
          <p:cNvPr id="1255" name="object 1255"/>
          <p:cNvSpPr/>
          <p:nvPr/>
        </p:nvSpPr>
        <p:spPr>
          <a:xfrm>
            <a:off x="2069975" y="4167254"/>
            <a:ext cx="45720" cy="84455"/>
          </a:xfrm>
          <a:custGeom>
            <a:avLst/>
            <a:gdLst/>
            <a:ahLst/>
            <a:cxnLst/>
            <a:rect l="l" t="t" r="r" b="b"/>
            <a:pathLst>
              <a:path w="45719" h="84454">
                <a:moveTo>
                  <a:pt x="45093" y="74725"/>
                </a:moveTo>
                <a:lnTo>
                  <a:pt x="31645" y="74725"/>
                </a:lnTo>
                <a:lnTo>
                  <a:pt x="38069" y="77561"/>
                </a:lnTo>
                <a:lnTo>
                  <a:pt x="44640" y="84450"/>
                </a:lnTo>
                <a:lnTo>
                  <a:pt x="45044" y="77561"/>
                </a:lnTo>
                <a:lnTo>
                  <a:pt x="45093" y="74725"/>
                </a:lnTo>
                <a:close/>
              </a:path>
              <a:path w="45719" h="84454">
                <a:moveTo>
                  <a:pt x="16891" y="0"/>
                </a:moveTo>
                <a:lnTo>
                  <a:pt x="11160" y="1716"/>
                </a:lnTo>
                <a:lnTo>
                  <a:pt x="5448" y="8885"/>
                </a:lnTo>
                <a:lnTo>
                  <a:pt x="1475" y="18093"/>
                </a:lnTo>
                <a:lnTo>
                  <a:pt x="0" y="28494"/>
                </a:lnTo>
                <a:lnTo>
                  <a:pt x="887" y="46686"/>
                </a:lnTo>
                <a:lnTo>
                  <a:pt x="4000" y="79268"/>
                </a:lnTo>
                <a:lnTo>
                  <a:pt x="21559" y="75456"/>
                </a:lnTo>
                <a:lnTo>
                  <a:pt x="31645" y="74725"/>
                </a:lnTo>
                <a:lnTo>
                  <a:pt x="45093" y="74725"/>
                </a:lnTo>
                <a:lnTo>
                  <a:pt x="45327" y="61023"/>
                </a:lnTo>
                <a:lnTo>
                  <a:pt x="39966" y="22956"/>
                </a:lnTo>
                <a:lnTo>
                  <a:pt x="23075" y="1925"/>
                </a:lnTo>
                <a:lnTo>
                  <a:pt x="21307" y="986"/>
                </a:lnTo>
                <a:lnTo>
                  <a:pt x="16891" y="0"/>
                </a:lnTo>
                <a:close/>
              </a:path>
            </a:pathLst>
          </a:custGeom>
          <a:solidFill>
            <a:srgbClr val="006AB3">
              <a:alpha val="79998"/>
            </a:srgbClr>
          </a:solidFill>
        </p:spPr>
        <p:txBody>
          <a:bodyPr wrap="square" lIns="0" tIns="0" rIns="0" bIns="0" rtlCol="0"/>
          <a:lstStyle/>
          <a:p>
            <a:endParaRPr/>
          </a:p>
        </p:txBody>
      </p:sp>
      <p:sp>
        <p:nvSpPr>
          <p:cNvPr id="1256" name="object 1256"/>
          <p:cNvSpPr/>
          <p:nvPr/>
        </p:nvSpPr>
        <p:spPr>
          <a:xfrm>
            <a:off x="2072449" y="4167263"/>
            <a:ext cx="43180" cy="84455"/>
          </a:xfrm>
          <a:custGeom>
            <a:avLst/>
            <a:gdLst/>
            <a:ahLst/>
            <a:cxnLst/>
            <a:rect l="l" t="t" r="r" b="b"/>
            <a:pathLst>
              <a:path w="43180" h="84454">
                <a:moveTo>
                  <a:pt x="42711" y="77197"/>
                </a:moveTo>
                <a:lnTo>
                  <a:pt x="21470" y="77197"/>
                </a:lnTo>
                <a:lnTo>
                  <a:pt x="33498" y="79389"/>
                </a:lnTo>
                <a:lnTo>
                  <a:pt x="40136" y="82720"/>
                </a:lnTo>
                <a:lnTo>
                  <a:pt x="42172" y="84440"/>
                </a:lnTo>
                <a:lnTo>
                  <a:pt x="42711" y="77197"/>
                </a:lnTo>
                <a:close/>
              </a:path>
              <a:path w="43180" h="84454">
                <a:moveTo>
                  <a:pt x="20684" y="72502"/>
                </a:moveTo>
                <a:lnTo>
                  <a:pt x="3260" y="78891"/>
                </a:lnTo>
                <a:lnTo>
                  <a:pt x="21470" y="77197"/>
                </a:lnTo>
                <a:lnTo>
                  <a:pt x="42711" y="77197"/>
                </a:lnTo>
                <a:lnTo>
                  <a:pt x="42770" y="76401"/>
                </a:lnTo>
                <a:lnTo>
                  <a:pt x="42887" y="72541"/>
                </a:lnTo>
                <a:lnTo>
                  <a:pt x="22360" y="72541"/>
                </a:lnTo>
                <a:lnTo>
                  <a:pt x="20684" y="72502"/>
                </a:lnTo>
                <a:close/>
              </a:path>
              <a:path w="43180" h="84454">
                <a:moveTo>
                  <a:pt x="29165" y="8748"/>
                </a:moveTo>
                <a:lnTo>
                  <a:pt x="18093" y="8748"/>
                </a:lnTo>
                <a:lnTo>
                  <a:pt x="20773" y="11047"/>
                </a:lnTo>
                <a:lnTo>
                  <a:pt x="22259" y="13828"/>
                </a:lnTo>
                <a:lnTo>
                  <a:pt x="29409" y="51814"/>
                </a:lnTo>
                <a:lnTo>
                  <a:pt x="29510" y="67270"/>
                </a:lnTo>
                <a:lnTo>
                  <a:pt x="29422" y="68388"/>
                </a:lnTo>
                <a:lnTo>
                  <a:pt x="28177" y="71499"/>
                </a:lnTo>
                <a:lnTo>
                  <a:pt x="26094" y="72121"/>
                </a:lnTo>
                <a:lnTo>
                  <a:pt x="22360" y="72541"/>
                </a:lnTo>
                <a:lnTo>
                  <a:pt x="42887" y="72541"/>
                </a:lnTo>
                <a:lnTo>
                  <a:pt x="42887" y="38938"/>
                </a:lnTo>
                <a:lnTo>
                  <a:pt x="42101" y="34895"/>
                </a:lnTo>
                <a:lnTo>
                  <a:pt x="37499" y="22947"/>
                </a:lnTo>
                <a:lnTo>
                  <a:pt x="31463" y="11421"/>
                </a:lnTo>
                <a:lnTo>
                  <a:pt x="29165" y="8748"/>
                </a:lnTo>
                <a:close/>
              </a:path>
              <a:path w="43180" h="84454">
                <a:moveTo>
                  <a:pt x="17676" y="0"/>
                </a:moveTo>
                <a:lnTo>
                  <a:pt x="7816" y="0"/>
                </a:lnTo>
                <a:lnTo>
                  <a:pt x="7194" y="664"/>
                </a:lnTo>
                <a:lnTo>
                  <a:pt x="2967" y="8888"/>
                </a:lnTo>
                <a:lnTo>
                  <a:pt x="1443" y="12012"/>
                </a:lnTo>
                <a:lnTo>
                  <a:pt x="516" y="17105"/>
                </a:lnTo>
                <a:lnTo>
                  <a:pt x="0" y="23148"/>
                </a:lnTo>
                <a:lnTo>
                  <a:pt x="6473" y="19416"/>
                </a:lnTo>
                <a:lnTo>
                  <a:pt x="13267" y="15632"/>
                </a:lnTo>
                <a:lnTo>
                  <a:pt x="17585" y="8799"/>
                </a:lnTo>
                <a:lnTo>
                  <a:pt x="18093" y="8748"/>
                </a:lnTo>
                <a:lnTo>
                  <a:pt x="29165" y="8748"/>
                </a:lnTo>
                <a:lnTo>
                  <a:pt x="26034" y="5107"/>
                </a:lnTo>
                <a:lnTo>
                  <a:pt x="22115" y="2455"/>
                </a:lnTo>
                <a:lnTo>
                  <a:pt x="20608" y="1916"/>
                </a:lnTo>
                <a:lnTo>
                  <a:pt x="17676" y="0"/>
                </a:lnTo>
                <a:close/>
              </a:path>
            </a:pathLst>
          </a:custGeom>
          <a:solidFill>
            <a:srgbClr val="004C86">
              <a:alpha val="31199"/>
            </a:srgbClr>
          </a:solidFill>
        </p:spPr>
        <p:txBody>
          <a:bodyPr wrap="square" lIns="0" tIns="0" rIns="0" bIns="0" rtlCol="0"/>
          <a:lstStyle/>
          <a:p>
            <a:endParaRPr/>
          </a:p>
        </p:txBody>
      </p:sp>
      <p:sp>
        <p:nvSpPr>
          <p:cNvPr id="1257" name="object 1257"/>
          <p:cNvSpPr/>
          <p:nvPr/>
        </p:nvSpPr>
        <p:spPr>
          <a:xfrm>
            <a:off x="2036260" y="4324271"/>
            <a:ext cx="50165" cy="50165"/>
          </a:xfrm>
          <a:custGeom>
            <a:avLst/>
            <a:gdLst/>
            <a:ahLst/>
            <a:cxnLst/>
            <a:rect l="l" t="t" r="r" b="b"/>
            <a:pathLst>
              <a:path w="50164" h="50164">
                <a:moveTo>
                  <a:pt x="49905" y="20319"/>
                </a:moveTo>
                <a:lnTo>
                  <a:pt x="27330" y="20319"/>
                </a:lnTo>
                <a:lnTo>
                  <a:pt x="27217" y="23304"/>
                </a:lnTo>
                <a:lnTo>
                  <a:pt x="27042" y="25539"/>
                </a:lnTo>
                <a:lnTo>
                  <a:pt x="26918" y="32194"/>
                </a:lnTo>
                <a:lnTo>
                  <a:pt x="27112" y="34861"/>
                </a:lnTo>
                <a:lnTo>
                  <a:pt x="27212" y="43510"/>
                </a:lnTo>
                <a:lnTo>
                  <a:pt x="27317" y="46342"/>
                </a:lnTo>
                <a:lnTo>
                  <a:pt x="27520" y="48844"/>
                </a:lnTo>
                <a:lnTo>
                  <a:pt x="30657" y="49745"/>
                </a:lnTo>
                <a:lnTo>
                  <a:pt x="31737" y="48894"/>
                </a:lnTo>
                <a:lnTo>
                  <a:pt x="33743" y="45491"/>
                </a:lnTo>
                <a:lnTo>
                  <a:pt x="34085" y="42240"/>
                </a:lnTo>
                <a:lnTo>
                  <a:pt x="34168" y="37668"/>
                </a:lnTo>
                <a:lnTo>
                  <a:pt x="34302" y="35801"/>
                </a:lnTo>
                <a:lnTo>
                  <a:pt x="40471" y="35801"/>
                </a:lnTo>
                <a:lnTo>
                  <a:pt x="41859" y="34861"/>
                </a:lnTo>
                <a:lnTo>
                  <a:pt x="42900" y="32638"/>
                </a:lnTo>
                <a:lnTo>
                  <a:pt x="42976" y="32410"/>
                </a:lnTo>
                <a:lnTo>
                  <a:pt x="43611" y="32194"/>
                </a:lnTo>
                <a:lnTo>
                  <a:pt x="45707" y="30670"/>
                </a:lnTo>
                <a:lnTo>
                  <a:pt x="46875" y="29679"/>
                </a:lnTo>
                <a:lnTo>
                  <a:pt x="49060" y="26174"/>
                </a:lnTo>
                <a:lnTo>
                  <a:pt x="49745" y="23304"/>
                </a:lnTo>
                <a:lnTo>
                  <a:pt x="49905" y="20319"/>
                </a:lnTo>
                <a:close/>
              </a:path>
              <a:path w="50164" h="50164">
                <a:moveTo>
                  <a:pt x="49364" y="15786"/>
                </a:moveTo>
                <a:lnTo>
                  <a:pt x="15760" y="15786"/>
                </a:lnTo>
                <a:lnTo>
                  <a:pt x="16649" y="16636"/>
                </a:lnTo>
                <a:lnTo>
                  <a:pt x="15949" y="17716"/>
                </a:lnTo>
                <a:lnTo>
                  <a:pt x="3822" y="42240"/>
                </a:lnTo>
                <a:lnTo>
                  <a:pt x="4216" y="43726"/>
                </a:lnTo>
                <a:lnTo>
                  <a:pt x="7175" y="43510"/>
                </a:lnTo>
                <a:lnTo>
                  <a:pt x="9167" y="41211"/>
                </a:lnTo>
                <a:lnTo>
                  <a:pt x="11595" y="38341"/>
                </a:lnTo>
                <a:lnTo>
                  <a:pt x="13364" y="34861"/>
                </a:lnTo>
                <a:lnTo>
                  <a:pt x="16624" y="29171"/>
                </a:lnTo>
                <a:lnTo>
                  <a:pt x="18516" y="26885"/>
                </a:lnTo>
                <a:lnTo>
                  <a:pt x="22580" y="22478"/>
                </a:lnTo>
                <a:lnTo>
                  <a:pt x="23875" y="21640"/>
                </a:lnTo>
                <a:lnTo>
                  <a:pt x="24383" y="21285"/>
                </a:lnTo>
                <a:lnTo>
                  <a:pt x="25031" y="20764"/>
                </a:lnTo>
                <a:lnTo>
                  <a:pt x="27330" y="20319"/>
                </a:lnTo>
                <a:lnTo>
                  <a:pt x="49905" y="20319"/>
                </a:lnTo>
                <a:lnTo>
                  <a:pt x="49792" y="18440"/>
                </a:lnTo>
                <a:lnTo>
                  <a:pt x="49606" y="16941"/>
                </a:lnTo>
                <a:lnTo>
                  <a:pt x="49364" y="15786"/>
                </a:lnTo>
                <a:close/>
              </a:path>
              <a:path w="50164" h="50164">
                <a:moveTo>
                  <a:pt x="40471" y="35801"/>
                </a:moveTo>
                <a:lnTo>
                  <a:pt x="34302" y="35801"/>
                </a:lnTo>
                <a:lnTo>
                  <a:pt x="35077" y="37020"/>
                </a:lnTo>
                <a:lnTo>
                  <a:pt x="37236" y="36842"/>
                </a:lnTo>
                <a:lnTo>
                  <a:pt x="40246" y="35953"/>
                </a:lnTo>
                <a:lnTo>
                  <a:pt x="40471" y="35801"/>
                </a:lnTo>
                <a:close/>
              </a:path>
              <a:path w="50164" h="50164">
                <a:moveTo>
                  <a:pt x="30365" y="0"/>
                </a:moveTo>
                <a:lnTo>
                  <a:pt x="11874" y="8889"/>
                </a:lnTo>
                <a:lnTo>
                  <a:pt x="9728" y="10185"/>
                </a:lnTo>
                <a:lnTo>
                  <a:pt x="6337" y="11645"/>
                </a:lnTo>
                <a:lnTo>
                  <a:pt x="5245" y="12026"/>
                </a:lnTo>
                <a:lnTo>
                  <a:pt x="3174" y="12623"/>
                </a:lnTo>
                <a:lnTo>
                  <a:pt x="2070" y="12763"/>
                </a:lnTo>
                <a:lnTo>
                  <a:pt x="0" y="15074"/>
                </a:lnTo>
                <a:lnTo>
                  <a:pt x="1727" y="17056"/>
                </a:lnTo>
                <a:lnTo>
                  <a:pt x="4635" y="18529"/>
                </a:lnTo>
                <a:lnTo>
                  <a:pt x="6311" y="18656"/>
                </a:lnTo>
                <a:lnTo>
                  <a:pt x="9601" y="17716"/>
                </a:lnTo>
                <a:lnTo>
                  <a:pt x="11226" y="16979"/>
                </a:lnTo>
                <a:lnTo>
                  <a:pt x="14033" y="16217"/>
                </a:lnTo>
                <a:lnTo>
                  <a:pt x="15760" y="15786"/>
                </a:lnTo>
                <a:lnTo>
                  <a:pt x="49364" y="15786"/>
                </a:lnTo>
                <a:lnTo>
                  <a:pt x="48572" y="12026"/>
                </a:lnTo>
                <a:lnTo>
                  <a:pt x="32677" y="63"/>
                </a:lnTo>
                <a:lnTo>
                  <a:pt x="30365" y="0"/>
                </a:lnTo>
                <a:close/>
              </a:path>
            </a:pathLst>
          </a:custGeom>
          <a:solidFill>
            <a:srgbClr val="FBCAA5">
              <a:alpha val="79998"/>
            </a:srgbClr>
          </a:solidFill>
        </p:spPr>
        <p:txBody>
          <a:bodyPr wrap="square" lIns="0" tIns="0" rIns="0" bIns="0" rtlCol="0"/>
          <a:lstStyle/>
          <a:p>
            <a:endParaRPr/>
          </a:p>
        </p:txBody>
      </p:sp>
      <p:sp>
        <p:nvSpPr>
          <p:cNvPr id="1258" name="object 1258"/>
          <p:cNvSpPr/>
          <p:nvPr/>
        </p:nvSpPr>
        <p:spPr>
          <a:xfrm>
            <a:off x="2036521" y="4336998"/>
            <a:ext cx="18415" cy="6350"/>
          </a:xfrm>
          <a:custGeom>
            <a:avLst/>
            <a:gdLst/>
            <a:ahLst/>
            <a:cxnLst/>
            <a:rect l="l" t="t" r="r" b="b"/>
            <a:pathLst>
              <a:path w="18414" h="6350">
                <a:moveTo>
                  <a:pt x="914" y="1130"/>
                </a:moveTo>
                <a:lnTo>
                  <a:pt x="0" y="2616"/>
                </a:lnTo>
                <a:lnTo>
                  <a:pt x="1562" y="4381"/>
                </a:lnTo>
                <a:lnTo>
                  <a:pt x="4368" y="5803"/>
                </a:lnTo>
                <a:lnTo>
                  <a:pt x="6045" y="5930"/>
                </a:lnTo>
                <a:lnTo>
                  <a:pt x="9347" y="4991"/>
                </a:lnTo>
                <a:lnTo>
                  <a:pt x="10972" y="4254"/>
                </a:lnTo>
                <a:lnTo>
                  <a:pt x="14883" y="3213"/>
                </a:lnTo>
                <a:lnTo>
                  <a:pt x="4394" y="3213"/>
                </a:lnTo>
                <a:lnTo>
                  <a:pt x="1587" y="2362"/>
                </a:lnTo>
                <a:lnTo>
                  <a:pt x="1104" y="1803"/>
                </a:lnTo>
                <a:lnTo>
                  <a:pt x="914" y="1130"/>
                </a:lnTo>
                <a:close/>
              </a:path>
              <a:path w="18414" h="6350">
                <a:moveTo>
                  <a:pt x="16978" y="3086"/>
                </a:moveTo>
                <a:lnTo>
                  <a:pt x="15379" y="3086"/>
                </a:lnTo>
                <a:lnTo>
                  <a:pt x="16306" y="3848"/>
                </a:lnTo>
                <a:lnTo>
                  <a:pt x="16978" y="3086"/>
                </a:lnTo>
                <a:close/>
              </a:path>
              <a:path w="18414" h="6350">
                <a:moveTo>
                  <a:pt x="16065" y="0"/>
                </a:moveTo>
                <a:lnTo>
                  <a:pt x="14566" y="482"/>
                </a:lnTo>
                <a:lnTo>
                  <a:pt x="11671" y="1168"/>
                </a:lnTo>
                <a:lnTo>
                  <a:pt x="10109" y="1765"/>
                </a:lnTo>
                <a:lnTo>
                  <a:pt x="6642" y="2628"/>
                </a:lnTo>
                <a:lnTo>
                  <a:pt x="4394" y="3213"/>
                </a:lnTo>
                <a:lnTo>
                  <a:pt x="14883" y="3213"/>
                </a:lnTo>
                <a:lnTo>
                  <a:pt x="15379" y="3086"/>
                </a:lnTo>
                <a:lnTo>
                  <a:pt x="16978" y="3086"/>
                </a:lnTo>
                <a:lnTo>
                  <a:pt x="17741" y="2171"/>
                </a:lnTo>
                <a:lnTo>
                  <a:pt x="18414" y="774"/>
                </a:lnTo>
                <a:lnTo>
                  <a:pt x="18122" y="431"/>
                </a:lnTo>
                <a:lnTo>
                  <a:pt x="16065" y="0"/>
                </a:lnTo>
                <a:close/>
              </a:path>
            </a:pathLst>
          </a:custGeom>
          <a:solidFill>
            <a:srgbClr val="FBCAA5">
              <a:alpha val="79998"/>
            </a:srgbClr>
          </a:solidFill>
        </p:spPr>
        <p:txBody>
          <a:bodyPr wrap="square" lIns="0" tIns="0" rIns="0" bIns="0" rtlCol="0"/>
          <a:lstStyle/>
          <a:p>
            <a:endParaRPr/>
          </a:p>
        </p:txBody>
      </p:sp>
      <p:sp>
        <p:nvSpPr>
          <p:cNvPr id="1259" name="object 1259"/>
          <p:cNvSpPr/>
          <p:nvPr/>
        </p:nvSpPr>
        <p:spPr>
          <a:xfrm>
            <a:off x="2064009" y="4338153"/>
            <a:ext cx="22225" cy="36195"/>
          </a:xfrm>
          <a:custGeom>
            <a:avLst/>
            <a:gdLst/>
            <a:ahLst/>
            <a:cxnLst/>
            <a:rect l="l" t="t" r="r" b="b"/>
            <a:pathLst>
              <a:path w="22225" h="36195">
                <a:moveTo>
                  <a:pt x="5867" y="4711"/>
                </a:moveTo>
                <a:lnTo>
                  <a:pt x="5207" y="8585"/>
                </a:lnTo>
                <a:lnTo>
                  <a:pt x="5179" y="15100"/>
                </a:lnTo>
                <a:lnTo>
                  <a:pt x="5079" y="18313"/>
                </a:lnTo>
                <a:lnTo>
                  <a:pt x="4970" y="20091"/>
                </a:lnTo>
                <a:lnTo>
                  <a:pt x="4582" y="23139"/>
                </a:lnTo>
                <a:lnTo>
                  <a:pt x="4051" y="27825"/>
                </a:lnTo>
                <a:lnTo>
                  <a:pt x="3873" y="30416"/>
                </a:lnTo>
                <a:lnTo>
                  <a:pt x="2171" y="33578"/>
                </a:lnTo>
                <a:lnTo>
                  <a:pt x="1054" y="34048"/>
                </a:lnTo>
                <a:lnTo>
                  <a:pt x="83" y="34048"/>
                </a:lnTo>
                <a:lnTo>
                  <a:pt x="304" y="34620"/>
                </a:lnTo>
                <a:lnTo>
                  <a:pt x="800" y="35267"/>
                </a:lnTo>
                <a:lnTo>
                  <a:pt x="2908" y="35864"/>
                </a:lnTo>
                <a:lnTo>
                  <a:pt x="3987" y="35013"/>
                </a:lnTo>
                <a:lnTo>
                  <a:pt x="4556" y="34048"/>
                </a:lnTo>
                <a:lnTo>
                  <a:pt x="1054" y="34048"/>
                </a:lnTo>
                <a:lnTo>
                  <a:pt x="0" y="33832"/>
                </a:lnTo>
                <a:lnTo>
                  <a:pt x="4684" y="33832"/>
                </a:lnTo>
                <a:lnTo>
                  <a:pt x="5994" y="31610"/>
                </a:lnTo>
                <a:lnTo>
                  <a:pt x="6337" y="28359"/>
                </a:lnTo>
                <a:lnTo>
                  <a:pt x="6459" y="23139"/>
                </a:lnTo>
                <a:lnTo>
                  <a:pt x="6540" y="21920"/>
                </a:lnTo>
                <a:lnTo>
                  <a:pt x="12721" y="21920"/>
                </a:lnTo>
                <a:lnTo>
                  <a:pt x="14115" y="20967"/>
                </a:lnTo>
                <a:lnTo>
                  <a:pt x="9359" y="20967"/>
                </a:lnTo>
                <a:lnTo>
                  <a:pt x="8128" y="20688"/>
                </a:lnTo>
                <a:lnTo>
                  <a:pt x="7224" y="18757"/>
                </a:lnTo>
                <a:lnTo>
                  <a:pt x="7340" y="15100"/>
                </a:lnTo>
                <a:lnTo>
                  <a:pt x="7248" y="11696"/>
                </a:lnTo>
                <a:lnTo>
                  <a:pt x="7161" y="10706"/>
                </a:lnTo>
                <a:lnTo>
                  <a:pt x="6985" y="7150"/>
                </a:lnTo>
                <a:lnTo>
                  <a:pt x="5867" y="4711"/>
                </a:lnTo>
                <a:close/>
              </a:path>
              <a:path w="22225" h="36195">
                <a:moveTo>
                  <a:pt x="12721" y="21920"/>
                </a:moveTo>
                <a:lnTo>
                  <a:pt x="6540" y="21920"/>
                </a:lnTo>
                <a:lnTo>
                  <a:pt x="7327" y="23139"/>
                </a:lnTo>
                <a:lnTo>
                  <a:pt x="9499" y="22961"/>
                </a:lnTo>
                <a:lnTo>
                  <a:pt x="12496" y="22072"/>
                </a:lnTo>
                <a:lnTo>
                  <a:pt x="12721" y="21920"/>
                </a:lnTo>
                <a:close/>
              </a:path>
              <a:path w="22225" h="36195">
                <a:moveTo>
                  <a:pt x="14808" y="10706"/>
                </a:moveTo>
                <a:lnTo>
                  <a:pt x="9359" y="20967"/>
                </a:lnTo>
                <a:lnTo>
                  <a:pt x="14115" y="20967"/>
                </a:lnTo>
                <a:lnTo>
                  <a:pt x="15151" y="18757"/>
                </a:lnTo>
                <a:lnTo>
                  <a:pt x="15227" y="18516"/>
                </a:lnTo>
                <a:lnTo>
                  <a:pt x="15862" y="18313"/>
                </a:lnTo>
                <a:lnTo>
                  <a:pt x="17957" y="16789"/>
                </a:lnTo>
                <a:lnTo>
                  <a:pt x="19126" y="15798"/>
                </a:lnTo>
                <a:lnTo>
                  <a:pt x="20265" y="13969"/>
                </a:lnTo>
                <a:lnTo>
                  <a:pt x="16484" y="13969"/>
                </a:lnTo>
                <a:lnTo>
                  <a:pt x="16090" y="13830"/>
                </a:lnTo>
                <a:lnTo>
                  <a:pt x="15443" y="12661"/>
                </a:lnTo>
                <a:lnTo>
                  <a:pt x="15087" y="11696"/>
                </a:lnTo>
                <a:lnTo>
                  <a:pt x="14808" y="10706"/>
                </a:lnTo>
                <a:close/>
              </a:path>
              <a:path w="22225" h="36195">
                <a:moveTo>
                  <a:pt x="21183" y="0"/>
                </a:moveTo>
                <a:lnTo>
                  <a:pt x="21348" y="1117"/>
                </a:lnTo>
                <a:lnTo>
                  <a:pt x="21450" y="2235"/>
                </a:lnTo>
                <a:lnTo>
                  <a:pt x="21475" y="5422"/>
                </a:lnTo>
                <a:lnTo>
                  <a:pt x="21005" y="7442"/>
                </a:lnTo>
                <a:lnTo>
                  <a:pt x="19621" y="11201"/>
                </a:lnTo>
                <a:lnTo>
                  <a:pt x="18643" y="13093"/>
                </a:lnTo>
                <a:lnTo>
                  <a:pt x="16484" y="13969"/>
                </a:lnTo>
                <a:lnTo>
                  <a:pt x="20265" y="13969"/>
                </a:lnTo>
                <a:lnTo>
                  <a:pt x="21310" y="12293"/>
                </a:lnTo>
                <a:lnTo>
                  <a:pt x="21996" y="9423"/>
                </a:lnTo>
                <a:lnTo>
                  <a:pt x="22109" y="7442"/>
                </a:lnTo>
                <a:lnTo>
                  <a:pt x="22062" y="4711"/>
                </a:lnTo>
                <a:lnTo>
                  <a:pt x="21869" y="3060"/>
                </a:lnTo>
                <a:lnTo>
                  <a:pt x="21297" y="444"/>
                </a:lnTo>
                <a:lnTo>
                  <a:pt x="21183" y="0"/>
                </a:lnTo>
                <a:close/>
              </a:path>
            </a:pathLst>
          </a:custGeom>
          <a:solidFill>
            <a:srgbClr val="FBCAA5">
              <a:alpha val="79998"/>
            </a:srgbClr>
          </a:solidFill>
        </p:spPr>
        <p:txBody>
          <a:bodyPr wrap="square" lIns="0" tIns="0" rIns="0" bIns="0" rtlCol="0"/>
          <a:lstStyle/>
          <a:p>
            <a:endParaRPr/>
          </a:p>
        </p:txBody>
      </p:sp>
      <p:sp>
        <p:nvSpPr>
          <p:cNvPr id="1260" name="object 1260"/>
          <p:cNvSpPr/>
          <p:nvPr/>
        </p:nvSpPr>
        <p:spPr>
          <a:xfrm>
            <a:off x="2040144" y="4343412"/>
            <a:ext cx="22225" cy="24765"/>
          </a:xfrm>
          <a:custGeom>
            <a:avLst/>
            <a:gdLst/>
            <a:ahLst/>
            <a:cxnLst/>
            <a:rect l="l" t="t" r="r" b="b"/>
            <a:pathLst>
              <a:path w="22225" h="24764">
                <a:moveTo>
                  <a:pt x="63" y="22098"/>
                </a:moveTo>
                <a:lnTo>
                  <a:pt x="0" y="23304"/>
                </a:lnTo>
                <a:lnTo>
                  <a:pt x="431" y="24574"/>
                </a:lnTo>
                <a:lnTo>
                  <a:pt x="3302" y="24371"/>
                </a:lnTo>
                <a:lnTo>
                  <a:pt x="4589" y="22885"/>
                </a:lnTo>
                <a:lnTo>
                  <a:pt x="774" y="22885"/>
                </a:lnTo>
                <a:lnTo>
                  <a:pt x="63" y="22098"/>
                </a:lnTo>
                <a:close/>
              </a:path>
              <a:path w="22225" h="24764">
                <a:moveTo>
                  <a:pt x="21463" y="0"/>
                </a:moveTo>
                <a:lnTo>
                  <a:pt x="6743" y="16459"/>
                </a:lnTo>
                <a:lnTo>
                  <a:pt x="5016" y="19621"/>
                </a:lnTo>
                <a:lnTo>
                  <a:pt x="4064" y="21069"/>
                </a:lnTo>
                <a:lnTo>
                  <a:pt x="1879" y="22580"/>
                </a:lnTo>
                <a:lnTo>
                  <a:pt x="774" y="22885"/>
                </a:lnTo>
                <a:lnTo>
                  <a:pt x="4589" y="22885"/>
                </a:lnTo>
                <a:lnTo>
                  <a:pt x="7696" y="19189"/>
                </a:lnTo>
                <a:lnTo>
                  <a:pt x="9461" y="15773"/>
                </a:lnTo>
                <a:lnTo>
                  <a:pt x="12738" y="10033"/>
                </a:lnTo>
                <a:lnTo>
                  <a:pt x="14630" y="7747"/>
                </a:lnTo>
                <a:lnTo>
                  <a:pt x="17602" y="4508"/>
                </a:lnTo>
                <a:lnTo>
                  <a:pt x="18694" y="3352"/>
                </a:lnTo>
                <a:lnTo>
                  <a:pt x="20459" y="2184"/>
                </a:lnTo>
                <a:lnTo>
                  <a:pt x="21056" y="1714"/>
                </a:lnTo>
                <a:lnTo>
                  <a:pt x="21640" y="1549"/>
                </a:lnTo>
                <a:lnTo>
                  <a:pt x="21565" y="444"/>
                </a:lnTo>
                <a:lnTo>
                  <a:pt x="21463" y="0"/>
                </a:lnTo>
                <a:close/>
              </a:path>
            </a:pathLst>
          </a:custGeom>
          <a:solidFill>
            <a:srgbClr val="FBCAA5">
              <a:alpha val="79998"/>
            </a:srgbClr>
          </a:solidFill>
        </p:spPr>
        <p:txBody>
          <a:bodyPr wrap="square" lIns="0" tIns="0" rIns="0" bIns="0" rtlCol="0"/>
          <a:lstStyle/>
          <a:p>
            <a:endParaRPr/>
          </a:p>
        </p:txBody>
      </p:sp>
      <p:sp>
        <p:nvSpPr>
          <p:cNvPr id="1261" name="object 1261"/>
          <p:cNvSpPr/>
          <p:nvPr/>
        </p:nvSpPr>
        <p:spPr>
          <a:xfrm>
            <a:off x="2070611" y="4347391"/>
            <a:ext cx="1905" cy="14604"/>
          </a:xfrm>
          <a:custGeom>
            <a:avLst/>
            <a:gdLst/>
            <a:ahLst/>
            <a:cxnLst/>
            <a:rect l="l" t="t" r="r" b="b"/>
            <a:pathLst>
              <a:path w="1905" h="14604">
                <a:moveTo>
                  <a:pt x="655" y="0"/>
                </a:moveTo>
                <a:lnTo>
                  <a:pt x="249" y="114"/>
                </a:lnTo>
                <a:lnTo>
                  <a:pt x="286" y="10591"/>
                </a:lnTo>
                <a:lnTo>
                  <a:pt x="206" y="11569"/>
                </a:lnTo>
                <a:lnTo>
                  <a:pt x="59" y="12725"/>
                </a:lnTo>
                <a:lnTo>
                  <a:pt x="0" y="13906"/>
                </a:lnTo>
                <a:lnTo>
                  <a:pt x="490" y="13906"/>
                </a:lnTo>
                <a:lnTo>
                  <a:pt x="1113" y="12890"/>
                </a:lnTo>
                <a:lnTo>
                  <a:pt x="1189" y="10591"/>
                </a:lnTo>
                <a:lnTo>
                  <a:pt x="1303" y="9410"/>
                </a:lnTo>
                <a:lnTo>
                  <a:pt x="1303" y="4749"/>
                </a:lnTo>
                <a:lnTo>
                  <a:pt x="655" y="0"/>
                </a:lnTo>
                <a:close/>
              </a:path>
            </a:pathLst>
          </a:custGeom>
          <a:solidFill>
            <a:srgbClr val="FBCAA5">
              <a:alpha val="79998"/>
            </a:srgbClr>
          </a:solidFill>
        </p:spPr>
        <p:txBody>
          <a:bodyPr wrap="square" lIns="0" tIns="0" rIns="0" bIns="0" rtlCol="0"/>
          <a:lstStyle/>
          <a:p>
            <a:endParaRPr/>
          </a:p>
        </p:txBody>
      </p:sp>
      <p:sp>
        <p:nvSpPr>
          <p:cNvPr id="1262" name="object 1262"/>
          <p:cNvSpPr/>
          <p:nvPr/>
        </p:nvSpPr>
        <p:spPr>
          <a:xfrm>
            <a:off x="2078323" y="4347666"/>
            <a:ext cx="1905" cy="10160"/>
          </a:xfrm>
          <a:custGeom>
            <a:avLst/>
            <a:gdLst/>
            <a:ahLst/>
            <a:cxnLst/>
            <a:rect l="l" t="t" r="r" b="b"/>
            <a:pathLst>
              <a:path w="1905" h="10160">
                <a:moveTo>
                  <a:pt x="1181" y="0"/>
                </a:moveTo>
                <a:lnTo>
                  <a:pt x="723" y="88"/>
                </a:lnTo>
                <a:lnTo>
                  <a:pt x="368" y="1828"/>
                </a:lnTo>
                <a:lnTo>
                  <a:pt x="381" y="5829"/>
                </a:lnTo>
                <a:lnTo>
                  <a:pt x="270" y="6629"/>
                </a:lnTo>
                <a:lnTo>
                  <a:pt x="111" y="8178"/>
                </a:lnTo>
                <a:lnTo>
                  <a:pt x="0" y="9524"/>
                </a:lnTo>
                <a:lnTo>
                  <a:pt x="203" y="10032"/>
                </a:lnTo>
                <a:lnTo>
                  <a:pt x="457" y="9982"/>
                </a:lnTo>
                <a:lnTo>
                  <a:pt x="533" y="9855"/>
                </a:lnTo>
                <a:lnTo>
                  <a:pt x="1003" y="9245"/>
                </a:lnTo>
                <a:lnTo>
                  <a:pt x="1066" y="8178"/>
                </a:lnTo>
                <a:lnTo>
                  <a:pt x="1257" y="6629"/>
                </a:lnTo>
                <a:lnTo>
                  <a:pt x="1282" y="3416"/>
                </a:lnTo>
                <a:lnTo>
                  <a:pt x="928" y="1828"/>
                </a:lnTo>
                <a:lnTo>
                  <a:pt x="1181" y="0"/>
                </a:lnTo>
                <a:close/>
              </a:path>
            </a:pathLst>
          </a:custGeom>
          <a:solidFill>
            <a:srgbClr val="FBCAA5">
              <a:alpha val="79998"/>
            </a:srgbClr>
          </a:solidFill>
        </p:spPr>
        <p:txBody>
          <a:bodyPr wrap="square" lIns="0" tIns="0" rIns="0" bIns="0" rtlCol="0"/>
          <a:lstStyle/>
          <a:p>
            <a:endParaRPr/>
          </a:p>
        </p:txBody>
      </p:sp>
      <p:sp>
        <p:nvSpPr>
          <p:cNvPr id="1263" name="object 1263"/>
          <p:cNvSpPr/>
          <p:nvPr/>
        </p:nvSpPr>
        <p:spPr>
          <a:xfrm>
            <a:off x="1983934" y="4290706"/>
            <a:ext cx="48895" cy="46355"/>
          </a:xfrm>
          <a:custGeom>
            <a:avLst/>
            <a:gdLst/>
            <a:ahLst/>
            <a:cxnLst/>
            <a:rect l="l" t="t" r="r" b="b"/>
            <a:pathLst>
              <a:path w="48894" h="46354">
                <a:moveTo>
                  <a:pt x="15900" y="0"/>
                </a:moveTo>
                <a:lnTo>
                  <a:pt x="0" y="26822"/>
                </a:lnTo>
                <a:lnTo>
                  <a:pt x="774" y="31343"/>
                </a:lnTo>
                <a:lnTo>
                  <a:pt x="1727" y="34251"/>
                </a:lnTo>
                <a:lnTo>
                  <a:pt x="5651" y="40563"/>
                </a:lnTo>
                <a:lnTo>
                  <a:pt x="9334" y="45085"/>
                </a:lnTo>
                <a:lnTo>
                  <a:pt x="16624" y="45948"/>
                </a:lnTo>
                <a:lnTo>
                  <a:pt x="19316" y="44958"/>
                </a:lnTo>
                <a:lnTo>
                  <a:pt x="20993" y="42964"/>
                </a:lnTo>
                <a:lnTo>
                  <a:pt x="21666" y="42951"/>
                </a:lnTo>
                <a:lnTo>
                  <a:pt x="22339" y="42849"/>
                </a:lnTo>
                <a:lnTo>
                  <a:pt x="24676" y="42100"/>
                </a:lnTo>
                <a:lnTo>
                  <a:pt x="26098" y="40944"/>
                </a:lnTo>
                <a:lnTo>
                  <a:pt x="27012" y="39446"/>
                </a:lnTo>
                <a:lnTo>
                  <a:pt x="29900" y="39446"/>
                </a:lnTo>
                <a:lnTo>
                  <a:pt x="30543" y="39306"/>
                </a:lnTo>
                <a:lnTo>
                  <a:pt x="31737" y="37884"/>
                </a:lnTo>
                <a:lnTo>
                  <a:pt x="40960" y="37884"/>
                </a:lnTo>
                <a:lnTo>
                  <a:pt x="40728" y="37439"/>
                </a:lnTo>
                <a:lnTo>
                  <a:pt x="46189" y="37439"/>
                </a:lnTo>
                <a:lnTo>
                  <a:pt x="48094" y="36207"/>
                </a:lnTo>
                <a:lnTo>
                  <a:pt x="48818" y="33820"/>
                </a:lnTo>
                <a:lnTo>
                  <a:pt x="48450" y="32080"/>
                </a:lnTo>
                <a:lnTo>
                  <a:pt x="47256" y="31076"/>
                </a:lnTo>
                <a:lnTo>
                  <a:pt x="42303" y="26733"/>
                </a:lnTo>
                <a:lnTo>
                  <a:pt x="41732" y="21691"/>
                </a:lnTo>
                <a:lnTo>
                  <a:pt x="40779" y="16611"/>
                </a:lnTo>
                <a:lnTo>
                  <a:pt x="40678" y="16294"/>
                </a:lnTo>
                <a:lnTo>
                  <a:pt x="40360" y="14630"/>
                </a:lnTo>
                <a:lnTo>
                  <a:pt x="24930" y="406"/>
                </a:lnTo>
                <a:lnTo>
                  <a:pt x="19405" y="25"/>
                </a:lnTo>
                <a:lnTo>
                  <a:pt x="15900" y="0"/>
                </a:lnTo>
                <a:close/>
              </a:path>
              <a:path w="48894" h="46354">
                <a:moveTo>
                  <a:pt x="40960" y="37884"/>
                </a:moveTo>
                <a:lnTo>
                  <a:pt x="31737" y="37884"/>
                </a:lnTo>
                <a:lnTo>
                  <a:pt x="32296" y="38633"/>
                </a:lnTo>
                <a:lnTo>
                  <a:pt x="33209" y="39687"/>
                </a:lnTo>
                <a:lnTo>
                  <a:pt x="35013" y="41567"/>
                </a:lnTo>
                <a:lnTo>
                  <a:pt x="36423" y="43154"/>
                </a:lnTo>
                <a:lnTo>
                  <a:pt x="39179" y="45529"/>
                </a:lnTo>
                <a:lnTo>
                  <a:pt x="40576" y="45910"/>
                </a:lnTo>
                <a:lnTo>
                  <a:pt x="42887" y="42392"/>
                </a:lnTo>
                <a:lnTo>
                  <a:pt x="41884" y="39687"/>
                </a:lnTo>
                <a:lnTo>
                  <a:pt x="40960" y="37884"/>
                </a:lnTo>
                <a:close/>
              </a:path>
              <a:path w="48894" h="46354">
                <a:moveTo>
                  <a:pt x="29900" y="39446"/>
                </a:moveTo>
                <a:lnTo>
                  <a:pt x="27012" y="39446"/>
                </a:lnTo>
                <a:lnTo>
                  <a:pt x="28790" y="39687"/>
                </a:lnTo>
                <a:lnTo>
                  <a:pt x="29900" y="39446"/>
                </a:lnTo>
                <a:close/>
              </a:path>
              <a:path w="48894" h="46354">
                <a:moveTo>
                  <a:pt x="46189" y="37439"/>
                </a:moveTo>
                <a:lnTo>
                  <a:pt x="40728" y="37439"/>
                </a:lnTo>
                <a:lnTo>
                  <a:pt x="41376" y="37769"/>
                </a:lnTo>
                <a:lnTo>
                  <a:pt x="42049" y="38023"/>
                </a:lnTo>
                <a:lnTo>
                  <a:pt x="44932" y="38252"/>
                </a:lnTo>
                <a:lnTo>
                  <a:pt x="46189" y="37439"/>
                </a:lnTo>
                <a:close/>
              </a:path>
            </a:pathLst>
          </a:custGeom>
          <a:solidFill>
            <a:srgbClr val="FBCAA5">
              <a:alpha val="79998"/>
            </a:srgbClr>
          </a:solidFill>
        </p:spPr>
        <p:txBody>
          <a:bodyPr wrap="square" lIns="0" tIns="0" rIns="0" bIns="0" rtlCol="0"/>
          <a:lstStyle/>
          <a:p>
            <a:endParaRPr/>
          </a:p>
        </p:txBody>
      </p:sp>
      <p:sp>
        <p:nvSpPr>
          <p:cNvPr id="1264" name="object 1264"/>
          <p:cNvSpPr/>
          <p:nvPr/>
        </p:nvSpPr>
        <p:spPr>
          <a:xfrm>
            <a:off x="1994047" y="4315216"/>
            <a:ext cx="23495" cy="21590"/>
          </a:xfrm>
          <a:custGeom>
            <a:avLst/>
            <a:gdLst/>
            <a:ahLst/>
            <a:cxnLst/>
            <a:rect l="l" t="t" r="r" b="b"/>
            <a:pathLst>
              <a:path w="23494" h="21589">
                <a:moveTo>
                  <a:pt x="0" y="19697"/>
                </a:moveTo>
                <a:lnTo>
                  <a:pt x="1238" y="20447"/>
                </a:lnTo>
                <a:lnTo>
                  <a:pt x="2514" y="20955"/>
                </a:lnTo>
                <a:lnTo>
                  <a:pt x="6515" y="21424"/>
                </a:lnTo>
                <a:lnTo>
                  <a:pt x="9218" y="20434"/>
                </a:lnTo>
                <a:lnTo>
                  <a:pt x="9453" y="20154"/>
                </a:lnTo>
                <a:lnTo>
                  <a:pt x="1778" y="20154"/>
                </a:lnTo>
                <a:lnTo>
                  <a:pt x="0" y="19697"/>
                </a:lnTo>
                <a:close/>
              </a:path>
              <a:path w="23494" h="21589">
                <a:moveTo>
                  <a:pt x="863" y="11734"/>
                </a:moveTo>
                <a:lnTo>
                  <a:pt x="2159" y="13931"/>
                </a:lnTo>
                <a:lnTo>
                  <a:pt x="3784" y="15963"/>
                </a:lnTo>
                <a:lnTo>
                  <a:pt x="5715" y="18288"/>
                </a:lnTo>
                <a:lnTo>
                  <a:pt x="5702" y="18808"/>
                </a:lnTo>
                <a:lnTo>
                  <a:pt x="5283" y="19075"/>
                </a:lnTo>
                <a:lnTo>
                  <a:pt x="3581" y="20066"/>
                </a:lnTo>
                <a:lnTo>
                  <a:pt x="1778" y="20154"/>
                </a:lnTo>
                <a:lnTo>
                  <a:pt x="9453" y="20154"/>
                </a:lnTo>
                <a:lnTo>
                  <a:pt x="10403" y="19024"/>
                </a:lnTo>
                <a:lnTo>
                  <a:pt x="8813" y="19024"/>
                </a:lnTo>
                <a:lnTo>
                  <a:pt x="4165" y="15633"/>
                </a:lnTo>
                <a:lnTo>
                  <a:pt x="863" y="11734"/>
                </a:lnTo>
                <a:close/>
              </a:path>
              <a:path w="23494" h="21589">
                <a:moveTo>
                  <a:pt x="5753" y="5080"/>
                </a:moveTo>
                <a:lnTo>
                  <a:pt x="7404" y="8267"/>
                </a:lnTo>
                <a:lnTo>
                  <a:pt x="9626" y="11125"/>
                </a:lnTo>
                <a:lnTo>
                  <a:pt x="12090" y="14211"/>
                </a:lnTo>
                <a:lnTo>
                  <a:pt x="12230" y="14579"/>
                </a:lnTo>
                <a:lnTo>
                  <a:pt x="8813" y="19024"/>
                </a:lnTo>
                <a:lnTo>
                  <a:pt x="10403" y="19024"/>
                </a:lnTo>
                <a:lnTo>
                  <a:pt x="10883" y="18453"/>
                </a:lnTo>
                <a:lnTo>
                  <a:pt x="11557" y="18440"/>
                </a:lnTo>
                <a:lnTo>
                  <a:pt x="12230" y="18338"/>
                </a:lnTo>
                <a:lnTo>
                  <a:pt x="14566" y="17576"/>
                </a:lnTo>
                <a:lnTo>
                  <a:pt x="15976" y="16433"/>
                </a:lnTo>
                <a:lnTo>
                  <a:pt x="16891" y="14947"/>
                </a:lnTo>
                <a:lnTo>
                  <a:pt x="19720" y="14947"/>
                </a:lnTo>
                <a:lnTo>
                  <a:pt x="20421" y="14795"/>
                </a:lnTo>
                <a:lnTo>
                  <a:pt x="21615" y="13385"/>
                </a:lnTo>
                <a:lnTo>
                  <a:pt x="21921" y="13385"/>
                </a:lnTo>
                <a:lnTo>
                  <a:pt x="21745" y="13119"/>
                </a:lnTo>
                <a:lnTo>
                  <a:pt x="15582" y="13119"/>
                </a:lnTo>
                <a:lnTo>
                  <a:pt x="13335" y="12382"/>
                </a:lnTo>
                <a:lnTo>
                  <a:pt x="9499" y="9690"/>
                </a:lnTo>
                <a:lnTo>
                  <a:pt x="7658" y="7518"/>
                </a:lnTo>
                <a:lnTo>
                  <a:pt x="5753" y="5080"/>
                </a:lnTo>
                <a:close/>
              </a:path>
              <a:path w="23494" h="21589">
                <a:moveTo>
                  <a:pt x="19720" y="14947"/>
                </a:moveTo>
                <a:lnTo>
                  <a:pt x="16891" y="14947"/>
                </a:lnTo>
                <a:lnTo>
                  <a:pt x="18669" y="15176"/>
                </a:lnTo>
                <a:lnTo>
                  <a:pt x="19720" y="14947"/>
                </a:lnTo>
                <a:close/>
              </a:path>
              <a:path w="23494" h="21589">
                <a:moveTo>
                  <a:pt x="21921" y="13385"/>
                </a:moveTo>
                <a:lnTo>
                  <a:pt x="21615" y="13385"/>
                </a:lnTo>
                <a:lnTo>
                  <a:pt x="22034" y="13931"/>
                </a:lnTo>
                <a:lnTo>
                  <a:pt x="22961" y="14960"/>
                </a:lnTo>
                <a:lnTo>
                  <a:pt x="21921" y="13385"/>
                </a:lnTo>
                <a:close/>
              </a:path>
              <a:path w="23494" h="21589">
                <a:moveTo>
                  <a:pt x="14820" y="0"/>
                </a:moveTo>
                <a:lnTo>
                  <a:pt x="15455" y="2197"/>
                </a:lnTo>
                <a:lnTo>
                  <a:pt x="16929" y="6350"/>
                </a:lnTo>
                <a:lnTo>
                  <a:pt x="17513" y="9093"/>
                </a:lnTo>
                <a:lnTo>
                  <a:pt x="17665" y="10236"/>
                </a:lnTo>
                <a:lnTo>
                  <a:pt x="15582" y="13119"/>
                </a:lnTo>
                <a:lnTo>
                  <a:pt x="21745" y="13119"/>
                </a:lnTo>
                <a:lnTo>
                  <a:pt x="19824" y="10210"/>
                </a:lnTo>
                <a:lnTo>
                  <a:pt x="17073" y="4813"/>
                </a:lnTo>
                <a:lnTo>
                  <a:pt x="14820" y="0"/>
                </a:lnTo>
                <a:close/>
              </a:path>
            </a:pathLst>
          </a:custGeom>
          <a:solidFill>
            <a:srgbClr val="FBCAA5">
              <a:alpha val="79998"/>
            </a:srgbClr>
          </a:solidFill>
        </p:spPr>
        <p:txBody>
          <a:bodyPr wrap="square" lIns="0" tIns="0" rIns="0" bIns="0" rtlCol="0"/>
          <a:lstStyle/>
          <a:p>
            <a:endParaRPr/>
          </a:p>
        </p:txBody>
      </p:sp>
      <p:sp>
        <p:nvSpPr>
          <p:cNvPr id="1265" name="object 1265"/>
          <p:cNvSpPr/>
          <p:nvPr/>
        </p:nvSpPr>
        <p:spPr>
          <a:xfrm>
            <a:off x="2015455" y="4302263"/>
            <a:ext cx="17780" cy="34290"/>
          </a:xfrm>
          <a:custGeom>
            <a:avLst/>
            <a:gdLst/>
            <a:ahLst/>
            <a:cxnLst/>
            <a:rect l="l" t="t" r="r" b="b"/>
            <a:pathLst>
              <a:path w="17780" h="34289">
                <a:moveTo>
                  <a:pt x="558" y="0"/>
                </a:moveTo>
                <a:lnTo>
                  <a:pt x="79" y="2717"/>
                </a:lnTo>
                <a:lnTo>
                  <a:pt x="0" y="6286"/>
                </a:lnTo>
                <a:lnTo>
                  <a:pt x="660" y="14985"/>
                </a:lnTo>
                <a:lnTo>
                  <a:pt x="2842" y="19519"/>
                </a:lnTo>
                <a:lnTo>
                  <a:pt x="4025" y="21374"/>
                </a:lnTo>
                <a:lnTo>
                  <a:pt x="6311" y="25438"/>
                </a:lnTo>
                <a:lnTo>
                  <a:pt x="7505" y="27647"/>
                </a:lnTo>
                <a:lnTo>
                  <a:pt x="8420" y="31241"/>
                </a:lnTo>
                <a:lnTo>
                  <a:pt x="8547" y="32613"/>
                </a:lnTo>
                <a:lnTo>
                  <a:pt x="8089" y="33807"/>
                </a:lnTo>
                <a:lnTo>
                  <a:pt x="8775" y="33947"/>
                </a:lnTo>
                <a:lnTo>
                  <a:pt x="9461" y="33718"/>
                </a:lnTo>
                <a:lnTo>
                  <a:pt x="11366" y="30835"/>
                </a:lnTo>
                <a:lnTo>
                  <a:pt x="10325" y="28028"/>
                </a:lnTo>
                <a:lnTo>
                  <a:pt x="9207" y="25882"/>
                </a:lnTo>
                <a:lnTo>
                  <a:pt x="14668" y="25882"/>
                </a:lnTo>
                <a:lnTo>
                  <a:pt x="16573" y="24650"/>
                </a:lnTo>
                <a:lnTo>
                  <a:pt x="17297" y="22263"/>
                </a:lnTo>
                <a:lnTo>
                  <a:pt x="16929" y="20523"/>
                </a:lnTo>
                <a:lnTo>
                  <a:pt x="15648" y="19443"/>
                </a:lnTo>
                <a:lnTo>
                  <a:pt x="13004" y="17119"/>
                </a:lnTo>
                <a:lnTo>
                  <a:pt x="11988" y="15405"/>
                </a:lnTo>
                <a:lnTo>
                  <a:pt x="11264" y="13525"/>
                </a:lnTo>
                <a:lnTo>
                  <a:pt x="8915" y="12649"/>
                </a:lnTo>
                <a:lnTo>
                  <a:pt x="901" y="1358"/>
                </a:lnTo>
                <a:lnTo>
                  <a:pt x="558" y="0"/>
                </a:lnTo>
                <a:close/>
              </a:path>
              <a:path w="17780" h="34289">
                <a:moveTo>
                  <a:pt x="14668" y="25882"/>
                </a:moveTo>
                <a:lnTo>
                  <a:pt x="9207" y="25882"/>
                </a:lnTo>
                <a:lnTo>
                  <a:pt x="9855" y="26212"/>
                </a:lnTo>
                <a:lnTo>
                  <a:pt x="10528" y="26466"/>
                </a:lnTo>
                <a:lnTo>
                  <a:pt x="13411" y="26695"/>
                </a:lnTo>
                <a:lnTo>
                  <a:pt x="14668" y="25882"/>
                </a:lnTo>
                <a:close/>
              </a:path>
            </a:pathLst>
          </a:custGeom>
          <a:solidFill>
            <a:srgbClr val="FBCAA5">
              <a:alpha val="79998"/>
            </a:srgbClr>
          </a:solidFill>
        </p:spPr>
        <p:txBody>
          <a:bodyPr wrap="square" lIns="0" tIns="0" rIns="0" bIns="0" rtlCol="0"/>
          <a:lstStyle/>
          <a:p>
            <a:endParaRPr/>
          </a:p>
        </p:txBody>
      </p:sp>
      <p:sp>
        <p:nvSpPr>
          <p:cNvPr id="1266" name="object 1266"/>
          <p:cNvSpPr/>
          <p:nvPr/>
        </p:nvSpPr>
        <p:spPr>
          <a:xfrm>
            <a:off x="1993083" y="4299817"/>
            <a:ext cx="36195" cy="36830"/>
          </a:xfrm>
          <a:custGeom>
            <a:avLst/>
            <a:gdLst/>
            <a:ahLst/>
            <a:cxnLst/>
            <a:rect l="l" t="t" r="r" b="b"/>
            <a:pathLst>
              <a:path w="36194" h="36829">
                <a:moveTo>
                  <a:pt x="23773" y="28778"/>
                </a:moveTo>
                <a:lnTo>
                  <a:pt x="22580" y="28778"/>
                </a:lnTo>
                <a:lnTo>
                  <a:pt x="23834" y="30340"/>
                </a:lnTo>
                <a:lnTo>
                  <a:pt x="26074" y="32689"/>
                </a:lnTo>
                <a:lnTo>
                  <a:pt x="27279" y="34036"/>
                </a:lnTo>
                <a:lnTo>
                  <a:pt x="30035" y="36423"/>
                </a:lnTo>
                <a:lnTo>
                  <a:pt x="31419" y="36791"/>
                </a:lnTo>
                <a:lnTo>
                  <a:pt x="32176" y="35661"/>
                </a:lnTo>
                <a:lnTo>
                  <a:pt x="30391" y="35661"/>
                </a:lnTo>
                <a:lnTo>
                  <a:pt x="28752" y="34823"/>
                </a:lnTo>
                <a:lnTo>
                  <a:pt x="27548" y="33274"/>
                </a:lnTo>
                <a:lnTo>
                  <a:pt x="26606" y="32131"/>
                </a:lnTo>
                <a:lnTo>
                  <a:pt x="25666" y="31203"/>
                </a:lnTo>
                <a:lnTo>
                  <a:pt x="24091" y="29235"/>
                </a:lnTo>
                <a:lnTo>
                  <a:pt x="23773" y="28778"/>
                </a:lnTo>
                <a:close/>
              </a:path>
              <a:path w="36194" h="36829">
                <a:moveTo>
                  <a:pt x="342" y="23482"/>
                </a:moveTo>
                <a:lnTo>
                  <a:pt x="10922" y="33820"/>
                </a:lnTo>
                <a:lnTo>
                  <a:pt x="9702" y="35077"/>
                </a:lnTo>
                <a:lnTo>
                  <a:pt x="7937" y="35712"/>
                </a:lnTo>
                <a:lnTo>
                  <a:pt x="6197" y="35725"/>
                </a:lnTo>
                <a:lnTo>
                  <a:pt x="7112" y="35890"/>
                </a:lnTo>
                <a:lnTo>
                  <a:pt x="8039" y="35953"/>
                </a:lnTo>
                <a:lnTo>
                  <a:pt x="8966" y="35941"/>
                </a:lnTo>
                <a:lnTo>
                  <a:pt x="10071" y="35471"/>
                </a:lnTo>
                <a:lnTo>
                  <a:pt x="11074" y="34785"/>
                </a:lnTo>
                <a:lnTo>
                  <a:pt x="11849" y="33858"/>
                </a:lnTo>
                <a:lnTo>
                  <a:pt x="12509" y="33845"/>
                </a:lnTo>
                <a:lnTo>
                  <a:pt x="13234" y="33731"/>
                </a:lnTo>
                <a:lnTo>
                  <a:pt x="14363" y="33362"/>
                </a:lnTo>
                <a:lnTo>
                  <a:pt x="11201" y="33362"/>
                </a:lnTo>
                <a:lnTo>
                  <a:pt x="9271" y="32689"/>
                </a:lnTo>
                <a:lnTo>
                  <a:pt x="4445" y="29946"/>
                </a:lnTo>
                <a:lnTo>
                  <a:pt x="1752" y="27051"/>
                </a:lnTo>
                <a:lnTo>
                  <a:pt x="342" y="23482"/>
                </a:lnTo>
                <a:close/>
              </a:path>
              <a:path w="36194" h="36829">
                <a:moveTo>
                  <a:pt x="22402" y="0"/>
                </a:moveTo>
                <a:lnTo>
                  <a:pt x="21983" y="2908"/>
                </a:lnTo>
                <a:lnTo>
                  <a:pt x="22491" y="5918"/>
                </a:lnTo>
                <a:lnTo>
                  <a:pt x="23558" y="11252"/>
                </a:lnTo>
                <a:lnTo>
                  <a:pt x="23926" y="13792"/>
                </a:lnTo>
                <a:lnTo>
                  <a:pt x="24710" y="16878"/>
                </a:lnTo>
                <a:lnTo>
                  <a:pt x="25069" y="18161"/>
                </a:lnTo>
                <a:lnTo>
                  <a:pt x="26301" y="21653"/>
                </a:lnTo>
                <a:lnTo>
                  <a:pt x="27851" y="23812"/>
                </a:lnTo>
                <a:lnTo>
                  <a:pt x="31435" y="29387"/>
                </a:lnTo>
                <a:lnTo>
                  <a:pt x="31927" y="30200"/>
                </a:lnTo>
                <a:lnTo>
                  <a:pt x="32294" y="32981"/>
                </a:lnTo>
                <a:lnTo>
                  <a:pt x="32397" y="34340"/>
                </a:lnTo>
                <a:lnTo>
                  <a:pt x="31330" y="35661"/>
                </a:lnTo>
                <a:lnTo>
                  <a:pt x="32176" y="35661"/>
                </a:lnTo>
                <a:lnTo>
                  <a:pt x="33624" y="33439"/>
                </a:lnTo>
                <a:lnTo>
                  <a:pt x="33513" y="32689"/>
                </a:lnTo>
                <a:lnTo>
                  <a:pt x="32722" y="30568"/>
                </a:lnTo>
                <a:lnTo>
                  <a:pt x="31584" y="28333"/>
                </a:lnTo>
                <a:lnTo>
                  <a:pt x="34004" y="28333"/>
                </a:lnTo>
                <a:lnTo>
                  <a:pt x="32461" y="27508"/>
                </a:lnTo>
                <a:lnTo>
                  <a:pt x="31102" y="26466"/>
                </a:lnTo>
                <a:lnTo>
                  <a:pt x="30949" y="26212"/>
                </a:lnTo>
                <a:lnTo>
                  <a:pt x="30187" y="25768"/>
                </a:lnTo>
                <a:lnTo>
                  <a:pt x="28587" y="22872"/>
                </a:lnTo>
                <a:lnTo>
                  <a:pt x="27686" y="20726"/>
                </a:lnTo>
                <a:lnTo>
                  <a:pt x="27076" y="19583"/>
                </a:lnTo>
                <a:lnTo>
                  <a:pt x="25501" y="14897"/>
                </a:lnTo>
                <a:lnTo>
                  <a:pt x="24345" y="10185"/>
                </a:lnTo>
                <a:lnTo>
                  <a:pt x="23025" y="4953"/>
                </a:lnTo>
                <a:lnTo>
                  <a:pt x="22787" y="2908"/>
                </a:lnTo>
                <a:lnTo>
                  <a:pt x="22681" y="1638"/>
                </a:lnTo>
                <a:lnTo>
                  <a:pt x="22656" y="1092"/>
                </a:lnTo>
                <a:lnTo>
                  <a:pt x="22402" y="0"/>
                </a:lnTo>
                <a:close/>
              </a:path>
              <a:path w="36194" h="36829">
                <a:moveTo>
                  <a:pt x="5461" y="16751"/>
                </a:moveTo>
                <a:lnTo>
                  <a:pt x="17322" y="30251"/>
                </a:lnTo>
                <a:lnTo>
                  <a:pt x="16370" y="31673"/>
                </a:lnTo>
                <a:lnTo>
                  <a:pt x="14820" y="32588"/>
                </a:lnTo>
                <a:lnTo>
                  <a:pt x="11201" y="33362"/>
                </a:lnTo>
                <a:lnTo>
                  <a:pt x="14363" y="33362"/>
                </a:lnTo>
                <a:lnTo>
                  <a:pt x="15532" y="32981"/>
                </a:lnTo>
                <a:lnTo>
                  <a:pt x="16954" y="31838"/>
                </a:lnTo>
                <a:lnTo>
                  <a:pt x="17856" y="30340"/>
                </a:lnTo>
                <a:lnTo>
                  <a:pt x="20722" y="30340"/>
                </a:lnTo>
                <a:lnTo>
                  <a:pt x="21386" y="30200"/>
                </a:lnTo>
                <a:lnTo>
                  <a:pt x="21589" y="29959"/>
                </a:lnTo>
                <a:lnTo>
                  <a:pt x="19186" y="29946"/>
                </a:lnTo>
                <a:lnTo>
                  <a:pt x="15709" y="29387"/>
                </a:lnTo>
                <a:lnTo>
                  <a:pt x="14071" y="28295"/>
                </a:lnTo>
                <a:lnTo>
                  <a:pt x="9575" y="24295"/>
                </a:lnTo>
                <a:lnTo>
                  <a:pt x="6932" y="20726"/>
                </a:lnTo>
                <a:lnTo>
                  <a:pt x="5461" y="16751"/>
                </a:lnTo>
                <a:close/>
              </a:path>
              <a:path w="36194" h="36829">
                <a:moveTo>
                  <a:pt x="20722" y="30340"/>
                </a:moveTo>
                <a:lnTo>
                  <a:pt x="17856" y="30340"/>
                </a:lnTo>
                <a:lnTo>
                  <a:pt x="19634" y="30568"/>
                </a:lnTo>
                <a:lnTo>
                  <a:pt x="20722" y="30340"/>
                </a:lnTo>
                <a:close/>
              </a:path>
              <a:path w="36194" h="36829">
                <a:moveTo>
                  <a:pt x="10058" y="1638"/>
                </a:moveTo>
                <a:lnTo>
                  <a:pt x="11534" y="4953"/>
                </a:lnTo>
                <a:lnTo>
                  <a:pt x="12382" y="6756"/>
                </a:lnTo>
                <a:lnTo>
                  <a:pt x="13652" y="9613"/>
                </a:lnTo>
                <a:lnTo>
                  <a:pt x="13881" y="10185"/>
                </a:lnTo>
                <a:lnTo>
                  <a:pt x="13995" y="10668"/>
                </a:lnTo>
                <a:lnTo>
                  <a:pt x="14439" y="12077"/>
                </a:lnTo>
                <a:lnTo>
                  <a:pt x="22222" y="28295"/>
                </a:lnTo>
                <a:lnTo>
                  <a:pt x="21170" y="29692"/>
                </a:lnTo>
                <a:lnTo>
                  <a:pt x="19265" y="29959"/>
                </a:lnTo>
                <a:lnTo>
                  <a:pt x="21599" y="29946"/>
                </a:lnTo>
                <a:lnTo>
                  <a:pt x="22580" y="28778"/>
                </a:lnTo>
                <a:lnTo>
                  <a:pt x="23773" y="28778"/>
                </a:lnTo>
                <a:lnTo>
                  <a:pt x="22378" y="26758"/>
                </a:lnTo>
                <a:lnTo>
                  <a:pt x="19888" y="22987"/>
                </a:lnTo>
                <a:lnTo>
                  <a:pt x="17894" y="18656"/>
                </a:lnTo>
                <a:lnTo>
                  <a:pt x="14826" y="11252"/>
                </a:lnTo>
                <a:lnTo>
                  <a:pt x="13868" y="9055"/>
                </a:lnTo>
                <a:lnTo>
                  <a:pt x="12179" y="4737"/>
                </a:lnTo>
                <a:lnTo>
                  <a:pt x="11404" y="2895"/>
                </a:lnTo>
                <a:lnTo>
                  <a:pt x="10058" y="1638"/>
                </a:lnTo>
                <a:close/>
              </a:path>
              <a:path w="36194" h="36829">
                <a:moveTo>
                  <a:pt x="34004" y="28333"/>
                </a:moveTo>
                <a:lnTo>
                  <a:pt x="31584" y="28333"/>
                </a:lnTo>
                <a:lnTo>
                  <a:pt x="32232" y="28651"/>
                </a:lnTo>
                <a:lnTo>
                  <a:pt x="32905" y="28917"/>
                </a:lnTo>
                <a:lnTo>
                  <a:pt x="34264" y="29019"/>
                </a:lnTo>
                <a:lnTo>
                  <a:pt x="34988" y="28854"/>
                </a:lnTo>
                <a:lnTo>
                  <a:pt x="35725" y="28562"/>
                </a:lnTo>
                <a:lnTo>
                  <a:pt x="34099" y="28384"/>
                </a:lnTo>
                <a:close/>
              </a:path>
              <a:path w="36194" h="36829">
                <a:moveTo>
                  <a:pt x="22378" y="26758"/>
                </a:moveTo>
                <a:lnTo>
                  <a:pt x="22504" y="26949"/>
                </a:lnTo>
                <a:lnTo>
                  <a:pt x="22378" y="26758"/>
                </a:lnTo>
                <a:close/>
              </a:path>
            </a:pathLst>
          </a:custGeom>
          <a:solidFill>
            <a:srgbClr val="FBCAA5">
              <a:alpha val="79998"/>
            </a:srgbClr>
          </a:solidFill>
        </p:spPr>
        <p:txBody>
          <a:bodyPr wrap="square" lIns="0" tIns="0" rIns="0" bIns="0" rtlCol="0"/>
          <a:lstStyle/>
          <a:p>
            <a:endParaRPr/>
          </a:p>
        </p:txBody>
      </p:sp>
      <p:sp>
        <p:nvSpPr>
          <p:cNvPr id="1267" name="object 1267"/>
          <p:cNvSpPr/>
          <p:nvPr/>
        </p:nvSpPr>
        <p:spPr>
          <a:xfrm>
            <a:off x="2023908" y="4320526"/>
            <a:ext cx="12065" cy="12065"/>
          </a:xfrm>
          <a:custGeom>
            <a:avLst/>
            <a:gdLst/>
            <a:ahLst/>
            <a:cxnLst/>
            <a:rect l="l" t="t" r="r" b="b"/>
            <a:pathLst>
              <a:path w="12064" h="12064">
                <a:moveTo>
                  <a:pt x="9042" y="0"/>
                </a:moveTo>
                <a:lnTo>
                  <a:pt x="2616" y="0"/>
                </a:lnTo>
                <a:lnTo>
                  <a:pt x="0" y="2603"/>
                </a:lnTo>
                <a:lnTo>
                  <a:pt x="0" y="9055"/>
                </a:lnTo>
                <a:lnTo>
                  <a:pt x="2616" y="11658"/>
                </a:lnTo>
                <a:lnTo>
                  <a:pt x="9042" y="11658"/>
                </a:lnTo>
                <a:lnTo>
                  <a:pt x="11658" y="9055"/>
                </a:lnTo>
                <a:lnTo>
                  <a:pt x="11658" y="2603"/>
                </a:lnTo>
                <a:lnTo>
                  <a:pt x="9042" y="0"/>
                </a:lnTo>
                <a:close/>
              </a:path>
            </a:pathLst>
          </a:custGeom>
          <a:solidFill>
            <a:srgbClr val="FFFFFF">
              <a:alpha val="79998"/>
            </a:srgbClr>
          </a:solidFill>
        </p:spPr>
        <p:txBody>
          <a:bodyPr wrap="square" lIns="0" tIns="0" rIns="0" bIns="0" rtlCol="0"/>
          <a:lstStyle/>
          <a:p>
            <a:endParaRPr/>
          </a:p>
        </p:txBody>
      </p:sp>
      <p:sp>
        <p:nvSpPr>
          <p:cNvPr id="1268" name="object 1268"/>
          <p:cNvSpPr/>
          <p:nvPr/>
        </p:nvSpPr>
        <p:spPr>
          <a:xfrm>
            <a:off x="2028130" y="4322152"/>
            <a:ext cx="3175" cy="8890"/>
          </a:xfrm>
          <a:custGeom>
            <a:avLst/>
            <a:gdLst/>
            <a:ahLst/>
            <a:cxnLst/>
            <a:rect l="l" t="t" r="r" b="b"/>
            <a:pathLst>
              <a:path w="3175" h="8889">
                <a:moveTo>
                  <a:pt x="1523" y="0"/>
                </a:moveTo>
                <a:lnTo>
                  <a:pt x="1487" y="1117"/>
                </a:lnTo>
                <a:lnTo>
                  <a:pt x="1384" y="1422"/>
                </a:lnTo>
                <a:lnTo>
                  <a:pt x="939" y="1968"/>
                </a:lnTo>
                <a:lnTo>
                  <a:pt x="469" y="2603"/>
                </a:lnTo>
                <a:lnTo>
                  <a:pt x="0" y="3314"/>
                </a:lnTo>
                <a:lnTo>
                  <a:pt x="253" y="5054"/>
                </a:lnTo>
                <a:lnTo>
                  <a:pt x="1181" y="5499"/>
                </a:lnTo>
                <a:lnTo>
                  <a:pt x="1587" y="6769"/>
                </a:lnTo>
                <a:lnTo>
                  <a:pt x="1536" y="8356"/>
                </a:lnTo>
                <a:lnTo>
                  <a:pt x="1409" y="8547"/>
                </a:lnTo>
                <a:lnTo>
                  <a:pt x="1600" y="8534"/>
                </a:lnTo>
                <a:lnTo>
                  <a:pt x="3086" y="6210"/>
                </a:lnTo>
                <a:lnTo>
                  <a:pt x="2933" y="5613"/>
                </a:lnTo>
                <a:lnTo>
                  <a:pt x="2425" y="4635"/>
                </a:lnTo>
                <a:lnTo>
                  <a:pt x="2006" y="4343"/>
                </a:lnTo>
                <a:lnTo>
                  <a:pt x="1168" y="3238"/>
                </a:lnTo>
                <a:lnTo>
                  <a:pt x="1892" y="2527"/>
                </a:lnTo>
                <a:lnTo>
                  <a:pt x="2324" y="1752"/>
                </a:lnTo>
                <a:lnTo>
                  <a:pt x="2449" y="1422"/>
                </a:lnTo>
                <a:lnTo>
                  <a:pt x="2412" y="1117"/>
                </a:lnTo>
                <a:lnTo>
                  <a:pt x="2260" y="673"/>
                </a:lnTo>
                <a:lnTo>
                  <a:pt x="2095" y="380"/>
                </a:lnTo>
                <a:lnTo>
                  <a:pt x="1864" y="139"/>
                </a:lnTo>
                <a:lnTo>
                  <a:pt x="1689" y="38"/>
                </a:lnTo>
                <a:lnTo>
                  <a:pt x="1523" y="0"/>
                </a:lnTo>
                <a:close/>
              </a:path>
            </a:pathLst>
          </a:custGeom>
          <a:solidFill>
            <a:srgbClr val="75DAEF">
              <a:alpha val="79998"/>
            </a:srgbClr>
          </a:solidFill>
        </p:spPr>
        <p:txBody>
          <a:bodyPr wrap="square" lIns="0" tIns="0" rIns="0" bIns="0" rtlCol="0"/>
          <a:lstStyle/>
          <a:p>
            <a:endParaRPr/>
          </a:p>
        </p:txBody>
      </p:sp>
      <p:sp>
        <p:nvSpPr>
          <p:cNvPr id="1269" name="object 1269"/>
          <p:cNvSpPr/>
          <p:nvPr/>
        </p:nvSpPr>
        <p:spPr>
          <a:xfrm>
            <a:off x="2026163" y="4322921"/>
            <a:ext cx="4445" cy="7620"/>
          </a:xfrm>
          <a:custGeom>
            <a:avLst/>
            <a:gdLst/>
            <a:ahLst/>
            <a:cxnLst/>
            <a:rect l="l" t="t" r="r" b="b"/>
            <a:pathLst>
              <a:path w="4444" h="7620">
                <a:moveTo>
                  <a:pt x="3987" y="0"/>
                </a:moveTo>
                <a:lnTo>
                  <a:pt x="3361" y="482"/>
                </a:lnTo>
                <a:lnTo>
                  <a:pt x="2654" y="787"/>
                </a:lnTo>
                <a:lnTo>
                  <a:pt x="927" y="1892"/>
                </a:lnTo>
                <a:lnTo>
                  <a:pt x="0" y="3314"/>
                </a:lnTo>
                <a:lnTo>
                  <a:pt x="1587" y="5537"/>
                </a:lnTo>
                <a:lnTo>
                  <a:pt x="3098" y="5638"/>
                </a:lnTo>
                <a:lnTo>
                  <a:pt x="3727" y="6832"/>
                </a:lnTo>
                <a:lnTo>
                  <a:pt x="3822" y="7073"/>
                </a:lnTo>
                <a:lnTo>
                  <a:pt x="4064" y="6832"/>
                </a:lnTo>
                <a:lnTo>
                  <a:pt x="4216" y="6540"/>
                </a:lnTo>
                <a:lnTo>
                  <a:pt x="4279" y="5791"/>
                </a:lnTo>
                <a:lnTo>
                  <a:pt x="3924" y="5460"/>
                </a:lnTo>
                <a:lnTo>
                  <a:pt x="3340" y="4762"/>
                </a:lnTo>
                <a:lnTo>
                  <a:pt x="3035" y="4356"/>
                </a:lnTo>
                <a:lnTo>
                  <a:pt x="2514" y="2882"/>
                </a:lnTo>
                <a:lnTo>
                  <a:pt x="3022" y="2070"/>
                </a:lnTo>
                <a:lnTo>
                  <a:pt x="3898" y="876"/>
                </a:lnTo>
                <a:lnTo>
                  <a:pt x="3987" y="0"/>
                </a:lnTo>
                <a:close/>
              </a:path>
            </a:pathLst>
          </a:custGeom>
          <a:solidFill>
            <a:srgbClr val="00BD36">
              <a:alpha val="79998"/>
            </a:srgbClr>
          </a:solidFill>
        </p:spPr>
        <p:txBody>
          <a:bodyPr wrap="square" lIns="0" tIns="0" rIns="0" bIns="0" rtlCol="0"/>
          <a:lstStyle/>
          <a:p>
            <a:endParaRPr/>
          </a:p>
        </p:txBody>
      </p:sp>
      <p:sp>
        <p:nvSpPr>
          <p:cNvPr id="1270" name="object 1270"/>
          <p:cNvSpPr/>
          <p:nvPr/>
        </p:nvSpPr>
        <p:spPr>
          <a:xfrm>
            <a:off x="2029132" y="4321305"/>
            <a:ext cx="3175" cy="8255"/>
          </a:xfrm>
          <a:custGeom>
            <a:avLst/>
            <a:gdLst/>
            <a:ahLst/>
            <a:cxnLst/>
            <a:rect l="l" t="t" r="r" b="b"/>
            <a:pathLst>
              <a:path w="3175" h="8254">
                <a:moveTo>
                  <a:pt x="945" y="0"/>
                </a:moveTo>
                <a:lnTo>
                  <a:pt x="31" y="355"/>
                </a:lnTo>
                <a:lnTo>
                  <a:pt x="0" y="685"/>
                </a:lnTo>
                <a:lnTo>
                  <a:pt x="158" y="901"/>
                </a:lnTo>
                <a:lnTo>
                  <a:pt x="437" y="1054"/>
                </a:lnTo>
                <a:lnTo>
                  <a:pt x="780" y="1587"/>
                </a:lnTo>
                <a:lnTo>
                  <a:pt x="1061" y="1892"/>
                </a:lnTo>
                <a:lnTo>
                  <a:pt x="971" y="2565"/>
                </a:lnTo>
                <a:lnTo>
                  <a:pt x="653" y="2870"/>
                </a:lnTo>
                <a:lnTo>
                  <a:pt x="398" y="3390"/>
                </a:lnTo>
                <a:lnTo>
                  <a:pt x="1593" y="5753"/>
                </a:lnTo>
                <a:lnTo>
                  <a:pt x="1841" y="6248"/>
                </a:lnTo>
                <a:lnTo>
                  <a:pt x="1849" y="6718"/>
                </a:lnTo>
                <a:lnTo>
                  <a:pt x="1695" y="7264"/>
                </a:lnTo>
                <a:lnTo>
                  <a:pt x="1339" y="7607"/>
                </a:lnTo>
                <a:lnTo>
                  <a:pt x="1559" y="7950"/>
                </a:lnTo>
                <a:lnTo>
                  <a:pt x="2177" y="7950"/>
                </a:lnTo>
                <a:lnTo>
                  <a:pt x="2965" y="6718"/>
                </a:lnTo>
                <a:lnTo>
                  <a:pt x="2990" y="4978"/>
                </a:lnTo>
                <a:lnTo>
                  <a:pt x="2482" y="4305"/>
                </a:lnTo>
                <a:lnTo>
                  <a:pt x="2025" y="4102"/>
                </a:lnTo>
                <a:lnTo>
                  <a:pt x="1644" y="3390"/>
                </a:lnTo>
                <a:lnTo>
                  <a:pt x="1936" y="3073"/>
                </a:lnTo>
                <a:lnTo>
                  <a:pt x="2291" y="2362"/>
                </a:lnTo>
                <a:lnTo>
                  <a:pt x="2444" y="1892"/>
                </a:lnTo>
                <a:lnTo>
                  <a:pt x="1910" y="685"/>
                </a:lnTo>
                <a:lnTo>
                  <a:pt x="945" y="0"/>
                </a:lnTo>
                <a:close/>
              </a:path>
            </a:pathLst>
          </a:custGeom>
          <a:solidFill>
            <a:srgbClr val="FF79B1">
              <a:alpha val="79998"/>
            </a:srgbClr>
          </a:solidFill>
        </p:spPr>
        <p:txBody>
          <a:bodyPr wrap="square" lIns="0" tIns="0" rIns="0" bIns="0" rtlCol="0"/>
          <a:lstStyle/>
          <a:p>
            <a:endParaRPr/>
          </a:p>
        </p:txBody>
      </p:sp>
      <p:sp>
        <p:nvSpPr>
          <p:cNvPr id="1271" name="object 1271"/>
          <p:cNvSpPr/>
          <p:nvPr/>
        </p:nvSpPr>
        <p:spPr>
          <a:xfrm>
            <a:off x="2026410" y="4322904"/>
            <a:ext cx="2540" cy="2540"/>
          </a:xfrm>
          <a:custGeom>
            <a:avLst/>
            <a:gdLst/>
            <a:ahLst/>
            <a:cxnLst/>
            <a:rect l="l" t="t" r="r" b="b"/>
            <a:pathLst>
              <a:path w="2539" h="2539">
                <a:moveTo>
                  <a:pt x="1651" y="0"/>
                </a:moveTo>
                <a:lnTo>
                  <a:pt x="469" y="0"/>
                </a:lnTo>
                <a:lnTo>
                  <a:pt x="0" y="482"/>
                </a:lnTo>
                <a:lnTo>
                  <a:pt x="0" y="1651"/>
                </a:lnTo>
                <a:lnTo>
                  <a:pt x="469" y="2133"/>
                </a:lnTo>
                <a:lnTo>
                  <a:pt x="1651" y="2133"/>
                </a:lnTo>
                <a:lnTo>
                  <a:pt x="2133" y="1651"/>
                </a:lnTo>
                <a:lnTo>
                  <a:pt x="2133" y="482"/>
                </a:lnTo>
                <a:lnTo>
                  <a:pt x="1651" y="0"/>
                </a:lnTo>
                <a:close/>
              </a:path>
            </a:pathLst>
          </a:custGeom>
          <a:solidFill>
            <a:srgbClr val="E1E3E4">
              <a:alpha val="79998"/>
            </a:srgbClr>
          </a:solidFill>
        </p:spPr>
        <p:txBody>
          <a:bodyPr wrap="square" lIns="0" tIns="0" rIns="0" bIns="0" rtlCol="0"/>
          <a:lstStyle/>
          <a:p>
            <a:endParaRPr/>
          </a:p>
        </p:txBody>
      </p:sp>
      <p:sp>
        <p:nvSpPr>
          <p:cNvPr id="1272" name="object 1272"/>
          <p:cNvSpPr/>
          <p:nvPr/>
        </p:nvSpPr>
        <p:spPr>
          <a:xfrm>
            <a:off x="2023908" y="4320517"/>
            <a:ext cx="12065" cy="12065"/>
          </a:xfrm>
          <a:custGeom>
            <a:avLst/>
            <a:gdLst/>
            <a:ahLst/>
            <a:cxnLst/>
            <a:rect l="l" t="t" r="r" b="b"/>
            <a:pathLst>
              <a:path w="12064" h="12064">
                <a:moveTo>
                  <a:pt x="9042" y="0"/>
                </a:moveTo>
                <a:lnTo>
                  <a:pt x="2603" y="0"/>
                </a:lnTo>
                <a:lnTo>
                  <a:pt x="0" y="2616"/>
                </a:lnTo>
                <a:lnTo>
                  <a:pt x="0" y="9055"/>
                </a:lnTo>
                <a:lnTo>
                  <a:pt x="2603" y="11658"/>
                </a:lnTo>
                <a:lnTo>
                  <a:pt x="9042" y="11658"/>
                </a:lnTo>
                <a:lnTo>
                  <a:pt x="11326" y="9385"/>
                </a:lnTo>
                <a:lnTo>
                  <a:pt x="2997" y="9385"/>
                </a:lnTo>
                <a:lnTo>
                  <a:pt x="1130" y="7518"/>
                </a:lnTo>
                <a:lnTo>
                  <a:pt x="1130" y="2920"/>
                </a:lnTo>
                <a:lnTo>
                  <a:pt x="2997" y="1054"/>
                </a:lnTo>
                <a:lnTo>
                  <a:pt x="10096" y="1054"/>
                </a:lnTo>
                <a:lnTo>
                  <a:pt x="9042" y="0"/>
                </a:lnTo>
                <a:close/>
              </a:path>
              <a:path w="12064" h="12064">
                <a:moveTo>
                  <a:pt x="10096" y="1054"/>
                </a:moveTo>
                <a:lnTo>
                  <a:pt x="7594" y="1054"/>
                </a:lnTo>
                <a:lnTo>
                  <a:pt x="9461" y="2920"/>
                </a:lnTo>
                <a:lnTo>
                  <a:pt x="9461" y="7518"/>
                </a:lnTo>
                <a:lnTo>
                  <a:pt x="7594" y="9385"/>
                </a:lnTo>
                <a:lnTo>
                  <a:pt x="11326" y="9385"/>
                </a:lnTo>
                <a:lnTo>
                  <a:pt x="11658" y="9055"/>
                </a:lnTo>
                <a:lnTo>
                  <a:pt x="11658" y="2616"/>
                </a:lnTo>
                <a:lnTo>
                  <a:pt x="10096" y="1054"/>
                </a:lnTo>
                <a:close/>
              </a:path>
            </a:pathLst>
          </a:custGeom>
          <a:solidFill>
            <a:srgbClr val="E1E3E4">
              <a:alpha val="79998"/>
            </a:srgbClr>
          </a:solidFill>
        </p:spPr>
        <p:txBody>
          <a:bodyPr wrap="square" lIns="0" tIns="0" rIns="0" bIns="0" rtlCol="0"/>
          <a:lstStyle/>
          <a:p>
            <a:endParaRPr/>
          </a:p>
        </p:txBody>
      </p:sp>
      <p:sp>
        <p:nvSpPr>
          <p:cNvPr id="1273" name="object 1273"/>
          <p:cNvSpPr/>
          <p:nvPr/>
        </p:nvSpPr>
        <p:spPr>
          <a:xfrm>
            <a:off x="2040120" y="4367910"/>
            <a:ext cx="12065" cy="12065"/>
          </a:xfrm>
          <a:custGeom>
            <a:avLst/>
            <a:gdLst/>
            <a:ahLst/>
            <a:cxnLst/>
            <a:rect l="l" t="t" r="r" b="b"/>
            <a:pathLst>
              <a:path w="12064" h="12064">
                <a:moveTo>
                  <a:pt x="9042" y="0"/>
                </a:moveTo>
                <a:lnTo>
                  <a:pt x="2616" y="0"/>
                </a:lnTo>
                <a:lnTo>
                  <a:pt x="0" y="2603"/>
                </a:lnTo>
                <a:lnTo>
                  <a:pt x="0" y="9055"/>
                </a:lnTo>
                <a:lnTo>
                  <a:pt x="2616" y="11658"/>
                </a:lnTo>
                <a:lnTo>
                  <a:pt x="9042" y="11658"/>
                </a:lnTo>
                <a:lnTo>
                  <a:pt x="11658" y="9055"/>
                </a:lnTo>
                <a:lnTo>
                  <a:pt x="11658" y="2603"/>
                </a:lnTo>
                <a:lnTo>
                  <a:pt x="9042" y="0"/>
                </a:lnTo>
                <a:close/>
              </a:path>
            </a:pathLst>
          </a:custGeom>
          <a:solidFill>
            <a:srgbClr val="FFFFFF">
              <a:alpha val="79998"/>
            </a:srgbClr>
          </a:solidFill>
        </p:spPr>
        <p:txBody>
          <a:bodyPr wrap="square" lIns="0" tIns="0" rIns="0" bIns="0" rtlCol="0"/>
          <a:lstStyle/>
          <a:p>
            <a:endParaRPr/>
          </a:p>
        </p:txBody>
      </p:sp>
      <p:sp>
        <p:nvSpPr>
          <p:cNvPr id="1274" name="object 1274"/>
          <p:cNvSpPr/>
          <p:nvPr/>
        </p:nvSpPr>
        <p:spPr>
          <a:xfrm>
            <a:off x="2044340" y="4369537"/>
            <a:ext cx="3175" cy="8890"/>
          </a:xfrm>
          <a:custGeom>
            <a:avLst/>
            <a:gdLst/>
            <a:ahLst/>
            <a:cxnLst/>
            <a:rect l="l" t="t" r="r" b="b"/>
            <a:pathLst>
              <a:path w="3175" h="8889">
                <a:moveTo>
                  <a:pt x="1574" y="0"/>
                </a:moveTo>
                <a:lnTo>
                  <a:pt x="1416" y="0"/>
                </a:lnTo>
                <a:lnTo>
                  <a:pt x="1487" y="1117"/>
                </a:lnTo>
                <a:lnTo>
                  <a:pt x="1384" y="1422"/>
                </a:lnTo>
                <a:lnTo>
                  <a:pt x="939" y="1968"/>
                </a:lnTo>
                <a:lnTo>
                  <a:pt x="469" y="2603"/>
                </a:lnTo>
                <a:lnTo>
                  <a:pt x="0" y="3314"/>
                </a:lnTo>
                <a:lnTo>
                  <a:pt x="253" y="5054"/>
                </a:lnTo>
                <a:lnTo>
                  <a:pt x="1181" y="5499"/>
                </a:lnTo>
                <a:lnTo>
                  <a:pt x="1587" y="6769"/>
                </a:lnTo>
                <a:lnTo>
                  <a:pt x="1536" y="8356"/>
                </a:lnTo>
                <a:lnTo>
                  <a:pt x="1409" y="8547"/>
                </a:lnTo>
                <a:lnTo>
                  <a:pt x="1600" y="8534"/>
                </a:lnTo>
                <a:lnTo>
                  <a:pt x="3086" y="6210"/>
                </a:lnTo>
                <a:lnTo>
                  <a:pt x="2933" y="5613"/>
                </a:lnTo>
                <a:lnTo>
                  <a:pt x="2425" y="4635"/>
                </a:lnTo>
                <a:lnTo>
                  <a:pt x="2006" y="4343"/>
                </a:lnTo>
                <a:lnTo>
                  <a:pt x="1168" y="3238"/>
                </a:lnTo>
                <a:lnTo>
                  <a:pt x="1892" y="2527"/>
                </a:lnTo>
                <a:lnTo>
                  <a:pt x="2324" y="1752"/>
                </a:lnTo>
                <a:lnTo>
                  <a:pt x="2449" y="1422"/>
                </a:lnTo>
                <a:lnTo>
                  <a:pt x="2412" y="1117"/>
                </a:lnTo>
                <a:lnTo>
                  <a:pt x="2260" y="673"/>
                </a:lnTo>
                <a:lnTo>
                  <a:pt x="2095" y="380"/>
                </a:lnTo>
                <a:lnTo>
                  <a:pt x="1854" y="139"/>
                </a:lnTo>
                <a:lnTo>
                  <a:pt x="1574" y="0"/>
                </a:lnTo>
                <a:close/>
              </a:path>
            </a:pathLst>
          </a:custGeom>
          <a:solidFill>
            <a:srgbClr val="FF4D3A">
              <a:alpha val="79998"/>
            </a:srgbClr>
          </a:solidFill>
        </p:spPr>
        <p:txBody>
          <a:bodyPr wrap="square" lIns="0" tIns="0" rIns="0" bIns="0" rtlCol="0"/>
          <a:lstStyle/>
          <a:p>
            <a:endParaRPr/>
          </a:p>
        </p:txBody>
      </p:sp>
      <p:sp>
        <p:nvSpPr>
          <p:cNvPr id="1275" name="object 1275"/>
          <p:cNvSpPr/>
          <p:nvPr/>
        </p:nvSpPr>
        <p:spPr>
          <a:xfrm>
            <a:off x="2042373" y="4370307"/>
            <a:ext cx="4445" cy="7620"/>
          </a:xfrm>
          <a:custGeom>
            <a:avLst/>
            <a:gdLst/>
            <a:ahLst/>
            <a:cxnLst/>
            <a:rect l="l" t="t" r="r" b="b"/>
            <a:pathLst>
              <a:path w="4444" h="7620">
                <a:moveTo>
                  <a:pt x="3987" y="0"/>
                </a:moveTo>
                <a:lnTo>
                  <a:pt x="3361" y="482"/>
                </a:lnTo>
                <a:lnTo>
                  <a:pt x="2654" y="787"/>
                </a:lnTo>
                <a:lnTo>
                  <a:pt x="927" y="1892"/>
                </a:lnTo>
                <a:lnTo>
                  <a:pt x="0" y="3314"/>
                </a:lnTo>
                <a:lnTo>
                  <a:pt x="1587" y="5537"/>
                </a:lnTo>
                <a:lnTo>
                  <a:pt x="3098" y="5638"/>
                </a:lnTo>
                <a:lnTo>
                  <a:pt x="3727" y="6832"/>
                </a:lnTo>
                <a:lnTo>
                  <a:pt x="3822" y="7073"/>
                </a:lnTo>
                <a:lnTo>
                  <a:pt x="4064" y="6832"/>
                </a:lnTo>
                <a:lnTo>
                  <a:pt x="4216" y="6540"/>
                </a:lnTo>
                <a:lnTo>
                  <a:pt x="4279" y="5791"/>
                </a:lnTo>
                <a:lnTo>
                  <a:pt x="3924" y="5460"/>
                </a:lnTo>
                <a:lnTo>
                  <a:pt x="3340" y="4762"/>
                </a:lnTo>
                <a:lnTo>
                  <a:pt x="3035" y="4356"/>
                </a:lnTo>
                <a:lnTo>
                  <a:pt x="2514" y="2882"/>
                </a:lnTo>
                <a:lnTo>
                  <a:pt x="3022" y="2070"/>
                </a:lnTo>
                <a:lnTo>
                  <a:pt x="3898" y="876"/>
                </a:lnTo>
                <a:lnTo>
                  <a:pt x="3987" y="0"/>
                </a:lnTo>
                <a:close/>
              </a:path>
            </a:pathLst>
          </a:custGeom>
          <a:solidFill>
            <a:srgbClr val="00C5E5">
              <a:alpha val="79998"/>
            </a:srgbClr>
          </a:solidFill>
        </p:spPr>
        <p:txBody>
          <a:bodyPr wrap="square" lIns="0" tIns="0" rIns="0" bIns="0" rtlCol="0"/>
          <a:lstStyle/>
          <a:p>
            <a:endParaRPr/>
          </a:p>
        </p:txBody>
      </p:sp>
      <p:sp>
        <p:nvSpPr>
          <p:cNvPr id="1276" name="object 1276"/>
          <p:cNvSpPr/>
          <p:nvPr/>
        </p:nvSpPr>
        <p:spPr>
          <a:xfrm>
            <a:off x="2045342" y="4368690"/>
            <a:ext cx="3175" cy="8255"/>
          </a:xfrm>
          <a:custGeom>
            <a:avLst/>
            <a:gdLst/>
            <a:ahLst/>
            <a:cxnLst/>
            <a:rect l="l" t="t" r="r" b="b"/>
            <a:pathLst>
              <a:path w="3175" h="8254">
                <a:moveTo>
                  <a:pt x="945" y="0"/>
                </a:moveTo>
                <a:lnTo>
                  <a:pt x="31" y="355"/>
                </a:lnTo>
                <a:lnTo>
                  <a:pt x="0" y="685"/>
                </a:lnTo>
                <a:lnTo>
                  <a:pt x="158" y="901"/>
                </a:lnTo>
                <a:lnTo>
                  <a:pt x="437" y="1054"/>
                </a:lnTo>
                <a:lnTo>
                  <a:pt x="767" y="1587"/>
                </a:lnTo>
                <a:lnTo>
                  <a:pt x="1060" y="1892"/>
                </a:lnTo>
                <a:lnTo>
                  <a:pt x="971" y="2565"/>
                </a:lnTo>
                <a:lnTo>
                  <a:pt x="653" y="2870"/>
                </a:lnTo>
                <a:lnTo>
                  <a:pt x="398" y="3390"/>
                </a:lnTo>
                <a:lnTo>
                  <a:pt x="1593" y="5753"/>
                </a:lnTo>
                <a:lnTo>
                  <a:pt x="1841" y="6248"/>
                </a:lnTo>
                <a:lnTo>
                  <a:pt x="1849" y="6718"/>
                </a:lnTo>
                <a:lnTo>
                  <a:pt x="1695" y="7264"/>
                </a:lnTo>
                <a:lnTo>
                  <a:pt x="1339" y="7607"/>
                </a:lnTo>
                <a:lnTo>
                  <a:pt x="1559" y="7950"/>
                </a:lnTo>
                <a:lnTo>
                  <a:pt x="2177" y="7950"/>
                </a:lnTo>
                <a:lnTo>
                  <a:pt x="2965" y="6718"/>
                </a:lnTo>
                <a:lnTo>
                  <a:pt x="2990" y="4978"/>
                </a:lnTo>
                <a:lnTo>
                  <a:pt x="2482" y="4305"/>
                </a:lnTo>
                <a:lnTo>
                  <a:pt x="2025" y="4102"/>
                </a:lnTo>
                <a:lnTo>
                  <a:pt x="1644" y="3390"/>
                </a:lnTo>
                <a:lnTo>
                  <a:pt x="1936" y="3073"/>
                </a:lnTo>
                <a:lnTo>
                  <a:pt x="2291" y="2362"/>
                </a:lnTo>
                <a:lnTo>
                  <a:pt x="2444" y="1892"/>
                </a:lnTo>
                <a:lnTo>
                  <a:pt x="1910" y="685"/>
                </a:lnTo>
                <a:lnTo>
                  <a:pt x="945" y="0"/>
                </a:lnTo>
                <a:close/>
              </a:path>
            </a:pathLst>
          </a:custGeom>
          <a:solidFill>
            <a:srgbClr val="FF7533">
              <a:alpha val="79998"/>
            </a:srgbClr>
          </a:solidFill>
        </p:spPr>
        <p:txBody>
          <a:bodyPr wrap="square" lIns="0" tIns="0" rIns="0" bIns="0" rtlCol="0"/>
          <a:lstStyle/>
          <a:p>
            <a:endParaRPr/>
          </a:p>
        </p:txBody>
      </p:sp>
      <p:sp>
        <p:nvSpPr>
          <p:cNvPr id="1277" name="object 1277"/>
          <p:cNvSpPr/>
          <p:nvPr/>
        </p:nvSpPr>
        <p:spPr>
          <a:xfrm>
            <a:off x="2042621" y="4370290"/>
            <a:ext cx="2540" cy="2540"/>
          </a:xfrm>
          <a:custGeom>
            <a:avLst/>
            <a:gdLst/>
            <a:ahLst/>
            <a:cxnLst/>
            <a:rect l="l" t="t" r="r" b="b"/>
            <a:pathLst>
              <a:path w="2539" h="2539">
                <a:moveTo>
                  <a:pt x="1651" y="0"/>
                </a:moveTo>
                <a:lnTo>
                  <a:pt x="469" y="0"/>
                </a:lnTo>
                <a:lnTo>
                  <a:pt x="0" y="482"/>
                </a:lnTo>
                <a:lnTo>
                  <a:pt x="0" y="1651"/>
                </a:lnTo>
                <a:lnTo>
                  <a:pt x="469" y="2133"/>
                </a:lnTo>
                <a:lnTo>
                  <a:pt x="1651" y="2133"/>
                </a:lnTo>
                <a:lnTo>
                  <a:pt x="2133" y="1651"/>
                </a:lnTo>
                <a:lnTo>
                  <a:pt x="2133" y="482"/>
                </a:lnTo>
                <a:lnTo>
                  <a:pt x="1651" y="0"/>
                </a:lnTo>
                <a:close/>
              </a:path>
            </a:pathLst>
          </a:custGeom>
          <a:solidFill>
            <a:srgbClr val="E1E3E4">
              <a:alpha val="79998"/>
            </a:srgbClr>
          </a:solidFill>
        </p:spPr>
        <p:txBody>
          <a:bodyPr wrap="square" lIns="0" tIns="0" rIns="0" bIns="0" rtlCol="0"/>
          <a:lstStyle/>
          <a:p>
            <a:endParaRPr/>
          </a:p>
        </p:txBody>
      </p:sp>
      <p:sp>
        <p:nvSpPr>
          <p:cNvPr id="1278" name="object 1278"/>
          <p:cNvSpPr/>
          <p:nvPr/>
        </p:nvSpPr>
        <p:spPr>
          <a:xfrm>
            <a:off x="2040119" y="4367903"/>
            <a:ext cx="12065" cy="12065"/>
          </a:xfrm>
          <a:custGeom>
            <a:avLst/>
            <a:gdLst/>
            <a:ahLst/>
            <a:cxnLst/>
            <a:rect l="l" t="t" r="r" b="b"/>
            <a:pathLst>
              <a:path w="12064" h="12064">
                <a:moveTo>
                  <a:pt x="9042" y="0"/>
                </a:moveTo>
                <a:lnTo>
                  <a:pt x="2603" y="0"/>
                </a:lnTo>
                <a:lnTo>
                  <a:pt x="0" y="2616"/>
                </a:lnTo>
                <a:lnTo>
                  <a:pt x="0" y="9055"/>
                </a:lnTo>
                <a:lnTo>
                  <a:pt x="2603" y="11658"/>
                </a:lnTo>
                <a:lnTo>
                  <a:pt x="9042" y="11658"/>
                </a:lnTo>
                <a:lnTo>
                  <a:pt x="11326" y="9385"/>
                </a:lnTo>
                <a:lnTo>
                  <a:pt x="2997" y="9385"/>
                </a:lnTo>
                <a:lnTo>
                  <a:pt x="1130" y="7518"/>
                </a:lnTo>
                <a:lnTo>
                  <a:pt x="1130" y="2920"/>
                </a:lnTo>
                <a:lnTo>
                  <a:pt x="2997" y="1054"/>
                </a:lnTo>
                <a:lnTo>
                  <a:pt x="10096" y="1054"/>
                </a:lnTo>
                <a:lnTo>
                  <a:pt x="9042" y="0"/>
                </a:lnTo>
                <a:close/>
              </a:path>
              <a:path w="12064" h="12064">
                <a:moveTo>
                  <a:pt x="10096" y="1054"/>
                </a:moveTo>
                <a:lnTo>
                  <a:pt x="7594" y="1054"/>
                </a:lnTo>
                <a:lnTo>
                  <a:pt x="9461" y="2920"/>
                </a:lnTo>
                <a:lnTo>
                  <a:pt x="9461" y="7518"/>
                </a:lnTo>
                <a:lnTo>
                  <a:pt x="7594" y="9385"/>
                </a:lnTo>
                <a:lnTo>
                  <a:pt x="11326" y="9385"/>
                </a:lnTo>
                <a:lnTo>
                  <a:pt x="11658" y="9055"/>
                </a:lnTo>
                <a:lnTo>
                  <a:pt x="11658" y="2616"/>
                </a:lnTo>
                <a:lnTo>
                  <a:pt x="10096" y="1054"/>
                </a:lnTo>
                <a:close/>
              </a:path>
            </a:pathLst>
          </a:custGeom>
          <a:solidFill>
            <a:srgbClr val="E1E3E4">
              <a:alpha val="79998"/>
            </a:srgbClr>
          </a:solidFill>
        </p:spPr>
        <p:txBody>
          <a:bodyPr wrap="square" lIns="0" tIns="0" rIns="0" bIns="0" rtlCol="0"/>
          <a:lstStyle/>
          <a:p>
            <a:endParaRPr/>
          </a:p>
        </p:txBody>
      </p:sp>
      <p:sp>
        <p:nvSpPr>
          <p:cNvPr id="1279" name="object 1279"/>
          <p:cNvSpPr/>
          <p:nvPr/>
        </p:nvSpPr>
        <p:spPr>
          <a:xfrm>
            <a:off x="1976589" y="4095921"/>
            <a:ext cx="121920" cy="100330"/>
          </a:xfrm>
          <a:custGeom>
            <a:avLst/>
            <a:gdLst/>
            <a:ahLst/>
            <a:cxnLst/>
            <a:rect l="l" t="t" r="r" b="b"/>
            <a:pathLst>
              <a:path w="121919" h="100329">
                <a:moveTo>
                  <a:pt x="57851" y="0"/>
                </a:moveTo>
                <a:lnTo>
                  <a:pt x="12023" y="2774"/>
                </a:lnTo>
                <a:lnTo>
                  <a:pt x="5280" y="43084"/>
                </a:lnTo>
                <a:lnTo>
                  <a:pt x="809" y="52152"/>
                </a:lnTo>
                <a:lnTo>
                  <a:pt x="0" y="63303"/>
                </a:lnTo>
                <a:lnTo>
                  <a:pt x="6191" y="78889"/>
                </a:lnTo>
                <a:lnTo>
                  <a:pt x="24083" y="93136"/>
                </a:lnTo>
                <a:lnTo>
                  <a:pt x="58378" y="100272"/>
                </a:lnTo>
                <a:lnTo>
                  <a:pt x="85763" y="97276"/>
                </a:lnTo>
                <a:lnTo>
                  <a:pt x="105054" y="89071"/>
                </a:lnTo>
                <a:lnTo>
                  <a:pt x="116768" y="75523"/>
                </a:lnTo>
                <a:lnTo>
                  <a:pt x="121421" y="56495"/>
                </a:lnTo>
                <a:lnTo>
                  <a:pt x="121519" y="43084"/>
                </a:lnTo>
                <a:lnTo>
                  <a:pt x="121457" y="32238"/>
                </a:lnTo>
                <a:lnTo>
                  <a:pt x="121380" y="27212"/>
                </a:lnTo>
                <a:lnTo>
                  <a:pt x="120707" y="18123"/>
                </a:lnTo>
                <a:lnTo>
                  <a:pt x="119338" y="6483"/>
                </a:lnTo>
                <a:lnTo>
                  <a:pt x="86172" y="1631"/>
                </a:lnTo>
                <a:lnTo>
                  <a:pt x="57851" y="0"/>
                </a:lnTo>
                <a:close/>
              </a:path>
            </a:pathLst>
          </a:custGeom>
          <a:solidFill>
            <a:srgbClr val="FBCAA5">
              <a:alpha val="79998"/>
            </a:srgbClr>
          </a:solidFill>
        </p:spPr>
        <p:txBody>
          <a:bodyPr wrap="square" lIns="0" tIns="0" rIns="0" bIns="0" rtlCol="0"/>
          <a:lstStyle/>
          <a:p>
            <a:endParaRPr/>
          </a:p>
        </p:txBody>
      </p:sp>
      <p:sp>
        <p:nvSpPr>
          <p:cNvPr id="1280" name="object 1280"/>
          <p:cNvSpPr/>
          <p:nvPr/>
        </p:nvSpPr>
        <p:spPr>
          <a:xfrm>
            <a:off x="1982751" y="4095922"/>
            <a:ext cx="114935" cy="24130"/>
          </a:xfrm>
          <a:custGeom>
            <a:avLst/>
            <a:gdLst/>
            <a:ahLst/>
            <a:cxnLst/>
            <a:rect l="l" t="t" r="r" b="b"/>
            <a:pathLst>
              <a:path w="114935" h="24129">
                <a:moveTo>
                  <a:pt x="51684" y="0"/>
                </a:moveTo>
                <a:lnTo>
                  <a:pt x="5854" y="2779"/>
                </a:lnTo>
                <a:lnTo>
                  <a:pt x="0" y="23861"/>
                </a:lnTo>
                <a:lnTo>
                  <a:pt x="11846" y="16158"/>
                </a:lnTo>
                <a:lnTo>
                  <a:pt x="25466" y="10758"/>
                </a:lnTo>
                <a:lnTo>
                  <a:pt x="39558" y="7391"/>
                </a:lnTo>
                <a:lnTo>
                  <a:pt x="52819" y="5789"/>
                </a:lnTo>
                <a:lnTo>
                  <a:pt x="108411" y="5789"/>
                </a:lnTo>
                <a:lnTo>
                  <a:pt x="80008" y="1631"/>
                </a:lnTo>
                <a:lnTo>
                  <a:pt x="51684" y="0"/>
                </a:lnTo>
                <a:close/>
              </a:path>
              <a:path w="114935" h="24129">
                <a:moveTo>
                  <a:pt x="108411" y="5789"/>
                </a:moveTo>
                <a:lnTo>
                  <a:pt x="52819" y="5789"/>
                </a:lnTo>
                <a:lnTo>
                  <a:pt x="69614" y="5897"/>
                </a:lnTo>
                <a:lnTo>
                  <a:pt x="86037" y="8664"/>
                </a:lnTo>
                <a:lnTo>
                  <a:pt x="101291" y="14467"/>
                </a:lnTo>
                <a:lnTo>
                  <a:pt x="114579" y="23683"/>
                </a:lnTo>
                <a:lnTo>
                  <a:pt x="114261" y="17676"/>
                </a:lnTo>
                <a:lnTo>
                  <a:pt x="113817" y="11669"/>
                </a:lnTo>
                <a:lnTo>
                  <a:pt x="113182" y="6488"/>
                </a:lnTo>
                <a:lnTo>
                  <a:pt x="108411" y="5789"/>
                </a:lnTo>
                <a:close/>
              </a:path>
            </a:pathLst>
          </a:custGeom>
          <a:solidFill>
            <a:srgbClr val="FBCAA5">
              <a:alpha val="79998"/>
            </a:srgbClr>
          </a:solidFill>
        </p:spPr>
        <p:txBody>
          <a:bodyPr wrap="square" lIns="0" tIns="0" rIns="0" bIns="0" rtlCol="0"/>
          <a:lstStyle/>
          <a:p>
            <a:endParaRPr/>
          </a:p>
        </p:txBody>
      </p:sp>
      <p:sp>
        <p:nvSpPr>
          <p:cNvPr id="1281" name="object 1281"/>
          <p:cNvSpPr/>
          <p:nvPr/>
        </p:nvSpPr>
        <p:spPr>
          <a:xfrm>
            <a:off x="1974839" y="4126556"/>
            <a:ext cx="1270" cy="1270"/>
          </a:xfrm>
          <a:custGeom>
            <a:avLst/>
            <a:gdLst/>
            <a:ahLst/>
            <a:cxnLst/>
            <a:rect l="l" t="t" r="r" b="b"/>
            <a:pathLst>
              <a:path w="1269" h="1270">
                <a:moveTo>
                  <a:pt x="927" y="0"/>
                </a:moveTo>
                <a:lnTo>
                  <a:pt x="622" y="63"/>
                </a:lnTo>
                <a:lnTo>
                  <a:pt x="0" y="279"/>
                </a:lnTo>
                <a:lnTo>
                  <a:pt x="177" y="800"/>
                </a:lnTo>
                <a:lnTo>
                  <a:pt x="1079" y="520"/>
                </a:lnTo>
                <a:lnTo>
                  <a:pt x="927" y="0"/>
                </a:lnTo>
                <a:close/>
              </a:path>
            </a:pathLst>
          </a:custGeom>
          <a:solidFill>
            <a:srgbClr val="00B34B">
              <a:alpha val="79998"/>
            </a:srgbClr>
          </a:solidFill>
        </p:spPr>
        <p:txBody>
          <a:bodyPr wrap="square" lIns="0" tIns="0" rIns="0" bIns="0" rtlCol="0"/>
          <a:lstStyle/>
          <a:p>
            <a:endParaRPr/>
          </a:p>
        </p:txBody>
      </p:sp>
      <p:sp>
        <p:nvSpPr>
          <p:cNvPr id="1282" name="object 1282"/>
          <p:cNvSpPr/>
          <p:nvPr/>
        </p:nvSpPr>
        <p:spPr>
          <a:xfrm>
            <a:off x="1969278" y="4126129"/>
            <a:ext cx="13335" cy="22225"/>
          </a:xfrm>
          <a:custGeom>
            <a:avLst/>
            <a:gdLst/>
            <a:ahLst/>
            <a:cxnLst/>
            <a:rect l="l" t="t" r="r" b="b"/>
            <a:pathLst>
              <a:path w="13335" h="22225">
                <a:moveTo>
                  <a:pt x="8521" y="0"/>
                </a:moveTo>
                <a:lnTo>
                  <a:pt x="6553" y="685"/>
                </a:lnTo>
                <a:lnTo>
                  <a:pt x="5664" y="965"/>
                </a:lnTo>
                <a:lnTo>
                  <a:pt x="1205" y="5906"/>
                </a:lnTo>
                <a:lnTo>
                  <a:pt x="0" y="13469"/>
                </a:lnTo>
                <a:lnTo>
                  <a:pt x="2242" y="20026"/>
                </a:lnTo>
                <a:lnTo>
                  <a:pt x="8127" y="21945"/>
                </a:lnTo>
                <a:lnTo>
                  <a:pt x="12369" y="13309"/>
                </a:lnTo>
                <a:lnTo>
                  <a:pt x="12801" y="2768"/>
                </a:lnTo>
                <a:lnTo>
                  <a:pt x="11277" y="457"/>
                </a:lnTo>
                <a:lnTo>
                  <a:pt x="8521" y="0"/>
                </a:lnTo>
                <a:close/>
              </a:path>
            </a:pathLst>
          </a:custGeom>
          <a:solidFill>
            <a:srgbClr val="EDAE83">
              <a:alpha val="79998"/>
            </a:srgbClr>
          </a:solidFill>
        </p:spPr>
        <p:txBody>
          <a:bodyPr wrap="square" lIns="0" tIns="0" rIns="0" bIns="0" rtlCol="0"/>
          <a:lstStyle/>
          <a:p>
            <a:endParaRPr/>
          </a:p>
        </p:txBody>
      </p:sp>
      <p:sp>
        <p:nvSpPr>
          <p:cNvPr id="1283" name="object 1283"/>
          <p:cNvSpPr/>
          <p:nvPr/>
        </p:nvSpPr>
        <p:spPr>
          <a:xfrm>
            <a:off x="1967421" y="4098697"/>
            <a:ext cx="21590" cy="30480"/>
          </a:xfrm>
          <a:custGeom>
            <a:avLst/>
            <a:gdLst/>
            <a:ahLst/>
            <a:cxnLst/>
            <a:rect l="l" t="t" r="r" b="b"/>
            <a:pathLst>
              <a:path w="21589" h="30479">
                <a:moveTo>
                  <a:pt x="14835" y="27432"/>
                </a:moveTo>
                <a:lnTo>
                  <a:pt x="10375" y="27432"/>
                </a:lnTo>
                <a:lnTo>
                  <a:pt x="13131" y="27889"/>
                </a:lnTo>
                <a:lnTo>
                  <a:pt x="14655" y="30213"/>
                </a:lnTo>
                <a:lnTo>
                  <a:pt x="14681" y="29464"/>
                </a:lnTo>
                <a:lnTo>
                  <a:pt x="14835" y="27432"/>
                </a:lnTo>
                <a:close/>
              </a:path>
              <a:path w="21589" h="30479">
                <a:moveTo>
                  <a:pt x="16032" y="17030"/>
                </a:moveTo>
                <a:lnTo>
                  <a:pt x="8801" y="17030"/>
                </a:lnTo>
                <a:lnTo>
                  <a:pt x="5105" y="22758"/>
                </a:lnTo>
                <a:lnTo>
                  <a:pt x="8407" y="28117"/>
                </a:lnTo>
                <a:lnTo>
                  <a:pt x="10375" y="27432"/>
                </a:lnTo>
                <a:lnTo>
                  <a:pt x="14835" y="27432"/>
                </a:lnTo>
                <a:lnTo>
                  <a:pt x="15311" y="21172"/>
                </a:lnTo>
                <a:lnTo>
                  <a:pt x="16032" y="17030"/>
                </a:lnTo>
                <a:close/>
              </a:path>
              <a:path w="21589" h="30479">
                <a:moveTo>
                  <a:pt x="17491" y="10287"/>
                </a:moveTo>
                <a:lnTo>
                  <a:pt x="8178" y="10287"/>
                </a:lnTo>
                <a:lnTo>
                  <a:pt x="0" y="17297"/>
                </a:lnTo>
                <a:lnTo>
                  <a:pt x="2794" y="22618"/>
                </a:lnTo>
                <a:lnTo>
                  <a:pt x="8801" y="17030"/>
                </a:lnTo>
                <a:lnTo>
                  <a:pt x="16032" y="17030"/>
                </a:lnTo>
                <a:lnTo>
                  <a:pt x="16724" y="13050"/>
                </a:lnTo>
                <a:lnTo>
                  <a:pt x="17491" y="10287"/>
                </a:lnTo>
                <a:close/>
              </a:path>
              <a:path w="21589" h="30479">
                <a:moveTo>
                  <a:pt x="21196" y="0"/>
                </a:moveTo>
                <a:lnTo>
                  <a:pt x="15265" y="927"/>
                </a:lnTo>
                <a:lnTo>
                  <a:pt x="11188" y="2971"/>
                </a:lnTo>
                <a:lnTo>
                  <a:pt x="127" y="6692"/>
                </a:lnTo>
                <a:lnTo>
                  <a:pt x="208" y="10287"/>
                </a:lnTo>
                <a:lnTo>
                  <a:pt x="546" y="12661"/>
                </a:lnTo>
                <a:lnTo>
                  <a:pt x="8178" y="10287"/>
                </a:lnTo>
                <a:lnTo>
                  <a:pt x="17491" y="10287"/>
                </a:lnTo>
                <a:lnTo>
                  <a:pt x="18744" y="5769"/>
                </a:lnTo>
                <a:lnTo>
                  <a:pt x="21196" y="0"/>
                </a:lnTo>
                <a:close/>
              </a:path>
            </a:pathLst>
          </a:custGeom>
          <a:solidFill>
            <a:srgbClr val="6C1300">
              <a:alpha val="79998"/>
            </a:srgbClr>
          </a:solidFill>
        </p:spPr>
        <p:txBody>
          <a:bodyPr wrap="square" lIns="0" tIns="0" rIns="0" bIns="0" rtlCol="0"/>
          <a:lstStyle/>
          <a:p>
            <a:endParaRPr/>
          </a:p>
        </p:txBody>
      </p:sp>
      <p:sp>
        <p:nvSpPr>
          <p:cNvPr id="1284" name="object 1284"/>
          <p:cNvSpPr/>
          <p:nvPr/>
        </p:nvSpPr>
        <p:spPr>
          <a:xfrm>
            <a:off x="2097808" y="4129504"/>
            <a:ext cx="11430" cy="21590"/>
          </a:xfrm>
          <a:custGeom>
            <a:avLst/>
            <a:gdLst/>
            <a:ahLst/>
            <a:cxnLst/>
            <a:rect l="l" t="t" r="r" b="b"/>
            <a:pathLst>
              <a:path w="11430" h="21589">
                <a:moveTo>
                  <a:pt x="7454" y="0"/>
                </a:moveTo>
                <a:lnTo>
                  <a:pt x="2755" y="1511"/>
                </a:lnTo>
                <a:lnTo>
                  <a:pt x="0" y="3136"/>
                </a:lnTo>
                <a:lnTo>
                  <a:pt x="190" y="10604"/>
                </a:lnTo>
                <a:lnTo>
                  <a:pt x="203" y="20345"/>
                </a:lnTo>
                <a:lnTo>
                  <a:pt x="5466" y="21021"/>
                </a:lnTo>
                <a:lnTo>
                  <a:pt x="9439" y="17703"/>
                </a:lnTo>
                <a:lnTo>
                  <a:pt x="11397" y="12062"/>
                </a:lnTo>
                <a:lnTo>
                  <a:pt x="10617" y="5765"/>
                </a:lnTo>
                <a:lnTo>
                  <a:pt x="7454" y="0"/>
                </a:lnTo>
                <a:close/>
              </a:path>
            </a:pathLst>
          </a:custGeom>
          <a:solidFill>
            <a:srgbClr val="EDAE83">
              <a:alpha val="79998"/>
            </a:srgbClr>
          </a:solidFill>
        </p:spPr>
        <p:txBody>
          <a:bodyPr wrap="square" lIns="0" tIns="0" rIns="0" bIns="0" rtlCol="0"/>
          <a:lstStyle/>
          <a:p>
            <a:endParaRPr/>
          </a:p>
        </p:txBody>
      </p:sp>
      <p:sp>
        <p:nvSpPr>
          <p:cNvPr id="1285" name="object 1285"/>
          <p:cNvSpPr/>
          <p:nvPr/>
        </p:nvSpPr>
        <p:spPr>
          <a:xfrm>
            <a:off x="2095933" y="4102406"/>
            <a:ext cx="22225" cy="31115"/>
          </a:xfrm>
          <a:custGeom>
            <a:avLst/>
            <a:gdLst/>
            <a:ahLst/>
            <a:cxnLst/>
            <a:rect l="l" t="t" r="r" b="b"/>
            <a:pathLst>
              <a:path w="22225" h="31114">
                <a:moveTo>
                  <a:pt x="16742" y="27520"/>
                </a:moveTo>
                <a:lnTo>
                  <a:pt x="8127" y="27520"/>
                </a:lnTo>
                <a:lnTo>
                  <a:pt x="11163" y="30937"/>
                </a:lnTo>
                <a:lnTo>
                  <a:pt x="14490" y="29298"/>
                </a:lnTo>
                <a:lnTo>
                  <a:pt x="16742" y="27520"/>
                </a:lnTo>
                <a:close/>
              </a:path>
              <a:path w="22225" h="31114">
                <a:moveTo>
                  <a:pt x="0" y="0"/>
                </a:moveTo>
                <a:lnTo>
                  <a:pt x="731" y="7169"/>
                </a:lnTo>
                <a:lnTo>
                  <a:pt x="1282" y="15189"/>
                </a:lnTo>
                <a:lnTo>
                  <a:pt x="1635" y="22690"/>
                </a:lnTo>
                <a:lnTo>
                  <a:pt x="1866" y="30238"/>
                </a:lnTo>
                <a:lnTo>
                  <a:pt x="4279" y="28829"/>
                </a:lnTo>
                <a:lnTo>
                  <a:pt x="8127" y="27520"/>
                </a:lnTo>
                <a:lnTo>
                  <a:pt x="16742" y="27520"/>
                </a:lnTo>
                <a:lnTo>
                  <a:pt x="19202" y="25577"/>
                </a:lnTo>
                <a:lnTo>
                  <a:pt x="11696" y="19621"/>
                </a:lnTo>
                <a:lnTo>
                  <a:pt x="18807" y="19621"/>
                </a:lnTo>
                <a:lnTo>
                  <a:pt x="21678" y="15189"/>
                </a:lnTo>
                <a:lnTo>
                  <a:pt x="10794" y="10033"/>
                </a:lnTo>
                <a:lnTo>
                  <a:pt x="15049" y="10020"/>
                </a:lnTo>
                <a:lnTo>
                  <a:pt x="15417" y="8204"/>
                </a:lnTo>
                <a:lnTo>
                  <a:pt x="18783" y="7886"/>
                </a:lnTo>
                <a:lnTo>
                  <a:pt x="19164" y="1549"/>
                </a:lnTo>
                <a:lnTo>
                  <a:pt x="12454" y="1231"/>
                </a:lnTo>
                <a:lnTo>
                  <a:pt x="9321" y="1231"/>
                </a:lnTo>
                <a:lnTo>
                  <a:pt x="0" y="0"/>
                </a:lnTo>
                <a:close/>
              </a:path>
              <a:path w="22225" h="31114">
                <a:moveTo>
                  <a:pt x="18807" y="19621"/>
                </a:moveTo>
                <a:lnTo>
                  <a:pt x="11696" y="19621"/>
                </a:lnTo>
                <a:lnTo>
                  <a:pt x="18059" y="20777"/>
                </a:lnTo>
                <a:lnTo>
                  <a:pt x="18807" y="19621"/>
                </a:lnTo>
                <a:close/>
              </a:path>
              <a:path w="22225" h="31114">
                <a:moveTo>
                  <a:pt x="9448" y="1117"/>
                </a:moveTo>
                <a:lnTo>
                  <a:pt x="9321" y="1231"/>
                </a:lnTo>
                <a:lnTo>
                  <a:pt x="12454" y="1231"/>
                </a:lnTo>
                <a:lnTo>
                  <a:pt x="9448" y="1117"/>
                </a:lnTo>
                <a:close/>
              </a:path>
            </a:pathLst>
          </a:custGeom>
          <a:solidFill>
            <a:srgbClr val="6C1300">
              <a:alpha val="79998"/>
            </a:srgbClr>
          </a:solidFill>
        </p:spPr>
        <p:txBody>
          <a:bodyPr wrap="square" lIns="0" tIns="0" rIns="0" bIns="0" rtlCol="0"/>
          <a:lstStyle/>
          <a:p>
            <a:endParaRPr/>
          </a:p>
        </p:txBody>
      </p:sp>
      <p:sp>
        <p:nvSpPr>
          <p:cNvPr id="1286" name="object 1286"/>
          <p:cNvSpPr/>
          <p:nvPr/>
        </p:nvSpPr>
        <p:spPr>
          <a:xfrm>
            <a:off x="2098019" y="4110606"/>
            <a:ext cx="28575" cy="41910"/>
          </a:xfrm>
          <a:custGeom>
            <a:avLst/>
            <a:gdLst/>
            <a:ahLst/>
            <a:cxnLst/>
            <a:rect l="l" t="t" r="r" b="b"/>
            <a:pathLst>
              <a:path w="28575" h="41910">
                <a:moveTo>
                  <a:pt x="0" y="39243"/>
                </a:moveTo>
                <a:lnTo>
                  <a:pt x="0" y="41808"/>
                </a:lnTo>
                <a:lnTo>
                  <a:pt x="9834" y="40722"/>
                </a:lnTo>
                <a:lnTo>
                  <a:pt x="11435" y="39918"/>
                </a:lnTo>
                <a:lnTo>
                  <a:pt x="5261" y="39918"/>
                </a:lnTo>
                <a:lnTo>
                  <a:pt x="0" y="39243"/>
                </a:lnTo>
                <a:close/>
              </a:path>
              <a:path w="28575" h="41910">
                <a:moveTo>
                  <a:pt x="9613" y="11417"/>
                </a:moveTo>
                <a:lnTo>
                  <a:pt x="17119" y="17373"/>
                </a:lnTo>
                <a:lnTo>
                  <a:pt x="12407" y="21107"/>
                </a:lnTo>
                <a:lnTo>
                  <a:pt x="9080" y="22733"/>
                </a:lnTo>
                <a:lnTo>
                  <a:pt x="9550" y="23253"/>
                </a:lnTo>
                <a:lnTo>
                  <a:pt x="9994" y="23901"/>
                </a:lnTo>
                <a:lnTo>
                  <a:pt x="10401" y="24663"/>
                </a:lnTo>
                <a:lnTo>
                  <a:pt x="11183" y="30959"/>
                </a:lnTo>
                <a:lnTo>
                  <a:pt x="9229" y="36601"/>
                </a:lnTo>
                <a:lnTo>
                  <a:pt x="5261" y="39918"/>
                </a:lnTo>
                <a:lnTo>
                  <a:pt x="11435" y="39918"/>
                </a:lnTo>
                <a:lnTo>
                  <a:pt x="18288" y="36480"/>
                </a:lnTo>
                <a:lnTo>
                  <a:pt x="24445" y="29438"/>
                </a:lnTo>
                <a:lnTo>
                  <a:pt x="27393" y="19951"/>
                </a:lnTo>
                <a:lnTo>
                  <a:pt x="28055" y="12573"/>
                </a:lnTo>
                <a:lnTo>
                  <a:pt x="15976" y="12573"/>
                </a:lnTo>
                <a:lnTo>
                  <a:pt x="9613" y="11417"/>
                </a:lnTo>
                <a:close/>
              </a:path>
              <a:path w="28575" h="41910">
                <a:moveTo>
                  <a:pt x="13335" y="0"/>
                </a:moveTo>
                <a:lnTo>
                  <a:pt x="12966" y="1816"/>
                </a:lnTo>
                <a:lnTo>
                  <a:pt x="8712" y="1828"/>
                </a:lnTo>
                <a:lnTo>
                  <a:pt x="19596" y="6997"/>
                </a:lnTo>
                <a:lnTo>
                  <a:pt x="15976" y="12573"/>
                </a:lnTo>
                <a:lnTo>
                  <a:pt x="28055" y="12573"/>
                </a:lnTo>
                <a:lnTo>
                  <a:pt x="28130" y="11734"/>
                </a:lnTo>
                <a:lnTo>
                  <a:pt x="13335" y="0"/>
                </a:lnTo>
                <a:close/>
              </a:path>
            </a:pathLst>
          </a:custGeom>
          <a:solidFill>
            <a:srgbClr val="006AB3">
              <a:alpha val="79998"/>
            </a:srgbClr>
          </a:solidFill>
        </p:spPr>
        <p:txBody>
          <a:bodyPr wrap="square" lIns="0" tIns="0" rIns="0" bIns="0" rtlCol="0"/>
          <a:lstStyle/>
          <a:p>
            <a:endParaRPr/>
          </a:p>
        </p:txBody>
      </p:sp>
      <p:sp>
        <p:nvSpPr>
          <p:cNvPr id="1287" name="object 1287"/>
          <p:cNvSpPr/>
          <p:nvPr/>
        </p:nvSpPr>
        <p:spPr>
          <a:xfrm>
            <a:off x="2036066" y="4090341"/>
            <a:ext cx="8890" cy="6350"/>
          </a:xfrm>
          <a:custGeom>
            <a:avLst/>
            <a:gdLst/>
            <a:ahLst/>
            <a:cxnLst/>
            <a:rect l="l" t="t" r="r" b="b"/>
            <a:pathLst>
              <a:path w="8889" h="6350">
                <a:moveTo>
                  <a:pt x="0" y="0"/>
                </a:moveTo>
                <a:lnTo>
                  <a:pt x="419" y="5664"/>
                </a:lnTo>
                <a:lnTo>
                  <a:pt x="8343" y="6007"/>
                </a:lnTo>
                <a:lnTo>
                  <a:pt x="8355" y="5435"/>
                </a:lnTo>
                <a:lnTo>
                  <a:pt x="7797" y="5435"/>
                </a:lnTo>
                <a:lnTo>
                  <a:pt x="927" y="5143"/>
                </a:lnTo>
                <a:lnTo>
                  <a:pt x="584" y="609"/>
                </a:lnTo>
                <a:lnTo>
                  <a:pt x="6142" y="609"/>
                </a:lnTo>
                <a:lnTo>
                  <a:pt x="0" y="0"/>
                </a:lnTo>
                <a:close/>
              </a:path>
              <a:path w="8889" h="6350">
                <a:moveTo>
                  <a:pt x="6142" y="609"/>
                </a:moveTo>
                <a:lnTo>
                  <a:pt x="584" y="609"/>
                </a:lnTo>
                <a:lnTo>
                  <a:pt x="7886" y="1333"/>
                </a:lnTo>
                <a:lnTo>
                  <a:pt x="7797" y="5435"/>
                </a:lnTo>
                <a:lnTo>
                  <a:pt x="8355" y="5435"/>
                </a:lnTo>
                <a:lnTo>
                  <a:pt x="8445" y="838"/>
                </a:lnTo>
                <a:lnTo>
                  <a:pt x="6142" y="609"/>
                </a:lnTo>
                <a:close/>
              </a:path>
            </a:pathLst>
          </a:custGeom>
          <a:solidFill>
            <a:srgbClr val="00B34B">
              <a:alpha val="79998"/>
            </a:srgbClr>
          </a:solidFill>
        </p:spPr>
        <p:txBody>
          <a:bodyPr wrap="square" lIns="0" tIns="0" rIns="0" bIns="0" rtlCol="0"/>
          <a:lstStyle/>
          <a:p>
            <a:endParaRPr/>
          </a:p>
        </p:txBody>
      </p:sp>
      <p:sp>
        <p:nvSpPr>
          <p:cNvPr id="1288" name="object 1288"/>
          <p:cNvSpPr/>
          <p:nvPr/>
        </p:nvSpPr>
        <p:spPr>
          <a:xfrm>
            <a:off x="1978612" y="4047988"/>
            <a:ext cx="55244" cy="53975"/>
          </a:xfrm>
          <a:custGeom>
            <a:avLst/>
            <a:gdLst/>
            <a:ahLst/>
            <a:cxnLst/>
            <a:rect l="l" t="t" r="r" b="b"/>
            <a:pathLst>
              <a:path w="55244" h="53975">
                <a:moveTo>
                  <a:pt x="54711" y="0"/>
                </a:moveTo>
                <a:lnTo>
                  <a:pt x="35086" y="4894"/>
                </a:lnTo>
                <a:lnTo>
                  <a:pt x="19373" y="14563"/>
                </a:lnTo>
                <a:lnTo>
                  <a:pt x="7652" y="30371"/>
                </a:lnTo>
                <a:lnTo>
                  <a:pt x="0" y="53682"/>
                </a:lnTo>
                <a:lnTo>
                  <a:pt x="4076" y="51638"/>
                </a:lnTo>
                <a:lnTo>
                  <a:pt x="10007" y="50698"/>
                </a:lnTo>
                <a:lnTo>
                  <a:pt x="15595" y="50012"/>
                </a:lnTo>
                <a:lnTo>
                  <a:pt x="21437" y="49377"/>
                </a:lnTo>
                <a:lnTo>
                  <a:pt x="27597" y="48907"/>
                </a:lnTo>
                <a:lnTo>
                  <a:pt x="28299" y="38890"/>
                </a:lnTo>
                <a:lnTo>
                  <a:pt x="31776" y="25425"/>
                </a:lnTo>
                <a:lnTo>
                  <a:pt x="39943" y="11474"/>
                </a:lnTo>
                <a:lnTo>
                  <a:pt x="54711" y="0"/>
                </a:lnTo>
                <a:close/>
              </a:path>
            </a:pathLst>
          </a:custGeom>
          <a:solidFill>
            <a:srgbClr val="FF010B">
              <a:alpha val="79998"/>
            </a:srgbClr>
          </a:solidFill>
        </p:spPr>
        <p:txBody>
          <a:bodyPr wrap="square" lIns="0" tIns="0" rIns="0" bIns="0" rtlCol="0"/>
          <a:lstStyle/>
          <a:p>
            <a:endParaRPr/>
          </a:p>
        </p:txBody>
      </p:sp>
      <p:sp>
        <p:nvSpPr>
          <p:cNvPr id="1289" name="object 1289"/>
          <p:cNvSpPr/>
          <p:nvPr/>
        </p:nvSpPr>
        <p:spPr>
          <a:xfrm>
            <a:off x="2051536" y="4047472"/>
            <a:ext cx="53975" cy="56515"/>
          </a:xfrm>
          <a:custGeom>
            <a:avLst/>
            <a:gdLst/>
            <a:ahLst/>
            <a:cxnLst/>
            <a:rect l="l" t="t" r="r" b="b"/>
            <a:pathLst>
              <a:path w="53975" h="56514">
                <a:moveTo>
                  <a:pt x="0" y="0"/>
                </a:moveTo>
                <a:lnTo>
                  <a:pt x="8338" y="6836"/>
                </a:lnTo>
                <a:lnTo>
                  <a:pt x="16095" y="17279"/>
                </a:lnTo>
                <a:lnTo>
                  <a:pt x="21268" y="31916"/>
                </a:lnTo>
                <a:lnTo>
                  <a:pt x="21856" y="51333"/>
                </a:lnTo>
                <a:lnTo>
                  <a:pt x="28994" y="52260"/>
                </a:lnTo>
                <a:lnTo>
                  <a:pt x="36474" y="53441"/>
                </a:lnTo>
                <a:lnTo>
                  <a:pt x="44399" y="54940"/>
                </a:lnTo>
                <a:lnTo>
                  <a:pt x="53720" y="56159"/>
                </a:lnTo>
                <a:lnTo>
                  <a:pt x="53517" y="56045"/>
                </a:lnTo>
                <a:lnTo>
                  <a:pt x="51852" y="26201"/>
                </a:lnTo>
                <a:lnTo>
                  <a:pt x="45723" y="10415"/>
                </a:lnTo>
                <a:lnTo>
                  <a:pt x="30111" y="3433"/>
                </a:lnTo>
                <a:lnTo>
                  <a:pt x="0" y="0"/>
                </a:lnTo>
                <a:close/>
              </a:path>
            </a:pathLst>
          </a:custGeom>
          <a:solidFill>
            <a:srgbClr val="FF010B">
              <a:alpha val="79998"/>
            </a:srgbClr>
          </a:solidFill>
        </p:spPr>
        <p:txBody>
          <a:bodyPr wrap="square" lIns="0" tIns="0" rIns="0" bIns="0" rtlCol="0"/>
          <a:lstStyle/>
          <a:p>
            <a:endParaRPr/>
          </a:p>
        </p:txBody>
      </p:sp>
      <p:sp>
        <p:nvSpPr>
          <p:cNvPr id="1290" name="object 1290"/>
          <p:cNvSpPr/>
          <p:nvPr/>
        </p:nvSpPr>
        <p:spPr>
          <a:xfrm>
            <a:off x="2006213" y="4047075"/>
            <a:ext cx="67310" cy="52069"/>
          </a:xfrm>
          <a:custGeom>
            <a:avLst/>
            <a:gdLst/>
            <a:ahLst/>
            <a:cxnLst/>
            <a:rect l="l" t="t" r="r" b="b"/>
            <a:pathLst>
              <a:path w="67310" h="52070">
                <a:moveTo>
                  <a:pt x="67085" y="48880"/>
                </a:moveTo>
                <a:lnTo>
                  <a:pt x="30446" y="48880"/>
                </a:lnTo>
                <a:lnTo>
                  <a:pt x="47911" y="49714"/>
                </a:lnTo>
                <a:lnTo>
                  <a:pt x="67170" y="51714"/>
                </a:lnTo>
                <a:lnTo>
                  <a:pt x="67085" y="48880"/>
                </a:lnTo>
                <a:close/>
              </a:path>
              <a:path w="67310" h="52070">
                <a:moveTo>
                  <a:pt x="38023" y="0"/>
                </a:moveTo>
                <a:lnTo>
                  <a:pt x="4178" y="26333"/>
                </a:lnTo>
                <a:lnTo>
                  <a:pt x="0" y="49809"/>
                </a:lnTo>
                <a:lnTo>
                  <a:pt x="14551" y="48987"/>
                </a:lnTo>
                <a:lnTo>
                  <a:pt x="67085" y="48880"/>
                </a:lnTo>
                <a:lnTo>
                  <a:pt x="53659" y="7237"/>
                </a:lnTo>
                <a:lnTo>
                  <a:pt x="41783" y="76"/>
                </a:lnTo>
                <a:lnTo>
                  <a:pt x="38023" y="0"/>
                </a:lnTo>
                <a:close/>
              </a:path>
            </a:pathLst>
          </a:custGeom>
          <a:solidFill>
            <a:srgbClr val="006AB3">
              <a:alpha val="79998"/>
            </a:srgbClr>
          </a:solidFill>
        </p:spPr>
        <p:txBody>
          <a:bodyPr wrap="square" lIns="0" tIns="0" rIns="0" bIns="0" rtlCol="0"/>
          <a:lstStyle/>
          <a:p>
            <a:endParaRPr/>
          </a:p>
        </p:txBody>
      </p:sp>
      <p:sp>
        <p:nvSpPr>
          <p:cNvPr id="1291" name="object 1291"/>
          <p:cNvSpPr/>
          <p:nvPr/>
        </p:nvSpPr>
        <p:spPr>
          <a:xfrm>
            <a:off x="2036306" y="4043519"/>
            <a:ext cx="10795" cy="4445"/>
          </a:xfrm>
          <a:custGeom>
            <a:avLst/>
            <a:gdLst/>
            <a:ahLst/>
            <a:cxnLst/>
            <a:rect l="l" t="t" r="r" b="b"/>
            <a:pathLst>
              <a:path w="10794" h="4445">
                <a:moveTo>
                  <a:pt x="9156" y="0"/>
                </a:moveTo>
                <a:lnTo>
                  <a:pt x="673" y="63"/>
                </a:lnTo>
                <a:lnTo>
                  <a:pt x="0" y="3848"/>
                </a:lnTo>
                <a:lnTo>
                  <a:pt x="10198" y="3365"/>
                </a:lnTo>
                <a:lnTo>
                  <a:pt x="9156" y="0"/>
                </a:lnTo>
                <a:close/>
              </a:path>
            </a:pathLst>
          </a:custGeom>
          <a:solidFill>
            <a:srgbClr val="FFCB00">
              <a:alpha val="79998"/>
            </a:srgbClr>
          </a:solidFill>
        </p:spPr>
        <p:txBody>
          <a:bodyPr wrap="square" lIns="0" tIns="0" rIns="0" bIns="0" rtlCol="0"/>
          <a:lstStyle/>
          <a:p>
            <a:endParaRPr/>
          </a:p>
        </p:txBody>
      </p:sp>
      <p:sp>
        <p:nvSpPr>
          <p:cNvPr id="1292" name="object 1292"/>
          <p:cNvSpPr/>
          <p:nvPr/>
        </p:nvSpPr>
        <p:spPr>
          <a:xfrm>
            <a:off x="2019269" y="4160631"/>
            <a:ext cx="39370" cy="11430"/>
          </a:xfrm>
          <a:custGeom>
            <a:avLst/>
            <a:gdLst/>
            <a:ahLst/>
            <a:cxnLst/>
            <a:rect l="l" t="t" r="r" b="b"/>
            <a:pathLst>
              <a:path w="39369" h="11429">
                <a:moveTo>
                  <a:pt x="0" y="1841"/>
                </a:moveTo>
                <a:lnTo>
                  <a:pt x="1562" y="5092"/>
                </a:lnTo>
                <a:lnTo>
                  <a:pt x="6197" y="10998"/>
                </a:lnTo>
                <a:lnTo>
                  <a:pt x="33388" y="9423"/>
                </a:lnTo>
                <a:lnTo>
                  <a:pt x="37553" y="4127"/>
                </a:lnTo>
                <a:lnTo>
                  <a:pt x="38022" y="2635"/>
                </a:lnTo>
                <a:lnTo>
                  <a:pt x="16614" y="2635"/>
                </a:lnTo>
                <a:lnTo>
                  <a:pt x="7556" y="2528"/>
                </a:lnTo>
                <a:lnTo>
                  <a:pt x="0" y="1841"/>
                </a:lnTo>
                <a:close/>
              </a:path>
              <a:path w="39369" h="11429">
                <a:moveTo>
                  <a:pt x="38849" y="0"/>
                </a:moveTo>
                <a:lnTo>
                  <a:pt x="27078" y="1884"/>
                </a:lnTo>
                <a:lnTo>
                  <a:pt x="16614" y="2635"/>
                </a:lnTo>
                <a:lnTo>
                  <a:pt x="38022" y="2635"/>
                </a:lnTo>
                <a:lnTo>
                  <a:pt x="38849" y="0"/>
                </a:lnTo>
                <a:close/>
              </a:path>
            </a:pathLst>
          </a:custGeom>
          <a:solidFill>
            <a:srgbClr val="FFFFFF">
              <a:alpha val="79998"/>
            </a:srgbClr>
          </a:solidFill>
        </p:spPr>
        <p:txBody>
          <a:bodyPr wrap="square" lIns="0" tIns="0" rIns="0" bIns="0" rtlCol="0"/>
          <a:lstStyle/>
          <a:p>
            <a:endParaRPr/>
          </a:p>
        </p:txBody>
      </p:sp>
      <p:sp>
        <p:nvSpPr>
          <p:cNvPr id="1293" name="object 1293"/>
          <p:cNvSpPr/>
          <p:nvPr/>
        </p:nvSpPr>
        <p:spPr>
          <a:xfrm>
            <a:off x="2025637" y="4174620"/>
            <a:ext cx="26670" cy="10160"/>
          </a:xfrm>
          <a:custGeom>
            <a:avLst/>
            <a:gdLst/>
            <a:ahLst/>
            <a:cxnLst/>
            <a:rect l="l" t="t" r="r" b="b"/>
            <a:pathLst>
              <a:path w="26669" h="10160">
                <a:moveTo>
                  <a:pt x="20980" y="0"/>
                </a:moveTo>
                <a:lnTo>
                  <a:pt x="5130" y="482"/>
                </a:lnTo>
                <a:lnTo>
                  <a:pt x="1435" y="5689"/>
                </a:lnTo>
                <a:lnTo>
                  <a:pt x="0" y="8585"/>
                </a:lnTo>
                <a:lnTo>
                  <a:pt x="3644" y="9537"/>
                </a:lnTo>
                <a:lnTo>
                  <a:pt x="7759" y="9842"/>
                </a:lnTo>
                <a:lnTo>
                  <a:pt x="17424" y="9461"/>
                </a:lnTo>
                <a:lnTo>
                  <a:pt x="22097" y="8420"/>
                </a:lnTo>
                <a:lnTo>
                  <a:pt x="26314" y="6667"/>
                </a:lnTo>
                <a:lnTo>
                  <a:pt x="24650" y="3898"/>
                </a:lnTo>
                <a:lnTo>
                  <a:pt x="20980" y="0"/>
                </a:lnTo>
                <a:close/>
              </a:path>
            </a:pathLst>
          </a:custGeom>
          <a:solidFill>
            <a:srgbClr val="FF6C74">
              <a:alpha val="79998"/>
            </a:srgbClr>
          </a:solidFill>
        </p:spPr>
        <p:txBody>
          <a:bodyPr wrap="square" lIns="0" tIns="0" rIns="0" bIns="0" rtlCol="0"/>
          <a:lstStyle/>
          <a:p>
            <a:endParaRPr/>
          </a:p>
        </p:txBody>
      </p:sp>
      <p:sp>
        <p:nvSpPr>
          <p:cNvPr id="1294" name="object 1294"/>
          <p:cNvSpPr/>
          <p:nvPr/>
        </p:nvSpPr>
        <p:spPr>
          <a:xfrm>
            <a:off x="2005887" y="4157210"/>
            <a:ext cx="66040" cy="26034"/>
          </a:xfrm>
          <a:custGeom>
            <a:avLst/>
            <a:gdLst/>
            <a:ahLst/>
            <a:cxnLst/>
            <a:rect l="l" t="t" r="r" b="b"/>
            <a:pathLst>
              <a:path w="66039" h="26035">
                <a:moveTo>
                  <a:pt x="0" y="2260"/>
                </a:moveTo>
                <a:lnTo>
                  <a:pt x="3551" y="11687"/>
                </a:lnTo>
                <a:lnTo>
                  <a:pt x="7935" y="18595"/>
                </a:lnTo>
                <a:lnTo>
                  <a:pt x="13289" y="23270"/>
                </a:lnTo>
                <a:lnTo>
                  <a:pt x="19748" y="25996"/>
                </a:lnTo>
                <a:lnTo>
                  <a:pt x="21183" y="23101"/>
                </a:lnTo>
                <a:lnTo>
                  <a:pt x="24866" y="17881"/>
                </a:lnTo>
                <a:lnTo>
                  <a:pt x="40728" y="17411"/>
                </a:lnTo>
                <a:lnTo>
                  <a:pt x="56010" y="17411"/>
                </a:lnTo>
                <a:lnTo>
                  <a:pt x="58826" y="14771"/>
                </a:lnTo>
                <a:lnTo>
                  <a:pt x="59042" y="14427"/>
                </a:lnTo>
                <a:lnTo>
                  <a:pt x="19583" y="14427"/>
                </a:lnTo>
                <a:lnTo>
                  <a:pt x="14947" y="8496"/>
                </a:lnTo>
                <a:lnTo>
                  <a:pt x="13373" y="5270"/>
                </a:lnTo>
                <a:lnTo>
                  <a:pt x="4762" y="4127"/>
                </a:lnTo>
                <a:lnTo>
                  <a:pt x="0" y="2260"/>
                </a:lnTo>
                <a:close/>
              </a:path>
              <a:path w="66039" h="26035">
                <a:moveTo>
                  <a:pt x="56010" y="17411"/>
                </a:moveTo>
                <a:lnTo>
                  <a:pt x="40728" y="17411"/>
                </a:lnTo>
                <a:lnTo>
                  <a:pt x="44399" y="21323"/>
                </a:lnTo>
                <a:lnTo>
                  <a:pt x="46075" y="24066"/>
                </a:lnTo>
                <a:lnTo>
                  <a:pt x="53080" y="20157"/>
                </a:lnTo>
                <a:lnTo>
                  <a:pt x="56010" y="17411"/>
                </a:lnTo>
                <a:close/>
              </a:path>
              <a:path w="66039" h="26035">
                <a:moveTo>
                  <a:pt x="65557" y="0"/>
                </a:moveTo>
                <a:lnTo>
                  <a:pt x="60909" y="1435"/>
                </a:lnTo>
                <a:lnTo>
                  <a:pt x="56464" y="2552"/>
                </a:lnTo>
                <a:lnTo>
                  <a:pt x="52222" y="3429"/>
                </a:lnTo>
                <a:lnTo>
                  <a:pt x="50939" y="7543"/>
                </a:lnTo>
                <a:lnTo>
                  <a:pt x="46774" y="12852"/>
                </a:lnTo>
                <a:lnTo>
                  <a:pt x="19583" y="14427"/>
                </a:lnTo>
                <a:lnTo>
                  <a:pt x="59042" y="14427"/>
                </a:lnTo>
                <a:lnTo>
                  <a:pt x="63067" y="8016"/>
                </a:lnTo>
                <a:lnTo>
                  <a:pt x="65557" y="0"/>
                </a:lnTo>
                <a:close/>
              </a:path>
            </a:pathLst>
          </a:custGeom>
          <a:solidFill>
            <a:srgbClr val="FFB9C7">
              <a:alpha val="79998"/>
            </a:srgbClr>
          </a:solidFill>
        </p:spPr>
        <p:txBody>
          <a:bodyPr wrap="square" lIns="0" tIns="0" rIns="0" bIns="0" rtlCol="0"/>
          <a:lstStyle/>
          <a:p>
            <a:endParaRPr/>
          </a:p>
        </p:txBody>
      </p:sp>
      <p:sp>
        <p:nvSpPr>
          <p:cNvPr id="1295" name="object 1295"/>
          <p:cNvSpPr/>
          <p:nvPr/>
        </p:nvSpPr>
        <p:spPr>
          <a:xfrm>
            <a:off x="2000045" y="4155828"/>
            <a:ext cx="10160" cy="5080"/>
          </a:xfrm>
          <a:custGeom>
            <a:avLst/>
            <a:gdLst/>
            <a:ahLst/>
            <a:cxnLst/>
            <a:rect l="l" t="t" r="r" b="b"/>
            <a:pathLst>
              <a:path w="10160" h="5079">
                <a:moveTo>
                  <a:pt x="0" y="0"/>
                </a:moveTo>
                <a:lnTo>
                  <a:pt x="76" y="177"/>
                </a:lnTo>
                <a:lnTo>
                  <a:pt x="254" y="406"/>
                </a:lnTo>
                <a:lnTo>
                  <a:pt x="406" y="685"/>
                </a:lnTo>
                <a:lnTo>
                  <a:pt x="1066" y="1409"/>
                </a:lnTo>
                <a:lnTo>
                  <a:pt x="1447" y="1752"/>
                </a:lnTo>
                <a:lnTo>
                  <a:pt x="1930" y="2235"/>
                </a:lnTo>
                <a:lnTo>
                  <a:pt x="3289" y="3136"/>
                </a:lnTo>
                <a:lnTo>
                  <a:pt x="4838" y="3937"/>
                </a:lnTo>
                <a:lnTo>
                  <a:pt x="5486" y="4191"/>
                </a:lnTo>
                <a:lnTo>
                  <a:pt x="6121" y="4356"/>
                </a:lnTo>
                <a:lnTo>
                  <a:pt x="6731" y="4559"/>
                </a:lnTo>
                <a:lnTo>
                  <a:pt x="7327" y="4724"/>
                </a:lnTo>
                <a:lnTo>
                  <a:pt x="7861" y="4775"/>
                </a:lnTo>
                <a:lnTo>
                  <a:pt x="8890" y="4914"/>
                </a:lnTo>
                <a:lnTo>
                  <a:pt x="9601" y="4902"/>
                </a:lnTo>
                <a:lnTo>
                  <a:pt x="8991" y="4508"/>
                </a:lnTo>
                <a:lnTo>
                  <a:pt x="8064" y="4102"/>
                </a:lnTo>
                <a:lnTo>
                  <a:pt x="6515" y="3340"/>
                </a:lnTo>
                <a:lnTo>
                  <a:pt x="5321" y="2832"/>
                </a:lnTo>
                <a:lnTo>
                  <a:pt x="4749" y="2501"/>
                </a:lnTo>
                <a:lnTo>
                  <a:pt x="4092" y="2209"/>
                </a:lnTo>
                <a:lnTo>
                  <a:pt x="3009" y="1638"/>
                </a:lnTo>
                <a:lnTo>
                  <a:pt x="2438" y="1371"/>
                </a:lnTo>
                <a:lnTo>
                  <a:pt x="1955" y="1066"/>
                </a:lnTo>
                <a:lnTo>
                  <a:pt x="1485" y="850"/>
                </a:lnTo>
                <a:lnTo>
                  <a:pt x="0" y="0"/>
                </a:lnTo>
                <a:close/>
              </a:path>
            </a:pathLst>
          </a:custGeom>
          <a:solidFill>
            <a:srgbClr val="D39366">
              <a:alpha val="79998"/>
            </a:srgbClr>
          </a:solidFill>
        </p:spPr>
        <p:txBody>
          <a:bodyPr wrap="square" lIns="0" tIns="0" rIns="0" bIns="0" rtlCol="0"/>
          <a:lstStyle/>
          <a:p>
            <a:endParaRPr/>
          </a:p>
        </p:txBody>
      </p:sp>
      <p:sp>
        <p:nvSpPr>
          <p:cNvPr id="1296" name="object 1296"/>
          <p:cNvSpPr/>
          <p:nvPr/>
        </p:nvSpPr>
        <p:spPr>
          <a:xfrm>
            <a:off x="2027457" y="4142992"/>
            <a:ext cx="7620" cy="10160"/>
          </a:xfrm>
          <a:custGeom>
            <a:avLst/>
            <a:gdLst/>
            <a:ahLst/>
            <a:cxnLst/>
            <a:rect l="l" t="t" r="r" b="b"/>
            <a:pathLst>
              <a:path w="7619" h="10160">
                <a:moveTo>
                  <a:pt x="3791" y="0"/>
                </a:moveTo>
                <a:lnTo>
                  <a:pt x="3207" y="38"/>
                </a:lnTo>
                <a:lnTo>
                  <a:pt x="2580" y="38"/>
                </a:lnTo>
                <a:lnTo>
                  <a:pt x="1937" y="228"/>
                </a:lnTo>
                <a:lnTo>
                  <a:pt x="1177" y="876"/>
                </a:lnTo>
                <a:lnTo>
                  <a:pt x="527" y="1676"/>
                </a:lnTo>
                <a:lnTo>
                  <a:pt x="426" y="1993"/>
                </a:lnTo>
                <a:lnTo>
                  <a:pt x="286" y="2298"/>
                </a:lnTo>
                <a:lnTo>
                  <a:pt x="107" y="2844"/>
                </a:lnTo>
                <a:lnTo>
                  <a:pt x="0" y="4991"/>
                </a:lnTo>
                <a:lnTo>
                  <a:pt x="210" y="5918"/>
                </a:lnTo>
                <a:lnTo>
                  <a:pt x="380" y="6210"/>
                </a:lnTo>
                <a:lnTo>
                  <a:pt x="654" y="6794"/>
                </a:lnTo>
                <a:lnTo>
                  <a:pt x="1213" y="7556"/>
                </a:lnTo>
                <a:lnTo>
                  <a:pt x="1497" y="7835"/>
                </a:lnTo>
                <a:lnTo>
                  <a:pt x="1848" y="8229"/>
                </a:lnTo>
                <a:lnTo>
                  <a:pt x="5112" y="9639"/>
                </a:lnTo>
                <a:lnTo>
                  <a:pt x="5874" y="9626"/>
                </a:lnTo>
                <a:lnTo>
                  <a:pt x="6217" y="9588"/>
                </a:lnTo>
                <a:lnTo>
                  <a:pt x="6471" y="9486"/>
                </a:lnTo>
                <a:lnTo>
                  <a:pt x="6738" y="9423"/>
                </a:lnTo>
                <a:lnTo>
                  <a:pt x="6912" y="9296"/>
                </a:lnTo>
                <a:lnTo>
                  <a:pt x="6179" y="9296"/>
                </a:lnTo>
                <a:lnTo>
                  <a:pt x="5134" y="9080"/>
                </a:lnTo>
                <a:lnTo>
                  <a:pt x="4833" y="8966"/>
                </a:lnTo>
                <a:lnTo>
                  <a:pt x="3702" y="8420"/>
                </a:lnTo>
                <a:lnTo>
                  <a:pt x="2902" y="7835"/>
                </a:lnTo>
                <a:lnTo>
                  <a:pt x="2255" y="7035"/>
                </a:lnTo>
                <a:lnTo>
                  <a:pt x="1912" y="6667"/>
                </a:lnTo>
                <a:lnTo>
                  <a:pt x="1652" y="6197"/>
                </a:lnTo>
                <a:lnTo>
                  <a:pt x="1374" y="5575"/>
                </a:lnTo>
                <a:lnTo>
                  <a:pt x="1178" y="4584"/>
                </a:lnTo>
                <a:lnTo>
                  <a:pt x="1193" y="3492"/>
                </a:lnTo>
                <a:lnTo>
                  <a:pt x="1332" y="2882"/>
                </a:lnTo>
                <a:lnTo>
                  <a:pt x="1785" y="1777"/>
                </a:lnTo>
                <a:lnTo>
                  <a:pt x="2445" y="1193"/>
                </a:lnTo>
                <a:lnTo>
                  <a:pt x="2839" y="1003"/>
                </a:lnTo>
                <a:lnTo>
                  <a:pt x="3283" y="952"/>
                </a:lnTo>
                <a:lnTo>
                  <a:pt x="3702" y="876"/>
                </a:lnTo>
                <a:lnTo>
                  <a:pt x="5959" y="876"/>
                </a:lnTo>
                <a:lnTo>
                  <a:pt x="5645" y="634"/>
                </a:lnTo>
                <a:lnTo>
                  <a:pt x="4756" y="304"/>
                </a:lnTo>
                <a:lnTo>
                  <a:pt x="3912" y="38"/>
                </a:lnTo>
                <a:lnTo>
                  <a:pt x="2623" y="25"/>
                </a:lnTo>
                <a:lnTo>
                  <a:pt x="3872" y="25"/>
                </a:lnTo>
                <a:close/>
              </a:path>
              <a:path w="7619" h="10160">
                <a:moveTo>
                  <a:pt x="7208" y="9042"/>
                </a:moveTo>
                <a:lnTo>
                  <a:pt x="6928" y="9232"/>
                </a:lnTo>
                <a:lnTo>
                  <a:pt x="6420" y="9258"/>
                </a:lnTo>
                <a:lnTo>
                  <a:pt x="6179" y="9296"/>
                </a:lnTo>
                <a:lnTo>
                  <a:pt x="6912" y="9296"/>
                </a:lnTo>
                <a:lnTo>
                  <a:pt x="7155" y="9118"/>
                </a:lnTo>
                <a:close/>
              </a:path>
              <a:path w="7619" h="10160">
                <a:moveTo>
                  <a:pt x="5959" y="876"/>
                </a:moveTo>
                <a:lnTo>
                  <a:pt x="3702" y="876"/>
                </a:lnTo>
                <a:lnTo>
                  <a:pt x="4160" y="927"/>
                </a:lnTo>
                <a:lnTo>
                  <a:pt x="5391" y="1142"/>
                </a:lnTo>
                <a:lnTo>
                  <a:pt x="6103" y="1396"/>
                </a:lnTo>
                <a:lnTo>
                  <a:pt x="7068" y="1816"/>
                </a:lnTo>
                <a:lnTo>
                  <a:pt x="7322" y="1955"/>
                </a:lnTo>
                <a:lnTo>
                  <a:pt x="7039" y="1676"/>
                </a:lnTo>
                <a:lnTo>
                  <a:pt x="6687" y="1396"/>
                </a:lnTo>
                <a:lnTo>
                  <a:pt x="5959" y="876"/>
                </a:lnTo>
                <a:close/>
              </a:path>
            </a:pathLst>
          </a:custGeom>
          <a:solidFill>
            <a:srgbClr val="D39366">
              <a:alpha val="79998"/>
            </a:srgbClr>
          </a:solidFill>
        </p:spPr>
        <p:txBody>
          <a:bodyPr wrap="square" lIns="0" tIns="0" rIns="0" bIns="0" rtlCol="0"/>
          <a:lstStyle/>
          <a:p>
            <a:endParaRPr/>
          </a:p>
        </p:txBody>
      </p:sp>
      <p:sp>
        <p:nvSpPr>
          <p:cNvPr id="1297" name="object 1297"/>
          <p:cNvSpPr/>
          <p:nvPr/>
        </p:nvSpPr>
        <p:spPr>
          <a:xfrm>
            <a:off x="2031685" y="4134383"/>
            <a:ext cx="1905" cy="9525"/>
          </a:xfrm>
          <a:custGeom>
            <a:avLst/>
            <a:gdLst/>
            <a:ahLst/>
            <a:cxnLst/>
            <a:rect l="l" t="t" r="r" b="b"/>
            <a:pathLst>
              <a:path w="1905" h="9525">
                <a:moveTo>
                  <a:pt x="42" y="8914"/>
                </a:moveTo>
                <a:close/>
              </a:path>
              <a:path w="1905" h="9525">
                <a:moveTo>
                  <a:pt x="266" y="0"/>
                </a:moveTo>
                <a:lnTo>
                  <a:pt x="714" y="3276"/>
                </a:lnTo>
                <a:lnTo>
                  <a:pt x="698" y="5334"/>
                </a:lnTo>
                <a:lnTo>
                  <a:pt x="584" y="6642"/>
                </a:lnTo>
                <a:lnTo>
                  <a:pt x="304" y="7937"/>
                </a:lnTo>
                <a:lnTo>
                  <a:pt x="42" y="8914"/>
                </a:lnTo>
                <a:lnTo>
                  <a:pt x="558" y="8597"/>
                </a:lnTo>
                <a:lnTo>
                  <a:pt x="1041" y="7810"/>
                </a:lnTo>
                <a:lnTo>
                  <a:pt x="1193" y="7607"/>
                </a:lnTo>
                <a:lnTo>
                  <a:pt x="1308" y="7391"/>
                </a:lnTo>
                <a:lnTo>
                  <a:pt x="1632" y="6642"/>
                </a:lnTo>
                <a:lnTo>
                  <a:pt x="1701" y="6350"/>
                </a:lnTo>
                <a:lnTo>
                  <a:pt x="1847" y="5880"/>
                </a:lnTo>
                <a:lnTo>
                  <a:pt x="1854" y="3276"/>
                </a:lnTo>
                <a:lnTo>
                  <a:pt x="1562" y="2159"/>
                </a:lnTo>
                <a:lnTo>
                  <a:pt x="1358" y="1651"/>
                </a:lnTo>
                <a:lnTo>
                  <a:pt x="723" y="431"/>
                </a:lnTo>
                <a:lnTo>
                  <a:pt x="266" y="0"/>
                </a:lnTo>
                <a:close/>
              </a:path>
            </a:pathLst>
          </a:custGeom>
          <a:solidFill>
            <a:srgbClr val="D39366">
              <a:alpha val="79998"/>
            </a:srgbClr>
          </a:solidFill>
        </p:spPr>
        <p:txBody>
          <a:bodyPr wrap="square" lIns="0" tIns="0" rIns="0" bIns="0" rtlCol="0"/>
          <a:lstStyle/>
          <a:p>
            <a:endParaRPr/>
          </a:p>
        </p:txBody>
      </p:sp>
      <p:sp>
        <p:nvSpPr>
          <p:cNvPr id="1298" name="object 1298"/>
          <p:cNvSpPr/>
          <p:nvPr/>
        </p:nvSpPr>
        <p:spPr>
          <a:xfrm>
            <a:off x="2008683" y="4127944"/>
            <a:ext cx="7620" cy="17145"/>
          </a:xfrm>
          <a:custGeom>
            <a:avLst/>
            <a:gdLst/>
            <a:ahLst/>
            <a:cxnLst/>
            <a:rect l="l" t="t" r="r" b="b"/>
            <a:pathLst>
              <a:path w="7619" h="17145">
                <a:moveTo>
                  <a:pt x="2260" y="0"/>
                </a:moveTo>
                <a:lnTo>
                  <a:pt x="571" y="3263"/>
                </a:lnTo>
                <a:lnTo>
                  <a:pt x="0" y="12166"/>
                </a:lnTo>
                <a:lnTo>
                  <a:pt x="1206" y="16078"/>
                </a:lnTo>
                <a:lnTo>
                  <a:pt x="2997" y="16497"/>
                </a:lnTo>
                <a:lnTo>
                  <a:pt x="4762" y="16878"/>
                </a:lnTo>
                <a:lnTo>
                  <a:pt x="6451" y="13601"/>
                </a:lnTo>
                <a:lnTo>
                  <a:pt x="6817" y="7708"/>
                </a:lnTo>
                <a:lnTo>
                  <a:pt x="7023" y="4724"/>
                </a:lnTo>
                <a:lnTo>
                  <a:pt x="5816" y="800"/>
                </a:lnTo>
                <a:lnTo>
                  <a:pt x="2260" y="0"/>
                </a:lnTo>
                <a:close/>
              </a:path>
            </a:pathLst>
          </a:custGeom>
          <a:solidFill>
            <a:srgbClr val="762D1A">
              <a:alpha val="79998"/>
            </a:srgbClr>
          </a:solidFill>
        </p:spPr>
        <p:txBody>
          <a:bodyPr wrap="square" lIns="0" tIns="0" rIns="0" bIns="0" rtlCol="0"/>
          <a:lstStyle/>
          <a:p>
            <a:endParaRPr/>
          </a:p>
        </p:txBody>
      </p:sp>
      <p:sp>
        <p:nvSpPr>
          <p:cNvPr id="1299" name="object 1299"/>
          <p:cNvSpPr/>
          <p:nvPr/>
        </p:nvSpPr>
        <p:spPr>
          <a:xfrm>
            <a:off x="2009836" y="4130049"/>
            <a:ext cx="2540" cy="5715"/>
          </a:xfrm>
          <a:custGeom>
            <a:avLst/>
            <a:gdLst/>
            <a:ahLst/>
            <a:cxnLst/>
            <a:rect l="l" t="t" r="r" b="b"/>
            <a:pathLst>
              <a:path w="2539" h="5714">
                <a:moveTo>
                  <a:pt x="965" y="0"/>
                </a:moveTo>
                <a:lnTo>
                  <a:pt x="368" y="914"/>
                </a:lnTo>
                <a:lnTo>
                  <a:pt x="0" y="3568"/>
                </a:lnTo>
                <a:lnTo>
                  <a:pt x="279" y="4762"/>
                </a:lnTo>
                <a:lnTo>
                  <a:pt x="1346" y="5118"/>
                </a:lnTo>
                <a:lnTo>
                  <a:pt x="1930" y="4165"/>
                </a:lnTo>
                <a:lnTo>
                  <a:pt x="2311" y="1549"/>
                </a:lnTo>
                <a:lnTo>
                  <a:pt x="2019" y="355"/>
                </a:lnTo>
                <a:lnTo>
                  <a:pt x="965" y="0"/>
                </a:lnTo>
                <a:close/>
              </a:path>
            </a:pathLst>
          </a:custGeom>
          <a:solidFill>
            <a:srgbClr val="FFFFFF">
              <a:alpha val="79998"/>
            </a:srgbClr>
          </a:solidFill>
        </p:spPr>
        <p:txBody>
          <a:bodyPr wrap="square" lIns="0" tIns="0" rIns="0" bIns="0" rtlCol="0"/>
          <a:lstStyle/>
          <a:p>
            <a:endParaRPr/>
          </a:p>
        </p:txBody>
      </p:sp>
      <p:sp>
        <p:nvSpPr>
          <p:cNvPr id="1300" name="object 1300"/>
          <p:cNvSpPr/>
          <p:nvPr/>
        </p:nvSpPr>
        <p:spPr>
          <a:xfrm>
            <a:off x="2004823" y="4108298"/>
            <a:ext cx="12700" cy="11430"/>
          </a:xfrm>
          <a:custGeom>
            <a:avLst/>
            <a:gdLst/>
            <a:ahLst/>
            <a:cxnLst/>
            <a:rect l="l" t="t" r="r" b="b"/>
            <a:pathLst>
              <a:path w="12700" h="11429">
                <a:moveTo>
                  <a:pt x="11881" y="3200"/>
                </a:moveTo>
                <a:lnTo>
                  <a:pt x="2628" y="3200"/>
                </a:lnTo>
                <a:lnTo>
                  <a:pt x="8864" y="4114"/>
                </a:lnTo>
                <a:lnTo>
                  <a:pt x="12141" y="10871"/>
                </a:lnTo>
                <a:lnTo>
                  <a:pt x="11881" y="3200"/>
                </a:lnTo>
                <a:close/>
              </a:path>
              <a:path w="12700" h="11429">
                <a:moveTo>
                  <a:pt x="1333" y="0"/>
                </a:moveTo>
                <a:lnTo>
                  <a:pt x="0" y="8509"/>
                </a:lnTo>
                <a:lnTo>
                  <a:pt x="2628" y="3200"/>
                </a:lnTo>
                <a:lnTo>
                  <a:pt x="11881" y="3200"/>
                </a:lnTo>
                <a:lnTo>
                  <a:pt x="11849" y="2247"/>
                </a:lnTo>
                <a:lnTo>
                  <a:pt x="1333" y="0"/>
                </a:lnTo>
                <a:close/>
              </a:path>
            </a:pathLst>
          </a:custGeom>
          <a:solidFill>
            <a:srgbClr val="6C1300">
              <a:alpha val="79998"/>
            </a:srgbClr>
          </a:solidFill>
        </p:spPr>
        <p:txBody>
          <a:bodyPr wrap="square" lIns="0" tIns="0" rIns="0" bIns="0" rtlCol="0"/>
          <a:lstStyle/>
          <a:p>
            <a:endParaRPr/>
          </a:p>
        </p:txBody>
      </p:sp>
      <p:sp>
        <p:nvSpPr>
          <p:cNvPr id="1301" name="object 1301"/>
          <p:cNvSpPr/>
          <p:nvPr/>
        </p:nvSpPr>
        <p:spPr>
          <a:xfrm>
            <a:off x="2053323" y="4107111"/>
            <a:ext cx="15240" cy="12065"/>
          </a:xfrm>
          <a:custGeom>
            <a:avLst/>
            <a:gdLst/>
            <a:ahLst/>
            <a:cxnLst/>
            <a:rect l="l" t="t" r="r" b="b"/>
            <a:pathLst>
              <a:path w="15239" h="12064">
                <a:moveTo>
                  <a:pt x="14005" y="2336"/>
                </a:moveTo>
                <a:lnTo>
                  <a:pt x="11176" y="2336"/>
                </a:lnTo>
                <a:lnTo>
                  <a:pt x="14719" y="11556"/>
                </a:lnTo>
                <a:lnTo>
                  <a:pt x="14005" y="2336"/>
                </a:lnTo>
                <a:close/>
              </a:path>
              <a:path w="15239" h="12064">
                <a:moveTo>
                  <a:pt x="1905" y="0"/>
                </a:moveTo>
                <a:lnTo>
                  <a:pt x="0" y="11366"/>
                </a:lnTo>
                <a:lnTo>
                  <a:pt x="4889" y="2501"/>
                </a:lnTo>
                <a:lnTo>
                  <a:pt x="11176" y="2336"/>
                </a:lnTo>
                <a:lnTo>
                  <a:pt x="14005" y="2336"/>
                </a:lnTo>
                <a:lnTo>
                  <a:pt x="13881" y="723"/>
                </a:lnTo>
                <a:lnTo>
                  <a:pt x="1905" y="0"/>
                </a:lnTo>
                <a:close/>
              </a:path>
            </a:pathLst>
          </a:custGeom>
          <a:solidFill>
            <a:srgbClr val="6C1300">
              <a:alpha val="79998"/>
            </a:srgbClr>
          </a:solidFill>
        </p:spPr>
        <p:txBody>
          <a:bodyPr wrap="square" lIns="0" tIns="0" rIns="0" bIns="0" rtlCol="0"/>
          <a:lstStyle/>
          <a:p>
            <a:endParaRPr/>
          </a:p>
        </p:txBody>
      </p:sp>
      <p:sp>
        <p:nvSpPr>
          <p:cNvPr id="1302" name="object 1302"/>
          <p:cNvSpPr/>
          <p:nvPr/>
        </p:nvSpPr>
        <p:spPr>
          <a:xfrm>
            <a:off x="1972993" y="4135625"/>
            <a:ext cx="6350" cy="5080"/>
          </a:xfrm>
          <a:custGeom>
            <a:avLst/>
            <a:gdLst/>
            <a:ahLst/>
            <a:cxnLst/>
            <a:rect l="l" t="t" r="r" b="b"/>
            <a:pathLst>
              <a:path w="6350" h="5079">
                <a:moveTo>
                  <a:pt x="4508" y="1168"/>
                </a:moveTo>
                <a:lnTo>
                  <a:pt x="2298" y="1168"/>
                </a:lnTo>
                <a:lnTo>
                  <a:pt x="2463" y="1181"/>
                </a:lnTo>
                <a:lnTo>
                  <a:pt x="2628" y="1257"/>
                </a:lnTo>
                <a:lnTo>
                  <a:pt x="2819" y="1295"/>
                </a:lnTo>
                <a:lnTo>
                  <a:pt x="2997" y="1473"/>
                </a:lnTo>
                <a:lnTo>
                  <a:pt x="3200" y="1574"/>
                </a:lnTo>
                <a:lnTo>
                  <a:pt x="3746" y="2070"/>
                </a:lnTo>
                <a:lnTo>
                  <a:pt x="3898" y="2298"/>
                </a:lnTo>
                <a:lnTo>
                  <a:pt x="4089" y="2476"/>
                </a:lnTo>
                <a:lnTo>
                  <a:pt x="4572" y="3060"/>
                </a:lnTo>
                <a:lnTo>
                  <a:pt x="4864" y="3467"/>
                </a:lnTo>
                <a:lnTo>
                  <a:pt x="5143" y="3797"/>
                </a:lnTo>
                <a:lnTo>
                  <a:pt x="5638" y="4483"/>
                </a:lnTo>
                <a:lnTo>
                  <a:pt x="6083" y="4927"/>
                </a:lnTo>
                <a:lnTo>
                  <a:pt x="6032" y="4330"/>
                </a:lnTo>
                <a:lnTo>
                  <a:pt x="5702" y="3251"/>
                </a:lnTo>
                <a:lnTo>
                  <a:pt x="5419" y="2628"/>
                </a:lnTo>
                <a:lnTo>
                  <a:pt x="5308" y="2298"/>
                </a:lnTo>
                <a:lnTo>
                  <a:pt x="4738" y="1422"/>
                </a:lnTo>
                <a:lnTo>
                  <a:pt x="4508" y="1168"/>
                </a:lnTo>
                <a:close/>
              </a:path>
              <a:path w="6350" h="5079">
                <a:moveTo>
                  <a:pt x="2654" y="0"/>
                </a:moveTo>
                <a:lnTo>
                  <a:pt x="0" y="2628"/>
                </a:lnTo>
                <a:lnTo>
                  <a:pt x="406" y="2146"/>
                </a:lnTo>
                <a:lnTo>
                  <a:pt x="1371" y="1422"/>
                </a:lnTo>
                <a:lnTo>
                  <a:pt x="1930" y="1181"/>
                </a:lnTo>
                <a:lnTo>
                  <a:pt x="2298" y="1168"/>
                </a:lnTo>
                <a:lnTo>
                  <a:pt x="4508" y="1168"/>
                </a:lnTo>
                <a:lnTo>
                  <a:pt x="4146" y="774"/>
                </a:lnTo>
                <a:lnTo>
                  <a:pt x="3962" y="609"/>
                </a:lnTo>
                <a:lnTo>
                  <a:pt x="3644" y="431"/>
                </a:lnTo>
                <a:lnTo>
                  <a:pt x="3378" y="215"/>
                </a:lnTo>
                <a:lnTo>
                  <a:pt x="2997" y="126"/>
                </a:lnTo>
                <a:lnTo>
                  <a:pt x="2654" y="0"/>
                </a:lnTo>
                <a:close/>
              </a:path>
            </a:pathLst>
          </a:custGeom>
          <a:solidFill>
            <a:srgbClr val="D39366">
              <a:alpha val="79998"/>
            </a:srgbClr>
          </a:solidFill>
        </p:spPr>
        <p:txBody>
          <a:bodyPr wrap="square" lIns="0" tIns="0" rIns="0" bIns="0" rtlCol="0"/>
          <a:lstStyle/>
          <a:p>
            <a:endParaRPr/>
          </a:p>
        </p:txBody>
      </p:sp>
      <p:sp>
        <p:nvSpPr>
          <p:cNvPr id="1303" name="object 1303"/>
          <p:cNvSpPr/>
          <p:nvPr/>
        </p:nvSpPr>
        <p:spPr>
          <a:xfrm>
            <a:off x="1974808" y="4139107"/>
            <a:ext cx="4445" cy="3175"/>
          </a:xfrm>
          <a:custGeom>
            <a:avLst/>
            <a:gdLst/>
            <a:ahLst/>
            <a:cxnLst/>
            <a:rect l="l" t="t" r="r" b="b"/>
            <a:pathLst>
              <a:path w="4444" h="3175">
                <a:moveTo>
                  <a:pt x="2552" y="0"/>
                </a:moveTo>
                <a:lnTo>
                  <a:pt x="2374" y="0"/>
                </a:lnTo>
                <a:lnTo>
                  <a:pt x="1828" y="63"/>
                </a:lnTo>
                <a:lnTo>
                  <a:pt x="1143" y="444"/>
                </a:lnTo>
                <a:lnTo>
                  <a:pt x="824" y="698"/>
                </a:lnTo>
                <a:lnTo>
                  <a:pt x="562" y="965"/>
                </a:lnTo>
                <a:lnTo>
                  <a:pt x="419" y="1219"/>
                </a:lnTo>
                <a:lnTo>
                  <a:pt x="228" y="1498"/>
                </a:lnTo>
                <a:lnTo>
                  <a:pt x="127" y="1790"/>
                </a:lnTo>
                <a:lnTo>
                  <a:pt x="0" y="2933"/>
                </a:lnTo>
                <a:lnTo>
                  <a:pt x="304" y="2717"/>
                </a:lnTo>
                <a:lnTo>
                  <a:pt x="1447" y="1739"/>
                </a:lnTo>
                <a:lnTo>
                  <a:pt x="2260" y="1155"/>
                </a:lnTo>
                <a:lnTo>
                  <a:pt x="2823" y="927"/>
                </a:lnTo>
                <a:lnTo>
                  <a:pt x="3639" y="673"/>
                </a:lnTo>
                <a:lnTo>
                  <a:pt x="3857" y="622"/>
                </a:lnTo>
                <a:lnTo>
                  <a:pt x="3782" y="444"/>
                </a:lnTo>
                <a:lnTo>
                  <a:pt x="3682" y="292"/>
                </a:lnTo>
                <a:lnTo>
                  <a:pt x="2882" y="25"/>
                </a:lnTo>
                <a:lnTo>
                  <a:pt x="2552" y="0"/>
                </a:lnTo>
                <a:close/>
              </a:path>
            </a:pathLst>
          </a:custGeom>
          <a:solidFill>
            <a:srgbClr val="D39366">
              <a:alpha val="79998"/>
            </a:srgbClr>
          </a:solidFill>
        </p:spPr>
        <p:txBody>
          <a:bodyPr wrap="square" lIns="0" tIns="0" rIns="0" bIns="0" rtlCol="0"/>
          <a:lstStyle/>
          <a:p>
            <a:endParaRPr/>
          </a:p>
        </p:txBody>
      </p:sp>
      <p:sp>
        <p:nvSpPr>
          <p:cNvPr id="1304" name="object 1304"/>
          <p:cNvSpPr/>
          <p:nvPr/>
        </p:nvSpPr>
        <p:spPr>
          <a:xfrm>
            <a:off x="2100657" y="4138752"/>
            <a:ext cx="6350" cy="5715"/>
          </a:xfrm>
          <a:custGeom>
            <a:avLst/>
            <a:gdLst/>
            <a:ahLst/>
            <a:cxnLst/>
            <a:rect l="l" t="t" r="r" b="b"/>
            <a:pathLst>
              <a:path w="6350" h="5714">
                <a:moveTo>
                  <a:pt x="3530" y="0"/>
                </a:moveTo>
                <a:lnTo>
                  <a:pt x="3111" y="0"/>
                </a:lnTo>
                <a:lnTo>
                  <a:pt x="2768" y="152"/>
                </a:lnTo>
                <a:lnTo>
                  <a:pt x="2400" y="279"/>
                </a:lnTo>
                <a:lnTo>
                  <a:pt x="2159" y="495"/>
                </a:lnTo>
                <a:lnTo>
                  <a:pt x="1841" y="711"/>
                </a:lnTo>
                <a:lnTo>
                  <a:pt x="1612" y="939"/>
                </a:lnTo>
                <a:lnTo>
                  <a:pt x="1078" y="1625"/>
                </a:lnTo>
                <a:lnTo>
                  <a:pt x="609" y="2463"/>
                </a:lnTo>
                <a:lnTo>
                  <a:pt x="546" y="2730"/>
                </a:lnTo>
                <a:lnTo>
                  <a:pt x="266" y="3454"/>
                </a:lnTo>
                <a:lnTo>
                  <a:pt x="12" y="4546"/>
                </a:lnTo>
                <a:lnTo>
                  <a:pt x="0" y="5156"/>
                </a:lnTo>
                <a:lnTo>
                  <a:pt x="406" y="4686"/>
                </a:lnTo>
                <a:lnTo>
                  <a:pt x="863" y="3962"/>
                </a:lnTo>
                <a:lnTo>
                  <a:pt x="2044" y="2311"/>
                </a:lnTo>
                <a:lnTo>
                  <a:pt x="2324" y="1968"/>
                </a:lnTo>
                <a:lnTo>
                  <a:pt x="2667" y="1625"/>
                </a:lnTo>
                <a:lnTo>
                  <a:pt x="2903" y="1435"/>
                </a:lnTo>
                <a:lnTo>
                  <a:pt x="3200" y="1270"/>
                </a:lnTo>
                <a:lnTo>
                  <a:pt x="3365" y="1168"/>
                </a:lnTo>
                <a:lnTo>
                  <a:pt x="3530" y="1143"/>
                </a:lnTo>
                <a:lnTo>
                  <a:pt x="5382" y="1143"/>
                </a:lnTo>
                <a:lnTo>
                  <a:pt x="5181" y="863"/>
                </a:lnTo>
                <a:lnTo>
                  <a:pt x="4775" y="482"/>
                </a:lnTo>
                <a:lnTo>
                  <a:pt x="4490" y="279"/>
                </a:lnTo>
                <a:lnTo>
                  <a:pt x="4229" y="127"/>
                </a:lnTo>
                <a:lnTo>
                  <a:pt x="3530" y="0"/>
                </a:lnTo>
                <a:close/>
              </a:path>
              <a:path w="6350" h="5714">
                <a:moveTo>
                  <a:pt x="5382" y="1143"/>
                </a:moveTo>
                <a:lnTo>
                  <a:pt x="3530" y="1143"/>
                </a:lnTo>
                <a:lnTo>
                  <a:pt x="4102" y="1181"/>
                </a:lnTo>
                <a:lnTo>
                  <a:pt x="4648" y="1435"/>
                </a:lnTo>
                <a:lnTo>
                  <a:pt x="5486" y="2019"/>
                </a:lnTo>
                <a:lnTo>
                  <a:pt x="5918" y="2463"/>
                </a:lnTo>
                <a:lnTo>
                  <a:pt x="5794" y="1968"/>
                </a:lnTo>
                <a:lnTo>
                  <a:pt x="5591" y="1435"/>
                </a:lnTo>
                <a:lnTo>
                  <a:pt x="5382" y="1143"/>
                </a:lnTo>
                <a:close/>
              </a:path>
            </a:pathLst>
          </a:custGeom>
          <a:solidFill>
            <a:srgbClr val="D39366">
              <a:alpha val="79998"/>
            </a:srgbClr>
          </a:solidFill>
        </p:spPr>
        <p:txBody>
          <a:bodyPr wrap="square" lIns="0" tIns="0" rIns="0" bIns="0" rtlCol="0"/>
          <a:lstStyle/>
          <a:p>
            <a:endParaRPr/>
          </a:p>
        </p:txBody>
      </p:sp>
      <p:sp>
        <p:nvSpPr>
          <p:cNvPr id="1305" name="object 1305"/>
          <p:cNvSpPr/>
          <p:nvPr/>
        </p:nvSpPr>
        <p:spPr>
          <a:xfrm>
            <a:off x="2101085" y="4142328"/>
            <a:ext cx="4445" cy="3175"/>
          </a:xfrm>
          <a:custGeom>
            <a:avLst/>
            <a:gdLst/>
            <a:ahLst/>
            <a:cxnLst/>
            <a:rect l="l" t="t" r="r" b="b"/>
            <a:pathLst>
              <a:path w="4444" h="3175">
                <a:moveTo>
                  <a:pt x="1367" y="0"/>
                </a:moveTo>
                <a:lnTo>
                  <a:pt x="1148" y="25"/>
                </a:lnTo>
                <a:lnTo>
                  <a:pt x="859" y="76"/>
                </a:lnTo>
                <a:lnTo>
                  <a:pt x="719" y="114"/>
                </a:lnTo>
                <a:lnTo>
                  <a:pt x="84" y="393"/>
                </a:lnTo>
                <a:lnTo>
                  <a:pt x="0" y="749"/>
                </a:lnTo>
                <a:lnTo>
                  <a:pt x="262" y="774"/>
                </a:lnTo>
                <a:lnTo>
                  <a:pt x="1113" y="977"/>
                </a:lnTo>
                <a:lnTo>
                  <a:pt x="1545" y="1168"/>
                </a:lnTo>
                <a:lnTo>
                  <a:pt x="2408" y="1689"/>
                </a:lnTo>
                <a:lnTo>
                  <a:pt x="3602" y="2578"/>
                </a:lnTo>
                <a:lnTo>
                  <a:pt x="3932" y="2781"/>
                </a:lnTo>
                <a:lnTo>
                  <a:pt x="1913" y="38"/>
                </a:lnTo>
                <a:lnTo>
                  <a:pt x="1367" y="0"/>
                </a:lnTo>
                <a:close/>
              </a:path>
            </a:pathLst>
          </a:custGeom>
          <a:solidFill>
            <a:srgbClr val="D39366">
              <a:alpha val="79998"/>
            </a:srgbClr>
          </a:solidFill>
        </p:spPr>
        <p:txBody>
          <a:bodyPr wrap="square" lIns="0" tIns="0" rIns="0" bIns="0" rtlCol="0"/>
          <a:lstStyle/>
          <a:p>
            <a:endParaRPr/>
          </a:p>
        </p:txBody>
      </p:sp>
      <p:sp>
        <p:nvSpPr>
          <p:cNvPr id="1306" name="object 1306"/>
          <p:cNvSpPr/>
          <p:nvPr/>
        </p:nvSpPr>
        <p:spPr>
          <a:xfrm>
            <a:off x="2019876" y="4070170"/>
            <a:ext cx="40640" cy="21590"/>
          </a:xfrm>
          <a:custGeom>
            <a:avLst/>
            <a:gdLst/>
            <a:ahLst/>
            <a:cxnLst/>
            <a:rect l="l" t="t" r="r" b="b"/>
            <a:pathLst>
              <a:path w="40639" h="21589">
                <a:moveTo>
                  <a:pt x="39867" y="18198"/>
                </a:moveTo>
                <a:lnTo>
                  <a:pt x="16209" y="18198"/>
                </a:lnTo>
                <a:lnTo>
                  <a:pt x="25807" y="18537"/>
                </a:lnTo>
                <a:lnTo>
                  <a:pt x="32570" y="19535"/>
                </a:lnTo>
                <a:lnTo>
                  <a:pt x="40271" y="21501"/>
                </a:lnTo>
                <a:lnTo>
                  <a:pt x="39867" y="18198"/>
                </a:lnTo>
                <a:close/>
              </a:path>
              <a:path w="40639" h="21589">
                <a:moveTo>
                  <a:pt x="18834" y="0"/>
                </a:moveTo>
                <a:lnTo>
                  <a:pt x="12240" y="1200"/>
                </a:lnTo>
                <a:lnTo>
                  <a:pt x="5921" y="5100"/>
                </a:lnTo>
                <a:lnTo>
                  <a:pt x="1349" y="11003"/>
                </a:lnTo>
                <a:lnTo>
                  <a:pt x="0" y="18211"/>
                </a:lnTo>
                <a:lnTo>
                  <a:pt x="39867" y="18198"/>
                </a:lnTo>
                <a:lnTo>
                  <a:pt x="39124" y="12130"/>
                </a:lnTo>
                <a:lnTo>
                  <a:pt x="33586" y="5530"/>
                </a:lnTo>
                <a:lnTo>
                  <a:pt x="26032" y="1541"/>
                </a:lnTo>
                <a:lnTo>
                  <a:pt x="18834" y="0"/>
                </a:lnTo>
                <a:close/>
              </a:path>
            </a:pathLst>
          </a:custGeom>
          <a:solidFill>
            <a:srgbClr val="6C1300">
              <a:alpha val="79998"/>
            </a:srgbClr>
          </a:solidFill>
        </p:spPr>
        <p:txBody>
          <a:bodyPr wrap="square" lIns="0" tIns="0" rIns="0" bIns="0" rtlCol="0"/>
          <a:lstStyle/>
          <a:p>
            <a:endParaRPr/>
          </a:p>
        </p:txBody>
      </p:sp>
      <p:sp>
        <p:nvSpPr>
          <p:cNvPr id="1307" name="object 1307"/>
          <p:cNvSpPr/>
          <p:nvPr/>
        </p:nvSpPr>
        <p:spPr>
          <a:xfrm>
            <a:off x="1978621" y="4047159"/>
            <a:ext cx="127000" cy="56515"/>
          </a:xfrm>
          <a:custGeom>
            <a:avLst/>
            <a:gdLst/>
            <a:ahLst/>
            <a:cxnLst/>
            <a:rect l="l" t="t" r="r" b="b"/>
            <a:pathLst>
              <a:path w="127000" h="56514">
                <a:moveTo>
                  <a:pt x="96938" y="48796"/>
                </a:moveTo>
                <a:lnTo>
                  <a:pt x="58046" y="48796"/>
                </a:lnTo>
                <a:lnTo>
                  <a:pt x="75512" y="49636"/>
                </a:lnTo>
                <a:lnTo>
                  <a:pt x="94771" y="51645"/>
                </a:lnTo>
                <a:lnTo>
                  <a:pt x="101908" y="52572"/>
                </a:lnTo>
                <a:lnTo>
                  <a:pt x="109388" y="53753"/>
                </a:lnTo>
                <a:lnTo>
                  <a:pt x="117313" y="55252"/>
                </a:lnTo>
                <a:lnTo>
                  <a:pt x="126635" y="56471"/>
                </a:lnTo>
                <a:lnTo>
                  <a:pt x="126432" y="56357"/>
                </a:lnTo>
                <a:lnTo>
                  <a:pt x="126078" y="50007"/>
                </a:lnTo>
                <a:lnTo>
                  <a:pt x="105375" y="50007"/>
                </a:lnTo>
                <a:lnTo>
                  <a:pt x="96938" y="48796"/>
                </a:lnTo>
                <a:close/>
              </a:path>
              <a:path w="127000" h="56514">
                <a:moveTo>
                  <a:pt x="60919" y="45384"/>
                </a:moveTo>
                <a:lnTo>
                  <a:pt x="30098" y="45874"/>
                </a:lnTo>
                <a:lnTo>
                  <a:pt x="727" y="51125"/>
                </a:lnTo>
                <a:lnTo>
                  <a:pt x="0" y="54473"/>
                </a:lnTo>
                <a:lnTo>
                  <a:pt x="4067" y="52458"/>
                </a:lnTo>
                <a:lnTo>
                  <a:pt x="9998" y="51531"/>
                </a:lnTo>
                <a:lnTo>
                  <a:pt x="96938" y="48796"/>
                </a:lnTo>
                <a:lnTo>
                  <a:pt x="87806" y="47485"/>
                </a:lnTo>
                <a:lnTo>
                  <a:pt x="60919" y="45384"/>
                </a:lnTo>
                <a:close/>
              </a:path>
              <a:path w="127000" h="56514">
                <a:moveTo>
                  <a:pt x="99525" y="3346"/>
                </a:moveTo>
                <a:lnTo>
                  <a:pt x="104530" y="16237"/>
                </a:lnTo>
                <a:lnTo>
                  <a:pt x="105375" y="50007"/>
                </a:lnTo>
                <a:lnTo>
                  <a:pt x="126078" y="50007"/>
                </a:lnTo>
                <a:lnTo>
                  <a:pt x="124767" y="26513"/>
                </a:lnTo>
                <a:lnTo>
                  <a:pt x="118637" y="10727"/>
                </a:lnTo>
                <a:lnTo>
                  <a:pt x="103025" y="3745"/>
                </a:lnTo>
                <a:lnTo>
                  <a:pt x="99525" y="3346"/>
                </a:lnTo>
                <a:close/>
              </a:path>
              <a:path w="127000" h="56514">
                <a:moveTo>
                  <a:pt x="98131" y="0"/>
                </a:moveTo>
                <a:lnTo>
                  <a:pt x="69054" y="0"/>
                </a:lnTo>
                <a:lnTo>
                  <a:pt x="69371" y="7"/>
                </a:lnTo>
                <a:lnTo>
                  <a:pt x="72914" y="312"/>
                </a:lnTo>
                <a:lnTo>
                  <a:pt x="99525" y="3346"/>
                </a:lnTo>
                <a:lnTo>
                  <a:pt x="98233" y="18"/>
                </a:lnTo>
                <a:close/>
              </a:path>
              <a:path w="127000" h="56514">
                <a:moveTo>
                  <a:pt x="61653" y="69"/>
                </a:moveTo>
                <a:lnTo>
                  <a:pt x="47222" y="2141"/>
                </a:lnTo>
                <a:lnTo>
                  <a:pt x="47628" y="2369"/>
                </a:lnTo>
                <a:lnTo>
                  <a:pt x="61653" y="69"/>
                </a:lnTo>
                <a:close/>
              </a:path>
              <a:path w="127000" h="56514">
                <a:moveTo>
                  <a:pt x="63481" y="0"/>
                </a:moveTo>
                <a:lnTo>
                  <a:pt x="62076" y="0"/>
                </a:lnTo>
                <a:lnTo>
                  <a:pt x="61653" y="69"/>
                </a:lnTo>
                <a:lnTo>
                  <a:pt x="63481" y="0"/>
                </a:lnTo>
                <a:close/>
              </a:path>
            </a:pathLst>
          </a:custGeom>
          <a:solidFill>
            <a:srgbClr val="CFCCB5">
              <a:alpha val="79998"/>
            </a:srgbClr>
          </a:solidFill>
        </p:spPr>
        <p:txBody>
          <a:bodyPr wrap="square" lIns="0" tIns="0" rIns="0" bIns="0" rtlCol="0"/>
          <a:lstStyle/>
          <a:p>
            <a:endParaRPr/>
          </a:p>
        </p:txBody>
      </p:sp>
      <p:sp>
        <p:nvSpPr>
          <p:cNvPr id="1308" name="object 1308"/>
          <p:cNvSpPr/>
          <p:nvPr/>
        </p:nvSpPr>
        <p:spPr>
          <a:xfrm>
            <a:off x="1988926" y="4143787"/>
            <a:ext cx="15875" cy="6985"/>
          </a:xfrm>
          <a:custGeom>
            <a:avLst/>
            <a:gdLst/>
            <a:ahLst/>
            <a:cxnLst/>
            <a:rect l="l" t="t" r="r" b="b"/>
            <a:pathLst>
              <a:path w="15875" h="6985">
                <a:moveTo>
                  <a:pt x="3492" y="0"/>
                </a:moveTo>
                <a:lnTo>
                  <a:pt x="50" y="1371"/>
                </a:lnTo>
                <a:lnTo>
                  <a:pt x="0" y="4876"/>
                </a:lnTo>
                <a:lnTo>
                  <a:pt x="3390" y="6350"/>
                </a:lnTo>
                <a:lnTo>
                  <a:pt x="11811" y="6477"/>
                </a:lnTo>
                <a:lnTo>
                  <a:pt x="15240" y="5105"/>
                </a:lnTo>
                <a:lnTo>
                  <a:pt x="15316" y="1600"/>
                </a:lnTo>
                <a:lnTo>
                  <a:pt x="11912" y="127"/>
                </a:lnTo>
                <a:lnTo>
                  <a:pt x="3492" y="0"/>
                </a:lnTo>
                <a:close/>
              </a:path>
            </a:pathLst>
          </a:custGeom>
          <a:solidFill>
            <a:srgbClr val="FFCBC0">
              <a:alpha val="79998"/>
            </a:srgbClr>
          </a:solidFill>
        </p:spPr>
        <p:txBody>
          <a:bodyPr wrap="square" lIns="0" tIns="0" rIns="0" bIns="0" rtlCol="0"/>
          <a:lstStyle/>
          <a:p>
            <a:endParaRPr/>
          </a:p>
        </p:txBody>
      </p:sp>
      <p:sp>
        <p:nvSpPr>
          <p:cNvPr id="1309" name="object 1309"/>
          <p:cNvSpPr/>
          <p:nvPr/>
        </p:nvSpPr>
        <p:spPr>
          <a:xfrm>
            <a:off x="2068028" y="4142355"/>
            <a:ext cx="15875" cy="6985"/>
          </a:xfrm>
          <a:custGeom>
            <a:avLst/>
            <a:gdLst/>
            <a:ahLst/>
            <a:cxnLst/>
            <a:rect l="l" t="t" r="r" b="b"/>
            <a:pathLst>
              <a:path w="15875" h="6985">
                <a:moveTo>
                  <a:pt x="3492" y="0"/>
                </a:moveTo>
                <a:lnTo>
                  <a:pt x="50" y="1358"/>
                </a:lnTo>
                <a:lnTo>
                  <a:pt x="0" y="4864"/>
                </a:lnTo>
                <a:lnTo>
                  <a:pt x="3378" y="6350"/>
                </a:lnTo>
                <a:lnTo>
                  <a:pt x="11811" y="6464"/>
                </a:lnTo>
                <a:lnTo>
                  <a:pt x="15240" y="5092"/>
                </a:lnTo>
                <a:lnTo>
                  <a:pt x="15316" y="1612"/>
                </a:lnTo>
                <a:lnTo>
                  <a:pt x="11912" y="127"/>
                </a:lnTo>
                <a:lnTo>
                  <a:pt x="3492" y="0"/>
                </a:lnTo>
                <a:close/>
              </a:path>
            </a:pathLst>
          </a:custGeom>
          <a:solidFill>
            <a:srgbClr val="FFCBC0">
              <a:alpha val="79998"/>
            </a:srgbClr>
          </a:solidFill>
        </p:spPr>
        <p:txBody>
          <a:bodyPr wrap="square" lIns="0" tIns="0" rIns="0" bIns="0" rtlCol="0"/>
          <a:lstStyle/>
          <a:p>
            <a:endParaRPr/>
          </a:p>
        </p:txBody>
      </p:sp>
      <p:sp>
        <p:nvSpPr>
          <p:cNvPr id="1310" name="object 1310"/>
          <p:cNvSpPr/>
          <p:nvPr/>
        </p:nvSpPr>
        <p:spPr>
          <a:xfrm>
            <a:off x="2057695" y="4126569"/>
            <a:ext cx="7620" cy="17145"/>
          </a:xfrm>
          <a:custGeom>
            <a:avLst/>
            <a:gdLst/>
            <a:ahLst/>
            <a:cxnLst/>
            <a:rect l="l" t="t" r="r" b="b"/>
            <a:pathLst>
              <a:path w="7619" h="17145">
                <a:moveTo>
                  <a:pt x="2260" y="0"/>
                </a:moveTo>
                <a:lnTo>
                  <a:pt x="571" y="3263"/>
                </a:lnTo>
                <a:lnTo>
                  <a:pt x="0" y="12166"/>
                </a:lnTo>
                <a:lnTo>
                  <a:pt x="1206" y="16078"/>
                </a:lnTo>
                <a:lnTo>
                  <a:pt x="4762" y="16891"/>
                </a:lnTo>
                <a:lnTo>
                  <a:pt x="6451" y="13601"/>
                </a:lnTo>
                <a:lnTo>
                  <a:pt x="6817" y="7708"/>
                </a:lnTo>
                <a:lnTo>
                  <a:pt x="7023" y="4724"/>
                </a:lnTo>
                <a:lnTo>
                  <a:pt x="5816" y="812"/>
                </a:lnTo>
                <a:lnTo>
                  <a:pt x="2260" y="0"/>
                </a:lnTo>
                <a:close/>
              </a:path>
            </a:pathLst>
          </a:custGeom>
          <a:solidFill>
            <a:srgbClr val="762D1A">
              <a:alpha val="79998"/>
            </a:srgbClr>
          </a:solidFill>
        </p:spPr>
        <p:txBody>
          <a:bodyPr wrap="square" lIns="0" tIns="0" rIns="0" bIns="0" rtlCol="0"/>
          <a:lstStyle/>
          <a:p>
            <a:endParaRPr/>
          </a:p>
        </p:txBody>
      </p:sp>
      <p:sp>
        <p:nvSpPr>
          <p:cNvPr id="1311" name="object 1311"/>
          <p:cNvSpPr/>
          <p:nvPr/>
        </p:nvSpPr>
        <p:spPr>
          <a:xfrm>
            <a:off x="2058847" y="4128673"/>
            <a:ext cx="2540" cy="5715"/>
          </a:xfrm>
          <a:custGeom>
            <a:avLst/>
            <a:gdLst/>
            <a:ahLst/>
            <a:cxnLst/>
            <a:rect l="l" t="t" r="r" b="b"/>
            <a:pathLst>
              <a:path w="2539" h="5714">
                <a:moveTo>
                  <a:pt x="965" y="0"/>
                </a:moveTo>
                <a:lnTo>
                  <a:pt x="368" y="914"/>
                </a:lnTo>
                <a:lnTo>
                  <a:pt x="0" y="3568"/>
                </a:lnTo>
                <a:lnTo>
                  <a:pt x="279" y="4749"/>
                </a:lnTo>
                <a:lnTo>
                  <a:pt x="825" y="4953"/>
                </a:lnTo>
                <a:lnTo>
                  <a:pt x="1346" y="5118"/>
                </a:lnTo>
                <a:lnTo>
                  <a:pt x="1930" y="4165"/>
                </a:lnTo>
                <a:lnTo>
                  <a:pt x="2311" y="1549"/>
                </a:lnTo>
                <a:lnTo>
                  <a:pt x="2019" y="355"/>
                </a:lnTo>
                <a:lnTo>
                  <a:pt x="965" y="0"/>
                </a:lnTo>
                <a:close/>
              </a:path>
            </a:pathLst>
          </a:custGeom>
          <a:solidFill>
            <a:srgbClr val="FFFFFF">
              <a:alpha val="79998"/>
            </a:srgbClr>
          </a:solidFill>
        </p:spPr>
        <p:txBody>
          <a:bodyPr wrap="square" lIns="0" tIns="0" rIns="0" bIns="0" rtlCol="0"/>
          <a:lstStyle/>
          <a:p>
            <a:endParaRPr/>
          </a:p>
        </p:txBody>
      </p:sp>
      <p:sp>
        <p:nvSpPr>
          <p:cNvPr id="1312" name="object 1312"/>
          <p:cNvSpPr/>
          <p:nvPr/>
        </p:nvSpPr>
        <p:spPr>
          <a:xfrm>
            <a:off x="1901643" y="4385436"/>
            <a:ext cx="264795" cy="88265"/>
          </a:xfrm>
          <a:custGeom>
            <a:avLst/>
            <a:gdLst/>
            <a:ahLst/>
            <a:cxnLst/>
            <a:rect l="l" t="t" r="r" b="b"/>
            <a:pathLst>
              <a:path w="264794" h="88264">
                <a:moveTo>
                  <a:pt x="132245" y="0"/>
                </a:moveTo>
                <a:lnTo>
                  <a:pt x="80297" y="3390"/>
                </a:lnTo>
                <a:lnTo>
                  <a:pt x="38314" y="12693"/>
                </a:lnTo>
                <a:lnTo>
                  <a:pt x="10235" y="26606"/>
                </a:lnTo>
                <a:lnTo>
                  <a:pt x="0" y="43827"/>
                </a:lnTo>
                <a:lnTo>
                  <a:pt x="10235" y="61048"/>
                </a:lnTo>
                <a:lnTo>
                  <a:pt x="38314" y="74961"/>
                </a:lnTo>
                <a:lnTo>
                  <a:pt x="80297" y="84264"/>
                </a:lnTo>
                <a:lnTo>
                  <a:pt x="132245" y="87655"/>
                </a:lnTo>
                <a:lnTo>
                  <a:pt x="183225" y="84328"/>
                </a:lnTo>
                <a:lnTo>
                  <a:pt x="132245" y="84328"/>
                </a:lnTo>
                <a:lnTo>
                  <a:pt x="82625" y="81087"/>
                </a:lnTo>
                <a:lnTo>
                  <a:pt x="41589" y="72312"/>
                </a:lnTo>
                <a:lnTo>
                  <a:pt x="13655" y="59419"/>
                </a:lnTo>
                <a:lnTo>
                  <a:pt x="3340" y="43827"/>
                </a:lnTo>
                <a:lnTo>
                  <a:pt x="13655" y="28235"/>
                </a:lnTo>
                <a:lnTo>
                  <a:pt x="41589" y="15343"/>
                </a:lnTo>
                <a:lnTo>
                  <a:pt x="82625" y="6567"/>
                </a:lnTo>
                <a:lnTo>
                  <a:pt x="132245" y="3327"/>
                </a:lnTo>
                <a:lnTo>
                  <a:pt x="183225" y="3327"/>
                </a:lnTo>
                <a:lnTo>
                  <a:pt x="132245" y="0"/>
                </a:lnTo>
                <a:close/>
              </a:path>
              <a:path w="264794" h="88264">
                <a:moveTo>
                  <a:pt x="183225" y="3327"/>
                </a:moveTo>
                <a:lnTo>
                  <a:pt x="132245" y="3327"/>
                </a:lnTo>
                <a:lnTo>
                  <a:pt x="181865" y="6567"/>
                </a:lnTo>
                <a:lnTo>
                  <a:pt x="222900" y="15343"/>
                </a:lnTo>
                <a:lnTo>
                  <a:pt x="250834" y="28235"/>
                </a:lnTo>
                <a:lnTo>
                  <a:pt x="261150" y="43827"/>
                </a:lnTo>
                <a:lnTo>
                  <a:pt x="250834" y="59419"/>
                </a:lnTo>
                <a:lnTo>
                  <a:pt x="222900" y="72312"/>
                </a:lnTo>
                <a:lnTo>
                  <a:pt x="181865" y="81087"/>
                </a:lnTo>
                <a:lnTo>
                  <a:pt x="132245" y="84328"/>
                </a:lnTo>
                <a:lnTo>
                  <a:pt x="183225" y="84328"/>
                </a:lnTo>
                <a:lnTo>
                  <a:pt x="184192" y="84264"/>
                </a:lnTo>
                <a:lnTo>
                  <a:pt x="226175" y="74961"/>
                </a:lnTo>
                <a:lnTo>
                  <a:pt x="254254" y="61048"/>
                </a:lnTo>
                <a:lnTo>
                  <a:pt x="264490" y="43827"/>
                </a:lnTo>
                <a:lnTo>
                  <a:pt x="254254" y="26606"/>
                </a:lnTo>
                <a:lnTo>
                  <a:pt x="226175" y="12693"/>
                </a:lnTo>
                <a:lnTo>
                  <a:pt x="184192" y="3390"/>
                </a:lnTo>
                <a:lnTo>
                  <a:pt x="183225" y="3327"/>
                </a:lnTo>
                <a:close/>
              </a:path>
            </a:pathLst>
          </a:custGeom>
          <a:solidFill>
            <a:srgbClr val="BDBAC7">
              <a:alpha val="79998"/>
            </a:srgbClr>
          </a:solidFill>
        </p:spPr>
        <p:txBody>
          <a:bodyPr wrap="square" lIns="0" tIns="0" rIns="0" bIns="0" rtlCol="0"/>
          <a:lstStyle/>
          <a:p>
            <a:endParaRPr/>
          </a:p>
        </p:txBody>
      </p:sp>
      <p:sp>
        <p:nvSpPr>
          <p:cNvPr id="1313" name="object 1313"/>
          <p:cNvSpPr/>
          <p:nvPr/>
        </p:nvSpPr>
        <p:spPr>
          <a:xfrm>
            <a:off x="1964399" y="4399366"/>
            <a:ext cx="22225" cy="22225"/>
          </a:xfrm>
          <a:custGeom>
            <a:avLst/>
            <a:gdLst/>
            <a:ahLst/>
            <a:cxnLst/>
            <a:rect l="l" t="t" r="r" b="b"/>
            <a:pathLst>
              <a:path w="22225" h="22225">
                <a:moveTo>
                  <a:pt x="12509" y="0"/>
                </a:moveTo>
                <a:lnTo>
                  <a:pt x="6375" y="965"/>
                </a:lnTo>
                <a:lnTo>
                  <a:pt x="0" y="9715"/>
                </a:lnTo>
                <a:lnTo>
                  <a:pt x="965" y="15836"/>
                </a:lnTo>
                <a:lnTo>
                  <a:pt x="9715" y="22212"/>
                </a:lnTo>
                <a:lnTo>
                  <a:pt x="15836" y="21247"/>
                </a:lnTo>
                <a:lnTo>
                  <a:pt x="22212" y="12509"/>
                </a:lnTo>
                <a:lnTo>
                  <a:pt x="21247" y="6388"/>
                </a:lnTo>
                <a:lnTo>
                  <a:pt x="12509" y="0"/>
                </a:lnTo>
                <a:close/>
              </a:path>
            </a:pathLst>
          </a:custGeom>
          <a:solidFill>
            <a:srgbClr val="FFFFFF">
              <a:alpha val="79998"/>
            </a:srgbClr>
          </a:solidFill>
        </p:spPr>
        <p:txBody>
          <a:bodyPr wrap="square" lIns="0" tIns="0" rIns="0" bIns="0" rtlCol="0"/>
          <a:lstStyle/>
          <a:p>
            <a:endParaRPr/>
          </a:p>
        </p:txBody>
      </p:sp>
      <p:sp>
        <p:nvSpPr>
          <p:cNvPr id="1314" name="object 1314"/>
          <p:cNvSpPr/>
          <p:nvPr/>
        </p:nvSpPr>
        <p:spPr>
          <a:xfrm>
            <a:off x="1970933" y="4404565"/>
            <a:ext cx="9525" cy="12700"/>
          </a:xfrm>
          <a:custGeom>
            <a:avLst/>
            <a:gdLst/>
            <a:ahLst/>
            <a:cxnLst/>
            <a:rect l="l" t="t" r="r" b="b"/>
            <a:pathLst>
              <a:path w="9525" h="12700">
                <a:moveTo>
                  <a:pt x="8492" y="0"/>
                </a:moveTo>
                <a:lnTo>
                  <a:pt x="8138" y="662"/>
                </a:lnTo>
                <a:lnTo>
                  <a:pt x="8013" y="1225"/>
                </a:lnTo>
                <a:lnTo>
                  <a:pt x="7023" y="1924"/>
                </a:lnTo>
                <a:lnTo>
                  <a:pt x="6413" y="2063"/>
                </a:lnTo>
                <a:lnTo>
                  <a:pt x="4622" y="2597"/>
                </a:lnTo>
                <a:lnTo>
                  <a:pt x="3289" y="3105"/>
                </a:lnTo>
                <a:lnTo>
                  <a:pt x="1879" y="5721"/>
                </a:lnTo>
                <a:lnTo>
                  <a:pt x="2717" y="7258"/>
                </a:lnTo>
                <a:lnTo>
                  <a:pt x="2006" y="9366"/>
                </a:lnTo>
                <a:lnTo>
                  <a:pt x="1689" y="10001"/>
                </a:lnTo>
                <a:lnTo>
                  <a:pt x="753" y="11169"/>
                </a:lnTo>
                <a:lnTo>
                  <a:pt x="368" y="11487"/>
                </a:lnTo>
                <a:lnTo>
                  <a:pt x="177" y="11537"/>
                </a:lnTo>
                <a:lnTo>
                  <a:pt x="0" y="11626"/>
                </a:lnTo>
                <a:lnTo>
                  <a:pt x="139" y="11715"/>
                </a:lnTo>
                <a:lnTo>
                  <a:pt x="1054" y="11995"/>
                </a:lnTo>
                <a:lnTo>
                  <a:pt x="1803" y="12096"/>
                </a:lnTo>
                <a:lnTo>
                  <a:pt x="2055" y="12045"/>
                </a:lnTo>
                <a:lnTo>
                  <a:pt x="2654" y="11969"/>
                </a:lnTo>
                <a:lnTo>
                  <a:pt x="5257" y="7308"/>
                </a:lnTo>
                <a:lnTo>
                  <a:pt x="4991" y="6496"/>
                </a:lnTo>
                <a:lnTo>
                  <a:pt x="4927" y="4146"/>
                </a:lnTo>
                <a:lnTo>
                  <a:pt x="8934" y="641"/>
                </a:lnTo>
                <a:lnTo>
                  <a:pt x="8775" y="285"/>
                </a:lnTo>
                <a:lnTo>
                  <a:pt x="8636" y="107"/>
                </a:lnTo>
                <a:lnTo>
                  <a:pt x="8492" y="0"/>
                </a:lnTo>
                <a:close/>
              </a:path>
            </a:pathLst>
          </a:custGeom>
          <a:solidFill>
            <a:srgbClr val="00BD36">
              <a:alpha val="79998"/>
            </a:srgbClr>
          </a:solidFill>
        </p:spPr>
        <p:txBody>
          <a:bodyPr wrap="square" lIns="0" tIns="0" rIns="0" bIns="0" rtlCol="0"/>
          <a:lstStyle/>
          <a:p>
            <a:endParaRPr/>
          </a:p>
        </p:txBody>
      </p:sp>
      <p:sp>
        <p:nvSpPr>
          <p:cNvPr id="1315" name="object 1315"/>
          <p:cNvSpPr/>
          <p:nvPr/>
        </p:nvSpPr>
        <p:spPr>
          <a:xfrm>
            <a:off x="1970744" y="4405763"/>
            <a:ext cx="8890" cy="10160"/>
          </a:xfrm>
          <a:custGeom>
            <a:avLst/>
            <a:gdLst/>
            <a:ahLst/>
            <a:cxnLst/>
            <a:rect l="l" t="t" r="r" b="b"/>
            <a:pathLst>
              <a:path w="8889" h="10160">
                <a:moveTo>
                  <a:pt x="2692" y="0"/>
                </a:moveTo>
                <a:lnTo>
                  <a:pt x="25" y="1003"/>
                </a:lnTo>
                <a:lnTo>
                  <a:pt x="0" y="5600"/>
                </a:lnTo>
                <a:lnTo>
                  <a:pt x="1930" y="7238"/>
                </a:lnTo>
                <a:lnTo>
                  <a:pt x="1600" y="9499"/>
                </a:lnTo>
                <a:lnTo>
                  <a:pt x="1485" y="9893"/>
                </a:lnTo>
                <a:lnTo>
                  <a:pt x="2044" y="9804"/>
                </a:lnTo>
                <a:lnTo>
                  <a:pt x="2565" y="9575"/>
                </a:lnTo>
                <a:lnTo>
                  <a:pt x="3378" y="8610"/>
                </a:lnTo>
                <a:lnTo>
                  <a:pt x="3225" y="7785"/>
                </a:lnTo>
                <a:lnTo>
                  <a:pt x="3124" y="5435"/>
                </a:lnTo>
                <a:lnTo>
                  <a:pt x="3860" y="2895"/>
                </a:lnTo>
                <a:lnTo>
                  <a:pt x="5372" y="2311"/>
                </a:lnTo>
                <a:lnTo>
                  <a:pt x="7747" y="1536"/>
                </a:lnTo>
                <a:lnTo>
                  <a:pt x="8343" y="1168"/>
                </a:lnTo>
                <a:lnTo>
                  <a:pt x="8723" y="495"/>
                </a:lnTo>
                <a:lnTo>
                  <a:pt x="7454" y="495"/>
                </a:lnTo>
                <a:lnTo>
                  <a:pt x="6146" y="190"/>
                </a:lnTo>
                <a:lnTo>
                  <a:pt x="2692" y="0"/>
                </a:lnTo>
                <a:close/>
              </a:path>
              <a:path w="8889" h="10160">
                <a:moveTo>
                  <a:pt x="8737" y="469"/>
                </a:moveTo>
                <a:lnTo>
                  <a:pt x="7454" y="495"/>
                </a:lnTo>
                <a:lnTo>
                  <a:pt x="8723" y="495"/>
                </a:lnTo>
                <a:close/>
              </a:path>
            </a:pathLst>
          </a:custGeom>
          <a:solidFill>
            <a:srgbClr val="E26796">
              <a:alpha val="79998"/>
            </a:srgbClr>
          </a:solidFill>
        </p:spPr>
        <p:txBody>
          <a:bodyPr wrap="square" lIns="0" tIns="0" rIns="0" bIns="0" rtlCol="0"/>
          <a:lstStyle/>
          <a:p>
            <a:endParaRPr/>
          </a:p>
        </p:txBody>
      </p:sp>
      <p:sp>
        <p:nvSpPr>
          <p:cNvPr id="1316" name="object 1316"/>
          <p:cNvSpPr/>
          <p:nvPr/>
        </p:nvSpPr>
        <p:spPr>
          <a:xfrm>
            <a:off x="1973959" y="4403515"/>
            <a:ext cx="8255" cy="12700"/>
          </a:xfrm>
          <a:custGeom>
            <a:avLst/>
            <a:gdLst/>
            <a:ahLst/>
            <a:cxnLst/>
            <a:rect l="l" t="t" r="r" b="b"/>
            <a:pathLst>
              <a:path w="8255" h="12700">
                <a:moveTo>
                  <a:pt x="5397" y="0"/>
                </a:moveTo>
                <a:lnTo>
                  <a:pt x="5067" y="88"/>
                </a:lnTo>
                <a:lnTo>
                  <a:pt x="5041" y="863"/>
                </a:lnTo>
                <a:lnTo>
                  <a:pt x="5270" y="1358"/>
                </a:lnTo>
                <a:lnTo>
                  <a:pt x="5295" y="3149"/>
                </a:lnTo>
                <a:lnTo>
                  <a:pt x="4508" y="3949"/>
                </a:lnTo>
                <a:lnTo>
                  <a:pt x="3771" y="4051"/>
                </a:lnTo>
                <a:lnTo>
                  <a:pt x="2641" y="4622"/>
                </a:lnTo>
                <a:lnTo>
                  <a:pt x="2057" y="5143"/>
                </a:lnTo>
                <a:lnTo>
                  <a:pt x="1689" y="6540"/>
                </a:lnTo>
                <a:lnTo>
                  <a:pt x="1765" y="7213"/>
                </a:lnTo>
                <a:lnTo>
                  <a:pt x="1888" y="7797"/>
                </a:lnTo>
                <a:lnTo>
                  <a:pt x="1981" y="8369"/>
                </a:lnTo>
                <a:lnTo>
                  <a:pt x="2044" y="8521"/>
                </a:lnTo>
                <a:lnTo>
                  <a:pt x="2140" y="9220"/>
                </a:lnTo>
                <a:lnTo>
                  <a:pt x="2019" y="9918"/>
                </a:lnTo>
                <a:lnTo>
                  <a:pt x="1638" y="10413"/>
                </a:lnTo>
                <a:lnTo>
                  <a:pt x="838" y="11036"/>
                </a:lnTo>
                <a:lnTo>
                  <a:pt x="0" y="11150"/>
                </a:lnTo>
                <a:lnTo>
                  <a:pt x="50" y="11988"/>
                </a:lnTo>
                <a:lnTo>
                  <a:pt x="4851" y="9220"/>
                </a:lnTo>
                <a:lnTo>
                  <a:pt x="4826" y="7797"/>
                </a:lnTo>
                <a:lnTo>
                  <a:pt x="4487" y="7213"/>
                </a:lnTo>
                <a:lnTo>
                  <a:pt x="4597" y="5740"/>
                </a:lnTo>
                <a:lnTo>
                  <a:pt x="5308" y="5587"/>
                </a:lnTo>
                <a:lnTo>
                  <a:pt x="6502" y="4978"/>
                </a:lnTo>
                <a:lnTo>
                  <a:pt x="7162" y="4483"/>
                </a:lnTo>
                <a:lnTo>
                  <a:pt x="7645" y="2324"/>
                </a:lnTo>
                <a:lnTo>
                  <a:pt x="7023" y="431"/>
                </a:lnTo>
                <a:lnTo>
                  <a:pt x="5600" y="38"/>
                </a:lnTo>
                <a:lnTo>
                  <a:pt x="5397" y="0"/>
                </a:lnTo>
                <a:close/>
              </a:path>
            </a:pathLst>
          </a:custGeom>
          <a:solidFill>
            <a:srgbClr val="C2DA00">
              <a:alpha val="79998"/>
            </a:srgbClr>
          </a:solidFill>
        </p:spPr>
        <p:txBody>
          <a:bodyPr wrap="square" lIns="0" tIns="0" rIns="0" bIns="0" rtlCol="0"/>
          <a:lstStyle/>
          <a:p>
            <a:endParaRPr/>
          </a:p>
        </p:txBody>
      </p:sp>
      <p:sp>
        <p:nvSpPr>
          <p:cNvPr id="1317" name="object 1317"/>
          <p:cNvSpPr/>
          <p:nvPr/>
        </p:nvSpPr>
        <p:spPr>
          <a:xfrm>
            <a:off x="1972767" y="4402965"/>
            <a:ext cx="4445" cy="4445"/>
          </a:xfrm>
          <a:custGeom>
            <a:avLst/>
            <a:gdLst/>
            <a:ahLst/>
            <a:cxnLst/>
            <a:rect l="l" t="t" r="r" b="b"/>
            <a:pathLst>
              <a:path w="4444" h="4445">
                <a:moveTo>
                  <a:pt x="2286" y="0"/>
                </a:moveTo>
                <a:lnTo>
                  <a:pt x="1168" y="165"/>
                </a:lnTo>
                <a:lnTo>
                  <a:pt x="0" y="1777"/>
                </a:lnTo>
                <a:lnTo>
                  <a:pt x="177" y="2895"/>
                </a:lnTo>
                <a:lnTo>
                  <a:pt x="1778" y="4063"/>
                </a:lnTo>
                <a:lnTo>
                  <a:pt x="2895" y="3886"/>
                </a:lnTo>
                <a:lnTo>
                  <a:pt x="4064" y="2285"/>
                </a:lnTo>
                <a:lnTo>
                  <a:pt x="3886" y="1168"/>
                </a:lnTo>
                <a:lnTo>
                  <a:pt x="2286" y="0"/>
                </a:lnTo>
                <a:close/>
              </a:path>
            </a:pathLst>
          </a:custGeom>
          <a:solidFill>
            <a:srgbClr val="E1E3E4">
              <a:alpha val="79998"/>
            </a:srgbClr>
          </a:solidFill>
        </p:spPr>
        <p:txBody>
          <a:bodyPr wrap="square" lIns="0" tIns="0" rIns="0" bIns="0" rtlCol="0"/>
          <a:lstStyle/>
          <a:p>
            <a:endParaRPr/>
          </a:p>
        </p:txBody>
      </p:sp>
      <p:sp>
        <p:nvSpPr>
          <p:cNvPr id="1318" name="object 1318"/>
          <p:cNvSpPr/>
          <p:nvPr/>
        </p:nvSpPr>
        <p:spPr>
          <a:xfrm>
            <a:off x="1964413" y="4399369"/>
            <a:ext cx="22225" cy="22225"/>
          </a:xfrm>
          <a:custGeom>
            <a:avLst/>
            <a:gdLst/>
            <a:ahLst/>
            <a:cxnLst/>
            <a:rect l="l" t="t" r="r" b="b"/>
            <a:pathLst>
              <a:path w="22225" h="22225">
                <a:moveTo>
                  <a:pt x="12496" y="0"/>
                </a:moveTo>
                <a:lnTo>
                  <a:pt x="6375" y="965"/>
                </a:lnTo>
                <a:lnTo>
                  <a:pt x="0" y="9702"/>
                </a:lnTo>
                <a:lnTo>
                  <a:pt x="952" y="15836"/>
                </a:lnTo>
                <a:lnTo>
                  <a:pt x="9702" y="22199"/>
                </a:lnTo>
                <a:lnTo>
                  <a:pt x="15824" y="21247"/>
                </a:lnTo>
                <a:lnTo>
                  <a:pt x="18437" y="17665"/>
                </a:lnTo>
                <a:lnTo>
                  <a:pt x="9982" y="17665"/>
                </a:lnTo>
                <a:lnTo>
                  <a:pt x="3733" y="13119"/>
                </a:lnTo>
                <a:lnTo>
                  <a:pt x="3047" y="8737"/>
                </a:lnTo>
                <a:lnTo>
                  <a:pt x="7607" y="2489"/>
                </a:lnTo>
                <a:lnTo>
                  <a:pt x="11988" y="1803"/>
                </a:lnTo>
                <a:lnTo>
                  <a:pt x="14968" y="1803"/>
                </a:lnTo>
                <a:lnTo>
                  <a:pt x="12496" y="0"/>
                </a:lnTo>
                <a:close/>
              </a:path>
              <a:path w="22225" h="22225">
                <a:moveTo>
                  <a:pt x="14968" y="1803"/>
                </a:moveTo>
                <a:lnTo>
                  <a:pt x="11988" y="1803"/>
                </a:lnTo>
                <a:lnTo>
                  <a:pt x="18239" y="6375"/>
                </a:lnTo>
                <a:lnTo>
                  <a:pt x="18910" y="10744"/>
                </a:lnTo>
                <a:lnTo>
                  <a:pt x="14363" y="16992"/>
                </a:lnTo>
                <a:lnTo>
                  <a:pt x="9982" y="17665"/>
                </a:lnTo>
                <a:lnTo>
                  <a:pt x="18437" y="17665"/>
                </a:lnTo>
                <a:lnTo>
                  <a:pt x="22199" y="12509"/>
                </a:lnTo>
                <a:lnTo>
                  <a:pt x="21234" y="6375"/>
                </a:lnTo>
                <a:lnTo>
                  <a:pt x="14968" y="1803"/>
                </a:lnTo>
                <a:close/>
              </a:path>
            </a:pathLst>
          </a:custGeom>
          <a:solidFill>
            <a:srgbClr val="E1E3E4">
              <a:alpha val="79998"/>
            </a:srgbClr>
          </a:solidFill>
        </p:spPr>
        <p:txBody>
          <a:bodyPr wrap="square" lIns="0" tIns="0" rIns="0" bIns="0" rtlCol="0"/>
          <a:lstStyle/>
          <a:p>
            <a:endParaRPr/>
          </a:p>
        </p:txBody>
      </p:sp>
      <p:sp>
        <p:nvSpPr>
          <p:cNvPr id="1319" name="object 1319"/>
          <p:cNvSpPr/>
          <p:nvPr/>
        </p:nvSpPr>
        <p:spPr>
          <a:xfrm>
            <a:off x="2001253" y="4414158"/>
            <a:ext cx="22225" cy="22225"/>
          </a:xfrm>
          <a:custGeom>
            <a:avLst/>
            <a:gdLst/>
            <a:ahLst/>
            <a:cxnLst/>
            <a:rect l="l" t="t" r="r" b="b"/>
            <a:pathLst>
              <a:path w="22225" h="22225">
                <a:moveTo>
                  <a:pt x="9359" y="0"/>
                </a:moveTo>
                <a:lnTo>
                  <a:pt x="800" y="6604"/>
                </a:lnTo>
                <a:lnTo>
                  <a:pt x="0" y="12763"/>
                </a:lnTo>
                <a:lnTo>
                  <a:pt x="6604" y="21323"/>
                </a:lnTo>
                <a:lnTo>
                  <a:pt x="12763" y="22123"/>
                </a:lnTo>
                <a:lnTo>
                  <a:pt x="21323" y="15519"/>
                </a:lnTo>
                <a:lnTo>
                  <a:pt x="22123" y="9359"/>
                </a:lnTo>
                <a:lnTo>
                  <a:pt x="15519" y="800"/>
                </a:lnTo>
                <a:lnTo>
                  <a:pt x="9359" y="0"/>
                </a:lnTo>
                <a:close/>
              </a:path>
            </a:pathLst>
          </a:custGeom>
          <a:solidFill>
            <a:srgbClr val="FFFFFF">
              <a:alpha val="79998"/>
            </a:srgbClr>
          </a:solidFill>
        </p:spPr>
        <p:txBody>
          <a:bodyPr wrap="square" lIns="0" tIns="0" rIns="0" bIns="0" rtlCol="0"/>
          <a:lstStyle/>
          <a:p>
            <a:endParaRPr/>
          </a:p>
        </p:txBody>
      </p:sp>
      <p:sp>
        <p:nvSpPr>
          <p:cNvPr id="1320" name="object 1320"/>
          <p:cNvSpPr/>
          <p:nvPr/>
        </p:nvSpPr>
        <p:spPr>
          <a:xfrm>
            <a:off x="2006443" y="4420645"/>
            <a:ext cx="12065" cy="10160"/>
          </a:xfrm>
          <a:custGeom>
            <a:avLst/>
            <a:gdLst/>
            <a:ahLst/>
            <a:cxnLst/>
            <a:rect l="l" t="t" r="r" b="b"/>
            <a:pathLst>
              <a:path w="12064" h="10160">
                <a:moveTo>
                  <a:pt x="4372" y="8894"/>
                </a:moveTo>
                <a:lnTo>
                  <a:pt x="0" y="8894"/>
                </a:lnTo>
                <a:lnTo>
                  <a:pt x="635" y="9351"/>
                </a:lnTo>
                <a:lnTo>
                  <a:pt x="1458" y="9732"/>
                </a:lnTo>
                <a:lnTo>
                  <a:pt x="1690" y="9758"/>
                </a:lnTo>
                <a:lnTo>
                  <a:pt x="2146" y="9847"/>
                </a:lnTo>
                <a:lnTo>
                  <a:pt x="3111" y="9732"/>
                </a:lnTo>
                <a:lnTo>
                  <a:pt x="3733" y="9427"/>
                </a:lnTo>
                <a:lnTo>
                  <a:pt x="4372" y="8894"/>
                </a:lnTo>
                <a:close/>
              </a:path>
              <a:path w="12064" h="10160">
                <a:moveTo>
                  <a:pt x="8724" y="1388"/>
                </a:moveTo>
                <a:lnTo>
                  <a:pt x="6832" y="1401"/>
                </a:lnTo>
                <a:lnTo>
                  <a:pt x="5410" y="1528"/>
                </a:lnTo>
                <a:lnTo>
                  <a:pt x="3340" y="3636"/>
                </a:lnTo>
                <a:lnTo>
                  <a:pt x="3708" y="5338"/>
                </a:lnTo>
                <a:lnTo>
                  <a:pt x="2438" y="7180"/>
                </a:lnTo>
                <a:lnTo>
                  <a:pt x="1955" y="7700"/>
                </a:lnTo>
                <a:lnTo>
                  <a:pt x="1092" y="8297"/>
                </a:lnTo>
                <a:lnTo>
                  <a:pt x="787" y="8538"/>
                </a:lnTo>
                <a:lnTo>
                  <a:pt x="279" y="8742"/>
                </a:lnTo>
                <a:lnTo>
                  <a:pt x="76" y="8742"/>
                </a:lnTo>
                <a:lnTo>
                  <a:pt x="0" y="8907"/>
                </a:lnTo>
                <a:lnTo>
                  <a:pt x="4372" y="8894"/>
                </a:lnTo>
                <a:lnTo>
                  <a:pt x="4737" y="8589"/>
                </a:lnTo>
                <a:lnTo>
                  <a:pt x="5346" y="7776"/>
                </a:lnTo>
                <a:lnTo>
                  <a:pt x="6134" y="6113"/>
                </a:lnTo>
                <a:lnTo>
                  <a:pt x="6096" y="5249"/>
                </a:lnTo>
                <a:lnTo>
                  <a:pt x="6705" y="2989"/>
                </a:lnTo>
                <a:lnTo>
                  <a:pt x="9973" y="2989"/>
                </a:lnTo>
                <a:lnTo>
                  <a:pt x="10185" y="2938"/>
                </a:lnTo>
                <a:lnTo>
                  <a:pt x="10502" y="2823"/>
                </a:lnTo>
                <a:lnTo>
                  <a:pt x="11099" y="2049"/>
                </a:lnTo>
                <a:lnTo>
                  <a:pt x="11264" y="1769"/>
                </a:lnTo>
                <a:lnTo>
                  <a:pt x="11396" y="1439"/>
                </a:lnTo>
                <a:lnTo>
                  <a:pt x="9347" y="1439"/>
                </a:lnTo>
                <a:lnTo>
                  <a:pt x="8724" y="1388"/>
                </a:lnTo>
                <a:close/>
              </a:path>
              <a:path w="12064" h="10160">
                <a:moveTo>
                  <a:pt x="9973" y="2989"/>
                </a:moveTo>
                <a:lnTo>
                  <a:pt x="6705" y="2989"/>
                </a:lnTo>
                <a:lnTo>
                  <a:pt x="8382" y="3243"/>
                </a:lnTo>
                <a:lnTo>
                  <a:pt x="9973" y="2989"/>
                </a:lnTo>
                <a:close/>
              </a:path>
              <a:path w="12064" h="10160">
                <a:moveTo>
                  <a:pt x="11312" y="29"/>
                </a:moveTo>
                <a:lnTo>
                  <a:pt x="10769" y="525"/>
                </a:lnTo>
                <a:lnTo>
                  <a:pt x="10477" y="1033"/>
                </a:lnTo>
                <a:lnTo>
                  <a:pt x="9347" y="1439"/>
                </a:lnTo>
                <a:lnTo>
                  <a:pt x="11396" y="1439"/>
                </a:lnTo>
                <a:lnTo>
                  <a:pt x="11516" y="1033"/>
                </a:lnTo>
                <a:lnTo>
                  <a:pt x="11518" y="499"/>
                </a:lnTo>
                <a:lnTo>
                  <a:pt x="11391" y="144"/>
                </a:lnTo>
                <a:close/>
              </a:path>
              <a:path w="12064" h="10160">
                <a:moveTo>
                  <a:pt x="11292" y="0"/>
                </a:moveTo>
                <a:close/>
              </a:path>
            </a:pathLst>
          </a:custGeom>
          <a:solidFill>
            <a:srgbClr val="75DAEF">
              <a:alpha val="79998"/>
            </a:srgbClr>
          </a:solidFill>
        </p:spPr>
        <p:txBody>
          <a:bodyPr wrap="square" lIns="0" tIns="0" rIns="0" bIns="0" rtlCol="0"/>
          <a:lstStyle/>
          <a:p>
            <a:endParaRPr/>
          </a:p>
        </p:txBody>
      </p:sp>
      <p:sp>
        <p:nvSpPr>
          <p:cNvPr id="1321" name="object 1321"/>
          <p:cNvSpPr/>
          <p:nvPr/>
        </p:nvSpPr>
        <p:spPr>
          <a:xfrm>
            <a:off x="2007492" y="4420117"/>
            <a:ext cx="10160" cy="9525"/>
          </a:xfrm>
          <a:custGeom>
            <a:avLst/>
            <a:gdLst/>
            <a:ahLst/>
            <a:cxnLst/>
            <a:rect l="l" t="t" r="r" b="b"/>
            <a:pathLst>
              <a:path w="10160" h="9525">
                <a:moveTo>
                  <a:pt x="4152" y="0"/>
                </a:moveTo>
                <a:lnTo>
                  <a:pt x="1320" y="215"/>
                </a:lnTo>
                <a:lnTo>
                  <a:pt x="0" y="4622"/>
                </a:lnTo>
                <a:lnTo>
                  <a:pt x="1409" y="6743"/>
                </a:lnTo>
                <a:lnTo>
                  <a:pt x="393" y="8928"/>
                </a:lnTo>
                <a:lnTo>
                  <a:pt x="228" y="9156"/>
                </a:lnTo>
                <a:lnTo>
                  <a:pt x="787" y="9220"/>
                </a:lnTo>
                <a:lnTo>
                  <a:pt x="1346" y="9144"/>
                </a:lnTo>
                <a:lnTo>
                  <a:pt x="2400" y="8458"/>
                </a:lnTo>
                <a:lnTo>
                  <a:pt x="2476" y="7620"/>
                </a:lnTo>
                <a:lnTo>
                  <a:pt x="3047" y="5334"/>
                </a:lnTo>
                <a:lnTo>
                  <a:pt x="4470" y="3111"/>
                </a:lnTo>
                <a:lnTo>
                  <a:pt x="6083" y="2971"/>
                </a:lnTo>
                <a:lnTo>
                  <a:pt x="8572" y="2908"/>
                </a:lnTo>
                <a:lnTo>
                  <a:pt x="9245" y="2705"/>
                </a:lnTo>
                <a:lnTo>
                  <a:pt x="9829" y="2146"/>
                </a:lnTo>
                <a:lnTo>
                  <a:pt x="8585" y="1803"/>
                </a:lnTo>
                <a:lnTo>
                  <a:pt x="7416" y="1155"/>
                </a:lnTo>
                <a:lnTo>
                  <a:pt x="6083" y="698"/>
                </a:lnTo>
                <a:lnTo>
                  <a:pt x="4152" y="0"/>
                </a:lnTo>
                <a:close/>
              </a:path>
            </a:pathLst>
          </a:custGeom>
          <a:solidFill>
            <a:srgbClr val="E56640">
              <a:alpha val="79998"/>
            </a:srgbClr>
          </a:solidFill>
        </p:spPr>
        <p:txBody>
          <a:bodyPr wrap="square" lIns="0" tIns="0" rIns="0" bIns="0" rtlCol="0"/>
          <a:lstStyle/>
          <a:p>
            <a:endParaRPr/>
          </a:p>
        </p:txBody>
      </p:sp>
      <p:sp>
        <p:nvSpPr>
          <p:cNvPr id="1322" name="object 1322"/>
          <p:cNvSpPr/>
          <p:nvPr/>
        </p:nvSpPr>
        <p:spPr>
          <a:xfrm>
            <a:off x="2009423" y="4419606"/>
            <a:ext cx="10160" cy="10795"/>
          </a:xfrm>
          <a:custGeom>
            <a:avLst/>
            <a:gdLst/>
            <a:ahLst/>
            <a:cxnLst/>
            <a:rect l="l" t="t" r="r" b="b"/>
            <a:pathLst>
              <a:path w="10160" h="10795">
                <a:moveTo>
                  <a:pt x="241" y="9194"/>
                </a:moveTo>
                <a:lnTo>
                  <a:pt x="0" y="9880"/>
                </a:lnTo>
                <a:lnTo>
                  <a:pt x="38" y="10020"/>
                </a:lnTo>
                <a:lnTo>
                  <a:pt x="647" y="10693"/>
                </a:lnTo>
                <a:lnTo>
                  <a:pt x="3086" y="10452"/>
                </a:lnTo>
                <a:lnTo>
                  <a:pt x="3810" y="10121"/>
                </a:lnTo>
                <a:lnTo>
                  <a:pt x="4848" y="9334"/>
                </a:lnTo>
                <a:lnTo>
                  <a:pt x="1054" y="9334"/>
                </a:lnTo>
                <a:lnTo>
                  <a:pt x="241" y="9194"/>
                </a:lnTo>
                <a:close/>
              </a:path>
              <a:path w="10160" h="10795">
                <a:moveTo>
                  <a:pt x="5854" y="3454"/>
                </a:moveTo>
                <a:lnTo>
                  <a:pt x="2984" y="7645"/>
                </a:lnTo>
                <a:lnTo>
                  <a:pt x="2527" y="8597"/>
                </a:lnTo>
                <a:lnTo>
                  <a:pt x="2019" y="8953"/>
                </a:lnTo>
                <a:lnTo>
                  <a:pt x="1054" y="9334"/>
                </a:lnTo>
                <a:lnTo>
                  <a:pt x="4848" y="9334"/>
                </a:lnTo>
                <a:lnTo>
                  <a:pt x="5009" y="9194"/>
                </a:lnTo>
                <a:lnTo>
                  <a:pt x="5422" y="8712"/>
                </a:lnTo>
                <a:lnTo>
                  <a:pt x="5720" y="7645"/>
                </a:lnTo>
                <a:lnTo>
                  <a:pt x="5744" y="7099"/>
                </a:lnTo>
                <a:lnTo>
                  <a:pt x="5600" y="6515"/>
                </a:lnTo>
                <a:lnTo>
                  <a:pt x="6172" y="5308"/>
                </a:lnTo>
                <a:lnTo>
                  <a:pt x="7145" y="5308"/>
                </a:lnTo>
                <a:lnTo>
                  <a:pt x="8191" y="5105"/>
                </a:lnTo>
                <a:lnTo>
                  <a:pt x="8978" y="4813"/>
                </a:lnTo>
                <a:lnTo>
                  <a:pt x="9673" y="3555"/>
                </a:lnTo>
                <a:lnTo>
                  <a:pt x="6578" y="3555"/>
                </a:lnTo>
                <a:lnTo>
                  <a:pt x="5854" y="3454"/>
                </a:lnTo>
                <a:close/>
              </a:path>
              <a:path w="10160" h="10795">
                <a:moveTo>
                  <a:pt x="7145" y="5308"/>
                </a:moveTo>
                <a:lnTo>
                  <a:pt x="6172" y="5308"/>
                </a:lnTo>
                <a:lnTo>
                  <a:pt x="6883" y="5359"/>
                </a:lnTo>
                <a:lnTo>
                  <a:pt x="7145" y="5308"/>
                </a:lnTo>
                <a:close/>
              </a:path>
              <a:path w="10160" h="10795">
                <a:moveTo>
                  <a:pt x="8191" y="0"/>
                </a:moveTo>
                <a:lnTo>
                  <a:pt x="7962" y="749"/>
                </a:lnTo>
                <a:lnTo>
                  <a:pt x="8039" y="1282"/>
                </a:lnTo>
                <a:lnTo>
                  <a:pt x="7683" y="2285"/>
                </a:lnTo>
                <a:lnTo>
                  <a:pt x="7556" y="3022"/>
                </a:lnTo>
                <a:lnTo>
                  <a:pt x="6578" y="3555"/>
                </a:lnTo>
                <a:lnTo>
                  <a:pt x="9673" y="3555"/>
                </a:lnTo>
                <a:lnTo>
                  <a:pt x="9968" y="3022"/>
                </a:lnTo>
                <a:lnTo>
                  <a:pt x="9969" y="876"/>
                </a:lnTo>
                <a:lnTo>
                  <a:pt x="8547" y="12"/>
                </a:lnTo>
                <a:lnTo>
                  <a:pt x="8191" y="0"/>
                </a:lnTo>
                <a:close/>
              </a:path>
            </a:pathLst>
          </a:custGeom>
          <a:solidFill>
            <a:srgbClr val="00A4DF">
              <a:alpha val="79998"/>
            </a:srgbClr>
          </a:solidFill>
        </p:spPr>
        <p:txBody>
          <a:bodyPr wrap="square" lIns="0" tIns="0" rIns="0" bIns="0" rtlCol="0"/>
          <a:lstStyle/>
          <a:p>
            <a:endParaRPr/>
          </a:p>
        </p:txBody>
      </p:sp>
      <p:sp>
        <p:nvSpPr>
          <p:cNvPr id="1323" name="object 1323"/>
          <p:cNvSpPr/>
          <p:nvPr/>
        </p:nvSpPr>
        <p:spPr>
          <a:xfrm>
            <a:off x="2011142" y="4417729"/>
            <a:ext cx="4445" cy="4445"/>
          </a:xfrm>
          <a:custGeom>
            <a:avLst/>
            <a:gdLst/>
            <a:ahLst/>
            <a:cxnLst/>
            <a:rect l="l" t="t" r="r" b="b"/>
            <a:pathLst>
              <a:path w="4444" h="4445">
                <a:moveTo>
                  <a:pt x="1714" y="0"/>
                </a:moveTo>
                <a:lnTo>
                  <a:pt x="152" y="1219"/>
                </a:lnTo>
                <a:lnTo>
                  <a:pt x="0" y="2349"/>
                </a:lnTo>
                <a:lnTo>
                  <a:pt x="1219" y="3911"/>
                </a:lnTo>
                <a:lnTo>
                  <a:pt x="2349" y="4063"/>
                </a:lnTo>
                <a:lnTo>
                  <a:pt x="3898" y="2844"/>
                </a:lnTo>
                <a:lnTo>
                  <a:pt x="4051" y="1714"/>
                </a:lnTo>
                <a:lnTo>
                  <a:pt x="2844" y="152"/>
                </a:lnTo>
                <a:lnTo>
                  <a:pt x="1714" y="0"/>
                </a:lnTo>
                <a:close/>
              </a:path>
            </a:pathLst>
          </a:custGeom>
          <a:solidFill>
            <a:srgbClr val="E1E3E4">
              <a:alpha val="79998"/>
            </a:srgbClr>
          </a:solidFill>
        </p:spPr>
        <p:txBody>
          <a:bodyPr wrap="square" lIns="0" tIns="0" rIns="0" bIns="0" rtlCol="0"/>
          <a:lstStyle/>
          <a:p>
            <a:endParaRPr/>
          </a:p>
        </p:txBody>
      </p:sp>
      <p:sp>
        <p:nvSpPr>
          <p:cNvPr id="1324" name="object 1324"/>
          <p:cNvSpPr/>
          <p:nvPr/>
        </p:nvSpPr>
        <p:spPr>
          <a:xfrm>
            <a:off x="2001373" y="4414166"/>
            <a:ext cx="22225" cy="22225"/>
          </a:xfrm>
          <a:custGeom>
            <a:avLst/>
            <a:gdLst/>
            <a:ahLst/>
            <a:cxnLst/>
            <a:rect l="l" t="t" r="r" b="b"/>
            <a:pathLst>
              <a:path w="22225" h="22225">
                <a:moveTo>
                  <a:pt x="9255" y="0"/>
                </a:moveTo>
                <a:lnTo>
                  <a:pt x="669" y="6603"/>
                </a:lnTo>
                <a:lnTo>
                  <a:pt x="116" y="10921"/>
                </a:lnTo>
                <a:lnTo>
                  <a:pt x="0" y="12903"/>
                </a:lnTo>
                <a:lnTo>
                  <a:pt x="6486" y="21323"/>
                </a:lnTo>
                <a:lnTo>
                  <a:pt x="12633" y="22110"/>
                </a:lnTo>
                <a:lnTo>
                  <a:pt x="18477" y="17614"/>
                </a:lnTo>
                <a:lnTo>
                  <a:pt x="12430" y="17614"/>
                </a:lnTo>
                <a:lnTo>
                  <a:pt x="8035" y="17043"/>
                </a:lnTo>
                <a:lnTo>
                  <a:pt x="3311" y="10921"/>
                </a:lnTo>
                <a:lnTo>
                  <a:pt x="3883" y="6527"/>
                </a:lnTo>
                <a:lnTo>
                  <a:pt x="10017" y="1803"/>
                </a:lnTo>
                <a:lnTo>
                  <a:pt x="16185" y="1803"/>
                </a:lnTo>
                <a:lnTo>
                  <a:pt x="15401" y="787"/>
                </a:lnTo>
                <a:lnTo>
                  <a:pt x="9255" y="0"/>
                </a:lnTo>
                <a:close/>
              </a:path>
              <a:path w="22225" h="22225">
                <a:moveTo>
                  <a:pt x="16185" y="1803"/>
                </a:moveTo>
                <a:lnTo>
                  <a:pt x="10017" y="1803"/>
                </a:lnTo>
                <a:lnTo>
                  <a:pt x="14398" y="2374"/>
                </a:lnTo>
                <a:lnTo>
                  <a:pt x="19123" y="8496"/>
                </a:lnTo>
                <a:lnTo>
                  <a:pt x="18551" y="12903"/>
                </a:lnTo>
                <a:lnTo>
                  <a:pt x="12430" y="17614"/>
                </a:lnTo>
                <a:lnTo>
                  <a:pt x="18477" y="17614"/>
                </a:lnTo>
                <a:lnTo>
                  <a:pt x="21218" y="15506"/>
                </a:lnTo>
                <a:lnTo>
                  <a:pt x="22005" y="9359"/>
                </a:lnTo>
                <a:lnTo>
                  <a:pt x="16185" y="1803"/>
                </a:lnTo>
                <a:close/>
              </a:path>
            </a:pathLst>
          </a:custGeom>
          <a:solidFill>
            <a:srgbClr val="E1E3E4">
              <a:alpha val="79998"/>
            </a:srgbClr>
          </a:solidFill>
        </p:spPr>
        <p:txBody>
          <a:bodyPr wrap="square" lIns="0" tIns="0" rIns="0" bIns="0" rtlCol="0"/>
          <a:lstStyle/>
          <a:p>
            <a:endParaRPr/>
          </a:p>
        </p:txBody>
      </p:sp>
      <p:sp>
        <p:nvSpPr>
          <p:cNvPr id="1325" name="object 1325"/>
          <p:cNvSpPr/>
          <p:nvPr/>
        </p:nvSpPr>
        <p:spPr>
          <a:xfrm>
            <a:off x="2054978" y="4415426"/>
            <a:ext cx="18415" cy="18415"/>
          </a:xfrm>
          <a:custGeom>
            <a:avLst/>
            <a:gdLst/>
            <a:ahLst/>
            <a:cxnLst/>
            <a:rect l="l" t="t" r="r" b="b"/>
            <a:pathLst>
              <a:path w="18414" h="18414">
                <a:moveTo>
                  <a:pt x="14097" y="0"/>
                </a:moveTo>
                <a:lnTo>
                  <a:pt x="4064" y="0"/>
                </a:lnTo>
                <a:lnTo>
                  <a:pt x="0" y="4063"/>
                </a:lnTo>
                <a:lnTo>
                  <a:pt x="0" y="14096"/>
                </a:lnTo>
                <a:lnTo>
                  <a:pt x="4064" y="18173"/>
                </a:lnTo>
                <a:lnTo>
                  <a:pt x="14097" y="18173"/>
                </a:lnTo>
                <a:lnTo>
                  <a:pt x="18161" y="14096"/>
                </a:lnTo>
                <a:lnTo>
                  <a:pt x="18161" y="4063"/>
                </a:lnTo>
                <a:lnTo>
                  <a:pt x="14097" y="0"/>
                </a:lnTo>
                <a:close/>
              </a:path>
            </a:pathLst>
          </a:custGeom>
          <a:solidFill>
            <a:srgbClr val="FFFFFF">
              <a:alpha val="79998"/>
            </a:srgbClr>
          </a:solidFill>
        </p:spPr>
        <p:txBody>
          <a:bodyPr wrap="square" lIns="0" tIns="0" rIns="0" bIns="0" rtlCol="0"/>
          <a:lstStyle/>
          <a:p>
            <a:endParaRPr/>
          </a:p>
        </p:txBody>
      </p:sp>
      <p:sp>
        <p:nvSpPr>
          <p:cNvPr id="1326" name="object 1326"/>
          <p:cNvSpPr/>
          <p:nvPr/>
        </p:nvSpPr>
        <p:spPr>
          <a:xfrm>
            <a:off x="2061549" y="4417926"/>
            <a:ext cx="5080" cy="13970"/>
          </a:xfrm>
          <a:custGeom>
            <a:avLst/>
            <a:gdLst/>
            <a:ahLst/>
            <a:cxnLst/>
            <a:rect l="l" t="t" r="r" b="b"/>
            <a:pathLst>
              <a:path w="5080" h="13970">
                <a:moveTo>
                  <a:pt x="2362" y="12"/>
                </a:moveTo>
                <a:lnTo>
                  <a:pt x="2298" y="685"/>
                </a:lnTo>
                <a:lnTo>
                  <a:pt x="2514" y="1193"/>
                </a:lnTo>
                <a:lnTo>
                  <a:pt x="2158" y="2260"/>
                </a:lnTo>
                <a:lnTo>
                  <a:pt x="1720" y="2768"/>
                </a:lnTo>
                <a:lnTo>
                  <a:pt x="736" y="4076"/>
                </a:lnTo>
                <a:lnTo>
                  <a:pt x="0" y="5181"/>
                </a:lnTo>
                <a:lnTo>
                  <a:pt x="380" y="7924"/>
                </a:lnTo>
                <a:lnTo>
                  <a:pt x="1854" y="8597"/>
                </a:lnTo>
                <a:lnTo>
                  <a:pt x="2476" y="10579"/>
                </a:lnTo>
                <a:lnTo>
                  <a:pt x="2489" y="12738"/>
                </a:lnTo>
                <a:lnTo>
                  <a:pt x="2392" y="13068"/>
                </a:lnTo>
                <a:lnTo>
                  <a:pt x="2209" y="13360"/>
                </a:lnTo>
                <a:lnTo>
                  <a:pt x="2501" y="13322"/>
                </a:lnTo>
                <a:lnTo>
                  <a:pt x="3211" y="13055"/>
                </a:lnTo>
                <a:lnTo>
                  <a:pt x="3809" y="12738"/>
                </a:lnTo>
                <a:lnTo>
                  <a:pt x="3995" y="12560"/>
                </a:lnTo>
                <a:lnTo>
                  <a:pt x="4406" y="12141"/>
                </a:lnTo>
                <a:lnTo>
                  <a:pt x="4724" y="11595"/>
                </a:lnTo>
                <a:lnTo>
                  <a:pt x="4795" y="11239"/>
                </a:lnTo>
                <a:lnTo>
                  <a:pt x="4813" y="9702"/>
                </a:lnTo>
                <a:lnTo>
                  <a:pt x="4559" y="8775"/>
                </a:lnTo>
                <a:lnTo>
                  <a:pt x="3771" y="7251"/>
                </a:lnTo>
                <a:lnTo>
                  <a:pt x="3124" y="6807"/>
                </a:lnTo>
                <a:lnTo>
                  <a:pt x="2654" y="6159"/>
                </a:lnTo>
                <a:lnTo>
                  <a:pt x="1816" y="5067"/>
                </a:lnTo>
                <a:lnTo>
                  <a:pt x="2959" y="3987"/>
                </a:lnTo>
                <a:lnTo>
                  <a:pt x="3649" y="2692"/>
                </a:lnTo>
                <a:lnTo>
                  <a:pt x="2374" y="25"/>
                </a:lnTo>
                <a:close/>
              </a:path>
              <a:path w="5080" h="13970">
                <a:moveTo>
                  <a:pt x="3946" y="12611"/>
                </a:moveTo>
                <a:lnTo>
                  <a:pt x="3759" y="12801"/>
                </a:lnTo>
                <a:lnTo>
                  <a:pt x="3946" y="12611"/>
                </a:lnTo>
                <a:close/>
              </a:path>
              <a:path w="5080" h="13970">
                <a:moveTo>
                  <a:pt x="2235" y="0"/>
                </a:moveTo>
                <a:close/>
              </a:path>
            </a:pathLst>
          </a:custGeom>
          <a:solidFill>
            <a:srgbClr val="75DAEF">
              <a:alpha val="79998"/>
            </a:srgbClr>
          </a:solidFill>
        </p:spPr>
        <p:txBody>
          <a:bodyPr wrap="square" lIns="0" tIns="0" rIns="0" bIns="0" rtlCol="0"/>
          <a:lstStyle/>
          <a:p>
            <a:endParaRPr/>
          </a:p>
        </p:txBody>
      </p:sp>
      <p:sp>
        <p:nvSpPr>
          <p:cNvPr id="1327" name="object 1327"/>
          <p:cNvSpPr/>
          <p:nvPr/>
        </p:nvSpPr>
        <p:spPr>
          <a:xfrm>
            <a:off x="2058484" y="4419156"/>
            <a:ext cx="6985" cy="11430"/>
          </a:xfrm>
          <a:custGeom>
            <a:avLst/>
            <a:gdLst/>
            <a:ahLst/>
            <a:cxnLst/>
            <a:rect l="l" t="t" r="r" b="b"/>
            <a:pathLst>
              <a:path w="6985" h="11429">
                <a:moveTo>
                  <a:pt x="6222" y="0"/>
                </a:moveTo>
                <a:lnTo>
                  <a:pt x="5283" y="723"/>
                </a:lnTo>
                <a:lnTo>
                  <a:pt x="4152" y="1206"/>
                </a:lnTo>
                <a:lnTo>
                  <a:pt x="1447" y="2946"/>
                </a:lnTo>
                <a:lnTo>
                  <a:pt x="0" y="5156"/>
                </a:lnTo>
                <a:lnTo>
                  <a:pt x="2476" y="8623"/>
                </a:lnTo>
                <a:lnTo>
                  <a:pt x="4838" y="8788"/>
                </a:lnTo>
                <a:lnTo>
                  <a:pt x="5816" y="10667"/>
                </a:lnTo>
                <a:lnTo>
                  <a:pt x="5943" y="11023"/>
                </a:lnTo>
                <a:lnTo>
                  <a:pt x="6311" y="10642"/>
                </a:lnTo>
                <a:lnTo>
                  <a:pt x="6578" y="10198"/>
                </a:lnTo>
                <a:lnTo>
                  <a:pt x="6667" y="9029"/>
                </a:lnTo>
                <a:lnTo>
                  <a:pt x="6095" y="8496"/>
                </a:lnTo>
                <a:lnTo>
                  <a:pt x="5206" y="7416"/>
                </a:lnTo>
                <a:lnTo>
                  <a:pt x="4737" y="6781"/>
                </a:lnTo>
                <a:lnTo>
                  <a:pt x="3898" y="4483"/>
                </a:lnTo>
                <a:lnTo>
                  <a:pt x="4724" y="3213"/>
                </a:lnTo>
                <a:lnTo>
                  <a:pt x="6070" y="1358"/>
                </a:lnTo>
                <a:lnTo>
                  <a:pt x="6324" y="749"/>
                </a:lnTo>
                <a:lnTo>
                  <a:pt x="6222" y="0"/>
                </a:lnTo>
                <a:close/>
              </a:path>
            </a:pathLst>
          </a:custGeom>
          <a:solidFill>
            <a:srgbClr val="00BD36">
              <a:alpha val="79998"/>
            </a:srgbClr>
          </a:solidFill>
        </p:spPr>
        <p:txBody>
          <a:bodyPr wrap="square" lIns="0" tIns="0" rIns="0" bIns="0" rtlCol="0"/>
          <a:lstStyle/>
          <a:p>
            <a:endParaRPr/>
          </a:p>
        </p:txBody>
      </p:sp>
      <p:sp>
        <p:nvSpPr>
          <p:cNvPr id="1328" name="object 1328"/>
          <p:cNvSpPr/>
          <p:nvPr/>
        </p:nvSpPr>
        <p:spPr>
          <a:xfrm>
            <a:off x="2062930" y="4416631"/>
            <a:ext cx="5080" cy="12700"/>
          </a:xfrm>
          <a:custGeom>
            <a:avLst/>
            <a:gdLst/>
            <a:ahLst/>
            <a:cxnLst/>
            <a:rect l="l" t="t" r="r" b="b"/>
            <a:pathLst>
              <a:path w="5080" h="12700">
                <a:moveTo>
                  <a:pt x="1663" y="0"/>
                </a:moveTo>
                <a:lnTo>
                  <a:pt x="215" y="546"/>
                </a:lnTo>
                <a:lnTo>
                  <a:pt x="0" y="812"/>
                </a:lnTo>
                <a:lnTo>
                  <a:pt x="419" y="1409"/>
                </a:lnTo>
                <a:lnTo>
                  <a:pt x="850" y="1651"/>
                </a:lnTo>
                <a:lnTo>
                  <a:pt x="1396" y="2476"/>
                </a:lnTo>
                <a:lnTo>
                  <a:pt x="1831" y="2959"/>
                </a:lnTo>
                <a:lnTo>
                  <a:pt x="1701" y="4000"/>
                </a:lnTo>
                <a:lnTo>
                  <a:pt x="1206" y="4483"/>
                </a:lnTo>
                <a:lnTo>
                  <a:pt x="673" y="5524"/>
                </a:lnTo>
                <a:lnTo>
                  <a:pt x="2666" y="8966"/>
                </a:lnTo>
                <a:lnTo>
                  <a:pt x="3060" y="9753"/>
                </a:lnTo>
                <a:lnTo>
                  <a:pt x="3052" y="10477"/>
                </a:lnTo>
                <a:lnTo>
                  <a:pt x="2819" y="11328"/>
                </a:lnTo>
                <a:lnTo>
                  <a:pt x="2260" y="11861"/>
                </a:lnTo>
                <a:lnTo>
                  <a:pt x="2628" y="12407"/>
                </a:lnTo>
                <a:lnTo>
                  <a:pt x="3594" y="12407"/>
                </a:lnTo>
                <a:lnTo>
                  <a:pt x="4787" y="10477"/>
                </a:lnTo>
                <a:lnTo>
                  <a:pt x="4935" y="9829"/>
                </a:lnTo>
                <a:lnTo>
                  <a:pt x="4838" y="7772"/>
                </a:lnTo>
                <a:lnTo>
                  <a:pt x="4038" y="6705"/>
                </a:lnTo>
                <a:lnTo>
                  <a:pt x="3327" y="6400"/>
                </a:lnTo>
                <a:lnTo>
                  <a:pt x="2743" y="5295"/>
                </a:lnTo>
                <a:lnTo>
                  <a:pt x="3200" y="4800"/>
                </a:lnTo>
                <a:lnTo>
                  <a:pt x="3746" y="3683"/>
                </a:lnTo>
                <a:lnTo>
                  <a:pt x="3975" y="2959"/>
                </a:lnTo>
                <a:lnTo>
                  <a:pt x="3162" y="1079"/>
                </a:lnTo>
                <a:lnTo>
                  <a:pt x="1663" y="0"/>
                </a:lnTo>
                <a:close/>
              </a:path>
            </a:pathLst>
          </a:custGeom>
          <a:solidFill>
            <a:srgbClr val="FF79B1">
              <a:alpha val="79998"/>
            </a:srgbClr>
          </a:solidFill>
        </p:spPr>
        <p:txBody>
          <a:bodyPr wrap="square" lIns="0" tIns="0" rIns="0" bIns="0" rtlCol="0"/>
          <a:lstStyle/>
          <a:p>
            <a:endParaRPr/>
          </a:p>
        </p:txBody>
      </p:sp>
      <p:sp>
        <p:nvSpPr>
          <p:cNvPr id="1329" name="object 1329"/>
          <p:cNvSpPr/>
          <p:nvPr/>
        </p:nvSpPr>
        <p:spPr>
          <a:xfrm>
            <a:off x="2058866" y="4419127"/>
            <a:ext cx="3810" cy="3810"/>
          </a:xfrm>
          <a:custGeom>
            <a:avLst/>
            <a:gdLst/>
            <a:ahLst/>
            <a:cxnLst/>
            <a:rect l="l" t="t" r="r" b="b"/>
            <a:pathLst>
              <a:path w="3810" h="3810">
                <a:moveTo>
                  <a:pt x="2578" y="0"/>
                </a:moveTo>
                <a:lnTo>
                  <a:pt x="749" y="0"/>
                </a:lnTo>
                <a:lnTo>
                  <a:pt x="0" y="736"/>
                </a:lnTo>
                <a:lnTo>
                  <a:pt x="0" y="2590"/>
                </a:lnTo>
                <a:lnTo>
                  <a:pt x="749" y="3327"/>
                </a:lnTo>
                <a:lnTo>
                  <a:pt x="2578" y="3327"/>
                </a:lnTo>
                <a:lnTo>
                  <a:pt x="3327" y="2590"/>
                </a:lnTo>
                <a:lnTo>
                  <a:pt x="3327" y="736"/>
                </a:lnTo>
                <a:lnTo>
                  <a:pt x="2578" y="0"/>
                </a:lnTo>
                <a:close/>
              </a:path>
            </a:pathLst>
          </a:custGeom>
          <a:solidFill>
            <a:srgbClr val="E1E3E4">
              <a:alpha val="79998"/>
            </a:srgbClr>
          </a:solidFill>
        </p:spPr>
        <p:txBody>
          <a:bodyPr wrap="square" lIns="0" tIns="0" rIns="0" bIns="0" rtlCol="0"/>
          <a:lstStyle/>
          <a:p>
            <a:endParaRPr/>
          </a:p>
        </p:txBody>
      </p:sp>
      <p:sp>
        <p:nvSpPr>
          <p:cNvPr id="1330" name="object 1330"/>
          <p:cNvSpPr/>
          <p:nvPr/>
        </p:nvSpPr>
        <p:spPr>
          <a:xfrm>
            <a:off x="2054969" y="4415417"/>
            <a:ext cx="18415" cy="18415"/>
          </a:xfrm>
          <a:custGeom>
            <a:avLst/>
            <a:gdLst/>
            <a:ahLst/>
            <a:cxnLst/>
            <a:rect l="l" t="t" r="r" b="b"/>
            <a:pathLst>
              <a:path w="18414" h="18414">
                <a:moveTo>
                  <a:pt x="14097" y="0"/>
                </a:moveTo>
                <a:lnTo>
                  <a:pt x="4064" y="0"/>
                </a:lnTo>
                <a:lnTo>
                  <a:pt x="0" y="4064"/>
                </a:lnTo>
                <a:lnTo>
                  <a:pt x="0" y="14109"/>
                </a:lnTo>
                <a:lnTo>
                  <a:pt x="4064" y="18173"/>
                </a:lnTo>
                <a:lnTo>
                  <a:pt x="14097" y="18173"/>
                </a:lnTo>
                <a:lnTo>
                  <a:pt x="17653" y="14617"/>
                </a:lnTo>
                <a:lnTo>
                  <a:pt x="4660" y="14617"/>
                </a:lnTo>
                <a:lnTo>
                  <a:pt x="1765" y="11709"/>
                </a:lnTo>
                <a:lnTo>
                  <a:pt x="1765" y="4546"/>
                </a:lnTo>
                <a:lnTo>
                  <a:pt x="4660" y="1638"/>
                </a:lnTo>
                <a:lnTo>
                  <a:pt x="15735" y="1638"/>
                </a:lnTo>
                <a:lnTo>
                  <a:pt x="14097" y="0"/>
                </a:lnTo>
                <a:close/>
              </a:path>
              <a:path w="18414" h="18414">
                <a:moveTo>
                  <a:pt x="15735" y="1638"/>
                </a:moveTo>
                <a:lnTo>
                  <a:pt x="11849" y="1638"/>
                </a:lnTo>
                <a:lnTo>
                  <a:pt x="14744" y="4546"/>
                </a:lnTo>
                <a:lnTo>
                  <a:pt x="14744" y="11709"/>
                </a:lnTo>
                <a:lnTo>
                  <a:pt x="11849" y="14617"/>
                </a:lnTo>
                <a:lnTo>
                  <a:pt x="17653" y="14617"/>
                </a:lnTo>
                <a:lnTo>
                  <a:pt x="18161" y="14109"/>
                </a:lnTo>
                <a:lnTo>
                  <a:pt x="18161" y="4064"/>
                </a:lnTo>
                <a:lnTo>
                  <a:pt x="15735" y="1638"/>
                </a:lnTo>
                <a:close/>
              </a:path>
            </a:pathLst>
          </a:custGeom>
          <a:solidFill>
            <a:srgbClr val="E1E3E4">
              <a:alpha val="79998"/>
            </a:srgbClr>
          </a:solidFill>
        </p:spPr>
        <p:txBody>
          <a:bodyPr wrap="square" lIns="0" tIns="0" rIns="0" bIns="0" rtlCol="0"/>
          <a:lstStyle/>
          <a:p>
            <a:endParaRPr/>
          </a:p>
        </p:txBody>
      </p:sp>
      <p:sp>
        <p:nvSpPr>
          <p:cNvPr id="1331" name="object 1331"/>
          <p:cNvSpPr/>
          <p:nvPr/>
        </p:nvSpPr>
        <p:spPr>
          <a:xfrm>
            <a:off x="2027634" y="4436416"/>
            <a:ext cx="20955" cy="20955"/>
          </a:xfrm>
          <a:custGeom>
            <a:avLst/>
            <a:gdLst/>
            <a:ahLst/>
            <a:cxnLst/>
            <a:rect l="l" t="t" r="r" b="b"/>
            <a:pathLst>
              <a:path w="20955" h="20954">
                <a:moveTo>
                  <a:pt x="10909" y="0"/>
                </a:moveTo>
                <a:lnTo>
                  <a:pt x="5321" y="1295"/>
                </a:lnTo>
                <a:lnTo>
                  <a:pt x="0" y="9817"/>
                </a:lnTo>
                <a:lnTo>
                  <a:pt x="1308" y="15417"/>
                </a:lnTo>
                <a:lnTo>
                  <a:pt x="9829" y="20726"/>
                </a:lnTo>
                <a:lnTo>
                  <a:pt x="15430" y="19431"/>
                </a:lnTo>
                <a:lnTo>
                  <a:pt x="20739" y="10909"/>
                </a:lnTo>
                <a:lnTo>
                  <a:pt x="19443" y="5308"/>
                </a:lnTo>
                <a:lnTo>
                  <a:pt x="10909" y="0"/>
                </a:lnTo>
                <a:close/>
              </a:path>
            </a:pathLst>
          </a:custGeom>
          <a:solidFill>
            <a:srgbClr val="FFFFFF">
              <a:alpha val="79998"/>
            </a:srgbClr>
          </a:solidFill>
        </p:spPr>
        <p:txBody>
          <a:bodyPr wrap="square" lIns="0" tIns="0" rIns="0" bIns="0" rtlCol="0"/>
          <a:lstStyle/>
          <a:p>
            <a:endParaRPr/>
          </a:p>
        </p:txBody>
      </p:sp>
      <p:sp>
        <p:nvSpPr>
          <p:cNvPr id="1332" name="object 1332"/>
          <p:cNvSpPr/>
          <p:nvPr/>
        </p:nvSpPr>
        <p:spPr>
          <a:xfrm>
            <a:off x="2032337" y="4442993"/>
            <a:ext cx="12065" cy="8255"/>
          </a:xfrm>
          <a:custGeom>
            <a:avLst/>
            <a:gdLst/>
            <a:ahLst/>
            <a:cxnLst/>
            <a:rect l="l" t="t" r="r" b="b"/>
            <a:pathLst>
              <a:path w="12064" h="8254">
                <a:moveTo>
                  <a:pt x="11456" y="5410"/>
                </a:moveTo>
                <a:lnTo>
                  <a:pt x="7048" y="5410"/>
                </a:lnTo>
                <a:lnTo>
                  <a:pt x="9055" y="5930"/>
                </a:lnTo>
                <a:lnTo>
                  <a:pt x="9651" y="6172"/>
                </a:lnTo>
                <a:lnTo>
                  <a:pt x="10539" y="6794"/>
                </a:lnTo>
                <a:lnTo>
                  <a:pt x="10756" y="6921"/>
                </a:lnTo>
                <a:lnTo>
                  <a:pt x="11112" y="7302"/>
                </a:lnTo>
                <a:lnTo>
                  <a:pt x="11175" y="7480"/>
                </a:lnTo>
                <a:lnTo>
                  <a:pt x="11264" y="7632"/>
                </a:lnTo>
                <a:lnTo>
                  <a:pt x="11389" y="7302"/>
                </a:lnTo>
                <a:lnTo>
                  <a:pt x="11486" y="6921"/>
                </a:lnTo>
                <a:lnTo>
                  <a:pt x="11549" y="5778"/>
                </a:lnTo>
                <a:lnTo>
                  <a:pt x="11456" y="5410"/>
                </a:lnTo>
                <a:close/>
              </a:path>
              <a:path w="12064" h="8254">
                <a:moveTo>
                  <a:pt x="1333" y="0"/>
                </a:moveTo>
                <a:lnTo>
                  <a:pt x="914" y="0"/>
                </a:lnTo>
                <a:lnTo>
                  <a:pt x="368" y="152"/>
                </a:lnTo>
                <a:lnTo>
                  <a:pt x="110" y="342"/>
                </a:lnTo>
                <a:lnTo>
                  <a:pt x="0" y="635"/>
                </a:lnTo>
                <a:lnTo>
                  <a:pt x="558" y="838"/>
                </a:lnTo>
                <a:lnTo>
                  <a:pt x="1104" y="927"/>
                </a:lnTo>
                <a:lnTo>
                  <a:pt x="1816" y="1790"/>
                </a:lnTo>
                <a:lnTo>
                  <a:pt x="2651" y="4076"/>
                </a:lnTo>
                <a:lnTo>
                  <a:pt x="3174" y="5181"/>
                </a:lnTo>
                <a:lnTo>
                  <a:pt x="5689" y="6299"/>
                </a:lnTo>
                <a:lnTo>
                  <a:pt x="7048" y="5410"/>
                </a:lnTo>
                <a:lnTo>
                  <a:pt x="11456" y="5410"/>
                </a:lnTo>
                <a:lnTo>
                  <a:pt x="11366" y="5054"/>
                </a:lnTo>
                <a:lnTo>
                  <a:pt x="11074" y="4533"/>
                </a:lnTo>
                <a:lnTo>
                  <a:pt x="10579" y="4076"/>
                </a:lnTo>
                <a:lnTo>
                  <a:pt x="9692" y="3568"/>
                </a:lnTo>
                <a:lnTo>
                  <a:pt x="4025" y="3568"/>
                </a:lnTo>
                <a:lnTo>
                  <a:pt x="3708" y="2032"/>
                </a:lnTo>
                <a:lnTo>
                  <a:pt x="3022" y="825"/>
                </a:lnTo>
                <a:lnTo>
                  <a:pt x="2654" y="342"/>
                </a:lnTo>
                <a:lnTo>
                  <a:pt x="2235" y="177"/>
                </a:lnTo>
                <a:lnTo>
                  <a:pt x="1650" y="38"/>
                </a:lnTo>
                <a:lnTo>
                  <a:pt x="1333" y="0"/>
                </a:lnTo>
                <a:close/>
              </a:path>
              <a:path w="12064" h="8254">
                <a:moveTo>
                  <a:pt x="11549" y="5778"/>
                </a:moveTo>
                <a:lnTo>
                  <a:pt x="11607" y="6007"/>
                </a:lnTo>
                <a:lnTo>
                  <a:pt x="11549" y="5778"/>
                </a:lnTo>
                <a:close/>
              </a:path>
              <a:path w="12064" h="8254">
                <a:moveTo>
                  <a:pt x="6908" y="3060"/>
                </a:moveTo>
                <a:lnTo>
                  <a:pt x="6184" y="3378"/>
                </a:lnTo>
                <a:lnTo>
                  <a:pt x="4025" y="3568"/>
                </a:lnTo>
                <a:lnTo>
                  <a:pt x="9692" y="3568"/>
                </a:lnTo>
                <a:lnTo>
                  <a:pt x="9537" y="3479"/>
                </a:lnTo>
                <a:lnTo>
                  <a:pt x="8623" y="3200"/>
                </a:lnTo>
                <a:lnTo>
                  <a:pt x="6908" y="3060"/>
                </a:lnTo>
                <a:close/>
              </a:path>
            </a:pathLst>
          </a:custGeom>
          <a:solidFill>
            <a:srgbClr val="75DAEF">
              <a:alpha val="79998"/>
            </a:srgbClr>
          </a:solidFill>
        </p:spPr>
        <p:txBody>
          <a:bodyPr wrap="square" lIns="0" tIns="0" rIns="0" bIns="0" rtlCol="0"/>
          <a:lstStyle/>
          <a:p>
            <a:endParaRPr/>
          </a:p>
        </p:txBody>
      </p:sp>
      <p:sp>
        <p:nvSpPr>
          <p:cNvPr id="1333" name="object 1333"/>
          <p:cNvSpPr/>
          <p:nvPr/>
        </p:nvSpPr>
        <p:spPr>
          <a:xfrm>
            <a:off x="2033747" y="4443401"/>
            <a:ext cx="9525" cy="8255"/>
          </a:xfrm>
          <a:custGeom>
            <a:avLst/>
            <a:gdLst/>
            <a:ahLst/>
            <a:cxnLst/>
            <a:rect l="l" t="t" r="r" b="b"/>
            <a:pathLst>
              <a:path w="9525" h="8254">
                <a:moveTo>
                  <a:pt x="63" y="0"/>
                </a:moveTo>
                <a:lnTo>
                  <a:pt x="190" y="1181"/>
                </a:lnTo>
                <a:lnTo>
                  <a:pt x="0" y="2400"/>
                </a:lnTo>
                <a:lnTo>
                  <a:pt x="6" y="2971"/>
                </a:lnTo>
                <a:lnTo>
                  <a:pt x="131" y="5816"/>
                </a:lnTo>
                <a:lnTo>
                  <a:pt x="1142" y="8013"/>
                </a:lnTo>
                <a:lnTo>
                  <a:pt x="5397" y="7721"/>
                </a:lnTo>
                <a:lnTo>
                  <a:pt x="6781" y="5816"/>
                </a:lnTo>
                <a:lnTo>
                  <a:pt x="9216" y="5816"/>
                </a:lnTo>
                <a:lnTo>
                  <a:pt x="9156" y="5549"/>
                </a:lnTo>
                <a:lnTo>
                  <a:pt x="8902" y="5092"/>
                </a:lnTo>
                <a:lnTo>
                  <a:pt x="8560" y="4838"/>
                </a:lnTo>
                <a:lnTo>
                  <a:pt x="5041" y="4838"/>
                </a:lnTo>
                <a:lnTo>
                  <a:pt x="2628" y="4330"/>
                </a:lnTo>
                <a:lnTo>
                  <a:pt x="1993" y="2971"/>
                </a:lnTo>
                <a:lnTo>
                  <a:pt x="1130" y="825"/>
                </a:lnTo>
                <a:lnTo>
                  <a:pt x="749" y="304"/>
                </a:lnTo>
                <a:lnTo>
                  <a:pt x="63" y="0"/>
                </a:lnTo>
                <a:close/>
              </a:path>
              <a:path w="9525" h="8254">
                <a:moveTo>
                  <a:pt x="9216" y="5816"/>
                </a:moveTo>
                <a:lnTo>
                  <a:pt x="6781" y="5816"/>
                </a:lnTo>
                <a:lnTo>
                  <a:pt x="8902" y="5981"/>
                </a:lnTo>
                <a:lnTo>
                  <a:pt x="9270" y="6057"/>
                </a:lnTo>
                <a:lnTo>
                  <a:pt x="9216" y="5816"/>
                </a:lnTo>
                <a:close/>
              </a:path>
              <a:path w="9525" h="8254">
                <a:moveTo>
                  <a:pt x="7962" y="4394"/>
                </a:moveTo>
                <a:lnTo>
                  <a:pt x="7213" y="4597"/>
                </a:lnTo>
                <a:lnTo>
                  <a:pt x="5829" y="4775"/>
                </a:lnTo>
                <a:lnTo>
                  <a:pt x="5041" y="4838"/>
                </a:lnTo>
                <a:lnTo>
                  <a:pt x="8560" y="4838"/>
                </a:lnTo>
                <a:lnTo>
                  <a:pt x="7962" y="4394"/>
                </a:lnTo>
                <a:close/>
              </a:path>
            </a:pathLst>
          </a:custGeom>
          <a:solidFill>
            <a:srgbClr val="00BD36">
              <a:alpha val="79998"/>
            </a:srgbClr>
          </a:solidFill>
        </p:spPr>
        <p:txBody>
          <a:bodyPr wrap="square" lIns="0" tIns="0" rIns="0" bIns="0" rtlCol="0"/>
          <a:lstStyle/>
          <a:p>
            <a:endParaRPr/>
          </a:p>
        </p:txBody>
      </p:sp>
      <p:sp>
        <p:nvSpPr>
          <p:cNvPr id="1334" name="object 1334"/>
          <p:cNvSpPr/>
          <p:nvPr/>
        </p:nvSpPr>
        <p:spPr>
          <a:xfrm>
            <a:off x="2031359" y="4441446"/>
            <a:ext cx="12065" cy="6985"/>
          </a:xfrm>
          <a:custGeom>
            <a:avLst/>
            <a:gdLst/>
            <a:ahLst/>
            <a:cxnLst/>
            <a:rect l="l" t="t" r="r" b="b"/>
            <a:pathLst>
              <a:path w="12064" h="6985">
                <a:moveTo>
                  <a:pt x="11286" y="4597"/>
                </a:moveTo>
                <a:lnTo>
                  <a:pt x="8393" y="4597"/>
                </a:lnTo>
                <a:lnTo>
                  <a:pt x="9358" y="4686"/>
                </a:lnTo>
                <a:lnTo>
                  <a:pt x="9841" y="5016"/>
                </a:lnTo>
                <a:lnTo>
                  <a:pt x="10476" y="5715"/>
                </a:lnTo>
                <a:lnTo>
                  <a:pt x="10628" y="6477"/>
                </a:lnTo>
                <a:lnTo>
                  <a:pt x="11200" y="6464"/>
                </a:lnTo>
                <a:lnTo>
                  <a:pt x="11403" y="6375"/>
                </a:lnTo>
                <a:lnTo>
                  <a:pt x="11784" y="5638"/>
                </a:lnTo>
                <a:lnTo>
                  <a:pt x="11286" y="4597"/>
                </a:lnTo>
                <a:close/>
              </a:path>
              <a:path w="12064" h="6985">
                <a:moveTo>
                  <a:pt x="5185" y="2120"/>
                </a:moveTo>
                <a:lnTo>
                  <a:pt x="2869" y="2120"/>
                </a:lnTo>
                <a:lnTo>
                  <a:pt x="3656" y="2794"/>
                </a:lnTo>
                <a:lnTo>
                  <a:pt x="3808" y="3467"/>
                </a:lnTo>
                <a:lnTo>
                  <a:pt x="4418" y="4483"/>
                </a:lnTo>
                <a:lnTo>
                  <a:pt x="4939" y="4978"/>
                </a:lnTo>
                <a:lnTo>
                  <a:pt x="6259" y="5245"/>
                </a:lnTo>
                <a:lnTo>
                  <a:pt x="6869" y="5118"/>
                </a:lnTo>
                <a:lnTo>
                  <a:pt x="7923" y="4826"/>
                </a:lnTo>
                <a:lnTo>
                  <a:pt x="8393" y="4597"/>
                </a:lnTo>
                <a:lnTo>
                  <a:pt x="11286" y="4597"/>
                </a:lnTo>
                <a:lnTo>
                  <a:pt x="10806" y="3594"/>
                </a:lnTo>
                <a:lnTo>
                  <a:pt x="10260" y="3073"/>
                </a:lnTo>
                <a:lnTo>
                  <a:pt x="9623" y="2679"/>
                </a:lnTo>
                <a:lnTo>
                  <a:pt x="6564" y="2679"/>
                </a:lnTo>
                <a:lnTo>
                  <a:pt x="5307" y="2590"/>
                </a:lnTo>
                <a:lnTo>
                  <a:pt x="5185" y="2120"/>
                </a:lnTo>
                <a:close/>
              </a:path>
              <a:path w="12064" h="6985">
                <a:moveTo>
                  <a:pt x="8507" y="2133"/>
                </a:moveTo>
                <a:lnTo>
                  <a:pt x="7199" y="2235"/>
                </a:lnTo>
                <a:lnTo>
                  <a:pt x="6564" y="2679"/>
                </a:lnTo>
                <a:lnTo>
                  <a:pt x="9623" y="2679"/>
                </a:lnTo>
                <a:lnTo>
                  <a:pt x="9130" y="2374"/>
                </a:lnTo>
                <a:lnTo>
                  <a:pt x="8507" y="2133"/>
                </a:lnTo>
                <a:close/>
              </a:path>
              <a:path w="12064" h="6985">
                <a:moveTo>
                  <a:pt x="1954" y="0"/>
                </a:moveTo>
                <a:lnTo>
                  <a:pt x="240" y="723"/>
                </a:lnTo>
                <a:lnTo>
                  <a:pt x="0" y="1955"/>
                </a:lnTo>
                <a:lnTo>
                  <a:pt x="49" y="2540"/>
                </a:lnTo>
                <a:lnTo>
                  <a:pt x="786" y="2514"/>
                </a:lnTo>
                <a:lnTo>
                  <a:pt x="1218" y="2273"/>
                </a:lnTo>
                <a:lnTo>
                  <a:pt x="2340" y="2222"/>
                </a:lnTo>
                <a:lnTo>
                  <a:pt x="2869" y="2120"/>
                </a:lnTo>
                <a:lnTo>
                  <a:pt x="5185" y="2120"/>
                </a:lnTo>
                <a:lnTo>
                  <a:pt x="5142" y="1955"/>
                </a:lnTo>
                <a:lnTo>
                  <a:pt x="4481" y="889"/>
                </a:lnTo>
                <a:lnTo>
                  <a:pt x="3973" y="304"/>
                </a:lnTo>
                <a:lnTo>
                  <a:pt x="1954" y="0"/>
                </a:lnTo>
                <a:close/>
              </a:path>
            </a:pathLst>
          </a:custGeom>
          <a:solidFill>
            <a:srgbClr val="FF79B1">
              <a:alpha val="79998"/>
            </a:srgbClr>
          </a:solidFill>
        </p:spPr>
        <p:txBody>
          <a:bodyPr wrap="square" lIns="0" tIns="0" rIns="0" bIns="0" rtlCol="0"/>
          <a:lstStyle/>
          <a:p>
            <a:endParaRPr/>
          </a:p>
        </p:txBody>
      </p:sp>
      <p:sp>
        <p:nvSpPr>
          <p:cNvPr id="1335" name="object 1335"/>
          <p:cNvSpPr/>
          <p:nvPr/>
        </p:nvSpPr>
        <p:spPr>
          <a:xfrm>
            <a:off x="2031086" y="4445913"/>
            <a:ext cx="3810" cy="3810"/>
          </a:xfrm>
          <a:custGeom>
            <a:avLst/>
            <a:gdLst/>
            <a:ahLst/>
            <a:cxnLst/>
            <a:rect l="l" t="t" r="r" b="b"/>
            <a:pathLst>
              <a:path w="3810" h="3810">
                <a:moveTo>
                  <a:pt x="2006" y="0"/>
                </a:moveTo>
                <a:lnTo>
                  <a:pt x="977" y="228"/>
                </a:lnTo>
                <a:lnTo>
                  <a:pt x="0" y="1790"/>
                </a:lnTo>
                <a:lnTo>
                  <a:pt x="241" y="2819"/>
                </a:lnTo>
                <a:lnTo>
                  <a:pt x="1803" y="3784"/>
                </a:lnTo>
                <a:lnTo>
                  <a:pt x="2819" y="3556"/>
                </a:lnTo>
                <a:lnTo>
                  <a:pt x="3797" y="1993"/>
                </a:lnTo>
                <a:lnTo>
                  <a:pt x="3555" y="965"/>
                </a:lnTo>
                <a:lnTo>
                  <a:pt x="2006" y="0"/>
                </a:lnTo>
                <a:close/>
              </a:path>
            </a:pathLst>
          </a:custGeom>
          <a:solidFill>
            <a:srgbClr val="E1E3E4">
              <a:alpha val="79998"/>
            </a:srgbClr>
          </a:solidFill>
        </p:spPr>
        <p:txBody>
          <a:bodyPr wrap="square" lIns="0" tIns="0" rIns="0" bIns="0" rtlCol="0"/>
          <a:lstStyle/>
          <a:p>
            <a:endParaRPr/>
          </a:p>
        </p:txBody>
      </p:sp>
      <p:sp>
        <p:nvSpPr>
          <p:cNvPr id="1336" name="object 1336"/>
          <p:cNvSpPr/>
          <p:nvPr/>
        </p:nvSpPr>
        <p:spPr>
          <a:xfrm>
            <a:off x="2027641" y="4436427"/>
            <a:ext cx="20955" cy="20955"/>
          </a:xfrm>
          <a:custGeom>
            <a:avLst/>
            <a:gdLst/>
            <a:ahLst/>
            <a:cxnLst/>
            <a:rect l="l" t="t" r="r" b="b"/>
            <a:pathLst>
              <a:path w="20955" h="20954">
                <a:moveTo>
                  <a:pt x="10909" y="0"/>
                </a:moveTo>
                <a:lnTo>
                  <a:pt x="5308" y="1295"/>
                </a:lnTo>
                <a:lnTo>
                  <a:pt x="0" y="9804"/>
                </a:lnTo>
                <a:lnTo>
                  <a:pt x="1295" y="15417"/>
                </a:lnTo>
                <a:lnTo>
                  <a:pt x="9817" y="20713"/>
                </a:lnTo>
                <a:lnTo>
                  <a:pt x="15417" y="19418"/>
                </a:lnTo>
                <a:lnTo>
                  <a:pt x="16331" y="17957"/>
                </a:lnTo>
                <a:lnTo>
                  <a:pt x="8724" y="17957"/>
                </a:lnTo>
                <a:lnTo>
                  <a:pt x="2641" y="14173"/>
                </a:lnTo>
                <a:lnTo>
                  <a:pt x="1701" y="10159"/>
                </a:lnTo>
                <a:lnTo>
                  <a:pt x="5499" y="4076"/>
                </a:lnTo>
                <a:lnTo>
                  <a:pt x="9499" y="3149"/>
                </a:lnTo>
                <a:lnTo>
                  <a:pt x="15977" y="3149"/>
                </a:lnTo>
                <a:lnTo>
                  <a:pt x="10909" y="0"/>
                </a:lnTo>
                <a:close/>
              </a:path>
              <a:path w="20955" h="20954">
                <a:moveTo>
                  <a:pt x="15977" y="3149"/>
                </a:moveTo>
                <a:lnTo>
                  <a:pt x="9499" y="3149"/>
                </a:lnTo>
                <a:lnTo>
                  <a:pt x="15582" y="6934"/>
                </a:lnTo>
                <a:lnTo>
                  <a:pt x="16510" y="10934"/>
                </a:lnTo>
                <a:lnTo>
                  <a:pt x="12725" y="17030"/>
                </a:lnTo>
                <a:lnTo>
                  <a:pt x="8724" y="17957"/>
                </a:lnTo>
                <a:lnTo>
                  <a:pt x="16331" y="17957"/>
                </a:lnTo>
                <a:lnTo>
                  <a:pt x="20739" y="10909"/>
                </a:lnTo>
                <a:lnTo>
                  <a:pt x="19431" y="5295"/>
                </a:lnTo>
                <a:lnTo>
                  <a:pt x="15977" y="3149"/>
                </a:lnTo>
                <a:close/>
              </a:path>
            </a:pathLst>
          </a:custGeom>
          <a:solidFill>
            <a:srgbClr val="E1E3E4">
              <a:alpha val="79998"/>
            </a:srgbClr>
          </a:solidFill>
        </p:spPr>
        <p:txBody>
          <a:bodyPr wrap="square" lIns="0" tIns="0" rIns="0" bIns="0" rtlCol="0"/>
          <a:lstStyle/>
          <a:p>
            <a:endParaRPr/>
          </a:p>
        </p:txBody>
      </p:sp>
      <p:sp>
        <p:nvSpPr>
          <p:cNvPr id="1337" name="object 1337"/>
          <p:cNvSpPr/>
          <p:nvPr/>
        </p:nvSpPr>
        <p:spPr>
          <a:xfrm>
            <a:off x="2107918" y="4410685"/>
            <a:ext cx="20320" cy="20320"/>
          </a:xfrm>
          <a:custGeom>
            <a:avLst/>
            <a:gdLst/>
            <a:ahLst/>
            <a:cxnLst/>
            <a:rect l="l" t="t" r="r" b="b"/>
            <a:pathLst>
              <a:path w="20319" h="20320">
                <a:moveTo>
                  <a:pt x="12458" y="0"/>
                </a:moveTo>
                <a:lnTo>
                  <a:pt x="2794" y="2730"/>
                </a:lnTo>
                <a:lnTo>
                  <a:pt x="0" y="7759"/>
                </a:lnTo>
                <a:lnTo>
                  <a:pt x="2730" y="17398"/>
                </a:lnTo>
                <a:lnTo>
                  <a:pt x="7747" y="20218"/>
                </a:lnTo>
                <a:lnTo>
                  <a:pt x="17399" y="17475"/>
                </a:lnTo>
                <a:lnTo>
                  <a:pt x="20205" y="12458"/>
                </a:lnTo>
                <a:lnTo>
                  <a:pt x="17475" y="2806"/>
                </a:lnTo>
                <a:lnTo>
                  <a:pt x="12458" y="0"/>
                </a:lnTo>
                <a:close/>
              </a:path>
            </a:pathLst>
          </a:custGeom>
          <a:solidFill>
            <a:srgbClr val="FFFFFF">
              <a:alpha val="79998"/>
            </a:srgbClr>
          </a:solidFill>
        </p:spPr>
        <p:txBody>
          <a:bodyPr wrap="square" lIns="0" tIns="0" rIns="0" bIns="0" rtlCol="0"/>
          <a:lstStyle/>
          <a:p>
            <a:endParaRPr/>
          </a:p>
        </p:txBody>
      </p:sp>
      <p:sp>
        <p:nvSpPr>
          <p:cNvPr id="1338" name="object 1338"/>
          <p:cNvSpPr/>
          <p:nvPr/>
        </p:nvSpPr>
        <p:spPr>
          <a:xfrm>
            <a:off x="2111400" y="4418015"/>
            <a:ext cx="13335" cy="6350"/>
          </a:xfrm>
          <a:custGeom>
            <a:avLst/>
            <a:gdLst/>
            <a:ahLst/>
            <a:cxnLst/>
            <a:rect l="l" t="t" r="r" b="b"/>
            <a:pathLst>
              <a:path w="13335" h="6350">
                <a:moveTo>
                  <a:pt x="0" y="4330"/>
                </a:moveTo>
                <a:lnTo>
                  <a:pt x="127" y="4597"/>
                </a:lnTo>
                <a:lnTo>
                  <a:pt x="368" y="4978"/>
                </a:lnTo>
                <a:lnTo>
                  <a:pt x="1063" y="5715"/>
                </a:lnTo>
                <a:lnTo>
                  <a:pt x="1213" y="5778"/>
                </a:lnTo>
                <a:lnTo>
                  <a:pt x="1663" y="6070"/>
                </a:lnTo>
                <a:lnTo>
                  <a:pt x="2120" y="6223"/>
                </a:lnTo>
                <a:lnTo>
                  <a:pt x="2387" y="6273"/>
                </a:lnTo>
                <a:lnTo>
                  <a:pt x="3111" y="6223"/>
                </a:lnTo>
                <a:lnTo>
                  <a:pt x="4241" y="5854"/>
                </a:lnTo>
                <a:lnTo>
                  <a:pt x="5054" y="5346"/>
                </a:lnTo>
                <a:lnTo>
                  <a:pt x="6024" y="4445"/>
                </a:lnTo>
                <a:lnTo>
                  <a:pt x="368" y="4445"/>
                </a:lnTo>
                <a:lnTo>
                  <a:pt x="0" y="4330"/>
                </a:lnTo>
                <a:close/>
              </a:path>
              <a:path w="13335" h="6350">
                <a:moveTo>
                  <a:pt x="7277" y="0"/>
                </a:moveTo>
                <a:lnTo>
                  <a:pt x="4749" y="1104"/>
                </a:lnTo>
                <a:lnTo>
                  <a:pt x="4524" y="2514"/>
                </a:lnTo>
                <a:lnTo>
                  <a:pt x="4399" y="2755"/>
                </a:lnTo>
                <a:lnTo>
                  <a:pt x="2755" y="3835"/>
                </a:lnTo>
                <a:lnTo>
                  <a:pt x="2159" y="4127"/>
                </a:lnTo>
                <a:lnTo>
                  <a:pt x="1219" y="4330"/>
                </a:lnTo>
                <a:lnTo>
                  <a:pt x="876" y="4445"/>
                </a:lnTo>
                <a:lnTo>
                  <a:pt x="6024" y="4445"/>
                </a:lnTo>
                <a:lnTo>
                  <a:pt x="6216" y="4267"/>
                </a:lnTo>
                <a:lnTo>
                  <a:pt x="6330" y="4127"/>
                </a:lnTo>
                <a:lnTo>
                  <a:pt x="6578" y="3441"/>
                </a:lnTo>
                <a:lnTo>
                  <a:pt x="7874" y="1714"/>
                </a:lnTo>
                <a:lnTo>
                  <a:pt x="12664" y="1714"/>
                </a:lnTo>
                <a:lnTo>
                  <a:pt x="12767" y="1549"/>
                </a:lnTo>
                <a:lnTo>
                  <a:pt x="12847" y="1320"/>
                </a:lnTo>
                <a:lnTo>
                  <a:pt x="11798" y="1320"/>
                </a:lnTo>
                <a:lnTo>
                  <a:pt x="10680" y="1270"/>
                </a:lnTo>
                <a:lnTo>
                  <a:pt x="9318" y="685"/>
                </a:lnTo>
                <a:lnTo>
                  <a:pt x="8534" y="381"/>
                </a:lnTo>
                <a:lnTo>
                  <a:pt x="7277" y="0"/>
                </a:lnTo>
                <a:close/>
              </a:path>
              <a:path w="13335" h="6350">
                <a:moveTo>
                  <a:pt x="12664" y="1714"/>
                </a:moveTo>
                <a:lnTo>
                  <a:pt x="7874" y="1714"/>
                </a:lnTo>
                <a:lnTo>
                  <a:pt x="9245" y="2514"/>
                </a:lnTo>
                <a:lnTo>
                  <a:pt x="10591" y="2806"/>
                </a:lnTo>
                <a:lnTo>
                  <a:pt x="11201" y="2870"/>
                </a:lnTo>
                <a:lnTo>
                  <a:pt x="11595" y="2667"/>
                </a:lnTo>
                <a:lnTo>
                  <a:pt x="12230" y="2209"/>
                </a:lnTo>
                <a:lnTo>
                  <a:pt x="12509" y="1930"/>
                </a:lnTo>
                <a:lnTo>
                  <a:pt x="12664" y="1714"/>
                </a:lnTo>
                <a:close/>
              </a:path>
              <a:path w="13335" h="6350">
                <a:moveTo>
                  <a:pt x="12854" y="723"/>
                </a:moveTo>
                <a:lnTo>
                  <a:pt x="12715" y="723"/>
                </a:lnTo>
                <a:lnTo>
                  <a:pt x="12230" y="977"/>
                </a:lnTo>
                <a:lnTo>
                  <a:pt x="11798" y="1320"/>
                </a:lnTo>
                <a:lnTo>
                  <a:pt x="12847" y="1320"/>
                </a:lnTo>
                <a:lnTo>
                  <a:pt x="12854" y="723"/>
                </a:lnTo>
                <a:close/>
              </a:path>
              <a:path w="13335" h="6350">
                <a:moveTo>
                  <a:pt x="12763" y="698"/>
                </a:moveTo>
                <a:close/>
              </a:path>
              <a:path w="13335" h="6350">
                <a:moveTo>
                  <a:pt x="12850" y="714"/>
                </a:moveTo>
                <a:close/>
              </a:path>
            </a:pathLst>
          </a:custGeom>
          <a:solidFill>
            <a:srgbClr val="75DAEF">
              <a:alpha val="79998"/>
            </a:srgbClr>
          </a:solidFill>
        </p:spPr>
        <p:txBody>
          <a:bodyPr wrap="square" lIns="0" tIns="0" rIns="0" bIns="0" rtlCol="0"/>
          <a:lstStyle/>
          <a:p>
            <a:endParaRPr/>
          </a:p>
        </p:txBody>
      </p:sp>
      <p:sp>
        <p:nvSpPr>
          <p:cNvPr id="1339" name="object 1339"/>
          <p:cNvSpPr/>
          <p:nvPr/>
        </p:nvSpPr>
        <p:spPr>
          <a:xfrm>
            <a:off x="2112664" y="4415377"/>
            <a:ext cx="10795" cy="8255"/>
          </a:xfrm>
          <a:custGeom>
            <a:avLst/>
            <a:gdLst/>
            <a:ahLst/>
            <a:cxnLst/>
            <a:rect l="l" t="t" r="r" b="b"/>
            <a:pathLst>
              <a:path w="10794" h="8254">
                <a:moveTo>
                  <a:pt x="4025" y="0"/>
                </a:moveTo>
                <a:lnTo>
                  <a:pt x="1371" y="3327"/>
                </a:lnTo>
                <a:lnTo>
                  <a:pt x="1841" y="5651"/>
                </a:lnTo>
                <a:lnTo>
                  <a:pt x="215" y="7188"/>
                </a:lnTo>
                <a:lnTo>
                  <a:pt x="0" y="7315"/>
                </a:lnTo>
                <a:lnTo>
                  <a:pt x="457" y="7581"/>
                </a:lnTo>
                <a:lnTo>
                  <a:pt x="965" y="7708"/>
                </a:lnTo>
                <a:lnTo>
                  <a:pt x="2120" y="7467"/>
                </a:lnTo>
                <a:lnTo>
                  <a:pt x="2476" y="6781"/>
                </a:lnTo>
                <a:lnTo>
                  <a:pt x="3263" y="5638"/>
                </a:lnTo>
                <a:lnTo>
                  <a:pt x="3746" y="5003"/>
                </a:lnTo>
                <a:lnTo>
                  <a:pt x="5740" y="3581"/>
                </a:lnTo>
                <a:lnTo>
                  <a:pt x="9489" y="3581"/>
                </a:lnTo>
                <a:lnTo>
                  <a:pt x="8940" y="2908"/>
                </a:lnTo>
                <a:lnTo>
                  <a:pt x="6540" y="787"/>
                </a:lnTo>
                <a:lnTo>
                  <a:pt x="4025" y="0"/>
                </a:lnTo>
                <a:close/>
              </a:path>
              <a:path w="10794" h="8254">
                <a:moveTo>
                  <a:pt x="9489" y="3581"/>
                </a:moveTo>
                <a:lnTo>
                  <a:pt x="5740" y="3581"/>
                </a:lnTo>
                <a:lnTo>
                  <a:pt x="7175" y="4013"/>
                </a:lnTo>
                <a:lnTo>
                  <a:pt x="9334" y="4813"/>
                </a:lnTo>
                <a:lnTo>
                  <a:pt x="9982" y="4889"/>
                </a:lnTo>
                <a:lnTo>
                  <a:pt x="10680" y="4584"/>
                </a:lnTo>
                <a:lnTo>
                  <a:pt x="9728" y="3873"/>
                </a:lnTo>
                <a:lnTo>
                  <a:pt x="9489" y="3581"/>
                </a:lnTo>
                <a:close/>
              </a:path>
            </a:pathLst>
          </a:custGeom>
          <a:solidFill>
            <a:srgbClr val="00BD36">
              <a:alpha val="79998"/>
            </a:srgbClr>
          </a:solidFill>
        </p:spPr>
        <p:txBody>
          <a:bodyPr wrap="square" lIns="0" tIns="0" rIns="0" bIns="0" rtlCol="0"/>
          <a:lstStyle/>
          <a:p>
            <a:endParaRPr/>
          </a:p>
        </p:txBody>
      </p:sp>
      <p:sp>
        <p:nvSpPr>
          <p:cNvPr id="1340" name="object 1340"/>
          <p:cNvSpPr/>
          <p:nvPr/>
        </p:nvSpPr>
        <p:spPr>
          <a:xfrm>
            <a:off x="2114113" y="4417783"/>
            <a:ext cx="12065" cy="7620"/>
          </a:xfrm>
          <a:custGeom>
            <a:avLst/>
            <a:gdLst/>
            <a:ahLst/>
            <a:cxnLst/>
            <a:rect l="l" t="t" r="r" b="b"/>
            <a:pathLst>
              <a:path w="12064" h="7620">
                <a:moveTo>
                  <a:pt x="380" y="5181"/>
                </a:moveTo>
                <a:lnTo>
                  <a:pt x="110" y="5499"/>
                </a:lnTo>
                <a:lnTo>
                  <a:pt x="0" y="6032"/>
                </a:lnTo>
                <a:lnTo>
                  <a:pt x="215" y="6604"/>
                </a:lnTo>
                <a:lnTo>
                  <a:pt x="2399" y="7251"/>
                </a:lnTo>
                <a:lnTo>
                  <a:pt x="3149" y="7200"/>
                </a:lnTo>
                <a:lnTo>
                  <a:pt x="4431" y="6832"/>
                </a:lnTo>
                <a:lnTo>
                  <a:pt x="5016" y="6540"/>
                </a:lnTo>
                <a:lnTo>
                  <a:pt x="5758" y="5575"/>
                </a:lnTo>
                <a:lnTo>
                  <a:pt x="1053" y="5575"/>
                </a:lnTo>
                <a:lnTo>
                  <a:pt x="380" y="5181"/>
                </a:lnTo>
                <a:close/>
              </a:path>
              <a:path w="12064" h="7620">
                <a:moveTo>
                  <a:pt x="6044" y="1930"/>
                </a:moveTo>
                <a:lnTo>
                  <a:pt x="3276" y="4787"/>
                </a:lnTo>
                <a:lnTo>
                  <a:pt x="2552" y="5448"/>
                </a:lnTo>
                <a:lnTo>
                  <a:pt x="1993" y="5575"/>
                </a:lnTo>
                <a:lnTo>
                  <a:pt x="5758" y="5575"/>
                </a:lnTo>
                <a:lnTo>
                  <a:pt x="5857" y="5181"/>
                </a:lnTo>
                <a:lnTo>
                  <a:pt x="5917" y="4724"/>
                </a:lnTo>
                <a:lnTo>
                  <a:pt x="6832" y="3860"/>
                </a:lnTo>
                <a:lnTo>
                  <a:pt x="10101" y="3860"/>
                </a:lnTo>
                <a:lnTo>
                  <a:pt x="11010" y="3111"/>
                </a:lnTo>
                <a:lnTo>
                  <a:pt x="11219" y="2514"/>
                </a:lnTo>
                <a:lnTo>
                  <a:pt x="7797" y="2514"/>
                </a:lnTo>
                <a:lnTo>
                  <a:pt x="7187" y="2159"/>
                </a:lnTo>
                <a:lnTo>
                  <a:pt x="6044" y="1930"/>
                </a:lnTo>
                <a:close/>
              </a:path>
              <a:path w="12064" h="7620">
                <a:moveTo>
                  <a:pt x="10101" y="3860"/>
                </a:moveTo>
                <a:lnTo>
                  <a:pt x="6832" y="3860"/>
                </a:lnTo>
                <a:lnTo>
                  <a:pt x="7429" y="4165"/>
                </a:lnTo>
                <a:lnTo>
                  <a:pt x="8648" y="4394"/>
                </a:lnTo>
                <a:lnTo>
                  <a:pt x="9422" y="4419"/>
                </a:lnTo>
                <a:lnTo>
                  <a:pt x="10101" y="3860"/>
                </a:lnTo>
                <a:close/>
              </a:path>
              <a:path w="12064" h="7620">
                <a:moveTo>
                  <a:pt x="10400" y="0"/>
                </a:moveTo>
                <a:lnTo>
                  <a:pt x="9943" y="571"/>
                </a:lnTo>
                <a:lnTo>
                  <a:pt x="9829" y="1054"/>
                </a:lnTo>
                <a:lnTo>
                  <a:pt x="9168" y="1790"/>
                </a:lnTo>
                <a:lnTo>
                  <a:pt x="8813" y="2374"/>
                </a:lnTo>
                <a:lnTo>
                  <a:pt x="7797" y="2514"/>
                </a:lnTo>
                <a:lnTo>
                  <a:pt x="11219" y="2514"/>
                </a:lnTo>
                <a:lnTo>
                  <a:pt x="11620" y="1371"/>
                </a:lnTo>
                <a:lnTo>
                  <a:pt x="10705" y="139"/>
                </a:lnTo>
                <a:lnTo>
                  <a:pt x="10400" y="0"/>
                </a:lnTo>
                <a:close/>
              </a:path>
            </a:pathLst>
          </a:custGeom>
          <a:solidFill>
            <a:srgbClr val="FF79B1">
              <a:alpha val="79998"/>
            </a:srgbClr>
          </a:solidFill>
        </p:spPr>
        <p:txBody>
          <a:bodyPr wrap="square" lIns="0" tIns="0" rIns="0" bIns="0" rtlCol="0"/>
          <a:lstStyle/>
          <a:p>
            <a:endParaRPr/>
          </a:p>
        </p:txBody>
      </p:sp>
      <p:sp>
        <p:nvSpPr>
          <p:cNvPr id="1341" name="object 1341"/>
          <p:cNvSpPr/>
          <p:nvPr/>
        </p:nvSpPr>
        <p:spPr>
          <a:xfrm>
            <a:off x="2118786" y="4414532"/>
            <a:ext cx="3810" cy="3810"/>
          </a:xfrm>
          <a:custGeom>
            <a:avLst/>
            <a:gdLst/>
            <a:ahLst/>
            <a:cxnLst/>
            <a:rect l="l" t="t" r="r" b="b"/>
            <a:pathLst>
              <a:path w="3810" h="3810">
                <a:moveTo>
                  <a:pt x="2273" y="0"/>
                </a:moveTo>
                <a:lnTo>
                  <a:pt x="500" y="520"/>
                </a:lnTo>
                <a:lnTo>
                  <a:pt x="0" y="1422"/>
                </a:lnTo>
                <a:lnTo>
                  <a:pt x="495" y="3200"/>
                </a:lnTo>
                <a:lnTo>
                  <a:pt x="1422" y="3708"/>
                </a:lnTo>
                <a:lnTo>
                  <a:pt x="3175" y="3200"/>
                </a:lnTo>
                <a:lnTo>
                  <a:pt x="3695" y="2285"/>
                </a:lnTo>
                <a:lnTo>
                  <a:pt x="3200" y="520"/>
                </a:lnTo>
                <a:lnTo>
                  <a:pt x="2273" y="0"/>
                </a:lnTo>
                <a:close/>
              </a:path>
            </a:pathLst>
          </a:custGeom>
          <a:solidFill>
            <a:srgbClr val="E1E3E4">
              <a:alpha val="79998"/>
            </a:srgbClr>
          </a:solidFill>
        </p:spPr>
        <p:txBody>
          <a:bodyPr wrap="square" lIns="0" tIns="0" rIns="0" bIns="0" rtlCol="0"/>
          <a:lstStyle/>
          <a:p>
            <a:endParaRPr/>
          </a:p>
        </p:txBody>
      </p:sp>
      <p:sp>
        <p:nvSpPr>
          <p:cNvPr id="1342" name="object 1342"/>
          <p:cNvSpPr/>
          <p:nvPr/>
        </p:nvSpPr>
        <p:spPr>
          <a:xfrm>
            <a:off x="2107913" y="4410688"/>
            <a:ext cx="20320" cy="20320"/>
          </a:xfrm>
          <a:custGeom>
            <a:avLst/>
            <a:gdLst/>
            <a:ahLst/>
            <a:cxnLst/>
            <a:rect l="l" t="t" r="r" b="b"/>
            <a:pathLst>
              <a:path w="20319" h="20320">
                <a:moveTo>
                  <a:pt x="12458" y="0"/>
                </a:moveTo>
                <a:lnTo>
                  <a:pt x="2806" y="2730"/>
                </a:lnTo>
                <a:lnTo>
                  <a:pt x="0" y="7746"/>
                </a:lnTo>
                <a:lnTo>
                  <a:pt x="2730" y="17398"/>
                </a:lnTo>
                <a:lnTo>
                  <a:pt x="7747" y="20205"/>
                </a:lnTo>
                <a:lnTo>
                  <a:pt x="17411" y="17475"/>
                </a:lnTo>
                <a:lnTo>
                  <a:pt x="18086" y="16268"/>
                </a:lnTo>
                <a:lnTo>
                  <a:pt x="9118" y="16268"/>
                </a:lnTo>
                <a:lnTo>
                  <a:pt x="5537" y="14262"/>
                </a:lnTo>
                <a:lnTo>
                  <a:pt x="3581" y="7353"/>
                </a:lnTo>
                <a:lnTo>
                  <a:pt x="5588" y="3771"/>
                </a:lnTo>
                <a:lnTo>
                  <a:pt x="12484" y="1816"/>
                </a:lnTo>
                <a:lnTo>
                  <a:pt x="15712" y="1816"/>
                </a:lnTo>
                <a:lnTo>
                  <a:pt x="12458" y="0"/>
                </a:lnTo>
                <a:close/>
              </a:path>
              <a:path w="20319" h="20320">
                <a:moveTo>
                  <a:pt x="15712" y="1816"/>
                </a:moveTo>
                <a:lnTo>
                  <a:pt x="12484" y="1816"/>
                </a:lnTo>
                <a:lnTo>
                  <a:pt x="16078" y="3822"/>
                </a:lnTo>
                <a:lnTo>
                  <a:pt x="18021" y="10718"/>
                </a:lnTo>
                <a:lnTo>
                  <a:pt x="16014" y="14312"/>
                </a:lnTo>
                <a:lnTo>
                  <a:pt x="9118" y="16268"/>
                </a:lnTo>
                <a:lnTo>
                  <a:pt x="18086" y="16268"/>
                </a:lnTo>
                <a:lnTo>
                  <a:pt x="20218" y="12458"/>
                </a:lnTo>
                <a:lnTo>
                  <a:pt x="17487" y="2806"/>
                </a:lnTo>
                <a:lnTo>
                  <a:pt x="15712" y="1816"/>
                </a:lnTo>
                <a:close/>
              </a:path>
            </a:pathLst>
          </a:custGeom>
          <a:solidFill>
            <a:srgbClr val="E1E3E4">
              <a:alpha val="79998"/>
            </a:srgbClr>
          </a:solidFill>
        </p:spPr>
        <p:txBody>
          <a:bodyPr wrap="square" lIns="0" tIns="0" rIns="0" bIns="0" rtlCol="0"/>
          <a:lstStyle/>
          <a:p>
            <a:endParaRPr/>
          </a:p>
        </p:txBody>
      </p:sp>
      <p:sp>
        <p:nvSpPr>
          <p:cNvPr id="1343" name="object 1343"/>
          <p:cNvSpPr/>
          <p:nvPr/>
        </p:nvSpPr>
        <p:spPr>
          <a:xfrm>
            <a:off x="1344836" y="4068236"/>
            <a:ext cx="293301" cy="420455"/>
          </a:xfrm>
          <a:prstGeom prst="rect">
            <a:avLst/>
          </a:prstGeom>
          <a:blipFill>
            <a:blip r:embed="rId21" cstate="print"/>
            <a:stretch>
              <a:fillRect/>
            </a:stretch>
          </a:blipFill>
        </p:spPr>
        <p:txBody>
          <a:bodyPr wrap="square" lIns="0" tIns="0" rIns="0" bIns="0" rtlCol="0"/>
          <a:lstStyle/>
          <a:p>
            <a:endParaRPr/>
          </a:p>
        </p:txBody>
      </p:sp>
      <p:sp>
        <p:nvSpPr>
          <p:cNvPr id="1344" name="object 1344"/>
          <p:cNvSpPr/>
          <p:nvPr/>
        </p:nvSpPr>
        <p:spPr>
          <a:xfrm>
            <a:off x="1327349" y="4284276"/>
            <a:ext cx="255270" cy="60325"/>
          </a:xfrm>
          <a:custGeom>
            <a:avLst/>
            <a:gdLst/>
            <a:ahLst/>
            <a:cxnLst/>
            <a:rect l="l" t="t" r="r" b="b"/>
            <a:pathLst>
              <a:path w="255269" h="60325">
                <a:moveTo>
                  <a:pt x="131343" y="2933"/>
                </a:moveTo>
                <a:lnTo>
                  <a:pt x="76587" y="11329"/>
                </a:lnTo>
                <a:lnTo>
                  <a:pt x="36449" y="21336"/>
                </a:lnTo>
                <a:lnTo>
                  <a:pt x="1764" y="39102"/>
                </a:lnTo>
                <a:lnTo>
                  <a:pt x="0" y="44983"/>
                </a:lnTo>
                <a:lnTo>
                  <a:pt x="3113" y="50267"/>
                </a:lnTo>
                <a:lnTo>
                  <a:pt x="41046" y="59220"/>
                </a:lnTo>
                <a:lnTo>
                  <a:pt x="54317" y="59817"/>
                </a:lnTo>
                <a:lnTo>
                  <a:pt x="61620" y="59817"/>
                </a:lnTo>
                <a:lnTo>
                  <a:pt x="112374" y="57234"/>
                </a:lnTo>
                <a:lnTo>
                  <a:pt x="137271" y="54342"/>
                </a:lnTo>
                <a:lnTo>
                  <a:pt x="76327" y="54342"/>
                </a:lnTo>
                <a:lnTo>
                  <a:pt x="37439" y="53654"/>
                </a:lnTo>
                <a:lnTo>
                  <a:pt x="13658" y="49732"/>
                </a:lnTo>
                <a:lnTo>
                  <a:pt x="5232" y="44348"/>
                </a:lnTo>
                <a:lnTo>
                  <a:pt x="6477" y="41549"/>
                </a:lnTo>
                <a:lnTo>
                  <a:pt x="56627" y="21182"/>
                </a:lnTo>
                <a:lnTo>
                  <a:pt x="100703" y="12377"/>
                </a:lnTo>
                <a:lnTo>
                  <a:pt x="131597" y="8204"/>
                </a:lnTo>
                <a:lnTo>
                  <a:pt x="131394" y="5676"/>
                </a:lnTo>
                <a:lnTo>
                  <a:pt x="131343" y="2933"/>
                </a:lnTo>
                <a:close/>
              </a:path>
              <a:path w="255269" h="60325">
                <a:moveTo>
                  <a:pt x="217081" y="0"/>
                </a:moveTo>
                <a:lnTo>
                  <a:pt x="217385" y="1739"/>
                </a:lnTo>
                <a:lnTo>
                  <a:pt x="217297" y="5676"/>
                </a:lnTo>
                <a:lnTo>
                  <a:pt x="231165" y="7288"/>
                </a:lnTo>
                <a:lnTo>
                  <a:pt x="241304" y="9426"/>
                </a:lnTo>
                <a:lnTo>
                  <a:pt x="247602" y="11931"/>
                </a:lnTo>
                <a:lnTo>
                  <a:pt x="249948" y="14643"/>
                </a:lnTo>
                <a:lnTo>
                  <a:pt x="243050" y="21887"/>
                </a:lnTo>
                <a:lnTo>
                  <a:pt x="220895" y="31386"/>
                </a:lnTo>
                <a:lnTo>
                  <a:pt x="183299" y="41358"/>
                </a:lnTo>
                <a:lnTo>
                  <a:pt x="130073" y="50025"/>
                </a:lnTo>
                <a:lnTo>
                  <a:pt x="76327" y="54342"/>
                </a:lnTo>
                <a:lnTo>
                  <a:pt x="137271" y="54342"/>
                </a:lnTo>
                <a:lnTo>
                  <a:pt x="178593" y="47659"/>
                </a:lnTo>
                <a:lnTo>
                  <a:pt x="218732" y="37642"/>
                </a:lnTo>
                <a:lnTo>
                  <a:pt x="253416" y="19888"/>
                </a:lnTo>
                <a:lnTo>
                  <a:pt x="255181" y="14008"/>
                </a:lnTo>
                <a:lnTo>
                  <a:pt x="252240" y="8918"/>
                </a:lnTo>
                <a:lnTo>
                  <a:pt x="244851" y="4879"/>
                </a:lnTo>
                <a:lnTo>
                  <a:pt x="233101" y="1903"/>
                </a:lnTo>
                <a:lnTo>
                  <a:pt x="217081" y="0"/>
                </a:lnTo>
                <a:close/>
              </a:path>
            </a:pathLst>
          </a:custGeom>
          <a:solidFill>
            <a:srgbClr val="00CBD3">
              <a:alpha val="79998"/>
            </a:srgbClr>
          </a:solidFill>
        </p:spPr>
        <p:txBody>
          <a:bodyPr wrap="square" lIns="0" tIns="0" rIns="0" bIns="0" rtlCol="0"/>
          <a:lstStyle/>
          <a:p>
            <a:endParaRPr/>
          </a:p>
        </p:txBody>
      </p:sp>
      <p:sp>
        <p:nvSpPr>
          <p:cNvPr id="1345" name="object 1345"/>
          <p:cNvSpPr/>
          <p:nvPr/>
        </p:nvSpPr>
        <p:spPr>
          <a:xfrm>
            <a:off x="1326920" y="4283802"/>
            <a:ext cx="256540" cy="60960"/>
          </a:xfrm>
          <a:custGeom>
            <a:avLst/>
            <a:gdLst/>
            <a:ahLst/>
            <a:cxnLst/>
            <a:rect l="l" t="t" r="r" b="b"/>
            <a:pathLst>
              <a:path w="256540" h="60960">
                <a:moveTo>
                  <a:pt x="132219" y="2908"/>
                </a:moveTo>
                <a:lnTo>
                  <a:pt x="76923" y="11374"/>
                </a:lnTo>
                <a:lnTo>
                  <a:pt x="36741" y="21386"/>
                </a:lnTo>
                <a:lnTo>
                  <a:pt x="1761" y="39464"/>
                </a:lnTo>
                <a:lnTo>
                  <a:pt x="0" y="45504"/>
                </a:lnTo>
                <a:lnTo>
                  <a:pt x="3151" y="50952"/>
                </a:lnTo>
                <a:lnTo>
                  <a:pt x="41452" y="60134"/>
                </a:lnTo>
                <a:lnTo>
                  <a:pt x="54698" y="60731"/>
                </a:lnTo>
                <a:lnTo>
                  <a:pt x="62052" y="60731"/>
                </a:lnTo>
                <a:lnTo>
                  <a:pt x="78118" y="60436"/>
                </a:lnTo>
                <a:lnTo>
                  <a:pt x="89732" y="59842"/>
                </a:lnTo>
                <a:lnTo>
                  <a:pt x="54724" y="59842"/>
                </a:lnTo>
                <a:lnTo>
                  <a:pt x="47815" y="59651"/>
                </a:lnTo>
                <a:lnTo>
                  <a:pt x="3936" y="50532"/>
                </a:lnTo>
                <a:lnTo>
                  <a:pt x="863" y="45402"/>
                </a:lnTo>
                <a:lnTo>
                  <a:pt x="2623" y="39688"/>
                </a:lnTo>
                <a:lnTo>
                  <a:pt x="37094" y="22213"/>
                </a:lnTo>
                <a:lnTo>
                  <a:pt x="77103" y="12236"/>
                </a:lnTo>
                <a:lnTo>
                  <a:pt x="124942" y="4635"/>
                </a:lnTo>
                <a:lnTo>
                  <a:pt x="131330" y="3898"/>
                </a:lnTo>
                <a:lnTo>
                  <a:pt x="132203" y="3898"/>
                </a:lnTo>
                <a:lnTo>
                  <a:pt x="132219" y="2908"/>
                </a:lnTo>
                <a:close/>
              </a:path>
              <a:path w="256540" h="60960">
                <a:moveTo>
                  <a:pt x="225243" y="952"/>
                </a:moveTo>
                <a:lnTo>
                  <a:pt x="218020" y="952"/>
                </a:lnTo>
                <a:lnTo>
                  <a:pt x="233601" y="2854"/>
                </a:lnTo>
                <a:lnTo>
                  <a:pt x="245071" y="5784"/>
                </a:lnTo>
                <a:lnTo>
                  <a:pt x="252303" y="9696"/>
                </a:lnTo>
                <a:lnTo>
                  <a:pt x="255168" y="14541"/>
                </a:lnTo>
                <a:lnTo>
                  <a:pt x="253414" y="20255"/>
                </a:lnTo>
                <a:lnTo>
                  <a:pt x="219036" y="37706"/>
                </a:lnTo>
                <a:lnTo>
                  <a:pt x="178930" y="47705"/>
                </a:lnTo>
                <a:lnTo>
                  <a:pt x="131089" y="55295"/>
                </a:lnTo>
                <a:lnTo>
                  <a:pt x="78089" y="59549"/>
                </a:lnTo>
                <a:lnTo>
                  <a:pt x="62052" y="59842"/>
                </a:lnTo>
                <a:lnTo>
                  <a:pt x="89732" y="59842"/>
                </a:lnTo>
                <a:lnTo>
                  <a:pt x="131203" y="56159"/>
                </a:lnTo>
                <a:lnTo>
                  <a:pt x="179114" y="48556"/>
                </a:lnTo>
                <a:lnTo>
                  <a:pt x="219290" y="38544"/>
                </a:lnTo>
                <a:lnTo>
                  <a:pt x="254280" y="20472"/>
                </a:lnTo>
                <a:lnTo>
                  <a:pt x="256044" y="14427"/>
                </a:lnTo>
                <a:lnTo>
                  <a:pt x="253092" y="9197"/>
                </a:lnTo>
                <a:lnTo>
                  <a:pt x="245668" y="5045"/>
                </a:lnTo>
                <a:lnTo>
                  <a:pt x="233806" y="1982"/>
                </a:lnTo>
                <a:lnTo>
                  <a:pt x="225243" y="952"/>
                </a:lnTo>
                <a:close/>
              </a:path>
              <a:path w="256540" h="60960">
                <a:moveTo>
                  <a:pt x="132203" y="3898"/>
                </a:moveTo>
                <a:lnTo>
                  <a:pt x="131330" y="3898"/>
                </a:lnTo>
                <a:lnTo>
                  <a:pt x="131354" y="5740"/>
                </a:lnTo>
                <a:lnTo>
                  <a:pt x="131546" y="8305"/>
                </a:lnTo>
                <a:lnTo>
                  <a:pt x="129539" y="8521"/>
                </a:lnTo>
                <a:lnTo>
                  <a:pt x="78030" y="16529"/>
                </a:lnTo>
                <a:lnTo>
                  <a:pt x="38328" y="26416"/>
                </a:lnTo>
                <a:lnTo>
                  <a:pt x="5232" y="44869"/>
                </a:lnTo>
                <a:lnTo>
                  <a:pt x="7792" y="47994"/>
                </a:lnTo>
                <a:lnTo>
                  <a:pt x="14384" y="50742"/>
                </a:lnTo>
                <a:lnTo>
                  <a:pt x="24550" y="52977"/>
                </a:lnTo>
                <a:lnTo>
                  <a:pt x="37833" y="54559"/>
                </a:lnTo>
                <a:lnTo>
                  <a:pt x="53060" y="55373"/>
                </a:lnTo>
                <a:lnTo>
                  <a:pt x="73402" y="55362"/>
                </a:lnTo>
                <a:lnTo>
                  <a:pt x="90245" y="54497"/>
                </a:lnTo>
                <a:lnTo>
                  <a:pt x="53096" y="54497"/>
                </a:lnTo>
                <a:lnTo>
                  <a:pt x="37896" y="53695"/>
                </a:lnTo>
                <a:lnTo>
                  <a:pt x="23939" y="51995"/>
                </a:lnTo>
                <a:lnTo>
                  <a:pt x="14104" y="49750"/>
                </a:lnTo>
                <a:lnTo>
                  <a:pt x="8216" y="47246"/>
                </a:lnTo>
                <a:lnTo>
                  <a:pt x="6095" y="44767"/>
                </a:lnTo>
                <a:lnTo>
                  <a:pt x="7341" y="42166"/>
                </a:lnTo>
                <a:lnTo>
                  <a:pt x="57172" y="22083"/>
                </a:lnTo>
                <a:lnTo>
                  <a:pt x="101201" y="13279"/>
                </a:lnTo>
                <a:lnTo>
                  <a:pt x="132067" y="9131"/>
                </a:lnTo>
                <a:lnTo>
                  <a:pt x="132499" y="9067"/>
                </a:lnTo>
                <a:lnTo>
                  <a:pt x="132290" y="6553"/>
                </a:lnTo>
                <a:lnTo>
                  <a:pt x="132203" y="3898"/>
                </a:lnTo>
                <a:close/>
              </a:path>
              <a:path w="256540" h="60960">
                <a:moveTo>
                  <a:pt x="216966" y="0"/>
                </a:moveTo>
                <a:lnTo>
                  <a:pt x="217322" y="1982"/>
                </a:lnTo>
                <a:lnTo>
                  <a:pt x="217271" y="6553"/>
                </a:lnTo>
                <a:lnTo>
                  <a:pt x="232498" y="8357"/>
                </a:lnTo>
                <a:lnTo>
                  <a:pt x="242414" y="10567"/>
                </a:lnTo>
                <a:lnTo>
                  <a:pt x="248030" y="12933"/>
                </a:lnTo>
                <a:lnTo>
                  <a:pt x="249935" y="15163"/>
                </a:lnTo>
                <a:lnTo>
                  <a:pt x="242882" y="22213"/>
                </a:lnTo>
                <a:lnTo>
                  <a:pt x="183013" y="41499"/>
                </a:lnTo>
                <a:lnTo>
                  <a:pt x="130454" y="50063"/>
                </a:lnTo>
                <a:lnTo>
                  <a:pt x="73398" y="54484"/>
                </a:lnTo>
                <a:lnTo>
                  <a:pt x="53096" y="54497"/>
                </a:lnTo>
                <a:lnTo>
                  <a:pt x="90245" y="54497"/>
                </a:lnTo>
                <a:lnTo>
                  <a:pt x="130555" y="50927"/>
                </a:lnTo>
                <a:lnTo>
                  <a:pt x="187124" y="41555"/>
                </a:lnTo>
                <a:lnTo>
                  <a:pt x="233981" y="27558"/>
                </a:lnTo>
                <a:lnTo>
                  <a:pt x="250799" y="15062"/>
                </a:lnTo>
                <a:lnTo>
                  <a:pt x="248296" y="12091"/>
                </a:lnTo>
                <a:lnTo>
                  <a:pt x="241776" y="9477"/>
                </a:lnTo>
                <a:lnTo>
                  <a:pt x="231607" y="7325"/>
                </a:lnTo>
                <a:lnTo>
                  <a:pt x="218160" y="5740"/>
                </a:lnTo>
                <a:lnTo>
                  <a:pt x="218166" y="1982"/>
                </a:lnTo>
                <a:lnTo>
                  <a:pt x="218020" y="952"/>
                </a:lnTo>
                <a:lnTo>
                  <a:pt x="225243" y="952"/>
                </a:lnTo>
                <a:lnTo>
                  <a:pt x="217538" y="25"/>
                </a:lnTo>
                <a:lnTo>
                  <a:pt x="216966" y="0"/>
                </a:lnTo>
                <a:close/>
              </a:path>
            </a:pathLst>
          </a:custGeom>
          <a:solidFill>
            <a:srgbClr val="0093A7">
              <a:alpha val="79998"/>
            </a:srgbClr>
          </a:solidFill>
        </p:spPr>
        <p:txBody>
          <a:bodyPr wrap="square" lIns="0" tIns="0" rIns="0" bIns="0" rtlCol="0"/>
          <a:lstStyle/>
          <a:p>
            <a:endParaRPr/>
          </a:p>
        </p:txBody>
      </p:sp>
      <p:sp>
        <p:nvSpPr>
          <p:cNvPr id="1346" name="object 1346"/>
          <p:cNvSpPr/>
          <p:nvPr/>
        </p:nvSpPr>
        <p:spPr>
          <a:xfrm>
            <a:off x="1440289" y="4288236"/>
            <a:ext cx="10160" cy="6985"/>
          </a:xfrm>
          <a:custGeom>
            <a:avLst/>
            <a:gdLst/>
            <a:ahLst/>
            <a:cxnLst/>
            <a:rect l="l" t="t" r="r" b="b"/>
            <a:pathLst>
              <a:path w="10159" h="6985">
                <a:moveTo>
                  <a:pt x="9728" y="0"/>
                </a:moveTo>
                <a:lnTo>
                  <a:pt x="0" y="6603"/>
                </a:lnTo>
                <a:lnTo>
                  <a:pt x="4445" y="5994"/>
                </a:lnTo>
                <a:lnTo>
                  <a:pt x="4559" y="5829"/>
                </a:lnTo>
                <a:lnTo>
                  <a:pt x="4648" y="5638"/>
                </a:lnTo>
                <a:lnTo>
                  <a:pt x="6121" y="3365"/>
                </a:lnTo>
                <a:lnTo>
                  <a:pt x="7823" y="1574"/>
                </a:lnTo>
                <a:lnTo>
                  <a:pt x="9728" y="0"/>
                </a:lnTo>
                <a:close/>
              </a:path>
            </a:pathLst>
          </a:custGeom>
          <a:solidFill>
            <a:srgbClr val="5DC552">
              <a:alpha val="79998"/>
            </a:srgbClr>
          </a:solidFill>
        </p:spPr>
        <p:txBody>
          <a:bodyPr wrap="square" lIns="0" tIns="0" rIns="0" bIns="0" rtlCol="0"/>
          <a:lstStyle/>
          <a:p>
            <a:endParaRPr/>
          </a:p>
        </p:txBody>
      </p:sp>
      <p:sp>
        <p:nvSpPr>
          <p:cNvPr id="1347" name="object 1347"/>
          <p:cNvSpPr/>
          <p:nvPr/>
        </p:nvSpPr>
        <p:spPr>
          <a:xfrm>
            <a:off x="1420500" y="4291247"/>
            <a:ext cx="8255" cy="6985"/>
          </a:xfrm>
          <a:custGeom>
            <a:avLst/>
            <a:gdLst/>
            <a:ahLst/>
            <a:cxnLst/>
            <a:rect l="l" t="t" r="r" b="b"/>
            <a:pathLst>
              <a:path w="8255" h="6985">
                <a:moveTo>
                  <a:pt x="8026" y="0"/>
                </a:moveTo>
                <a:lnTo>
                  <a:pt x="4089" y="634"/>
                </a:lnTo>
                <a:lnTo>
                  <a:pt x="2514" y="2489"/>
                </a:lnTo>
                <a:lnTo>
                  <a:pt x="1028" y="4483"/>
                </a:lnTo>
                <a:lnTo>
                  <a:pt x="0" y="6667"/>
                </a:lnTo>
                <a:lnTo>
                  <a:pt x="4203" y="5956"/>
                </a:lnTo>
                <a:lnTo>
                  <a:pt x="5245" y="3822"/>
                </a:lnTo>
                <a:lnTo>
                  <a:pt x="6515" y="1803"/>
                </a:lnTo>
                <a:lnTo>
                  <a:pt x="8026" y="0"/>
                </a:lnTo>
                <a:close/>
              </a:path>
            </a:pathLst>
          </a:custGeom>
          <a:solidFill>
            <a:srgbClr val="5DC552">
              <a:alpha val="79998"/>
            </a:srgbClr>
          </a:solidFill>
        </p:spPr>
        <p:txBody>
          <a:bodyPr wrap="square" lIns="0" tIns="0" rIns="0" bIns="0" rtlCol="0"/>
          <a:lstStyle/>
          <a:p>
            <a:endParaRPr/>
          </a:p>
        </p:txBody>
      </p:sp>
      <p:sp>
        <p:nvSpPr>
          <p:cNvPr id="1348" name="object 1348"/>
          <p:cNvSpPr/>
          <p:nvPr/>
        </p:nvSpPr>
        <p:spPr>
          <a:xfrm>
            <a:off x="1401724" y="4294490"/>
            <a:ext cx="8255" cy="6985"/>
          </a:xfrm>
          <a:custGeom>
            <a:avLst/>
            <a:gdLst/>
            <a:ahLst/>
            <a:cxnLst/>
            <a:rect l="l" t="t" r="r" b="b"/>
            <a:pathLst>
              <a:path w="8255" h="6985">
                <a:moveTo>
                  <a:pt x="8039" y="0"/>
                </a:moveTo>
                <a:lnTo>
                  <a:pt x="0" y="6959"/>
                </a:lnTo>
                <a:lnTo>
                  <a:pt x="3378" y="6261"/>
                </a:lnTo>
                <a:lnTo>
                  <a:pt x="5105" y="5930"/>
                </a:lnTo>
                <a:lnTo>
                  <a:pt x="5562" y="4292"/>
                </a:lnTo>
                <a:lnTo>
                  <a:pt x="6286" y="2730"/>
                </a:lnTo>
                <a:lnTo>
                  <a:pt x="7442" y="850"/>
                </a:lnTo>
                <a:lnTo>
                  <a:pt x="8039" y="0"/>
                </a:lnTo>
                <a:close/>
              </a:path>
            </a:pathLst>
          </a:custGeom>
          <a:solidFill>
            <a:srgbClr val="5DC552">
              <a:alpha val="79998"/>
            </a:srgbClr>
          </a:solidFill>
        </p:spPr>
        <p:txBody>
          <a:bodyPr wrap="square" lIns="0" tIns="0" rIns="0" bIns="0" rtlCol="0"/>
          <a:lstStyle/>
          <a:p>
            <a:endParaRPr/>
          </a:p>
        </p:txBody>
      </p:sp>
      <p:sp>
        <p:nvSpPr>
          <p:cNvPr id="1349" name="object 1349"/>
          <p:cNvSpPr/>
          <p:nvPr/>
        </p:nvSpPr>
        <p:spPr>
          <a:xfrm>
            <a:off x="1384193" y="4298238"/>
            <a:ext cx="7620" cy="7620"/>
          </a:xfrm>
          <a:custGeom>
            <a:avLst/>
            <a:gdLst/>
            <a:ahLst/>
            <a:cxnLst/>
            <a:rect l="l" t="t" r="r" b="b"/>
            <a:pathLst>
              <a:path w="7619" h="7620">
                <a:moveTo>
                  <a:pt x="7416" y="0"/>
                </a:moveTo>
                <a:lnTo>
                  <a:pt x="0" y="7175"/>
                </a:lnTo>
                <a:lnTo>
                  <a:pt x="3517" y="6324"/>
                </a:lnTo>
                <a:lnTo>
                  <a:pt x="3797" y="5587"/>
                </a:lnTo>
                <a:lnTo>
                  <a:pt x="3980" y="5219"/>
                </a:lnTo>
                <a:lnTo>
                  <a:pt x="4834" y="3314"/>
                </a:lnTo>
                <a:lnTo>
                  <a:pt x="6065" y="1549"/>
                </a:lnTo>
                <a:lnTo>
                  <a:pt x="7416" y="0"/>
                </a:lnTo>
                <a:close/>
              </a:path>
            </a:pathLst>
          </a:custGeom>
          <a:solidFill>
            <a:srgbClr val="5DC552">
              <a:alpha val="79998"/>
            </a:srgbClr>
          </a:solidFill>
        </p:spPr>
        <p:txBody>
          <a:bodyPr wrap="square" lIns="0" tIns="0" rIns="0" bIns="0" rtlCol="0"/>
          <a:lstStyle/>
          <a:p>
            <a:endParaRPr/>
          </a:p>
        </p:txBody>
      </p:sp>
      <p:sp>
        <p:nvSpPr>
          <p:cNvPr id="1350" name="object 1350"/>
          <p:cNvSpPr/>
          <p:nvPr/>
        </p:nvSpPr>
        <p:spPr>
          <a:xfrm>
            <a:off x="1364941" y="4303002"/>
            <a:ext cx="8255" cy="8255"/>
          </a:xfrm>
          <a:custGeom>
            <a:avLst/>
            <a:gdLst/>
            <a:ahLst/>
            <a:cxnLst/>
            <a:rect l="l" t="t" r="r" b="b"/>
            <a:pathLst>
              <a:path w="8255" h="8254">
                <a:moveTo>
                  <a:pt x="7683" y="0"/>
                </a:moveTo>
                <a:lnTo>
                  <a:pt x="0" y="7785"/>
                </a:lnTo>
                <a:lnTo>
                  <a:pt x="152" y="7746"/>
                </a:lnTo>
                <a:lnTo>
                  <a:pt x="4165" y="6502"/>
                </a:lnTo>
                <a:lnTo>
                  <a:pt x="4991" y="4178"/>
                </a:lnTo>
                <a:lnTo>
                  <a:pt x="6197" y="1981"/>
                </a:lnTo>
                <a:lnTo>
                  <a:pt x="7683" y="0"/>
                </a:lnTo>
                <a:close/>
              </a:path>
            </a:pathLst>
          </a:custGeom>
          <a:solidFill>
            <a:srgbClr val="5DC552">
              <a:alpha val="79998"/>
            </a:srgbClr>
          </a:solidFill>
        </p:spPr>
        <p:txBody>
          <a:bodyPr wrap="square" lIns="0" tIns="0" rIns="0" bIns="0" rtlCol="0"/>
          <a:lstStyle/>
          <a:p>
            <a:endParaRPr/>
          </a:p>
        </p:txBody>
      </p:sp>
      <p:sp>
        <p:nvSpPr>
          <p:cNvPr id="1351" name="object 1351"/>
          <p:cNvSpPr/>
          <p:nvPr/>
        </p:nvSpPr>
        <p:spPr>
          <a:xfrm>
            <a:off x="1346219" y="4309496"/>
            <a:ext cx="6350" cy="8890"/>
          </a:xfrm>
          <a:custGeom>
            <a:avLst/>
            <a:gdLst/>
            <a:ahLst/>
            <a:cxnLst/>
            <a:rect l="l" t="t" r="r" b="b"/>
            <a:pathLst>
              <a:path w="6350" h="8889">
                <a:moveTo>
                  <a:pt x="6261" y="0"/>
                </a:moveTo>
                <a:lnTo>
                  <a:pt x="0" y="8331"/>
                </a:lnTo>
                <a:lnTo>
                  <a:pt x="2578" y="7162"/>
                </a:lnTo>
                <a:lnTo>
                  <a:pt x="4025" y="6565"/>
                </a:lnTo>
                <a:lnTo>
                  <a:pt x="4317" y="4267"/>
                </a:lnTo>
                <a:lnTo>
                  <a:pt x="5156" y="2057"/>
                </a:lnTo>
                <a:lnTo>
                  <a:pt x="6261" y="0"/>
                </a:lnTo>
                <a:close/>
              </a:path>
            </a:pathLst>
          </a:custGeom>
          <a:solidFill>
            <a:srgbClr val="5DC552">
              <a:alpha val="79998"/>
            </a:srgbClr>
          </a:solidFill>
        </p:spPr>
        <p:txBody>
          <a:bodyPr wrap="square" lIns="0" tIns="0" rIns="0" bIns="0" rtlCol="0"/>
          <a:lstStyle/>
          <a:p>
            <a:endParaRPr/>
          </a:p>
        </p:txBody>
      </p:sp>
      <p:sp>
        <p:nvSpPr>
          <p:cNvPr id="1352" name="object 1352"/>
          <p:cNvSpPr/>
          <p:nvPr/>
        </p:nvSpPr>
        <p:spPr>
          <a:xfrm>
            <a:off x="1334260" y="4316439"/>
            <a:ext cx="3810" cy="8890"/>
          </a:xfrm>
          <a:custGeom>
            <a:avLst/>
            <a:gdLst/>
            <a:ahLst/>
            <a:cxnLst/>
            <a:rect l="l" t="t" r="r" b="b"/>
            <a:pathLst>
              <a:path w="3809" h="8889">
                <a:moveTo>
                  <a:pt x="3213" y="0"/>
                </a:moveTo>
                <a:lnTo>
                  <a:pt x="2057" y="685"/>
                </a:lnTo>
                <a:lnTo>
                  <a:pt x="1003" y="1371"/>
                </a:lnTo>
                <a:lnTo>
                  <a:pt x="38" y="2070"/>
                </a:lnTo>
                <a:lnTo>
                  <a:pt x="0" y="6375"/>
                </a:lnTo>
                <a:lnTo>
                  <a:pt x="622" y="8305"/>
                </a:lnTo>
                <a:lnTo>
                  <a:pt x="1270" y="7696"/>
                </a:lnTo>
                <a:lnTo>
                  <a:pt x="2070" y="7035"/>
                </a:lnTo>
                <a:lnTo>
                  <a:pt x="3060" y="6337"/>
                </a:lnTo>
                <a:lnTo>
                  <a:pt x="2578" y="4267"/>
                </a:lnTo>
                <a:lnTo>
                  <a:pt x="2730" y="2070"/>
                </a:lnTo>
                <a:lnTo>
                  <a:pt x="3213" y="0"/>
                </a:lnTo>
                <a:close/>
              </a:path>
            </a:pathLst>
          </a:custGeom>
          <a:solidFill>
            <a:srgbClr val="5DC552">
              <a:alpha val="79998"/>
            </a:srgbClr>
          </a:solidFill>
        </p:spPr>
        <p:txBody>
          <a:bodyPr wrap="square" lIns="0" tIns="0" rIns="0" bIns="0" rtlCol="0"/>
          <a:lstStyle/>
          <a:p>
            <a:endParaRPr/>
          </a:p>
        </p:txBody>
      </p:sp>
      <p:sp>
        <p:nvSpPr>
          <p:cNvPr id="1353" name="object 1353"/>
          <p:cNvSpPr/>
          <p:nvPr/>
        </p:nvSpPr>
        <p:spPr>
          <a:xfrm>
            <a:off x="1327327" y="4327029"/>
            <a:ext cx="6350" cy="3810"/>
          </a:xfrm>
          <a:custGeom>
            <a:avLst/>
            <a:gdLst/>
            <a:ahLst/>
            <a:cxnLst/>
            <a:rect l="l" t="t" r="r" b="b"/>
            <a:pathLst>
              <a:path w="6350" h="3810">
                <a:moveTo>
                  <a:pt x="2029" y="0"/>
                </a:moveTo>
                <a:lnTo>
                  <a:pt x="73" y="190"/>
                </a:lnTo>
                <a:lnTo>
                  <a:pt x="0" y="2095"/>
                </a:lnTo>
                <a:lnTo>
                  <a:pt x="115" y="2806"/>
                </a:lnTo>
                <a:lnTo>
                  <a:pt x="251" y="3314"/>
                </a:lnTo>
                <a:lnTo>
                  <a:pt x="2093" y="2806"/>
                </a:lnTo>
                <a:lnTo>
                  <a:pt x="5755" y="2806"/>
                </a:lnTo>
                <a:lnTo>
                  <a:pt x="5573" y="2603"/>
                </a:lnTo>
                <a:lnTo>
                  <a:pt x="5319" y="2095"/>
                </a:lnTo>
                <a:lnTo>
                  <a:pt x="5255" y="1155"/>
                </a:lnTo>
                <a:lnTo>
                  <a:pt x="3706" y="457"/>
                </a:lnTo>
                <a:lnTo>
                  <a:pt x="2029" y="0"/>
                </a:lnTo>
                <a:close/>
              </a:path>
              <a:path w="6350" h="3810">
                <a:moveTo>
                  <a:pt x="5755" y="2806"/>
                </a:moveTo>
                <a:lnTo>
                  <a:pt x="2093" y="2806"/>
                </a:lnTo>
                <a:lnTo>
                  <a:pt x="4049" y="2832"/>
                </a:lnTo>
                <a:lnTo>
                  <a:pt x="6017" y="3098"/>
                </a:lnTo>
                <a:lnTo>
                  <a:pt x="5755" y="2806"/>
                </a:lnTo>
                <a:close/>
              </a:path>
            </a:pathLst>
          </a:custGeom>
          <a:solidFill>
            <a:srgbClr val="5DC552">
              <a:alpha val="79998"/>
            </a:srgbClr>
          </a:solidFill>
        </p:spPr>
        <p:txBody>
          <a:bodyPr wrap="square" lIns="0" tIns="0" rIns="0" bIns="0" rtlCol="0"/>
          <a:lstStyle/>
          <a:p>
            <a:endParaRPr/>
          </a:p>
        </p:txBody>
      </p:sp>
      <p:sp>
        <p:nvSpPr>
          <p:cNvPr id="1354" name="object 1354"/>
          <p:cNvSpPr/>
          <p:nvPr/>
        </p:nvSpPr>
        <p:spPr>
          <a:xfrm>
            <a:off x="1334274" y="4333829"/>
            <a:ext cx="10795" cy="4445"/>
          </a:xfrm>
          <a:custGeom>
            <a:avLst/>
            <a:gdLst/>
            <a:ahLst/>
            <a:cxnLst/>
            <a:rect l="l" t="t" r="r" b="b"/>
            <a:pathLst>
              <a:path w="10794" h="4445">
                <a:moveTo>
                  <a:pt x="6197" y="0"/>
                </a:moveTo>
                <a:lnTo>
                  <a:pt x="3613" y="736"/>
                </a:lnTo>
                <a:lnTo>
                  <a:pt x="1548" y="1663"/>
                </a:lnTo>
                <a:lnTo>
                  <a:pt x="0" y="3149"/>
                </a:lnTo>
                <a:lnTo>
                  <a:pt x="888" y="3606"/>
                </a:lnTo>
                <a:lnTo>
                  <a:pt x="1879" y="4025"/>
                </a:lnTo>
                <a:lnTo>
                  <a:pt x="2933" y="4432"/>
                </a:lnTo>
                <a:lnTo>
                  <a:pt x="5105" y="2844"/>
                </a:lnTo>
                <a:lnTo>
                  <a:pt x="7607" y="1663"/>
                </a:lnTo>
                <a:lnTo>
                  <a:pt x="10198" y="1104"/>
                </a:lnTo>
                <a:lnTo>
                  <a:pt x="8632" y="711"/>
                </a:lnTo>
                <a:lnTo>
                  <a:pt x="7391" y="368"/>
                </a:lnTo>
                <a:lnTo>
                  <a:pt x="6197" y="0"/>
                </a:lnTo>
                <a:close/>
              </a:path>
            </a:pathLst>
          </a:custGeom>
          <a:solidFill>
            <a:srgbClr val="5DC552">
              <a:alpha val="79998"/>
            </a:srgbClr>
          </a:solidFill>
        </p:spPr>
        <p:txBody>
          <a:bodyPr wrap="square" lIns="0" tIns="0" rIns="0" bIns="0" rtlCol="0"/>
          <a:lstStyle/>
          <a:p>
            <a:endParaRPr/>
          </a:p>
        </p:txBody>
      </p:sp>
      <p:sp>
        <p:nvSpPr>
          <p:cNvPr id="1355" name="object 1355"/>
          <p:cNvSpPr/>
          <p:nvPr/>
        </p:nvSpPr>
        <p:spPr>
          <a:xfrm>
            <a:off x="1348512" y="4337032"/>
            <a:ext cx="11430" cy="5080"/>
          </a:xfrm>
          <a:custGeom>
            <a:avLst/>
            <a:gdLst/>
            <a:ahLst/>
            <a:cxnLst/>
            <a:rect l="l" t="t" r="r" b="b"/>
            <a:pathLst>
              <a:path w="11430" h="5079">
                <a:moveTo>
                  <a:pt x="7772" y="0"/>
                </a:moveTo>
                <a:lnTo>
                  <a:pt x="0" y="4203"/>
                </a:lnTo>
                <a:lnTo>
                  <a:pt x="2451" y="4622"/>
                </a:lnTo>
                <a:lnTo>
                  <a:pt x="3759" y="4825"/>
                </a:lnTo>
                <a:lnTo>
                  <a:pt x="4089" y="4203"/>
                </a:lnTo>
                <a:lnTo>
                  <a:pt x="4546" y="3632"/>
                </a:lnTo>
                <a:lnTo>
                  <a:pt x="6756" y="1625"/>
                </a:lnTo>
                <a:lnTo>
                  <a:pt x="9017" y="863"/>
                </a:lnTo>
                <a:lnTo>
                  <a:pt x="11226" y="406"/>
                </a:lnTo>
                <a:lnTo>
                  <a:pt x="7772" y="0"/>
                </a:lnTo>
                <a:close/>
              </a:path>
            </a:pathLst>
          </a:custGeom>
          <a:solidFill>
            <a:srgbClr val="5DC552">
              <a:alpha val="79998"/>
            </a:srgbClr>
          </a:solidFill>
        </p:spPr>
        <p:txBody>
          <a:bodyPr wrap="square" lIns="0" tIns="0" rIns="0" bIns="0" rtlCol="0"/>
          <a:lstStyle/>
          <a:p>
            <a:endParaRPr/>
          </a:p>
        </p:txBody>
      </p:sp>
      <p:sp>
        <p:nvSpPr>
          <p:cNvPr id="1356" name="object 1356"/>
          <p:cNvSpPr/>
          <p:nvPr/>
        </p:nvSpPr>
        <p:spPr>
          <a:xfrm>
            <a:off x="1365260" y="4338503"/>
            <a:ext cx="11430" cy="5080"/>
          </a:xfrm>
          <a:custGeom>
            <a:avLst/>
            <a:gdLst/>
            <a:ahLst/>
            <a:cxnLst/>
            <a:rect l="l" t="t" r="r" b="b"/>
            <a:pathLst>
              <a:path w="11430" h="5079">
                <a:moveTo>
                  <a:pt x="8686" y="0"/>
                </a:moveTo>
                <a:lnTo>
                  <a:pt x="0" y="4775"/>
                </a:lnTo>
                <a:lnTo>
                  <a:pt x="4216" y="5054"/>
                </a:lnTo>
                <a:lnTo>
                  <a:pt x="4406" y="4698"/>
                </a:lnTo>
                <a:lnTo>
                  <a:pt x="4889" y="4063"/>
                </a:lnTo>
                <a:lnTo>
                  <a:pt x="6464" y="2158"/>
                </a:lnTo>
                <a:lnTo>
                  <a:pt x="8851" y="952"/>
                </a:lnTo>
                <a:lnTo>
                  <a:pt x="11188" y="101"/>
                </a:lnTo>
                <a:lnTo>
                  <a:pt x="8686" y="0"/>
                </a:lnTo>
                <a:close/>
              </a:path>
            </a:pathLst>
          </a:custGeom>
          <a:solidFill>
            <a:srgbClr val="5DC552">
              <a:alpha val="79998"/>
            </a:srgbClr>
          </a:solidFill>
        </p:spPr>
        <p:txBody>
          <a:bodyPr wrap="square" lIns="0" tIns="0" rIns="0" bIns="0" rtlCol="0"/>
          <a:lstStyle/>
          <a:p>
            <a:endParaRPr/>
          </a:p>
        </p:txBody>
      </p:sp>
      <p:sp>
        <p:nvSpPr>
          <p:cNvPr id="1357" name="object 1357"/>
          <p:cNvSpPr/>
          <p:nvPr/>
        </p:nvSpPr>
        <p:spPr>
          <a:xfrm>
            <a:off x="1383456" y="4338777"/>
            <a:ext cx="13970" cy="5715"/>
          </a:xfrm>
          <a:custGeom>
            <a:avLst/>
            <a:gdLst/>
            <a:ahLst/>
            <a:cxnLst/>
            <a:rect l="l" t="t" r="r" b="b"/>
            <a:pathLst>
              <a:path w="13969" h="5714">
                <a:moveTo>
                  <a:pt x="13449" y="0"/>
                </a:moveTo>
                <a:lnTo>
                  <a:pt x="0" y="5270"/>
                </a:lnTo>
                <a:lnTo>
                  <a:pt x="3644" y="5308"/>
                </a:lnTo>
                <a:lnTo>
                  <a:pt x="6946" y="5308"/>
                </a:lnTo>
                <a:lnTo>
                  <a:pt x="8851" y="3225"/>
                </a:lnTo>
                <a:lnTo>
                  <a:pt x="11036" y="1447"/>
                </a:lnTo>
                <a:lnTo>
                  <a:pt x="13449" y="0"/>
                </a:lnTo>
                <a:close/>
              </a:path>
            </a:pathLst>
          </a:custGeom>
          <a:solidFill>
            <a:srgbClr val="5DC552">
              <a:alpha val="79998"/>
            </a:srgbClr>
          </a:solidFill>
        </p:spPr>
        <p:txBody>
          <a:bodyPr wrap="square" lIns="0" tIns="0" rIns="0" bIns="0" rtlCol="0"/>
          <a:lstStyle/>
          <a:p>
            <a:endParaRPr/>
          </a:p>
        </p:txBody>
      </p:sp>
      <p:sp>
        <p:nvSpPr>
          <p:cNvPr id="1358" name="object 1358"/>
          <p:cNvSpPr/>
          <p:nvPr/>
        </p:nvSpPr>
        <p:spPr>
          <a:xfrm>
            <a:off x="1426296" y="4336125"/>
            <a:ext cx="14604" cy="6985"/>
          </a:xfrm>
          <a:custGeom>
            <a:avLst/>
            <a:gdLst/>
            <a:ahLst/>
            <a:cxnLst/>
            <a:rect l="l" t="t" r="r" b="b"/>
            <a:pathLst>
              <a:path w="14605" h="6985">
                <a:moveTo>
                  <a:pt x="14452" y="0"/>
                </a:moveTo>
                <a:lnTo>
                  <a:pt x="0" y="6489"/>
                </a:lnTo>
                <a:lnTo>
                  <a:pt x="2425" y="6324"/>
                </a:lnTo>
                <a:lnTo>
                  <a:pt x="7302" y="5918"/>
                </a:lnTo>
                <a:lnTo>
                  <a:pt x="9728" y="3225"/>
                </a:lnTo>
                <a:lnTo>
                  <a:pt x="12039" y="1498"/>
                </a:lnTo>
                <a:lnTo>
                  <a:pt x="14452" y="0"/>
                </a:lnTo>
                <a:close/>
              </a:path>
            </a:pathLst>
          </a:custGeom>
          <a:solidFill>
            <a:srgbClr val="5DC552">
              <a:alpha val="79998"/>
            </a:srgbClr>
          </a:solidFill>
        </p:spPr>
        <p:txBody>
          <a:bodyPr wrap="square" lIns="0" tIns="0" rIns="0" bIns="0" rtlCol="0"/>
          <a:lstStyle/>
          <a:p>
            <a:endParaRPr/>
          </a:p>
        </p:txBody>
      </p:sp>
      <p:sp>
        <p:nvSpPr>
          <p:cNvPr id="1359" name="object 1359"/>
          <p:cNvSpPr/>
          <p:nvPr/>
        </p:nvSpPr>
        <p:spPr>
          <a:xfrm>
            <a:off x="1451049" y="4333975"/>
            <a:ext cx="9525" cy="6985"/>
          </a:xfrm>
          <a:custGeom>
            <a:avLst/>
            <a:gdLst/>
            <a:ahLst/>
            <a:cxnLst/>
            <a:rect l="l" t="t" r="r" b="b"/>
            <a:pathLst>
              <a:path w="9525" h="6985">
                <a:moveTo>
                  <a:pt x="8966" y="0"/>
                </a:moveTo>
                <a:lnTo>
                  <a:pt x="0" y="6362"/>
                </a:lnTo>
                <a:lnTo>
                  <a:pt x="1600" y="6197"/>
                </a:lnTo>
                <a:lnTo>
                  <a:pt x="4826" y="5816"/>
                </a:lnTo>
                <a:lnTo>
                  <a:pt x="5854" y="3670"/>
                </a:lnTo>
                <a:lnTo>
                  <a:pt x="7264" y="1701"/>
                </a:lnTo>
                <a:lnTo>
                  <a:pt x="8966" y="0"/>
                </a:lnTo>
                <a:close/>
              </a:path>
            </a:pathLst>
          </a:custGeom>
          <a:solidFill>
            <a:srgbClr val="5DC552">
              <a:alpha val="79998"/>
            </a:srgbClr>
          </a:solidFill>
        </p:spPr>
        <p:txBody>
          <a:bodyPr wrap="square" lIns="0" tIns="0" rIns="0" bIns="0" rtlCol="0"/>
          <a:lstStyle/>
          <a:p>
            <a:endParaRPr/>
          </a:p>
        </p:txBody>
      </p:sp>
      <p:sp>
        <p:nvSpPr>
          <p:cNvPr id="1360" name="object 1360"/>
          <p:cNvSpPr/>
          <p:nvPr/>
        </p:nvSpPr>
        <p:spPr>
          <a:xfrm>
            <a:off x="1470301" y="4331740"/>
            <a:ext cx="6350" cy="6350"/>
          </a:xfrm>
          <a:custGeom>
            <a:avLst/>
            <a:gdLst/>
            <a:ahLst/>
            <a:cxnLst/>
            <a:rect l="l" t="t" r="r" b="b"/>
            <a:pathLst>
              <a:path w="6350" h="6350">
                <a:moveTo>
                  <a:pt x="6070" y="0"/>
                </a:moveTo>
                <a:lnTo>
                  <a:pt x="0" y="6197"/>
                </a:lnTo>
                <a:lnTo>
                  <a:pt x="2628" y="5816"/>
                </a:lnTo>
                <a:lnTo>
                  <a:pt x="3149" y="3619"/>
                </a:lnTo>
                <a:lnTo>
                  <a:pt x="4457" y="1689"/>
                </a:lnTo>
                <a:lnTo>
                  <a:pt x="6070" y="0"/>
                </a:lnTo>
                <a:close/>
              </a:path>
            </a:pathLst>
          </a:custGeom>
          <a:solidFill>
            <a:srgbClr val="5DC552">
              <a:alpha val="79998"/>
            </a:srgbClr>
          </a:solidFill>
        </p:spPr>
        <p:txBody>
          <a:bodyPr wrap="square" lIns="0" tIns="0" rIns="0" bIns="0" rtlCol="0"/>
          <a:lstStyle/>
          <a:p>
            <a:endParaRPr/>
          </a:p>
        </p:txBody>
      </p:sp>
      <p:sp>
        <p:nvSpPr>
          <p:cNvPr id="1361" name="object 1361"/>
          <p:cNvSpPr/>
          <p:nvPr/>
        </p:nvSpPr>
        <p:spPr>
          <a:xfrm>
            <a:off x="1486503" y="4328646"/>
            <a:ext cx="8890" cy="6985"/>
          </a:xfrm>
          <a:custGeom>
            <a:avLst/>
            <a:gdLst/>
            <a:ahLst/>
            <a:cxnLst/>
            <a:rect l="l" t="t" r="r" b="b"/>
            <a:pathLst>
              <a:path w="8890" h="6985">
                <a:moveTo>
                  <a:pt x="8712" y="0"/>
                </a:moveTo>
                <a:lnTo>
                  <a:pt x="2755" y="1041"/>
                </a:lnTo>
                <a:lnTo>
                  <a:pt x="1524" y="2705"/>
                </a:lnTo>
                <a:lnTo>
                  <a:pt x="330" y="4711"/>
                </a:lnTo>
                <a:lnTo>
                  <a:pt x="0" y="6819"/>
                </a:lnTo>
                <a:lnTo>
                  <a:pt x="5461" y="5892"/>
                </a:lnTo>
                <a:lnTo>
                  <a:pt x="6057" y="3708"/>
                </a:lnTo>
                <a:lnTo>
                  <a:pt x="7264" y="1765"/>
                </a:lnTo>
                <a:lnTo>
                  <a:pt x="8712" y="0"/>
                </a:lnTo>
                <a:close/>
              </a:path>
            </a:pathLst>
          </a:custGeom>
          <a:solidFill>
            <a:srgbClr val="5DC552">
              <a:alpha val="79998"/>
            </a:srgbClr>
          </a:solidFill>
        </p:spPr>
        <p:txBody>
          <a:bodyPr wrap="square" lIns="0" tIns="0" rIns="0" bIns="0" rtlCol="0"/>
          <a:lstStyle/>
          <a:p>
            <a:endParaRPr/>
          </a:p>
        </p:txBody>
      </p:sp>
      <p:sp>
        <p:nvSpPr>
          <p:cNvPr id="1362" name="object 1362"/>
          <p:cNvSpPr/>
          <p:nvPr/>
        </p:nvSpPr>
        <p:spPr>
          <a:xfrm>
            <a:off x="1502992" y="4326206"/>
            <a:ext cx="5080" cy="6350"/>
          </a:xfrm>
          <a:custGeom>
            <a:avLst/>
            <a:gdLst/>
            <a:ahLst/>
            <a:cxnLst/>
            <a:rect l="l" t="t" r="r" b="b"/>
            <a:pathLst>
              <a:path w="5080" h="6350">
                <a:moveTo>
                  <a:pt x="4825" y="0"/>
                </a:moveTo>
                <a:lnTo>
                  <a:pt x="3340" y="304"/>
                </a:lnTo>
                <a:lnTo>
                  <a:pt x="2082" y="2222"/>
                </a:lnTo>
                <a:lnTo>
                  <a:pt x="888" y="4203"/>
                </a:lnTo>
                <a:lnTo>
                  <a:pt x="0" y="6299"/>
                </a:lnTo>
                <a:lnTo>
                  <a:pt x="2222" y="5867"/>
                </a:lnTo>
                <a:lnTo>
                  <a:pt x="2514" y="3949"/>
                </a:lnTo>
                <a:lnTo>
                  <a:pt x="3428" y="2108"/>
                </a:lnTo>
                <a:lnTo>
                  <a:pt x="4825" y="0"/>
                </a:lnTo>
                <a:close/>
              </a:path>
            </a:pathLst>
          </a:custGeom>
          <a:solidFill>
            <a:srgbClr val="5DC552">
              <a:alpha val="79998"/>
            </a:srgbClr>
          </a:solidFill>
        </p:spPr>
        <p:txBody>
          <a:bodyPr wrap="square" lIns="0" tIns="0" rIns="0" bIns="0" rtlCol="0"/>
          <a:lstStyle/>
          <a:p>
            <a:endParaRPr/>
          </a:p>
        </p:txBody>
      </p:sp>
      <p:sp>
        <p:nvSpPr>
          <p:cNvPr id="1363" name="object 1363"/>
          <p:cNvSpPr/>
          <p:nvPr/>
        </p:nvSpPr>
        <p:spPr>
          <a:xfrm>
            <a:off x="1520929" y="4321411"/>
            <a:ext cx="8255" cy="7620"/>
          </a:xfrm>
          <a:custGeom>
            <a:avLst/>
            <a:gdLst/>
            <a:ahLst/>
            <a:cxnLst/>
            <a:rect l="l" t="t" r="r" b="b"/>
            <a:pathLst>
              <a:path w="8255" h="7620">
                <a:moveTo>
                  <a:pt x="7645" y="0"/>
                </a:moveTo>
                <a:lnTo>
                  <a:pt x="2882" y="1206"/>
                </a:lnTo>
                <a:lnTo>
                  <a:pt x="1905" y="3225"/>
                </a:lnTo>
                <a:lnTo>
                  <a:pt x="1016" y="5283"/>
                </a:lnTo>
                <a:lnTo>
                  <a:pt x="0" y="7277"/>
                </a:lnTo>
                <a:lnTo>
                  <a:pt x="4521" y="6197"/>
                </a:lnTo>
                <a:lnTo>
                  <a:pt x="5600" y="4152"/>
                </a:lnTo>
                <a:lnTo>
                  <a:pt x="6642" y="2082"/>
                </a:lnTo>
                <a:lnTo>
                  <a:pt x="7645" y="0"/>
                </a:lnTo>
                <a:close/>
              </a:path>
            </a:pathLst>
          </a:custGeom>
          <a:solidFill>
            <a:srgbClr val="5DC552">
              <a:alpha val="79998"/>
            </a:srgbClr>
          </a:solidFill>
        </p:spPr>
        <p:txBody>
          <a:bodyPr wrap="square" lIns="0" tIns="0" rIns="0" bIns="0" rtlCol="0"/>
          <a:lstStyle/>
          <a:p>
            <a:endParaRPr/>
          </a:p>
        </p:txBody>
      </p:sp>
      <p:sp>
        <p:nvSpPr>
          <p:cNvPr id="1364" name="object 1364"/>
          <p:cNvSpPr/>
          <p:nvPr/>
        </p:nvSpPr>
        <p:spPr>
          <a:xfrm>
            <a:off x="1539085" y="4316920"/>
            <a:ext cx="5715" cy="7620"/>
          </a:xfrm>
          <a:custGeom>
            <a:avLst/>
            <a:gdLst/>
            <a:ahLst/>
            <a:cxnLst/>
            <a:rect l="l" t="t" r="r" b="b"/>
            <a:pathLst>
              <a:path w="5715" h="7620">
                <a:moveTo>
                  <a:pt x="5206" y="0"/>
                </a:moveTo>
                <a:lnTo>
                  <a:pt x="1701" y="1079"/>
                </a:lnTo>
                <a:lnTo>
                  <a:pt x="1384" y="3136"/>
                </a:lnTo>
                <a:lnTo>
                  <a:pt x="774" y="5156"/>
                </a:lnTo>
                <a:lnTo>
                  <a:pt x="0" y="7086"/>
                </a:lnTo>
                <a:lnTo>
                  <a:pt x="3086" y="6197"/>
                </a:lnTo>
                <a:lnTo>
                  <a:pt x="4025" y="4203"/>
                </a:lnTo>
                <a:lnTo>
                  <a:pt x="4749" y="2133"/>
                </a:lnTo>
                <a:lnTo>
                  <a:pt x="5206" y="0"/>
                </a:lnTo>
                <a:close/>
              </a:path>
            </a:pathLst>
          </a:custGeom>
          <a:solidFill>
            <a:srgbClr val="5DC552">
              <a:alpha val="79998"/>
            </a:srgbClr>
          </a:solidFill>
        </p:spPr>
        <p:txBody>
          <a:bodyPr wrap="square" lIns="0" tIns="0" rIns="0" bIns="0" rtlCol="0"/>
          <a:lstStyle/>
          <a:p>
            <a:endParaRPr/>
          </a:p>
        </p:txBody>
      </p:sp>
      <p:sp>
        <p:nvSpPr>
          <p:cNvPr id="1365" name="object 1365"/>
          <p:cNvSpPr/>
          <p:nvPr/>
        </p:nvSpPr>
        <p:spPr>
          <a:xfrm>
            <a:off x="1558117" y="4309851"/>
            <a:ext cx="5080" cy="8255"/>
          </a:xfrm>
          <a:custGeom>
            <a:avLst/>
            <a:gdLst/>
            <a:ahLst/>
            <a:cxnLst/>
            <a:rect l="l" t="t" r="r" b="b"/>
            <a:pathLst>
              <a:path w="5080" h="8254">
                <a:moveTo>
                  <a:pt x="5067" y="0"/>
                </a:moveTo>
                <a:lnTo>
                  <a:pt x="3758" y="596"/>
                </a:lnTo>
                <a:lnTo>
                  <a:pt x="1206" y="1676"/>
                </a:lnTo>
                <a:lnTo>
                  <a:pt x="1308" y="3784"/>
                </a:lnTo>
                <a:lnTo>
                  <a:pt x="812" y="5918"/>
                </a:lnTo>
                <a:lnTo>
                  <a:pt x="0" y="7912"/>
                </a:lnTo>
                <a:lnTo>
                  <a:pt x="2222" y="7048"/>
                </a:lnTo>
                <a:lnTo>
                  <a:pt x="3276" y="6616"/>
                </a:lnTo>
                <a:lnTo>
                  <a:pt x="3936" y="4940"/>
                </a:lnTo>
                <a:lnTo>
                  <a:pt x="4508" y="3200"/>
                </a:lnTo>
                <a:lnTo>
                  <a:pt x="5016" y="596"/>
                </a:lnTo>
                <a:lnTo>
                  <a:pt x="5067" y="0"/>
                </a:lnTo>
                <a:close/>
              </a:path>
            </a:pathLst>
          </a:custGeom>
          <a:solidFill>
            <a:srgbClr val="5DC552">
              <a:alpha val="79998"/>
            </a:srgbClr>
          </a:solidFill>
        </p:spPr>
        <p:txBody>
          <a:bodyPr wrap="square" lIns="0" tIns="0" rIns="0" bIns="0" rtlCol="0"/>
          <a:lstStyle/>
          <a:p>
            <a:endParaRPr/>
          </a:p>
        </p:txBody>
      </p:sp>
      <p:sp>
        <p:nvSpPr>
          <p:cNvPr id="1366" name="object 1366"/>
          <p:cNvSpPr/>
          <p:nvPr/>
        </p:nvSpPr>
        <p:spPr>
          <a:xfrm>
            <a:off x="1571955" y="4302810"/>
            <a:ext cx="5715" cy="8255"/>
          </a:xfrm>
          <a:custGeom>
            <a:avLst/>
            <a:gdLst/>
            <a:ahLst/>
            <a:cxnLst/>
            <a:rect l="l" t="t" r="r" b="b"/>
            <a:pathLst>
              <a:path w="5715" h="8254">
                <a:moveTo>
                  <a:pt x="3086" y="0"/>
                </a:moveTo>
                <a:lnTo>
                  <a:pt x="2190" y="812"/>
                </a:lnTo>
                <a:lnTo>
                  <a:pt x="1257" y="1524"/>
                </a:lnTo>
                <a:lnTo>
                  <a:pt x="0" y="2349"/>
                </a:lnTo>
                <a:lnTo>
                  <a:pt x="571" y="3556"/>
                </a:lnTo>
                <a:lnTo>
                  <a:pt x="605" y="7213"/>
                </a:lnTo>
                <a:lnTo>
                  <a:pt x="495" y="8255"/>
                </a:lnTo>
                <a:lnTo>
                  <a:pt x="2273" y="7213"/>
                </a:lnTo>
                <a:lnTo>
                  <a:pt x="3822" y="6146"/>
                </a:lnTo>
                <a:lnTo>
                  <a:pt x="5130" y="5092"/>
                </a:lnTo>
                <a:lnTo>
                  <a:pt x="5063" y="3556"/>
                </a:lnTo>
                <a:lnTo>
                  <a:pt x="4902" y="2540"/>
                </a:lnTo>
                <a:lnTo>
                  <a:pt x="4013" y="812"/>
                </a:lnTo>
                <a:lnTo>
                  <a:pt x="3581" y="342"/>
                </a:lnTo>
                <a:lnTo>
                  <a:pt x="3086" y="0"/>
                </a:lnTo>
                <a:close/>
              </a:path>
            </a:pathLst>
          </a:custGeom>
          <a:solidFill>
            <a:srgbClr val="5DC552">
              <a:alpha val="79998"/>
            </a:srgbClr>
          </a:solidFill>
        </p:spPr>
        <p:txBody>
          <a:bodyPr wrap="square" lIns="0" tIns="0" rIns="0" bIns="0" rtlCol="0"/>
          <a:lstStyle/>
          <a:p>
            <a:endParaRPr/>
          </a:p>
        </p:txBody>
      </p:sp>
      <p:sp>
        <p:nvSpPr>
          <p:cNvPr id="1367" name="object 1367"/>
          <p:cNvSpPr/>
          <p:nvPr/>
        </p:nvSpPr>
        <p:spPr>
          <a:xfrm>
            <a:off x="1548321" y="4285040"/>
            <a:ext cx="8255" cy="5715"/>
          </a:xfrm>
          <a:custGeom>
            <a:avLst/>
            <a:gdLst/>
            <a:ahLst/>
            <a:cxnLst/>
            <a:rect l="l" t="t" r="r" b="b"/>
            <a:pathLst>
              <a:path w="8255" h="5714">
                <a:moveTo>
                  <a:pt x="4229" y="0"/>
                </a:moveTo>
                <a:lnTo>
                  <a:pt x="2501" y="1396"/>
                </a:lnTo>
                <a:lnTo>
                  <a:pt x="1066" y="3251"/>
                </a:lnTo>
                <a:lnTo>
                  <a:pt x="0" y="5245"/>
                </a:lnTo>
                <a:lnTo>
                  <a:pt x="2095" y="5460"/>
                </a:lnTo>
                <a:lnTo>
                  <a:pt x="2400" y="4991"/>
                </a:lnTo>
                <a:lnTo>
                  <a:pt x="3911" y="2997"/>
                </a:lnTo>
                <a:lnTo>
                  <a:pt x="5740" y="1600"/>
                </a:lnTo>
                <a:lnTo>
                  <a:pt x="7645" y="431"/>
                </a:lnTo>
                <a:lnTo>
                  <a:pt x="4229" y="0"/>
                </a:lnTo>
                <a:close/>
              </a:path>
            </a:pathLst>
          </a:custGeom>
          <a:solidFill>
            <a:srgbClr val="5DC552">
              <a:alpha val="79998"/>
            </a:srgbClr>
          </a:solidFill>
        </p:spPr>
        <p:txBody>
          <a:bodyPr wrap="square" lIns="0" tIns="0" rIns="0" bIns="0" rtlCol="0"/>
          <a:lstStyle/>
          <a:p>
            <a:endParaRPr/>
          </a:p>
        </p:txBody>
      </p:sp>
      <p:sp>
        <p:nvSpPr>
          <p:cNvPr id="1368" name="object 1368"/>
          <p:cNvSpPr/>
          <p:nvPr/>
        </p:nvSpPr>
        <p:spPr>
          <a:xfrm>
            <a:off x="1562926" y="4288342"/>
            <a:ext cx="13970" cy="5715"/>
          </a:xfrm>
          <a:custGeom>
            <a:avLst/>
            <a:gdLst/>
            <a:ahLst/>
            <a:cxnLst/>
            <a:rect l="l" t="t" r="r" b="b"/>
            <a:pathLst>
              <a:path w="13969" h="5714">
                <a:moveTo>
                  <a:pt x="6781" y="0"/>
                </a:moveTo>
                <a:lnTo>
                  <a:pt x="0" y="4013"/>
                </a:lnTo>
                <a:lnTo>
                  <a:pt x="2298" y="4470"/>
                </a:lnTo>
                <a:lnTo>
                  <a:pt x="4330" y="4953"/>
                </a:lnTo>
                <a:lnTo>
                  <a:pt x="6095" y="5473"/>
                </a:lnTo>
                <a:lnTo>
                  <a:pt x="8178" y="4381"/>
                </a:lnTo>
                <a:lnTo>
                  <a:pt x="10388" y="3479"/>
                </a:lnTo>
                <a:lnTo>
                  <a:pt x="12915" y="2819"/>
                </a:lnTo>
                <a:lnTo>
                  <a:pt x="13487" y="2705"/>
                </a:lnTo>
                <a:lnTo>
                  <a:pt x="11645" y="1701"/>
                </a:lnTo>
                <a:lnTo>
                  <a:pt x="9423" y="800"/>
                </a:lnTo>
                <a:lnTo>
                  <a:pt x="6781" y="0"/>
                </a:lnTo>
                <a:close/>
              </a:path>
            </a:pathLst>
          </a:custGeom>
          <a:solidFill>
            <a:srgbClr val="5DC552">
              <a:alpha val="79998"/>
            </a:srgbClr>
          </a:solidFill>
        </p:spPr>
        <p:txBody>
          <a:bodyPr wrap="square" lIns="0" tIns="0" rIns="0" bIns="0" rtlCol="0"/>
          <a:lstStyle/>
          <a:p>
            <a:endParaRPr/>
          </a:p>
        </p:txBody>
      </p:sp>
      <p:sp>
        <p:nvSpPr>
          <p:cNvPr id="1369" name="object 1369"/>
          <p:cNvSpPr/>
          <p:nvPr/>
        </p:nvSpPr>
        <p:spPr>
          <a:xfrm>
            <a:off x="1575813" y="4296579"/>
            <a:ext cx="6985" cy="2540"/>
          </a:xfrm>
          <a:custGeom>
            <a:avLst/>
            <a:gdLst/>
            <a:ahLst/>
            <a:cxnLst/>
            <a:rect l="l" t="t" r="r" b="b"/>
            <a:pathLst>
              <a:path w="6984" h="2539">
                <a:moveTo>
                  <a:pt x="3606" y="0"/>
                </a:moveTo>
                <a:lnTo>
                  <a:pt x="1790" y="0"/>
                </a:lnTo>
                <a:lnTo>
                  <a:pt x="0" y="228"/>
                </a:lnTo>
                <a:lnTo>
                  <a:pt x="368" y="508"/>
                </a:lnTo>
                <a:lnTo>
                  <a:pt x="660" y="800"/>
                </a:lnTo>
                <a:lnTo>
                  <a:pt x="888" y="1092"/>
                </a:lnTo>
                <a:lnTo>
                  <a:pt x="2057" y="1193"/>
                </a:lnTo>
                <a:lnTo>
                  <a:pt x="3225" y="1422"/>
                </a:lnTo>
                <a:lnTo>
                  <a:pt x="5118" y="1866"/>
                </a:lnTo>
                <a:lnTo>
                  <a:pt x="5943" y="2095"/>
                </a:lnTo>
                <a:lnTo>
                  <a:pt x="6743" y="2374"/>
                </a:lnTo>
                <a:lnTo>
                  <a:pt x="6619" y="1092"/>
                </a:lnTo>
                <a:lnTo>
                  <a:pt x="6540" y="774"/>
                </a:lnTo>
                <a:lnTo>
                  <a:pt x="6388" y="330"/>
                </a:lnTo>
                <a:lnTo>
                  <a:pt x="3606" y="0"/>
                </a:lnTo>
                <a:close/>
              </a:path>
            </a:pathLst>
          </a:custGeom>
          <a:solidFill>
            <a:srgbClr val="5DC552">
              <a:alpha val="79998"/>
            </a:srgbClr>
          </a:solidFill>
        </p:spPr>
        <p:txBody>
          <a:bodyPr wrap="square" lIns="0" tIns="0" rIns="0" bIns="0" rtlCol="0"/>
          <a:lstStyle/>
          <a:p>
            <a:endParaRPr/>
          </a:p>
        </p:txBody>
      </p:sp>
      <p:sp>
        <p:nvSpPr>
          <p:cNvPr id="1370" name="object 1370"/>
          <p:cNvSpPr/>
          <p:nvPr/>
        </p:nvSpPr>
        <p:spPr>
          <a:xfrm>
            <a:off x="1406517" y="4338039"/>
            <a:ext cx="10160" cy="5715"/>
          </a:xfrm>
          <a:custGeom>
            <a:avLst/>
            <a:gdLst/>
            <a:ahLst/>
            <a:cxnLst/>
            <a:rect l="l" t="t" r="r" b="b"/>
            <a:pathLst>
              <a:path w="10159" h="5714">
                <a:moveTo>
                  <a:pt x="9690" y="0"/>
                </a:moveTo>
                <a:lnTo>
                  <a:pt x="6261" y="190"/>
                </a:lnTo>
                <a:lnTo>
                  <a:pt x="3657" y="1447"/>
                </a:lnTo>
                <a:lnTo>
                  <a:pt x="1295" y="3213"/>
                </a:lnTo>
                <a:lnTo>
                  <a:pt x="0" y="5689"/>
                </a:lnTo>
                <a:lnTo>
                  <a:pt x="990" y="5664"/>
                </a:lnTo>
                <a:lnTo>
                  <a:pt x="3009" y="5562"/>
                </a:lnTo>
                <a:lnTo>
                  <a:pt x="4203" y="3746"/>
                </a:lnTo>
                <a:lnTo>
                  <a:pt x="6019" y="2286"/>
                </a:lnTo>
                <a:lnTo>
                  <a:pt x="9042" y="342"/>
                </a:lnTo>
                <a:lnTo>
                  <a:pt x="9690" y="0"/>
                </a:lnTo>
                <a:close/>
              </a:path>
            </a:pathLst>
          </a:custGeom>
          <a:solidFill>
            <a:srgbClr val="5DC552">
              <a:alpha val="79998"/>
            </a:srgbClr>
          </a:solidFill>
        </p:spPr>
        <p:txBody>
          <a:bodyPr wrap="square" lIns="0" tIns="0" rIns="0" bIns="0" rtlCol="0"/>
          <a:lstStyle/>
          <a:p>
            <a:endParaRPr/>
          </a:p>
        </p:txBody>
      </p:sp>
      <p:sp>
        <p:nvSpPr>
          <p:cNvPr id="1371" name="object 1371"/>
          <p:cNvSpPr/>
          <p:nvPr/>
        </p:nvSpPr>
        <p:spPr>
          <a:xfrm>
            <a:off x="1402139" y="4287215"/>
            <a:ext cx="57150" cy="14604"/>
          </a:xfrm>
          <a:custGeom>
            <a:avLst/>
            <a:gdLst/>
            <a:ahLst/>
            <a:cxnLst/>
            <a:rect l="l" t="t" r="r" b="b"/>
            <a:pathLst>
              <a:path w="57150" h="14604">
                <a:moveTo>
                  <a:pt x="56553" y="0"/>
                </a:moveTo>
                <a:lnTo>
                  <a:pt x="11503" y="10213"/>
                </a:lnTo>
                <a:lnTo>
                  <a:pt x="0" y="14147"/>
                </a:lnTo>
                <a:lnTo>
                  <a:pt x="11921" y="11833"/>
                </a:lnTo>
                <a:lnTo>
                  <a:pt x="24333" y="9699"/>
                </a:lnTo>
                <a:lnTo>
                  <a:pt x="37154" y="7761"/>
                </a:lnTo>
                <a:lnTo>
                  <a:pt x="50304" y="6032"/>
                </a:lnTo>
                <a:lnTo>
                  <a:pt x="56807" y="5283"/>
                </a:lnTo>
                <a:lnTo>
                  <a:pt x="56603" y="2705"/>
                </a:lnTo>
                <a:lnTo>
                  <a:pt x="56553" y="0"/>
                </a:lnTo>
                <a:close/>
              </a:path>
            </a:pathLst>
          </a:custGeom>
          <a:solidFill>
            <a:srgbClr val="00CBD3">
              <a:alpha val="79998"/>
            </a:srgbClr>
          </a:solidFill>
        </p:spPr>
        <p:txBody>
          <a:bodyPr wrap="square" lIns="0" tIns="0" rIns="0" bIns="0" rtlCol="0"/>
          <a:lstStyle/>
          <a:p>
            <a:endParaRPr/>
          </a:p>
        </p:txBody>
      </p:sp>
      <p:sp>
        <p:nvSpPr>
          <p:cNvPr id="1372" name="object 1372"/>
          <p:cNvSpPr/>
          <p:nvPr/>
        </p:nvSpPr>
        <p:spPr>
          <a:xfrm>
            <a:off x="1544424" y="4284268"/>
            <a:ext cx="24130" cy="9525"/>
          </a:xfrm>
          <a:custGeom>
            <a:avLst/>
            <a:gdLst/>
            <a:ahLst/>
            <a:cxnLst/>
            <a:rect l="l" t="t" r="r" b="b"/>
            <a:pathLst>
              <a:path w="24130" h="9525">
                <a:moveTo>
                  <a:pt x="0" y="0"/>
                </a:moveTo>
                <a:lnTo>
                  <a:pt x="97" y="533"/>
                </a:lnTo>
                <a:lnTo>
                  <a:pt x="215" y="5689"/>
                </a:lnTo>
                <a:lnTo>
                  <a:pt x="10579" y="6540"/>
                </a:lnTo>
                <a:lnTo>
                  <a:pt x="18554" y="7848"/>
                </a:lnTo>
                <a:lnTo>
                  <a:pt x="24041" y="9385"/>
                </a:lnTo>
                <a:lnTo>
                  <a:pt x="23469" y="8851"/>
                </a:lnTo>
                <a:lnTo>
                  <a:pt x="3162" y="241"/>
                </a:lnTo>
                <a:lnTo>
                  <a:pt x="0" y="0"/>
                </a:lnTo>
                <a:close/>
              </a:path>
            </a:pathLst>
          </a:custGeom>
          <a:solidFill>
            <a:srgbClr val="00CBD3">
              <a:alpha val="79998"/>
            </a:srgbClr>
          </a:solidFill>
        </p:spPr>
        <p:txBody>
          <a:bodyPr wrap="square" lIns="0" tIns="0" rIns="0" bIns="0" rtlCol="0"/>
          <a:lstStyle/>
          <a:p>
            <a:endParaRPr/>
          </a:p>
        </p:txBody>
      </p:sp>
      <p:sp>
        <p:nvSpPr>
          <p:cNvPr id="1373" name="object 1373"/>
          <p:cNvSpPr/>
          <p:nvPr/>
        </p:nvSpPr>
        <p:spPr>
          <a:xfrm>
            <a:off x="1585182" y="4291956"/>
            <a:ext cx="3810" cy="10160"/>
          </a:xfrm>
          <a:custGeom>
            <a:avLst/>
            <a:gdLst/>
            <a:ahLst/>
            <a:cxnLst/>
            <a:rect l="l" t="t" r="r" b="b"/>
            <a:pathLst>
              <a:path w="3809" h="10160">
                <a:moveTo>
                  <a:pt x="380" y="0"/>
                </a:moveTo>
                <a:lnTo>
                  <a:pt x="0" y="292"/>
                </a:lnTo>
                <a:lnTo>
                  <a:pt x="1269" y="1689"/>
                </a:lnTo>
                <a:lnTo>
                  <a:pt x="2070" y="3200"/>
                </a:lnTo>
                <a:lnTo>
                  <a:pt x="2438" y="6527"/>
                </a:lnTo>
                <a:lnTo>
                  <a:pt x="1890" y="8166"/>
                </a:lnTo>
                <a:lnTo>
                  <a:pt x="1536" y="10058"/>
                </a:lnTo>
                <a:lnTo>
                  <a:pt x="2095" y="9905"/>
                </a:lnTo>
                <a:lnTo>
                  <a:pt x="2997" y="8166"/>
                </a:lnTo>
                <a:lnTo>
                  <a:pt x="3301" y="6299"/>
                </a:lnTo>
                <a:lnTo>
                  <a:pt x="2882" y="2743"/>
                </a:lnTo>
                <a:lnTo>
                  <a:pt x="1930" y="1269"/>
                </a:lnTo>
                <a:lnTo>
                  <a:pt x="380" y="0"/>
                </a:lnTo>
                <a:close/>
              </a:path>
            </a:pathLst>
          </a:custGeom>
          <a:solidFill>
            <a:srgbClr val="ADB0B3">
              <a:alpha val="79998"/>
            </a:srgbClr>
          </a:solidFill>
        </p:spPr>
        <p:txBody>
          <a:bodyPr wrap="square" lIns="0" tIns="0" rIns="0" bIns="0" rtlCol="0"/>
          <a:lstStyle/>
          <a:p>
            <a:endParaRPr/>
          </a:p>
        </p:txBody>
      </p:sp>
      <p:sp>
        <p:nvSpPr>
          <p:cNvPr id="1374" name="object 1374"/>
          <p:cNvSpPr/>
          <p:nvPr/>
        </p:nvSpPr>
        <p:spPr>
          <a:xfrm>
            <a:off x="1589869" y="4293908"/>
            <a:ext cx="2540" cy="7620"/>
          </a:xfrm>
          <a:custGeom>
            <a:avLst/>
            <a:gdLst/>
            <a:ahLst/>
            <a:cxnLst/>
            <a:rect l="l" t="t" r="r" b="b"/>
            <a:pathLst>
              <a:path w="2540" h="7620">
                <a:moveTo>
                  <a:pt x="355" y="0"/>
                </a:moveTo>
                <a:lnTo>
                  <a:pt x="0" y="279"/>
                </a:lnTo>
                <a:lnTo>
                  <a:pt x="1778" y="2324"/>
                </a:lnTo>
                <a:lnTo>
                  <a:pt x="863" y="4787"/>
                </a:lnTo>
                <a:lnTo>
                  <a:pt x="762" y="7429"/>
                </a:lnTo>
                <a:lnTo>
                  <a:pt x="1397" y="7137"/>
                </a:lnTo>
                <a:lnTo>
                  <a:pt x="1879" y="4648"/>
                </a:lnTo>
                <a:lnTo>
                  <a:pt x="2349" y="1816"/>
                </a:lnTo>
                <a:lnTo>
                  <a:pt x="355" y="0"/>
                </a:lnTo>
                <a:close/>
              </a:path>
            </a:pathLst>
          </a:custGeom>
          <a:solidFill>
            <a:srgbClr val="ADB0B3">
              <a:alpha val="79998"/>
            </a:srgbClr>
          </a:solidFill>
        </p:spPr>
        <p:txBody>
          <a:bodyPr wrap="square" lIns="0" tIns="0" rIns="0" bIns="0" rtlCol="0"/>
          <a:lstStyle/>
          <a:p>
            <a:endParaRPr/>
          </a:p>
        </p:txBody>
      </p:sp>
      <p:sp>
        <p:nvSpPr>
          <p:cNvPr id="1375" name="object 1375"/>
          <p:cNvSpPr/>
          <p:nvPr/>
        </p:nvSpPr>
        <p:spPr>
          <a:xfrm>
            <a:off x="1319752" y="4326299"/>
            <a:ext cx="6350" cy="13970"/>
          </a:xfrm>
          <a:custGeom>
            <a:avLst/>
            <a:gdLst/>
            <a:ahLst/>
            <a:cxnLst/>
            <a:rect l="l" t="t" r="r" b="b"/>
            <a:pathLst>
              <a:path w="6350" h="13970">
                <a:moveTo>
                  <a:pt x="2120" y="0"/>
                </a:moveTo>
                <a:lnTo>
                  <a:pt x="1803" y="50"/>
                </a:lnTo>
                <a:lnTo>
                  <a:pt x="622" y="2501"/>
                </a:lnTo>
                <a:lnTo>
                  <a:pt x="0" y="4953"/>
                </a:lnTo>
                <a:lnTo>
                  <a:pt x="1358" y="9893"/>
                </a:lnTo>
                <a:lnTo>
                  <a:pt x="3162" y="12090"/>
                </a:lnTo>
                <a:lnTo>
                  <a:pt x="5613" y="13474"/>
                </a:lnTo>
                <a:lnTo>
                  <a:pt x="6172" y="13017"/>
                </a:lnTo>
                <a:lnTo>
                  <a:pt x="4851" y="11925"/>
                </a:lnTo>
                <a:lnTo>
                  <a:pt x="3848" y="11125"/>
                </a:lnTo>
                <a:lnTo>
                  <a:pt x="2349" y="9232"/>
                </a:lnTo>
                <a:lnTo>
                  <a:pt x="1803" y="8229"/>
                </a:lnTo>
                <a:lnTo>
                  <a:pt x="761" y="4889"/>
                </a:lnTo>
                <a:lnTo>
                  <a:pt x="1066" y="2336"/>
                </a:lnTo>
                <a:lnTo>
                  <a:pt x="2120" y="0"/>
                </a:lnTo>
                <a:close/>
              </a:path>
            </a:pathLst>
          </a:custGeom>
          <a:solidFill>
            <a:srgbClr val="ADB0B3">
              <a:alpha val="79998"/>
            </a:srgbClr>
          </a:solidFill>
        </p:spPr>
        <p:txBody>
          <a:bodyPr wrap="square" lIns="0" tIns="0" rIns="0" bIns="0" rtlCol="0"/>
          <a:lstStyle/>
          <a:p>
            <a:endParaRPr/>
          </a:p>
        </p:txBody>
      </p:sp>
      <p:sp>
        <p:nvSpPr>
          <p:cNvPr id="1376" name="object 1376"/>
          <p:cNvSpPr/>
          <p:nvPr/>
        </p:nvSpPr>
        <p:spPr>
          <a:xfrm>
            <a:off x="1315552" y="4333675"/>
            <a:ext cx="10160" cy="10160"/>
          </a:xfrm>
          <a:custGeom>
            <a:avLst/>
            <a:gdLst/>
            <a:ahLst/>
            <a:cxnLst/>
            <a:rect l="l" t="t" r="r" b="b"/>
            <a:pathLst>
              <a:path w="10159" h="10160">
                <a:moveTo>
                  <a:pt x="1028" y="0"/>
                </a:moveTo>
                <a:lnTo>
                  <a:pt x="749" y="63"/>
                </a:lnTo>
                <a:lnTo>
                  <a:pt x="0" y="1917"/>
                </a:lnTo>
                <a:lnTo>
                  <a:pt x="685" y="3784"/>
                </a:lnTo>
                <a:lnTo>
                  <a:pt x="2921" y="6908"/>
                </a:lnTo>
                <a:lnTo>
                  <a:pt x="4597" y="8267"/>
                </a:lnTo>
                <a:lnTo>
                  <a:pt x="7378" y="9436"/>
                </a:lnTo>
                <a:lnTo>
                  <a:pt x="8547" y="9842"/>
                </a:lnTo>
                <a:lnTo>
                  <a:pt x="9652" y="9296"/>
                </a:lnTo>
                <a:lnTo>
                  <a:pt x="9855" y="8966"/>
                </a:lnTo>
                <a:lnTo>
                  <a:pt x="9232" y="8724"/>
                </a:lnTo>
                <a:lnTo>
                  <a:pt x="8128" y="8597"/>
                </a:lnTo>
                <a:lnTo>
                  <a:pt x="6477" y="8051"/>
                </a:lnTo>
                <a:lnTo>
                  <a:pt x="685" y="1092"/>
                </a:lnTo>
                <a:lnTo>
                  <a:pt x="1028" y="0"/>
                </a:lnTo>
                <a:close/>
              </a:path>
            </a:pathLst>
          </a:custGeom>
          <a:solidFill>
            <a:srgbClr val="ADB0B3">
              <a:alpha val="79998"/>
            </a:srgbClr>
          </a:solidFill>
        </p:spPr>
        <p:txBody>
          <a:bodyPr wrap="square" lIns="0" tIns="0" rIns="0" bIns="0" rtlCol="0"/>
          <a:lstStyle/>
          <a:p>
            <a:endParaRPr/>
          </a:p>
        </p:txBody>
      </p:sp>
      <p:sp>
        <p:nvSpPr>
          <p:cNvPr id="1377" name="object 1377"/>
          <p:cNvSpPr/>
          <p:nvPr/>
        </p:nvSpPr>
        <p:spPr>
          <a:xfrm>
            <a:off x="1454904" y="4175406"/>
            <a:ext cx="6985" cy="17145"/>
          </a:xfrm>
          <a:custGeom>
            <a:avLst/>
            <a:gdLst/>
            <a:ahLst/>
            <a:cxnLst/>
            <a:rect l="l" t="t" r="r" b="b"/>
            <a:pathLst>
              <a:path w="6984" h="17145">
                <a:moveTo>
                  <a:pt x="1549" y="0"/>
                </a:moveTo>
                <a:lnTo>
                  <a:pt x="50" y="3352"/>
                </a:lnTo>
                <a:lnTo>
                  <a:pt x="0" y="12255"/>
                </a:lnTo>
                <a:lnTo>
                  <a:pt x="1435" y="16103"/>
                </a:lnTo>
                <a:lnTo>
                  <a:pt x="5029" y="16700"/>
                </a:lnTo>
                <a:lnTo>
                  <a:pt x="6502" y="13335"/>
                </a:lnTo>
                <a:lnTo>
                  <a:pt x="6565" y="4432"/>
                </a:lnTo>
                <a:lnTo>
                  <a:pt x="5156" y="596"/>
                </a:lnTo>
                <a:lnTo>
                  <a:pt x="1549" y="0"/>
                </a:lnTo>
                <a:close/>
              </a:path>
            </a:pathLst>
          </a:custGeom>
          <a:solidFill>
            <a:srgbClr val="762D1A">
              <a:alpha val="79998"/>
            </a:srgbClr>
          </a:solidFill>
        </p:spPr>
        <p:txBody>
          <a:bodyPr wrap="square" lIns="0" tIns="0" rIns="0" bIns="0" rtlCol="0"/>
          <a:lstStyle/>
          <a:p>
            <a:endParaRPr/>
          </a:p>
        </p:txBody>
      </p:sp>
      <p:sp>
        <p:nvSpPr>
          <p:cNvPr id="1378" name="object 1378"/>
          <p:cNvSpPr/>
          <p:nvPr/>
        </p:nvSpPr>
        <p:spPr>
          <a:xfrm>
            <a:off x="1455679" y="4177512"/>
            <a:ext cx="2540" cy="5080"/>
          </a:xfrm>
          <a:custGeom>
            <a:avLst/>
            <a:gdLst/>
            <a:ahLst/>
            <a:cxnLst/>
            <a:rect l="l" t="t" r="r" b="b"/>
            <a:pathLst>
              <a:path w="2540" h="5079">
                <a:moveTo>
                  <a:pt x="749" y="0"/>
                </a:moveTo>
                <a:lnTo>
                  <a:pt x="203" y="952"/>
                </a:lnTo>
                <a:lnTo>
                  <a:pt x="0" y="3619"/>
                </a:lnTo>
                <a:lnTo>
                  <a:pt x="330" y="4787"/>
                </a:lnTo>
                <a:lnTo>
                  <a:pt x="1422" y="5079"/>
                </a:lnTo>
                <a:lnTo>
                  <a:pt x="1955" y="4089"/>
                </a:lnTo>
                <a:lnTo>
                  <a:pt x="2184" y="1460"/>
                </a:lnTo>
                <a:lnTo>
                  <a:pt x="1828" y="292"/>
                </a:lnTo>
                <a:lnTo>
                  <a:pt x="749" y="0"/>
                </a:lnTo>
                <a:close/>
              </a:path>
            </a:pathLst>
          </a:custGeom>
          <a:solidFill>
            <a:srgbClr val="FFFFFF">
              <a:alpha val="79998"/>
            </a:srgbClr>
          </a:solidFill>
        </p:spPr>
        <p:txBody>
          <a:bodyPr wrap="square" lIns="0" tIns="0" rIns="0" bIns="0" rtlCol="0"/>
          <a:lstStyle/>
          <a:p>
            <a:endParaRPr/>
          </a:p>
        </p:txBody>
      </p:sp>
      <p:sp>
        <p:nvSpPr>
          <p:cNvPr id="1379" name="object 1379"/>
          <p:cNvSpPr/>
          <p:nvPr/>
        </p:nvSpPr>
        <p:spPr>
          <a:xfrm>
            <a:off x="1507654" y="4169661"/>
            <a:ext cx="8255" cy="16510"/>
          </a:xfrm>
          <a:custGeom>
            <a:avLst/>
            <a:gdLst/>
            <a:ahLst/>
            <a:cxnLst/>
            <a:rect l="l" t="t" r="r" b="b"/>
            <a:pathLst>
              <a:path w="8255" h="16510">
                <a:moveTo>
                  <a:pt x="937" y="0"/>
                </a:moveTo>
                <a:lnTo>
                  <a:pt x="0" y="3581"/>
                </a:lnTo>
                <a:lnTo>
                  <a:pt x="711" y="7975"/>
                </a:lnTo>
                <a:lnTo>
                  <a:pt x="1389" y="12382"/>
                </a:lnTo>
                <a:lnTo>
                  <a:pt x="3401" y="15925"/>
                </a:lnTo>
                <a:lnTo>
                  <a:pt x="7046" y="15951"/>
                </a:lnTo>
                <a:lnTo>
                  <a:pt x="7971" y="12369"/>
                </a:lnTo>
                <a:lnTo>
                  <a:pt x="6594" y="3568"/>
                </a:lnTo>
                <a:lnTo>
                  <a:pt x="4569" y="12"/>
                </a:lnTo>
                <a:lnTo>
                  <a:pt x="937" y="0"/>
                </a:lnTo>
                <a:close/>
              </a:path>
            </a:pathLst>
          </a:custGeom>
          <a:solidFill>
            <a:srgbClr val="762D1A">
              <a:alpha val="79998"/>
            </a:srgbClr>
          </a:solidFill>
        </p:spPr>
        <p:txBody>
          <a:bodyPr wrap="square" lIns="0" tIns="0" rIns="0" bIns="0" rtlCol="0"/>
          <a:lstStyle/>
          <a:p>
            <a:endParaRPr/>
          </a:p>
        </p:txBody>
      </p:sp>
      <p:sp>
        <p:nvSpPr>
          <p:cNvPr id="1380" name="object 1380"/>
          <p:cNvSpPr/>
          <p:nvPr/>
        </p:nvSpPr>
        <p:spPr>
          <a:xfrm>
            <a:off x="1508518" y="4171751"/>
            <a:ext cx="2540" cy="5080"/>
          </a:xfrm>
          <a:custGeom>
            <a:avLst/>
            <a:gdLst/>
            <a:ahLst/>
            <a:cxnLst/>
            <a:rect l="l" t="t" r="r" b="b"/>
            <a:pathLst>
              <a:path w="2540" h="5079">
                <a:moveTo>
                  <a:pt x="381" y="0"/>
                </a:moveTo>
                <a:lnTo>
                  <a:pt x="0" y="1028"/>
                </a:lnTo>
                <a:lnTo>
                  <a:pt x="228" y="3695"/>
                </a:lnTo>
                <a:lnTo>
                  <a:pt x="749" y="4800"/>
                </a:lnTo>
                <a:lnTo>
                  <a:pt x="1866" y="4902"/>
                </a:lnTo>
                <a:lnTo>
                  <a:pt x="2247" y="3860"/>
                </a:lnTo>
                <a:lnTo>
                  <a:pt x="2019" y="1219"/>
                </a:lnTo>
                <a:lnTo>
                  <a:pt x="1498" y="114"/>
                </a:lnTo>
                <a:lnTo>
                  <a:pt x="381" y="0"/>
                </a:lnTo>
                <a:close/>
              </a:path>
            </a:pathLst>
          </a:custGeom>
          <a:solidFill>
            <a:srgbClr val="FFFFFF">
              <a:alpha val="79998"/>
            </a:srgbClr>
          </a:solidFill>
        </p:spPr>
        <p:txBody>
          <a:bodyPr wrap="square" lIns="0" tIns="0" rIns="0" bIns="0" rtlCol="0"/>
          <a:lstStyle/>
          <a:p>
            <a:endParaRPr/>
          </a:p>
        </p:txBody>
      </p:sp>
      <p:sp>
        <p:nvSpPr>
          <p:cNvPr id="1381" name="object 1381"/>
          <p:cNvSpPr txBox="1"/>
          <p:nvPr/>
        </p:nvSpPr>
        <p:spPr>
          <a:xfrm>
            <a:off x="2932786" y="3681130"/>
            <a:ext cx="1675764" cy="1040765"/>
          </a:xfrm>
          <a:prstGeom prst="rect">
            <a:avLst/>
          </a:prstGeom>
        </p:spPr>
        <p:txBody>
          <a:bodyPr vert="horz" wrap="square" lIns="0" tIns="12065" rIns="0" bIns="0" rtlCol="0">
            <a:spAutoFit/>
          </a:bodyPr>
          <a:lstStyle/>
          <a:p>
            <a:pPr marL="135255" marR="127635" algn="ctr">
              <a:lnSpc>
                <a:spcPct val="100899"/>
              </a:lnSpc>
              <a:spcBef>
                <a:spcPts val="95"/>
              </a:spcBef>
            </a:pPr>
            <a:r>
              <a:rPr sz="1100" b="1" spc="30" dirty="0">
                <a:solidFill>
                  <a:srgbClr val="9F2241"/>
                </a:solidFill>
                <a:latin typeface="Tahoma"/>
                <a:cs typeface="Tahoma"/>
              </a:rPr>
              <a:t>Ejemplos</a:t>
            </a:r>
            <a:r>
              <a:rPr sz="1100" b="1" spc="-65" dirty="0">
                <a:solidFill>
                  <a:srgbClr val="9F2241"/>
                </a:solidFill>
                <a:latin typeface="Tahoma"/>
                <a:cs typeface="Tahoma"/>
              </a:rPr>
              <a:t> </a:t>
            </a:r>
            <a:r>
              <a:rPr sz="1100" b="1" spc="45" dirty="0">
                <a:solidFill>
                  <a:srgbClr val="9F2241"/>
                </a:solidFill>
                <a:latin typeface="Tahoma"/>
                <a:cs typeface="Tahoma"/>
              </a:rPr>
              <a:t>en</a:t>
            </a:r>
            <a:r>
              <a:rPr sz="1100" b="1" spc="-60" dirty="0">
                <a:solidFill>
                  <a:srgbClr val="9F2241"/>
                </a:solidFill>
                <a:latin typeface="Tahoma"/>
                <a:cs typeface="Tahoma"/>
              </a:rPr>
              <a:t> </a:t>
            </a:r>
            <a:r>
              <a:rPr sz="1100" b="1" spc="55" dirty="0">
                <a:solidFill>
                  <a:srgbClr val="9F2241"/>
                </a:solidFill>
                <a:latin typeface="Tahoma"/>
                <a:cs typeface="Tahoma"/>
              </a:rPr>
              <a:t>donde </a:t>
            </a:r>
            <a:r>
              <a:rPr sz="1100" b="1" spc="25" dirty="0">
                <a:solidFill>
                  <a:srgbClr val="9F2241"/>
                </a:solidFill>
                <a:latin typeface="Tahoma"/>
                <a:cs typeface="Tahoma"/>
              </a:rPr>
              <a:t> </a:t>
            </a:r>
            <a:r>
              <a:rPr sz="1100" b="1" spc="50" dirty="0">
                <a:solidFill>
                  <a:srgbClr val="9F2241"/>
                </a:solidFill>
                <a:latin typeface="Tahoma"/>
                <a:cs typeface="Tahoma"/>
              </a:rPr>
              <a:t>pueden </a:t>
            </a:r>
            <a:r>
              <a:rPr sz="1100" b="1" spc="15" dirty="0">
                <a:solidFill>
                  <a:srgbClr val="9F2241"/>
                </a:solidFill>
                <a:latin typeface="Tahoma"/>
                <a:cs typeface="Tahoma"/>
              </a:rPr>
              <a:t>ubicarse,  </a:t>
            </a:r>
            <a:r>
              <a:rPr sz="1100" b="1" spc="30" dirty="0">
                <a:solidFill>
                  <a:srgbClr val="9F2241"/>
                </a:solidFill>
                <a:latin typeface="Tahoma"/>
                <a:cs typeface="Tahoma"/>
              </a:rPr>
              <a:t>conocerse</a:t>
            </a:r>
            <a:endParaRPr sz="1100">
              <a:latin typeface="Tahoma"/>
              <a:cs typeface="Tahoma"/>
            </a:endParaRPr>
          </a:p>
          <a:p>
            <a:pPr marL="12065" marR="5080" indent="-635" algn="ctr">
              <a:lnSpc>
                <a:spcPct val="100899"/>
              </a:lnSpc>
            </a:pPr>
            <a:r>
              <a:rPr sz="1100" b="1" spc="5" dirty="0">
                <a:solidFill>
                  <a:srgbClr val="9F2241"/>
                </a:solidFill>
                <a:latin typeface="Tahoma"/>
                <a:cs typeface="Tahoma"/>
              </a:rPr>
              <a:t>y </a:t>
            </a:r>
            <a:r>
              <a:rPr sz="1100" b="1" spc="20" dirty="0">
                <a:solidFill>
                  <a:srgbClr val="9F2241"/>
                </a:solidFill>
                <a:latin typeface="Tahoma"/>
                <a:cs typeface="Tahoma"/>
              </a:rPr>
              <a:t>construirse </a:t>
            </a:r>
            <a:r>
              <a:rPr sz="1100" b="1" dirty="0">
                <a:solidFill>
                  <a:srgbClr val="9F2241"/>
                </a:solidFill>
                <a:latin typeface="Tahoma"/>
                <a:cs typeface="Tahoma"/>
              </a:rPr>
              <a:t>las  </a:t>
            </a:r>
            <a:r>
              <a:rPr sz="1100" b="1" spc="25" dirty="0">
                <a:solidFill>
                  <a:srgbClr val="9F2241"/>
                </a:solidFill>
                <a:latin typeface="Tahoma"/>
                <a:cs typeface="Tahoma"/>
              </a:rPr>
              <a:t>representaciones </a:t>
            </a:r>
            <a:r>
              <a:rPr sz="1100" b="1" spc="50" dirty="0">
                <a:solidFill>
                  <a:srgbClr val="9F2241"/>
                </a:solidFill>
                <a:latin typeface="Tahoma"/>
                <a:cs typeface="Tahoma"/>
              </a:rPr>
              <a:t>de</a:t>
            </a:r>
            <a:r>
              <a:rPr sz="1100" b="1" spc="-135" dirty="0">
                <a:solidFill>
                  <a:srgbClr val="9F2241"/>
                </a:solidFill>
                <a:latin typeface="Tahoma"/>
                <a:cs typeface="Tahoma"/>
              </a:rPr>
              <a:t> </a:t>
            </a:r>
            <a:r>
              <a:rPr sz="1100" b="1" dirty="0">
                <a:solidFill>
                  <a:srgbClr val="9F2241"/>
                </a:solidFill>
                <a:latin typeface="Tahoma"/>
                <a:cs typeface="Tahoma"/>
              </a:rPr>
              <a:t>la  </a:t>
            </a:r>
            <a:r>
              <a:rPr sz="1100" b="1" spc="15" dirty="0">
                <a:solidFill>
                  <a:srgbClr val="9F2241"/>
                </a:solidFill>
                <a:latin typeface="Tahoma"/>
                <a:cs typeface="Tahoma"/>
              </a:rPr>
              <a:t>vida</a:t>
            </a:r>
            <a:r>
              <a:rPr sz="1100" b="1" spc="-30" dirty="0">
                <a:solidFill>
                  <a:srgbClr val="9F2241"/>
                </a:solidFill>
                <a:latin typeface="Tahoma"/>
                <a:cs typeface="Tahoma"/>
              </a:rPr>
              <a:t> </a:t>
            </a:r>
            <a:r>
              <a:rPr sz="1100" b="1" spc="25" dirty="0">
                <a:solidFill>
                  <a:srgbClr val="9F2241"/>
                </a:solidFill>
                <a:latin typeface="Tahoma"/>
                <a:cs typeface="Tahoma"/>
              </a:rPr>
              <a:t>cotidiana</a:t>
            </a:r>
            <a:endParaRPr sz="1100">
              <a:latin typeface="Tahoma"/>
              <a:cs typeface="Tahoma"/>
            </a:endParaRPr>
          </a:p>
        </p:txBody>
      </p:sp>
      <p:sp>
        <p:nvSpPr>
          <p:cNvPr id="1382" name="object 1382"/>
          <p:cNvSpPr txBox="1">
            <a:spLocks noGrp="1"/>
          </p:cNvSpPr>
          <p:nvPr>
            <p:ph type="ftr" sz="quarter" idx="5"/>
          </p:nvPr>
        </p:nvSpPr>
        <p:spPr>
          <a:prstGeom prst="rect">
            <a:avLst/>
          </a:prstGeom>
        </p:spPr>
        <p:txBody>
          <a:bodyPr vert="horz" wrap="square" lIns="0" tIns="8890" rIns="0" bIns="0" rtlCol="0">
            <a:spAutoFit/>
          </a:bodyPr>
          <a:lstStyle/>
          <a:p>
            <a:pPr marL="12700">
              <a:lnSpc>
                <a:spcPct val="100000"/>
              </a:lnSpc>
              <a:spcBef>
                <a:spcPts val="70"/>
              </a:spcBef>
            </a:pPr>
            <a:r>
              <a:rPr spc="15" dirty="0"/>
              <a:t>Orientaciones </a:t>
            </a:r>
            <a:r>
              <a:rPr spc="5" dirty="0"/>
              <a:t>para </a:t>
            </a:r>
            <a:r>
              <a:rPr spc="-5" dirty="0"/>
              <a:t>la </a:t>
            </a:r>
            <a:r>
              <a:rPr spc="30" dirty="0"/>
              <a:t>Segunda </a:t>
            </a:r>
            <a:r>
              <a:rPr spc="10" dirty="0"/>
              <a:t>Sesión</a:t>
            </a:r>
            <a:r>
              <a:rPr spc="-135" dirty="0"/>
              <a:t> </a:t>
            </a:r>
            <a:r>
              <a:rPr spc="10" dirty="0"/>
              <a:t>Ordinaria</a:t>
            </a:r>
          </a:p>
          <a:p>
            <a:pPr marL="12700">
              <a:lnSpc>
                <a:spcPct val="100000"/>
              </a:lnSpc>
              <a:spcBef>
                <a:spcPts val="120"/>
              </a:spcBef>
            </a:pPr>
            <a:r>
              <a:rPr b="1" spc="30" dirty="0">
                <a:latin typeface="Lucida Sans"/>
                <a:cs typeface="Lucida Sans"/>
              </a:rPr>
              <a:t>Educación </a:t>
            </a:r>
            <a:r>
              <a:rPr b="1" spc="10" dirty="0">
                <a:latin typeface="Lucida Sans"/>
                <a:cs typeface="Lucida Sans"/>
              </a:rPr>
              <a:t>Preescolar, </a:t>
            </a:r>
            <a:r>
              <a:rPr b="1" spc="15" dirty="0">
                <a:latin typeface="Lucida Sans"/>
                <a:cs typeface="Lucida Sans"/>
              </a:rPr>
              <a:t>Primaria </a:t>
            </a:r>
            <a:r>
              <a:rPr b="1" spc="10" dirty="0">
                <a:latin typeface="Lucida Sans"/>
                <a:cs typeface="Lucida Sans"/>
              </a:rPr>
              <a:t>y</a:t>
            </a:r>
            <a:r>
              <a:rPr b="1" spc="-195" dirty="0">
                <a:latin typeface="Lucida Sans"/>
                <a:cs typeface="Lucida Sans"/>
              </a:rPr>
              <a:t> </a:t>
            </a:r>
            <a:r>
              <a:rPr b="1" spc="20" dirty="0">
                <a:latin typeface="Lucida Sans"/>
                <a:cs typeface="Lucida Sans"/>
              </a:rPr>
              <a:t>Secundaria</a:t>
            </a:r>
          </a:p>
        </p:txBody>
      </p:sp>
      <p:sp>
        <p:nvSpPr>
          <p:cNvPr id="1383" name="object 1383"/>
          <p:cNvSpPr txBox="1">
            <a:spLocks noGrp="1"/>
          </p:cNvSpPr>
          <p:nvPr>
            <p:ph type="sldNum" sz="quarter" idx="7"/>
          </p:nvPr>
        </p:nvSpPr>
        <p:spPr>
          <a:prstGeom prst="rect">
            <a:avLst/>
          </a:prstGeom>
        </p:spPr>
        <p:txBody>
          <a:bodyPr vert="horz" wrap="square" lIns="0" tIns="7620" rIns="0" bIns="0" rtlCol="0">
            <a:spAutoFit/>
          </a:bodyPr>
          <a:lstStyle/>
          <a:p>
            <a:pPr marL="38100">
              <a:lnSpc>
                <a:spcPct val="100000"/>
              </a:lnSpc>
              <a:spcBef>
                <a:spcPts val="60"/>
              </a:spcBef>
            </a:pPr>
            <a:fld id="{81D60167-4931-47E6-BA6A-407CBD079E47}" type="slidenum">
              <a:rPr spc="10" dirty="0"/>
              <a:t>9</a:t>
            </a:fld>
            <a:endParaRPr spc="1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9FE717C0-2C68-4646-AD6B-2BCC8521117D}"/>
              </a:ext>
            </a:extLst>
          </p:cNvPr>
          <p:cNvSpPr txBox="1"/>
          <p:nvPr/>
        </p:nvSpPr>
        <p:spPr>
          <a:xfrm>
            <a:off x="1877933" y="448437"/>
            <a:ext cx="5012055" cy="6775637"/>
          </a:xfrm>
          <a:prstGeom prst="rect">
            <a:avLst/>
          </a:prstGeom>
        </p:spPr>
        <p:txBody>
          <a:bodyPr vert="horz" wrap="square" lIns="0" tIns="69215" rIns="0" bIns="0" rtlCol="0">
            <a:spAutoFit/>
          </a:bodyPr>
          <a:lstStyle/>
          <a:p>
            <a:pPr marL="253365" marR="5080" indent="-241300">
              <a:lnSpc>
                <a:spcPct val="111100"/>
              </a:lnSpc>
              <a:spcBef>
                <a:spcPts val="280"/>
              </a:spcBef>
            </a:pPr>
            <a:r>
              <a:rPr sz="1200" spc="95" dirty="0">
                <a:solidFill>
                  <a:srgbClr val="4F7C71"/>
                </a:solidFill>
                <a:latin typeface="Arial"/>
                <a:cs typeface="Arial"/>
              </a:rPr>
              <a:t>m </a:t>
            </a:r>
            <a:r>
              <a:rPr sz="1200" spc="-55" dirty="0">
                <a:solidFill>
                  <a:srgbClr val="575756"/>
                </a:solidFill>
                <a:latin typeface="Microsoft Sans Serif"/>
                <a:cs typeface="Microsoft Sans Serif"/>
              </a:rPr>
              <a:t>¿Qué </a:t>
            </a:r>
            <a:r>
              <a:rPr sz="1200" dirty="0">
                <a:solidFill>
                  <a:srgbClr val="575756"/>
                </a:solidFill>
                <a:latin typeface="Microsoft Sans Serif"/>
                <a:cs typeface="Microsoft Sans Serif"/>
              </a:rPr>
              <a:t>aspectos de </a:t>
            </a:r>
            <a:r>
              <a:rPr sz="1200" spc="20" dirty="0">
                <a:solidFill>
                  <a:srgbClr val="575756"/>
                </a:solidFill>
                <a:latin typeface="Microsoft Sans Serif"/>
                <a:cs typeface="Microsoft Sans Serif"/>
              </a:rPr>
              <a:t>la </a:t>
            </a:r>
            <a:r>
              <a:rPr sz="1200" spc="10" dirty="0">
                <a:solidFill>
                  <a:srgbClr val="575756"/>
                </a:solidFill>
                <a:latin typeface="Microsoft Sans Serif"/>
                <a:cs typeface="Microsoft Sans Serif"/>
              </a:rPr>
              <a:t>vida </a:t>
            </a:r>
            <a:r>
              <a:rPr sz="1200" spc="5" dirty="0">
                <a:solidFill>
                  <a:srgbClr val="575756"/>
                </a:solidFill>
                <a:latin typeface="Microsoft Sans Serif"/>
                <a:cs typeface="Microsoft Sans Serif"/>
              </a:rPr>
              <a:t>cotidiana </a:t>
            </a:r>
            <a:r>
              <a:rPr sz="1200" dirty="0">
                <a:solidFill>
                  <a:srgbClr val="575756"/>
                </a:solidFill>
                <a:latin typeface="Microsoft Sans Serif"/>
                <a:cs typeface="Microsoft Sans Serif"/>
              </a:rPr>
              <a:t>de </a:t>
            </a:r>
            <a:r>
              <a:rPr sz="1200" spc="-10" dirty="0">
                <a:solidFill>
                  <a:srgbClr val="575756"/>
                </a:solidFill>
                <a:latin typeface="Microsoft Sans Serif"/>
                <a:cs typeface="Microsoft Sans Serif"/>
              </a:rPr>
              <a:t>sus </a:t>
            </a:r>
            <a:r>
              <a:rPr sz="1200" spc="10" dirty="0">
                <a:solidFill>
                  <a:srgbClr val="575756"/>
                </a:solidFill>
                <a:latin typeface="Microsoft Sans Serif"/>
                <a:cs typeface="Microsoft Sans Serif"/>
              </a:rPr>
              <a:t>estudiantes y </a:t>
            </a:r>
            <a:r>
              <a:rPr sz="1200" dirty="0">
                <a:solidFill>
                  <a:srgbClr val="575756"/>
                </a:solidFill>
                <a:latin typeface="Microsoft Sans Serif"/>
                <a:cs typeface="Microsoft Sans Serif"/>
              </a:rPr>
              <a:t>de </a:t>
            </a:r>
            <a:r>
              <a:rPr sz="1200" spc="30" dirty="0">
                <a:solidFill>
                  <a:srgbClr val="575756"/>
                </a:solidFill>
                <a:latin typeface="Microsoft Sans Serif"/>
                <a:cs typeface="Microsoft Sans Serif"/>
              </a:rPr>
              <a:t>la  </a:t>
            </a:r>
            <a:r>
              <a:rPr sz="1200" spc="-10" dirty="0">
                <a:solidFill>
                  <a:srgbClr val="575756"/>
                </a:solidFill>
                <a:latin typeface="Microsoft Sans Serif"/>
                <a:cs typeface="Microsoft Sans Serif"/>
              </a:rPr>
              <a:t>comunidad afectados </a:t>
            </a:r>
            <a:r>
              <a:rPr sz="1200" spc="5" dirty="0">
                <a:solidFill>
                  <a:srgbClr val="575756"/>
                </a:solidFill>
                <a:latin typeface="Microsoft Sans Serif"/>
                <a:cs typeface="Microsoft Sans Serif"/>
              </a:rPr>
              <a:t>por </a:t>
            </a:r>
            <a:r>
              <a:rPr sz="1200" spc="10" dirty="0">
                <a:solidFill>
                  <a:srgbClr val="575756"/>
                </a:solidFill>
                <a:latin typeface="Microsoft Sans Serif"/>
                <a:cs typeface="Microsoft Sans Serif"/>
              </a:rPr>
              <a:t>la </a:t>
            </a:r>
            <a:r>
              <a:rPr sz="1200" dirty="0">
                <a:solidFill>
                  <a:srgbClr val="575756"/>
                </a:solidFill>
                <a:latin typeface="Microsoft Sans Serif"/>
                <a:cs typeface="Microsoft Sans Serif"/>
              </a:rPr>
              <a:t>problemática fueron</a:t>
            </a:r>
            <a:r>
              <a:rPr sz="1200" spc="120" dirty="0">
                <a:solidFill>
                  <a:srgbClr val="575756"/>
                </a:solidFill>
                <a:latin typeface="Microsoft Sans Serif"/>
                <a:cs typeface="Microsoft Sans Serif"/>
              </a:rPr>
              <a:t> </a:t>
            </a:r>
            <a:r>
              <a:rPr sz="1200" spc="-20" dirty="0" err="1">
                <a:solidFill>
                  <a:srgbClr val="575756"/>
                </a:solidFill>
                <a:latin typeface="Microsoft Sans Serif"/>
                <a:cs typeface="Microsoft Sans Serif"/>
              </a:rPr>
              <a:t>incorporados</a:t>
            </a:r>
            <a:r>
              <a:rPr sz="1200" spc="-20" dirty="0">
                <a:solidFill>
                  <a:srgbClr val="575756"/>
                </a:solidFill>
                <a:latin typeface="Microsoft Sans Serif"/>
                <a:cs typeface="Microsoft Sans Serif"/>
              </a:rPr>
              <a:t>?</a:t>
            </a:r>
            <a:endParaRPr lang="es-MX" sz="1200" spc="-20" dirty="0">
              <a:solidFill>
                <a:srgbClr val="575756"/>
              </a:solidFill>
              <a:latin typeface="Microsoft Sans Serif"/>
              <a:cs typeface="Microsoft Sans Serif"/>
            </a:endParaRPr>
          </a:p>
          <a:p>
            <a:pPr marR="5080" indent="11113">
              <a:lnSpc>
                <a:spcPct val="111100"/>
              </a:lnSpc>
              <a:spcBef>
                <a:spcPts val="280"/>
              </a:spcBef>
            </a:pPr>
            <a:r>
              <a:rPr lang="es-ES" sz="1200" dirty="0">
                <a:solidFill>
                  <a:srgbClr val="C00000"/>
                </a:solidFill>
                <a:latin typeface="AGCanYouNotBold" panose="02000803000000000000" pitchFamily="2" charset="0"/>
                <a:ea typeface="AGCanYouNotBold" panose="02000803000000000000" pitchFamily="2" charset="0"/>
                <a:cs typeface="Microsoft Sans Serif"/>
              </a:rPr>
              <a:t>La Nueva Escuela Mexicana, la familia desempeña un papel esencial en el desarrollo de habilidades, conocimientos y valores en los estudiantes, y su participación activa en la educación beneficia el aprendizaje, la identidad, y reduce el riesgo de abandono escolar. Fomenta una comunidad sólida entre padres y contribuye a disminuir la violencia escolar. Además, involucra a los padres en los procesos educativos de sus hijos, promoviendo una responsabilidad compartida para mejorar la educación y respetar la diversidad.</a:t>
            </a:r>
          </a:p>
          <a:p>
            <a:pPr marR="5080" indent="11113">
              <a:lnSpc>
                <a:spcPct val="111100"/>
              </a:lnSpc>
              <a:spcBef>
                <a:spcPts val="280"/>
              </a:spcBef>
            </a:pPr>
            <a:r>
              <a:rPr sz="1200" spc="95" dirty="0">
                <a:solidFill>
                  <a:srgbClr val="4F7C71"/>
                </a:solidFill>
                <a:latin typeface="Arial"/>
                <a:cs typeface="Arial"/>
              </a:rPr>
              <a:t>m </a:t>
            </a:r>
            <a:r>
              <a:rPr sz="1200" spc="-70" dirty="0">
                <a:solidFill>
                  <a:srgbClr val="575756"/>
                </a:solidFill>
                <a:latin typeface="Microsoft Sans Serif"/>
                <a:cs typeface="Microsoft Sans Serif"/>
              </a:rPr>
              <a:t>¿Qué </a:t>
            </a:r>
            <a:r>
              <a:rPr sz="1200" spc="-15" dirty="0">
                <a:solidFill>
                  <a:srgbClr val="575756"/>
                </a:solidFill>
                <a:latin typeface="Microsoft Sans Serif"/>
                <a:cs typeface="Microsoft Sans Serif"/>
              </a:rPr>
              <a:t>aportaciones </a:t>
            </a:r>
            <a:r>
              <a:rPr sz="1200" spc="-20" dirty="0">
                <a:solidFill>
                  <a:srgbClr val="575756"/>
                </a:solidFill>
                <a:latin typeface="Microsoft Sans Serif"/>
                <a:cs typeface="Microsoft Sans Serif"/>
              </a:rPr>
              <a:t>hicieron </a:t>
            </a:r>
            <a:r>
              <a:rPr sz="1200" spc="-25" dirty="0">
                <a:solidFill>
                  <a:srgbClr val="575756"/>
                </a:solidFill>
                <a:latin typeface="Microsoft Sans Serif"/>
                <a:cs typeface="Microsoft Sans Serif"/>
              </a:rPr>
              <a:t>sus </a:t>
            </a:r>
            <a:r>
              <a:rPr sz="1200" spc="-15" dirty="0">
                <a:solidFill>
                  <a:srgbClr val="575756"/>
                </a:solidFill>
                <a:latin typeface="Microsoft Sans Serif"/>
                <a:cs typeface="Microsoft Sans Serif"/>
              </a:rPr>
              <a:t>estudiantes, </a:t>
            </a:r>
            <a:r>
              <a:rPr sz="1200" spc="-5" dirty="0">
                <a:solidFill>
                  <a:srgbClr val="575756"/>
                </a:solidFill>
                <a:latin typeface="Microsoft Sans Serif"/>
                <a:cs typeface="Microsoft Sans Serif"/>
              </a:rPr>
              <a:t>las familias </a:t>
            </a:r>
            <a:r>
              <a:rPr sz="1200" spc="10" dirty="0">
                <a:solidFill>
                  <a:srgbClr val="575756"/>
                </a:solidFill>
                <a:latin typeface="Microsoft Sans Serif"/>
                <a:cs typeface="Microsoft Sans Serif"/>
              </a:rPr>
              <a:t>y la </a:t>
            </a:r>
            <a:r>
              <a:rPr sz="1200" spc="-15" dirty="0">
                <a:solidFill>
                  <a:srgbClr val="575756"/>
                </a:solidFill>
                <a:latin typeface="Microsoft Sans Serif"/>
                <a:cs typeface="Microsoft Sans Serif"/>
              </a:rPr>
              <a:t>comunidad  </a:t>
            </a:r>
            <a:r>
              <a:rPr sz="1200" spc="10" dirty="0">
                <a:solidFill>
                  <a:srgbClr val="575756"/>
                </a:solidFill>
                <a:latin typeface="Microsoft Sans Serif"/>
                <a:cs typeface="Microsoft Sans Serif"/>
              </a:rPr>
              <a:t>al</a:t>
            </a:r>
            <a:r>
              <a:rPr sz="1200" spc="15" dirty="0">
                <a:solidFill>
                  <a:srgbClr val="575756"/>
                </a:solidFill>
                <a:latin typeface="Microsoft Sans Serif"/>
                <a:cs typeface="Microsoft Sans Serif"/>
              </a:rPr>
              <a:t> </a:t>
            </a:r>
            <a:r>
              <a:rPr sz="1200" spc="-20" dirty="0" err="1">
                <a:solidFill>
                  <a:srgbClr val="575756"/>
                </a:solidFill>
                <a:latin typeface="Microsoft Sans Serif"/>
                <a:cs typeface="Microsoft Sans Serif"/>
              </a:rPr>
              <a:t>proyecto</a:t>
            </a:r>
            <a:r>
              <a:rPr sz="1200" spc="-20" dirty="0">
                <a:solidFill>
                  <a:srgbClr val="575756"/>
                </a:solidFill>
                <a:latin typeface="Microsoft Sans Serif"/>
                <a:cs typeface="Microsoft Sans Serif"/>
              </a:rPr>
              <a:t>?</a:t>
            </a:r>
            <a:endParaRPr lang="es-MX" sz="1200" spc="-20" dirty="0">
              <a:solidFill>
                <a:srgbClr val="575756"/>
              </a:solidFill>
              <a:latin typeface="Microsoft Sans Serif"/>
              <a:cs typeface="Microsoft Sans Serif"/>
            </a:endParaRPr>
          </a:p>
          <a:p>
            <a:pPr marR="5080" indent="11113">
              <a:lnSpc>
                <a:spcPct val="111100"/>
              </a:lnSpc>
              <a:spcBef>
                <a:spcPts val="280"/>
              </a:spcBef>
            </a:pPr>
            <a:r>
              <a:rPr lang="es-ES" sz="1200" dirty="0">
                <a:solidFill>
                  <a:srgbClr val="C00000"/>
                </a:solidFill>
                <a:latin typeface="AGCanYouNotBold" panose="02000803000000000000" pitchFamily="2" charset="0"/>
                <a:ea typeface="AGCanYouNotBold" panose="02000803000000000000" pitchFamily="2" charset="0"/>
                <a:cs typeface="Microsoft Sans Serif"/>
              </a:rPr>
              <a:t>A pesar de la importancia de las estrategias pedagógicas y los contenidos curriculares en la calidad de la enseñanza, no se debe subestimar el papel fundamental de la familia en la formación de los estudiantes. La familia es un sistema influyente en la vida de un individuo, y lo que ocurre en ella, junto con los factores sociales, afecta significativamente el éxito y la continuidad de la educación. Los estudiantes que provienen de familias saludables y que promueven una actitud positiva hacia el conocimiento y la participación comunitaria tienden a tener un mejor desempeño en su educación formal y pueden convertirse en agentes de cambio en la sociedad. La escuela tiene un rol vital en apoyar estas condiciones familiares adecuadas, no solo a través de la educación, sino también fomentando la inclusión, el diálogo, la colaboración y la promoción de iniciativas ciudadanas e intergeneracionales.</a:t>
            </a:r>
            <a:r>
              <a:rPr sz="1200" spc="95" dirty="0">
                <a:solidFill>
                  <a:srgbClr val="4F7C71"/>
                </a:solidFill>
                <a:latin typeface="Arial"/>
                <a:cs typeface="Arial"/>
              </a:rPr>
              <a:t>m </a:t>
            </a:r>
            <a:r>
              <a:rPr sz="1200" spc="-65" dirty="0">
                <a:solidFill>
                  <a:srgbClr val="575756"/>
                </a:solidFill>
                <a:latin typeface="Microsoft Sans Serif"/>
                <a:cs typeface="Microsoft Sans Serif"/>
              </a:rPr>
              <a:t>¿Cómo </a:t>
            </a:r>
            <a:r>
              <a:rPr sz="1200" spc="-15" dirty="0">
                <a:solidFill>
                  <a:srgbClr val="575756"/>
                </a:solidFill>
                <a:latin typeface="Microsoft Sans Serif"/>
                <a:cs typeface="Microsoft Sans Serif"/>
              </a:rPr>
              <a:t>incide </a:t>
            </a:r>
            <a:r>
              <a:rPr sz="1200" spc="-20" dirty="0">
                <a:solidFill>
                  <a:srgbClr val="575756"/>
                </a:solidFill>
                <a:latin typeface="Microsoft Sans Serif"/>
                <a:cs typeface="Microsoft Sans Serif"/>
              </a:rPr>
              <a:t>en </a:t>
            </a:r>
            <a:r>
              <a:rPr sz="1200" spc="15" dirty="0">
                <a:solidFill>
                  <a:srgbClr val="575756"/>
                </a:solidFill>
                <a:latin typeface="Microsoft Sans Serif"/>
                <a:cs typeface="Microsoft Sans Serif"/>
              </a:rPr>
              <a:t>el </a:t>
            </a:r>
            <a:r>
              <a:rPr sz="1200" spc="-5" dirty="0">
                <a:solidFill>
                  <a:srgbClr val="575756"/>
                </a:solidFill>
                <a:latin typeface="Microsoft Sans Serif"/>
                <a:cs typeface="Microsoft Sans Serif"/>
              </a:rPr>
              <a:t>proyecto </a:t>
            </a:r>
            <a:r>
              <a:rPr sz="1200" spc="-15" dirty="0">
                <a:solidFill>
                  <a:srgbClr val="575756"/>
                </a:solidFill>
                <a:latin typeface="Microsoft Sans Serif"/>
                <a:cs typeface="Microsoft Sans Serif"/>
              </a:rPr>
              <a:t>una </a:t>
            </a:r>
            <a:r>
              <a:rPr sz="1200" spc="-10" dirty="0">
                <a:solidFill>
                  <a:srgbClr val="575756"/>
                </a:solidFill>
                <a:latin typeface="Microsoft Sans Serif"/>
                <a:cs typeface="Microsoft Sans Serif"/>
              </a:rPr>
              <a:t>perspectiva </a:t>
            </a:r>
            <a:r>
              <a:rPr sz="1200" dirty="0">
                <a:solidFill>
                  <a:srgbClr val="575756"/>
                </a:solidFill>
                <a:latin typeface="Microsoft Sans Serif"/>
                <a:cs typeface="Microsoft Sans Serif"/>
              </a:rPr>
              <a:t>compartida </a:t>
            </a:r>
            <a:r>
              <a:rPr sz="1200" spc="-15" dirty="0">
                <a:solidFill>
                  <a:srgbClr val="575756"/>
                </a:solidFill>
                <a:latin typeface="Microsoft Sans Serif"/>
                <a:cs typeface="Microsoft Sans Serif"/>
              </a:rPr>
              <a:t>o </a:t>
            </a:r>
            <a:r>
              <a:rPr sz="1200" spc="-5" dirty="0">
                <a:solidFill>
                  <a:srgbClr val="575756"/>
                </a:solidFill>
                <a:latin typeface="Microsoft Sans Serif"/>
                <a:cs typeface="Microsoft Sans Serif"/>
              </a:rPr>
              <a:t>no </a:t>
            </a:r>
            <a:r>
              <a:rPr sz="1200" dirty="0">
                <a:solidFill>
                  <a:srgbClr val="575756"/>
                </a:solidFill>
                <a:latin typeface="Microsoft Sans Serif"/>
                <a:cs typeface="Microsoft Sans Serif"/>
              </a:rPr>
              <a:t>entre las  </a:t>
            </a:r>
            <a:r>
              <a:rPr sz="1200" spc="10" dirty="0">
                <a:solidFill>
                  <a:srgbClr val="575756"/>
                </a:solidFill>
                <a:latin typeface="Microsoft Sans Serif"/>
                <a:cs typeface="Microsoft Sans Serif"/>
              </a:rPr>
              <a:t>y </a:t>
            </a:r>
            <a:r>
              <a:rPr sz="1200" spc="5" dirty="0">
                <a:solidFill>
                  <a:srgbClr val="575756"/>
                </a:solidFill>
                <a:latin typeface="Microsoft Sans Serif"/>
                <a:cs typeface="Microsoft Sans Serif"/>
              </a:rPr>
              <a:t>los </a:t>
            </a:r>
            <a:r>
              <a:rPr sz="1200" spc="-20" dirty="0">
                <a:solidFill>
                  <a:srgbClr val="575756"/>
                </a:solidFill>
                <a:latin typeface="Microsoft Sans Serif"/>
                <a:cs typeface="Microsoft Sans Serif"/>
              </a:rPr>
              <a:t>docentes, </a:t>
            </a:r>
            <a:r>
              <a:rPr sz="1200" dirty="0">
                <a:solidFill>
                  <a:srgbClr val="575756"/>
                </a:solidFill>
                <a:latin typeface="Microsoft Sans Serif"/>
                <a:cs typeface="Microsoft Sans Serif"/>
              </a:rPr>
              <a:t>las </a:t>
            </a:r>
            <a:r>
              <a:rPr sz="1200" spc="10" dirty="0">
                <a:solidFill>
                  <a:srgbClr val="575756"/>
                </a:solidFill>
                <a:latin typeface="Microsoft Sans Serif"/>
                <a:cs typeface="Microsoft Sans Serif"/>
              </a:rPr>
              <a:t>y </a:t>
            </a:r>
            <a:r>
              <a:rPr sz="1200" spc="5" dirty="0">
                <a:solidFill>
                  <a:srgbClr val="575756"/>
                </a:solidFill>
                <a:latin typeface="Microsoft Sans Serif"/>
                <a:cs typeface="Microsoft Sans Serif"/>
              </a:rPr>
              <a:t>los </a:t>
            </a:r>
            <a:r>
              <a:rPr sz="1200" spc="-5" dirty="0">
                <a:solidFill>
                  <a:srgbClr val="575756"/>
                </a:solidFill>
                <a:latin typeface="Microsoft Sans Serif"/>
                <a:cs typeface="Microsoft Sans Serif"/>
              </a:rPr>
              <a:t>estudiantes </a:t>
            </a:r>
            <a:r>
              <a:rPr sz="1200" spc="10" dirty="0">
                <a:solidFill>
                  <a:srgbClr val="575756"/>
                </a:solidFill>
                <a:latin typeface="Microsoft Sans Serif"/>
                <a:cs typeface="Microsoft Sans Serif"/>
              </a:rPr>
              <a:t>y la</a:t>
            </a:r>
            <a:r>
              <a:rPr sz="1200" spc="160" dirty="0">
                <a:solidFill>
                  <a:srgbClr val="575756"/>
                </a:solidFill>
                <a:latin typeface="Microsoft Sans Serif"/>
                <a:cs typeface="Microsoft Sans Serif"/>
              </a:rPr>
              <a:t> </a:t>
            </a:r>
            <a:r>
              <a:rPr sz="1200" spc="-20" dirty="0" err="1">
                <a:solidFill>
                  <a:srgbClr val="575756"/>
                </a:solidFill>
                <a:latin typeface="Microsoft Sans Serif"/>
                <a:cs typeface="Microsoft Sans Serif"/>
              </a:rPr>
              <a:t>comunidad</a:t>
            </a:r>
            <a:r>
              <a:rPr sz="1200" spc="-20" dirty="0">
                <a:solidFill>
                  <a:srgbClr val="575756"/>
                </a:solidFill>
                <a:latin typeface="Microsoft Sans Serif"/>
                <a:cs typeface="Microsoft Sans Serif"/>
              </a:rPr>
              <a:t>?</a:t>
            </a:r>
            <a:endParaRPr lang="es-MX" sz="1200" spc="-20" dirty="0">
              <a:solidFill>
                <a:srgbClr val="575756"/>
              </a:solidFill>
              <a:latin typeface="Microsoft Sans Serif"/>
              <a:cs typeface="Microsoft Sans Serif"/>
            </a:endParaRPr>
          </a:p>
          <a:p>
            <a:pPr marR="8255" indent="11113">
              <a:lnSpc>
                <a:spcPct val="111100"/>
              </a:lnSpc>
              <a:spcBef>
                <a:spcPts val="285"/>
              </a:spcBef>
            </a:pPr>
            <a:r>
              <a:rPr lang="es-ES" sz="1200" dirty="0">
                <a:solidFill>
                  <a:srgbClr val="C00000"/>
                </a:solidFill>
                <a:latin typeface="AGCanYouNotBold" panose="02000803000000000000" pitchFamily="2" charset="0"/>
                <a:ea typeface="AGCanYouNotBold" panose="02000803000000000000" pitchFamily="2" charset="0"/>
                <a:cs typeface="Microsoft Sans Serif"/>
              </a:rPr>
              <a:t>La Nueva Escuela Mexicana prioriza una gestión escolar democrática, participativa y abierta, involucrando activamente a estudiantes, docentes, familias y autoridades en un compromiso efectivo con la comunidad.</a:t>
            </a:r>
            <a:endParaRPr sz="1200" dirty="0">
              <a:latin typeface="Microsoft Sans Serif"/>
              <a:cs typeface="Microsoft Sans Serif"/>
            </a:endParaRPr>
          </a:p>
        </p:txBody>
      </p:sp>
    </p:spTree>
    <p:extLst>
      <p:ext uri="{BB962C8B-B14F-4D97-AF65-F5344CB8AC3E}">
        <p14:creationId xmlns:p14="http://schemas.microsoft.com/office/powerpoint/2010/main" val="24734937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01200" y="226034"/>
            <a:ext cx="6387465" cy="9572685"/>
          </a:xfrm>
          <a:prstGeom prst="rect">
            <a:avLst/>
          </a:prstGeom>
        </p:spPr>
        <p:txBody>
          <a:bodyPr vert="horz" wrap="square" lIns="0" tIns="12700" rIns="0" bIns="0" rtlCol="0">
            <a:spAutoFit/>
          </a:bodyPr>
          <a:lstStyle/>
          <a:p>
            <a:pPr marL="12700" marR="3610610">
              <a:lnSpc>
                <a:spcPct val="116700"/>
              </a:lnSpc>
              <a:spcBef>
                <a:spcPts val="100"/>
              </a:spcBef>
            </a:pPr>
            <a:r>
              <a:rPr sz="1000" b="1" spc="5" dirty="0">
                <a:solidFill>
                  <a:srgbClr val="9F2241"/>
                </a:solidFill>
                <a:latin typeface="Lucida Sans"/>
                <a:cs typeface="Lucida Sans"/>
              </a:rPr>
              <a:t>Consejo Técnico </a:t>
            </a:r>
            <a:r>
              <a:rPr sz="1000" b="1" spc="10" dirty="0">
                <a:solidFill>
                  <a:srgbClr val="9F2241"/>
                </a:solidFill>
                <a:latin typeface="Lucida Sans"/>
                <a:cs typeface="Lucida Sans"/>
              </a:rPr>
              <a:t>Escolar </a:t>
            </a:r>
            <a:r>
              <a:rPr sz="1000" b="1" spc="15" dirty="0">
                <a:solidFill>
                  <a:srgbClr val="9F2241"/>
                </a:solidFill>
                <a:latin typeface="Lucida Sans"/>
                <a:cs typeface="Lucida Sans"/>
              </a:rPr>
              <a:t>y</a:t>
            </a:r>
            <a:r>
              <a:rPr sz="1000" b="1" spc="-220" dirty="0">
                <a:solidFill>
                  <a:srgbClr val="9F2241"/>
                </a:solidFill>
                <a:latin typeface="Lucida Sans"/>
                <a:cs typeface="Lucida Sans"/>
              </a:rPr>
              <a:t> </a:t>
            </a:r>
            <a:r>
              <a:rPr sz="1000" b="1" spc="-20" dirty="0">
                <a:solidFill>
                  <a:srgbClr val="9F2241"/>
                </a:solidFill>
                <a:latin typeface="Lucida Sans"/>
                <a:cs typeface="Lucida Sans"/>
              </a:rPr>
              <a:t>Taller </a:t>
            </a:r>
            <a:r>
              <a:rPr sz="1000" b="1" spc="5" dirty="0">
                <a:solidFill>
                  <a:srgbClr val="9F2241"/>
                </a:solidFill>
                <a:latin typeface="Lucida Sans"/>
                <a:cs typeface="Lucida Sans"/>
              </a:rPr>
              <a:t>Intensivo  </a:t>
            </a:r>
            <a:r>
              <a:rPr sz="1000" b="1" spc="35" dirty="0">
                <a:solidFill>
                  <a:srgbClr val="9F2241"/>
                </a:solidFill>
                <a:latin typeface="Lucida Sans"/>
                <a:cs typeface="Lucida Sans"/>
              </a:rPr>
              <a:t>de </a:t>
            </a:r>
            <a:r>
              <a:rPr sz="1000" b="1" spc="25" dirty="0">
                <a:solidFill>
                  <a:srgbClr val="9F2241"/>
                </a:solidFill>
                <a:latin typeface="Lucida Sans"/>
                <a:cs typeface="Lucida Sans"/>
              </a:rPr>
              <a:t>Formación </a:t>
            </a:r>
            <a:r>
              <a:rPr sz="1000" b="1" spc="15" dirty="0">
                <a:solidFill>
                  <a:srgbClr val="9F2241"/>
                </a:solidFill>
                <a:latin typeface="Lucida Sans"/>
                <a:cs typeface="Lucida Sans"/>
              </a:rPr>
              <a:t>Continua </a:t>
            </a:r>
            <a:r>
              <a:rPr sz="1000" b="1" spc="10" dirty="0">
                <a:solidFill>
                  <a:srgbClr val="9F2241"/>
                </a:solidFill>
                <a:latin typeface="Lucida Sans"/>
                <a:cs typeface="Lucida Sans"/>
              </a:rPr>
              <a:t>para </a:t>
            </a:r>
            <a:r>
              <a:rPr sz="1000" b="1" spc="20" dirty="0">
                <a:solidFill>
                  <a:srgbClr val="9F2241"/>
                </a:solidFill>
                <a:latin typeface="Lucida Sans"/>
                <a:cs typeface="Lucida Sans"/>
              </a:rPr>
              <a:t>Docentes  </a:t>
            </a:r>
            <a:r>
              <a:rPr sz="1000" spc="155" dirty="0">
                <a:solidFill>
                  <a:srgbClr val="9F2241"/>
                </a:solidFill>
                <a:latin typeface="Calibri"/>
                <a:cs typeface="Calibri"/>
              </a:rPr>
              <a:t>SEGUNDA </a:t>
            </a:r>
            <a:r>
              <a:rPr sz="1000" spc="140" dirty="0">
                <a:solidFill>
                  <a:srgbClr val="9F2241"/>
                </a:solidFill>
                <a:latin typeface="Calibri"/>
                <a:cs typeface="Calibri"/>
              </a:rPr>
              <a:t>SESIÓN</a:t>
            </a:r>
            <a:r>
              <a:rPr sz="1000" spc="-100" dirty="0">
                <a:solidFill>
                  <a:srgbClr val="9F2241"/>
                </a:solidFill>
                <a:latin typeface="Calibri"/>
                <a:cs typeface="Calibri"/>
              </a:rPr>
              <a:t> </a:t>
            </a:r>
            <a:r>
              <a:rPr sz="1000" spc="135" dirty="0">
                <a:solidFill>
                  <a:srgbClr val="9F2241"/>
                </a:solidFill>
                <a:latin typeface="Calibri"/>
                <a:cs typeface="Calibri"/>
              </a:rPr>
              <a:t>ORDINARIA</a:t>
            </a:r>
            <a:endParaRPr sz="1000" dirty="0">
              <a:latin typeface="Calibri"/>
              <a:cs typeface="Calibri"/>
            </a:endParaRPr>
          </a:p>
          <a:p>
            <a:pPr marL="398780" marR="996950" indent="253365" algn="just">
              <a:lnSpc>
                <a:spcPct val="113700"/>
              </a:lnSpc>
              <a:spcBef>
                <a:spcPts val="1070"/>
              </a:spcBef>
            </a:pPr>
            <a:r>
              <a:rPr sz="1100" spc="150" dirty="0">
                <a:latin typeface="Calibri"/>
                <a:cs typeface="Calibri"/>
              </a:rPr>
              <a:t>A </a:t>
            </a:r>
            <a:r>
              <a:rPr sz="1100" spc="125" dirty="0">
                <a:latin typeface="Calibri"/>
                <a:cs typeface="Calibri"/>
              </a:rPr>
              <a:t>continuación, </a:t>
            </a:r>
            <a:r>
              <a:rPr sz="1100" spc="120" dirty="0">
                <a:latin typeface="Calibri"/>
                <a:cs typeface="Calibri"/>
              </a:rPr>
              <a:t>se </a:t>
            </a:r>
            <a:r>
              <a:rPr sz="1100" spc="100" dirty="0">
                <a:latin typeface="Calibri"/>
                <a:cs typeface="Calibri"/>
              </a:rPr>
              <a:t>les </a:t>
            </a:r>
            <a:r>
              <a:rPr sz="1100" spc="135" dirty="0">
                <a:latin typeface="Calibri"/>
                <a:cs typeface="Calibri"/>
              </a:rPr>
              <a:t>sugiere </a:t>
            </a:r>
            <a:r>
              <a:rPr sz="1100" spc="120" dirty="0">
                <a:latin typeface="Calibri"/>
                <a:cs typeface="Calibri"/>
              </a:rPr>
              <a:t>observar </a:t>
            </a:r>
            <a:r>
              <a:rPr sz="1100" spc="90" dirty="0">
                <a:latin typeface="Calibri"/>
                <a:cs typeface="Calibri"/>
              </a:rPr>
              <a:t>el </a:t>
            </a:r>
            <a:r>
              <a:rPr sz="1100" spc="120" dirty="0">
                <a:latin typeface="Calibri"/>
                <a:cs typeface="Calibri"/>
              </a:rPr>
              <a:t>video </a:t>
            </a:r>
            <a:r>
              <a:rPr sz="1100" b="1" spc="35" dirty="0">
                <a:solidFill>
                  <a:srgbClr val="235B4E"/>
                </a:solidFill>
                <a:latin typeface="Lucida Sans"/>
                <a:cs typeface="Lucida Sans"/>
                <a:hlinkClick r:id="rId2"/>
              </a:rPr>
              <a:t>“Avances </a:t>
            </a:r>
            <a:r>
              <a:rPr sz="1100" b="1" spc="15" dirty="0">
                <a:solidFill>
                  <a:srgbClr val="235B4E"/>
                </a:solidFill>
                <a:latin typeface="Lucida Sans"/>
                <a:cs typeface="Lucida Sans"/>
                <a:hlinkClick r:id="rId2"/>
              </a:rPr>
              <a:t>y  desafíos </a:t>
            </a:r>
            <a:r>
              <a:rPr sz="1100" b="1" spc="45" dirty="0">
                <a:solidFill>
                  <a:srgbClr val="235B4E"/>
                </a:solidFill>
                <a:latin typeface="Lucida Sans"/>
                <a:cs typeface="Lucida Sans"/>
                <a:hlinkClick r:id="rId2"/>
              </a:rPr>
              <a:t>en </a:t>
            </a:r>
            <a:r>
              <a:rPr sz="1100" b="1" spc="10" dirty="0">
                <a:solidFill>
                  <a:srgbClr val="235B4E"/>
                </a:solidFill>
                <a:latin typeface="Lucida Sans"/>
                <a:cs typeface="Lucida Sans"/>
                <a:hlinkClick r:id="rId2"/>
              </a:rPr>
              <a:t>el </a:t>
            </a:r>
            <a:r>
              <a:rPr sz="1100" b="1" dirty="0">
                <a:solidFill>
                  <a:srgbClr val="235B4E"/>
                </a:solidFill>
                <a:latin typeface="Lucida Sans"/>
                <a:cs typeface="Lucida Sans"/>
                <a:hlinkClick r:id="rId2"/>
              </a:rPr>
              <a:t>desarrollo </a:t>
            </a:r>
            <a:r>
              <a:rPr sz="1100" b="1" spc="40" dirty="0">
                <a:solidFill>
                  <a:srgbClr val="235B4E"/>
                </a:solidFill>
                <a:latin typeface="Lucida Sans"/>
                <a:cs typeface="Lucida Sans"/>
                <a:hlinkClick r:id="rId2"/>
              </a:rPr>
              <a:t>de </a:t>
            </a:r>
            <a:r>
              <a:rPr sz="1100" b="1" spc="5" dirty="0">
                <a:solidFill>
                  <a:srgbClr val="235B4E"/>
                </a:solidFill>
                <a:latin typeface="Lucida Sans"/>
                <a:cs typeface="Lucida Sans"/>
                <a:hlinkClick r:id="rId2"/>
              </a:rPr>
              <a:t>la </a:t>
            </a:r>
            <a:r>
              <a:rPr sz="1100" b="1" spc="25" dirty="0">
                <a:solidFill>
                  <a:srgbClr val="235B4E"/>
                </a:solidFill>
                <a:latin typeface="Lucida Sans"/>
                <a:cs typeface="Lucida Sans"/>
                <a:hlinkClick r:id="rId2"/>
              </a:rPr>
              <a:t>planeación </a:t>
            </a:r>
            <a:r>
              <a:rPr sz="1100" b="1" spc="30" dirty="0">
                <a:solidFill>
                  <a:srgbClr val="235B4E"/>
                </a:solidFill>
                <a:latin typeface="Lucida Sans"/>
                <a:cs typeface="Lucida Sans"/>
                <a:hlinkClick r:id="rId2"/>
              </a:rPr>
              <a:t>didáctica”</a:t>
            </a:r>
            <a:r>
              <a:rPr sz="1100" b="1" spc="30" dirty="0">
                <a:solidFill>
                  <a:srgbClr val="235B4E"/>
                </a:solidFill>
                <a:latin typeface="Lucida Sans"/>
                <a:cs typeface="Lucida Sans"/>
              </a:rPr>
              <a:t> </a:t>
            </a:r>
            <a:r>
              <a:rPr sz="1100" spc="140" dirty="0">
                <a:latin typeface="Calibri"/>
                <a:cs typeface="Calibri"/>
              </a:rPr>
              <a:t>en </a:t>
            </a:r>
            <a:r>
              <a:rPr sz="1100" spc="80" dirty="0">
                <a:latin typeface="Calibri"/>
                <a:cs typeface="Calibri"/>
              </a:rPr>
              <a:t>el </a:t>
            </a:r>
            <a:r>
              <a:rPr sz="1100" spc="150" dirty="0">
                <a:latin typeface="Calibri"/>
                <a:cs typeface="Calibri"/>
              </a:rPr>
              <a:t>que </a:t>
            </a:r>
            <a:r>
              <a:rPr sz="1100" spc="165" dirty="0">
                <a:latin typeface="Calibri"/>
                <a:cs typeface="Calibri"/>
              </a:rPr>
              <a:t>un  </a:t>
            </a:r>
            <a:r>
              <a:rPr sz="1100" spc="105" dirty="0">
                <a:latin typeface="Calibri"/>
                <a:cs typeface="Calibri"/>
              </a:rPr>
              <a:t>maestro, </a:t>
            </a:r>
            <a:r>
              <a:rPr sz="1100" spc="125" dirty="0">
                <a:latin typeface="Calibri"/>
                <a:cs typeface="Calibri"/>
              </a:rPr>
              <a:t>sus </a:t>
            </a:r>
            <a:r>
              <a:rPr sz="1100" spc="145" dirty="0">
                <a:latin typeface="Calibri"/>
                <a:cs typeface="Calibri"/>
              </a:rPr>
              <a:t>alumnas </a:t>
            </a:r>
            <a:r>
              <a:rPr sz="1100" spc="95" dirty="0">
                <a:latin typeface="Calibri"/>
                <a:cs typeface="Calibri"/>
              </a:rPr>
              <a:t>y </a:t>
            </a:r>
            <a:r>
              <a:rPr sz="1100" spc="145" dirty="0">
                <a:latin typeface="Calibri"/>
                <a:cs typeface="Calibri"/>
              </a:rPr>
              <a:t>alumnos </a:t>
            </a:r>
            <a:r>
              <a:rPr sz="1100" spc="95" dirty="0">
                <a:latin typeface="Calibri"/>
                <a:cs typeface="Calibri"/>
              </a:rPr>
              <a:t>y </a:t>
            </a:r>
            <a:r>
              <a:rPr sz="1100" spc="145" dirty="0">
                <a:latin typeface="Calibri"/>
                <a:cs typeface="Calibri"/>
              </a:rPr>
              <a:t>madres de </a:t>
            </a:r>
            <a:r>
              <a:rPr sz="1100" spc="100" dirty="0">
                <a:latin typeface="Calibri"/>
                <a:cs typeface="Calibri"/>
              </a:rPr>
              <a:t>familia </a:t>
            </a:r>
            <a:r>
              <a:rPr sz="1100" spc="140" dirty="0">
                <a:latin typeface="Calibri"/>
                <a:cs typeface="Calibri"/>
              </a:rPr>
              <a:t>comparten </a:t>
            </a:r>
            <a:r>
              <a:rPr sz="1100" spc="135" dirty="0">
                <a:latin typeface="Calibri"/>
                <a:cs typeface="Calibri"/>
              </a:rPr>
              <a:t>su  </a:t>
            </a:r>
            <a:r>
              <a:rPr sz="1100" spc="120" dirty="0">
                <a:latin typeface="Calibri"/>
                <a:cs typeface="Calibri"/>
              </a:rPr>
              <a:t>perspectiva </a:t>
            </a:r>
            <a:r>
              <a:rPr sz="1100" spc="114" dirty="0">
                <a:latin typeface="Calibri"/>
                <a:cs typeface="Calibri"/>
              </a:rPr>
              <a:t>sobre </a:t>
            </a:r>
            <a:r>
              <a:rPr sz="1100" spc="85" dirty="0">
                <a:latin typeface="Calibri"/>
                <a:cs typeface="Calibri"/>
              </a:rPr>
              <a:t>el </a:t>
            </a:r>
            <a:r>
              <a:rPr sz="1100" spc="105" dirty="0">
                <a:latin typeface="Calibri"/>
                <a:cs typeface="Calibri"/>
              </a:rPr>
              <a:t>trabajo </a:t>
            </a:r>
            <a:r>
              <a:rPr sz="1100" spc="145" dirty="0">
                <a:latin typeface="Calibri"/>
                <a:cs typeface="Calibri"/>
              </a:rPr>
              <a:t>con </a:t>
            </a:r>
            <a:r>
              <a:rPr sz="1100" spc="110" dirty="0">
                <a:latin typeface="Calibri"/>
                <a:cs typeface="Calibri"/>
              </a:rPr>
              <a:t>proyectos </a:t>
            </a:r>
            <a:r>
              <a:rPr sz="1100" spc="120" dirty="0">
                <a:latin typeface="Calibri"/>
                <a:cs typeface="Calibri"/>
              </a:rPr>
              <a:t>educativos </a:t>
            </a:r>
            <a:r>
              <a:rPr sz="1100" spc="145" dirty="0">
                <a:latin typeface="Calibri"/>
                <a:cs typeface="Calibri"/>
              </a:rPr>
              <a:t>en </a:t>
            </a:r>
            <a:r>
              <a:rPr sz="1100" spc="85" dirty="0">
                <a:latin typeface="Calibri"/>
                <a:cs typeface="Calibri"/>
              </a:rPr>
              <a:t>la </a:t>
            </a:r>
            <a:r>
              <a:rPr sz="1100" spc="140" dirty="0">
                <a:latin typeface="Calibri"/>
                <a:cs typeface="Calibri"/>
              </a:rPr>
              <a:t>Nueva  </a:t>
            </a:r>
            <a:r>
              <a:rPr sz="1100" spc="125" dirty="0">
                <a:latin typeface="Calibri"/>
                <a:cs typeface="Calibri"/>
              </a:rPr>
              <a:t>Escuela</a:t>
            </a:r>
            <a:r>
              <a:rPr sz="1100" spc="65" dirty="0">
                <a:latin typeface="Calibri"/>
                <a:cs typeface="Calibri"/>
              </a:rPr>
              <a:t> </a:t>
            </a:r>
            <a:r>
              <a:rPr sz="1100" spc="95" dirty="0">
                <a:latin typeface="Calibri"/>
                <a:cs typeface="Calibri"/>
              </a:rPr>
              <a:t>Mexicana.</a:t>
            </a:r>
            <a:endParaRPr lang="es-MX" sz="1100" spc="95" dirty="0">
              <a:latin typeface="Calibri"/>
              <a:cs typeface="Calibri"/>
            </a:endParaRPr>
          </a:p>
          <a:p>
            <a:pPr marL="398780" marR="996950" indent="253365" algn="just">
              <a:lnSpc>
                <a:spcPct val="113700"/>
              </a:lnSpc>
              <a:spcBef>
                <a:spcPts val="1070"/>
              </a:spcBef>
            </a:pPr>
            <a:r>
              <a:rPr lang="es-ES" sz="1100" dirty="0">
                <a:solidFill>
                  <a:srgbClr val="C00000"/>
                </a:solidFill>
                <a:latin typeface="AGCanYouNotBold" panose="02000803000000000000" pitchFamily="2" charset="0"/>
                <a:ea typeface="AGCanYouNotBold" panose="02000803000000000000" pitchFamily="2" charset="0"/>
                <a:cs typeface="Microsoft Sans Serif"/>
              </a:rPr>
              <a:t>La planeación se basa en el programa analítico. Su objetivo es definir las actividades específicas que se llevarán a cabo en proyectos educativos. Estos proyectos están diseñados para resolver problemas y promover el aprendizaje de los estudiantes. Además, las actividades de los proyectos deben estar alineadas con los ejes articuladores y deben incluir instrumentos de evaluación para medir el progreso de los estudiantes.</a:t>
            </a:r>
          </a:p>
          <a:p>
            <a:pPr marL="398780" marR="996950" indent="253365" algn="just">
              <a:lnSpc>
                <a:spcPct val="113700"/>
              </a:lnSpc>
              <a:spcBef>
                <a:spcPts val="1070"/>
              </a:spcBef>
            </a:pPr>
            <a:r>
              <a:rPr lang="es-ES" sz="1100" dirty="0">
                <a:solidFill>
                  <a:srgbClr val="C00000"/>
                </a:solidFill>
                <a:latin typeface="AGCanYouNotBold" panose="02000803000000000000" pitchFamily="2" charset="0"/>
                <a:ea typeface="AGCanYouNotBold" panose="02000803000000000000" pitchFamily="2" charset="0"/>
                <a:cs typeface="Microsoft Sans Serif"/>
              </a:rPr>
              <a:t>No es necesario que los docentes integren los cuatro campos formativos en cada planeación. Se sugiere trabajar con al menos dos campos para ofrecer una educación más integral. Los libros de texto proporcionan proyectos predefinidos que los docentes pueden seleccionar. Estos proyectos pueden ser adaptados para satisfacer las necesidades de la comunidad o desarrollarse desde cero si la escuela o el docente así lo deciden. Siempre que sea posible, se fomenta la interdisciplinariedad en los proyectos, lo que significa que involucran procesos de aprendizaje de al menos dos disciplinas. La interdisciplinariedad debe surgir de manera natural y contribuir a la educación integral de los estudiantes.</a:t>
            </a:r>
          </a:p>
          <a:p>
            <a:pPr marL="398780" marR="996950" indent="253365" algn="just">
              <a:lnSpc>
                <a:spcPct val="113700"/>
              </a:lnSpc>
              <a:spcBef>
                <a:spcPts val="1070"/>
              </a:spcBef>
            </a:pPr>
            <a:r>
              <a:rPr lang="es-ES" sz="1100" dirty="0">
                <a:solidFill>
                  <a:srgbClr val="C00000"/>
                </a:solidFill>
                <a:latin typeface="AGCanYouNotBold" panose="02000803000000000000" pitchFamily="2" charset="0"/>
                <a:ea typeface="AGCanYouNotBold" panose="02000803000000000000" pitchFamily="2" charset="0"/>
                <a:cs typeface="Microsoft Sans Serif"/>
              </a:rPr>
              <a:t>La transición del programa analítico a la planeación didáctica basada en proyectos puede realizarse de forma progresiva a lo largo del ciclo escolar. Los docentes pueden desarrollar la planeación mes a mes, bimestre a bimestre o trimestre a trimestre, según lo consideren más conveniente.</a:t>
            </a:r>
          </a:p>
          <a:p>
            <a:pPr marL="398780" marR="996950" indent="253365" algn="just">
              <a:lnSpc>
                <a:spcPct val="113700"/>
              </a:lnSpc>
              <a:spcBef>
                <a:spcPts val="1070"/>
              </a:spcBef>
            </a:pPr>
            <a:r>
              <a:rPr lang="es-ES" sz="1100" dirty="0">
                <a:solidFill>
                  <a:srgbClr val="C00000"/>
                </a:solidFill>
                <a:latin typeface="AGCanYouNotBold" panose="02000803000000000000" pitchFamily="2" charset="0"/>
                <a:ea typeface="AGCanYouNotBold" panose="02000803000000000000" pitchFamily="2" charset="0"/>
                <a:cs typeface="Microsoft Sans Serif"/>
              </a:rPr>
              <a:t>Los elementos esenciales de la planeación didáctica por proyectos incluyen:</a:t>
            </a:r>
          </a:p>
          <a:p>
            <a:pPr marL="627380" marR="996950" indent="-228600" algn="just">
              <a:lnSpc>
                <a:spcPct val="113700"/>
              </a:lnSpc>
              <a:spcBef>
                <a:spcPts val="1070"/>
              </a:spcBef>
              <a:buFont typeface="Arial" panose="020B0604020202020204" pitchFamily="34" charset="0"/>
              <a:buChar char="•"/>
            </a:pPr>
            <a:r>
              <a:rPr lang="es-ES" sz="1100" dirty="0">
                <a:solidFill>
                  <a:srgbClr val="C00000"/>
                </a:solidFill>
                <a:latin typeface="AGCanYouNotBold" panose="02000803000000000000" pitchFamily="2" charset="0"/>
                <a:ea typeface="AGCanYouNotBold" panose="02000803000000000000" pitchFamily="2" charset="0"/>
                <a:cs typeface="Microsoft Sans Serif"/>
              </a:rPr>
              <a:t>El nombre del proyecto.</a:t>
            </a:r>
          </a:p>
          <a:p>
            <a:pPr marL="627380" marR="996950" indent="-228600" algn="just">
              <a:lnSpc>
                <a:spcPct val="113700"/>
              </a:lnSpc>
              <a:spcBef>
                <a:spcPts val="1070"/>
              </a:spcBef>
              <a:buFont typeface="Arial" panose="020B0604020202020204" pitchFamily="34" charset="0"/>
              <a:buChar char="•"/>
            </a:pPr>
            <a:r>
              <a:rPr lang="es-ES" sz="1100" dirty="0">
                <a:solidFill>
                  <a:srgbClr val="C00000"/>
                </a:solidFill>
                <a:latin typeface="AGCanYouNotBold" panose="02000803000000000000" pitchFamily="2" charset="0"/>
                <a:ea typeface="AGCanYouNotBold" panose="02000803000000000000" pitchFamily="2" charset="0"/>
                <a:cs typeface="Microsoft Sans Serif"/>
              </a:rPr>
              <a:t>El propósito del proyecto.</a:t>
            </a:r>
          </a:p>
          <a:p>
            <a:pPr marL="627380" marR="996950" indent="-228600" algn="just">
              <a:lnSpc>
                <a:spcPct val="113700"/>
              </a:lnSpc>
              <a:spcBef>
                <a:spcPts val="1070"/>
              </a:spcBef>
              <a:buFont typeface="Arial" panose="020B0604020202020204" pitchFamily="34" charset="0"/>
              <a:buChar char="•"/>
            </a:pPr>
            <a:r>
              <a:rPr lang="es-ES" sz="1100" dirty="0">
                <a:solidFill>
                  <a:srgbClr val="C00000"/>
                </a:solidFill>
                <a:latin typeface="AGCanYouNotBold" panose="02000803000000000000" pitchFamily="2" charset="0"/>
                <a:ea typeface="AGCanYouNotBold" panose="02000803000000000000" pitchFamily="2" charset="0"/>
                <a:cs typeface="Microsoft Sans Serif"/>
              </a:rPr>
              <a:t>Los campos formativos involucrados.</a:t>
            </a:r>
          </a:p>
          <a:p>
            <a:pPr marL="627380" marR="996950" indent="-228600" algn="just">
              <a:lnSpc>
                <a:spcPct val="113700"/>
              </a:lnSpc>
              <a:spcBef>
                <a:spcPts val="1070"/>
              </a:spcBef>
              <a:buFont typeface="Arial" panose="020B0604020202020204" pitchFamily="34" charset="0"/>
              <a:buChar char="•"/>
            </a:pPr>
            <a:r>
              <a:rPr lang="es-ES" sz="1100" dirty="0">
                <a:solidFill>
                  <a:srgbClr val="C00000"/>
                </a:solidFill>
                <a:latin typeface="AGCanYouNotBold" panose="02000803000000000000" pitchFamily="2" charset="0"/>
                <a:ea typeface="AGCanYouNotBold" panose="02000803000000000000" pitchFamily="2" charset="0"/>
                <a:cs typeface="Microsoft Sans Serif"/>
              </a:rPr>
              <a:t>Los procesos de desarrollo de aprendizaje (PDA) que se abordarán.</a:t>
            </a:r>
          </a:p>
          <a:p>
            <a:pPr marL="627380" marR="996950" indent="-228600" algn="just">
              <a:lnSpc>
                <a:spcPct val="113700"/>
              </a:lnSpc>
              <a:spcBef>
                <a:spcPts val="1070"/>
              </a:spcBef>
              <a:buFont typeface="Arial" panose="020B0604020202020204" pitchFamily="34" charset="0"/>
              <a:buChar char="•"/>
            </a:pPr>
            <a:r>
              <a:rPr lang="es-ES" sz="1100" dirty="0">
                <a:solidFill>
                  <a:srgbClr val="C00000"/>
                </a:solidFill>
                <a:latin typeface="AGCanYouNotBold" panose="02000803000000000000" pitchFamily="2" charset="0"/>
                <a:ea typeface="AGCanYouNotBold" panose="02000803000000000000" pitchFamily="2" charset="0"/>
                <a:cs typeface="Microsoft Sans Serif"/>
              </a:rPr>
              <a:t>Los ejes articuladores.</a:t>
            </a:r>
          </a:p>
          <a:p>
            <a:pPr marL="627380" marR="996950" indent="-228600" algn="just">
              <a:lnSpc>
                <a:spcPct val="113700"/>
              </a:lnSpc>
              <a:spcBef>
                <a:spcPts val="1070"/>
              </a:spcBef>
              <a:buFont typeface="Arial" panose="020B0604020202020204" pitchFamily="34" charset="0"/>
              <a:buChar char="•"/>
            </a:pPr>
            <a:r>
              <a:rPr lang="es-ES" sz="1100" dirty="0">
                <a:solidFill>
                  <a:srgbClr val="C00000"/>
                </a:solidFill>
                <a:latin typeface="AGCanYouNotBold" panose="02000803000000000000" pitchFamily="2" charset="0"/>
                <a:ea typeface="AGCanYouNotBold" panose="02000803000000000000" pitchFamily="2" charset="0"/>
                <a:cs typeface="Microsoft Sans Serif"/>
              </a:rPr>
              <a:t>La duración estimada del proyecto.</a:t>
            </a:r>
          </a:p>
          <a:p>
            <a:pPr marL="398780" marR="996950" indent="253365" algn="just">
              <a:lnSpc>
                <a:spcPct val="113700"/>
              </a:lnSpc>
              <a:spcBef>
                <a:spcPts val="1070"/>
              </a:spcBef>
            </a:pPr>
            <a:r>
              <a:rPr lang="es-ES" sz="1100" dirty="0">
                <a:solidFill>
                  <a:srgbClr val="C00000"/>
                </a:solidFill>
                <a:latin typeface="AGCanYouNotBold" panose="02000803000000000000" pitchFamily="2" charset="0"/>
                <a:ea typeface="AGCanYouNotBold" panose="02000803000000000000" pitchFamily="2" charset="0"/>
                <a:cs typeface="Microsoft Sans Serif"/>
              </a:rPr>
              <a:t>Detalles sobre la metodología a utilizar, que puede ser enfoque STEAM (Ciencia, Tecnología, Ingeniería, Arte y Matemáticas), aprendizaje basado en proyectos, proyectos socioformativos, proyectos educativos comunales, entre otros.</a:t>
            </a:r>
            <a:endParaRPr lang="es-ES" sz="1100" dirty="0">
              <a:latin typeface="Calibri"/>
              <a:cs typeface="Calibri"/>
            </a:endParaRPr>
          </a:p>
        </p:txBody>
      </p:sp>
      <p:sp>
        <p:nvSpPr>
          <p:cNvPr id="5" name="object 5"/>
          <p:cNvSpPr txBox="1">
            <a:spLocks noGrp="1"/>
          </p:cNvSpPr>
          <p:nvPr>
            <p:ph type="ftr" sz="quarter" idx="5"/>
          </p:nvPr>
        </p:nvSpPr>
        <p:spPr>
          <a:prstGeom prst="rect">
            <a:avLst/>
          </a:prstGeom>
        </p:spPr>
        <p:txBody>
          <a:bodyPr vert="horz" wrap="square" lIns="0" tIns="8890" rIns="0" bIns="0" rtlCol="0">
            <a:spAutoFit/>
          </a:bodyPr>
          <a:lstStyle/>
          <a:p>
            <a:pPr marL="12700">
              <a:lnSpc>
                <a:spcPct val="100000"/>
              </a:lnSpc>
              <a:spcBef>
                <a:spcPts val="70"/>
              </a:spcBef>
            </a:pPr>
            <a:r>
              <a:rPr spc="15" dirty="0"/>
              <a:t>Orientaciones </a:t>
            </a:r>
            <a:r>
              <a:rPr spc="5" dirty="0"/>
              <a:t>para </a:t>
            </a:r>
            <a:r>
              <a:rPr spc="-5" dirty="0"/>
              <a:t>la </a:t>
            </a:r>
            <a:r>
              <a:rPr spc="30" dirty="0"/>
              <a:t>Segunda </a:t>
            </a:r>
            <a:r>
              <a:rPr spc="10" dirty="0"/>
              <a:t>Sesión</a:t>
            </a:r>
            <a:r>
              <a:rPr spc="-135" dirty="0"/>
              <a:t> </a:t>
            </a:r>
            <a:r>
              <a:rPr spc="10" dirty="0"/>
              <a:t>Ordinaria</a:t>
            </a:r>
          </a:p>
          <a:p>
            <a:pPr marL="12700">
              <a:lnSpc>
                <a:spcPct val="100000"/>
              </a:lnSpc>
              <a:spcBef>
                <a:spcPts val="120"/>
              </a:spcBef>
            </a:pPr>
            <a:r>
              <a:rPr b="1" spc="30" dirty="0">
                <a:latin typeface="Lucida Sans"/>
                <a:cs typeface="Lucida Sans"/>
              </a:rPr>
              <a:t>Educación </a:t>
            </a:r>
            <a:r>
              <a:rPr b="1" spc="10" dirty="0">
                <a:latin typeface="Lucida Sans"/>
                <a:cs typeface="Lucida Sans"/>
              </a:rPr>
              <a:t>Preescolar, </a:t>
            </a:r>
            <a:r>
              <a:rPr b="1" spc="15" dirty="0">
                <a:latin typeface="Lucida Sans"/>
                <a:cs typeface="Lucida Sans"/>
              </a:rPr>
              <a:t>Primaria </a:t>
            </a:r>
            <a:r>
              <a:rPr b="1" spc="10" dirty="0">
                <a:latin typeface="Lucida Sans"/>
                <a:cs typeface="Lucida Sans"/>
              </a:rPr>
              <a:t>y</a:t>
            </a:r>
            <a:r>
              <a:rPr b="1" spc="-195" dirty="0">
                <a:latin typeface="Lucida Sans"/>
                <a:cs typeface="Lucida Sans"/>
              </a:rPr>
              <a:t> </a:t>
            </a:r>
            <a:r>
              <a:rPr b="1" spc="20" dirty="0">
                <a:latin typeface="Lucida Sans"/>
                <a:cs typeface="Lucida Sans"/>
              </a:rPr>
              <a:t>Secundaria</a:t>
            </a:r>
          </a:p>
        </p:txBody>
      </p:sp>
      <p:sp>
        <p:nvSpPr>
          <p:cNvPr id="6" name="object 6"/>
          <p:cNvSpPr txBox="1">
            <a:spLocks noGrp="1"/>
          </p:cNvSpPr>
          <p:nvPr>
            <p:ph type="sldNum" sz="quarter" idx="7"/>
          </p:nvPr>
        </p:nvSpPr>
        <p:spPr>
          <a:prstGeom prst="rect">
            <a:avLst/>
          </a:prstGeom>
        </p:spPr>
        <p:txBody>
          <a:bodyPr vert="horz" wrap="square" lIns="0" tIns="7620" rIns="0" bIns="0" rtlCol="0">
            <a:spAutoFit/>
          </a:bodyPr>
          <a:lstStyle/>
          <a:p>
            <a:pPr marL="38100">
              <a:lnSpc>
                <a:spcPct val="100000"/>
              </a:lnSpc>
              <a:spcBef>
                <a:spcPts val="60"/>
              </a:spcBef>
            </a:pPr>
            <a:fld id="{81D60167-4931-47E6-BA6A-407CBD079E47}" type="slidenum">
              <a:rPr spc="10" dirty="0"/>
              <a:t>11</a:t>
            </a:fld>
            <a:endParaRPr spc="1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3">
            <a:extLst>
              <a:ext uri="{FF2B5EF4-FFF2-40B4-BE49-F238E27FC236}">
                <a16:creationId xmlns:a16="http://schemas.microsoft.com/office/drawing/2014/main" id="{F0211CF7-D22B-42A8-8BF9-01650F546F8F}"/>
              </a:ext>
            </a:extLst>
          </p:cNvPr>
          <p:cNvSpPr txBox="1"/>
          <p:nvPr/>
        </p:nvSpPr>
        <p:spPr>
          <a:xfrm>
            <a:off x="501200" y="226034"/>
            <a:ext cx="6387465" cy="6238374"/>
          </a:xfrm>
          <a:prstGeom prst="rect">
            <a:avLst/>
          </a:prstGeom>
        </p:spPr>
        <p:txBody>
          <a:bodyPr vert="horz" wrap="square" lIns="0" tIns="12700" rIns="0" bIns="0" rtlCol="0">
            <a:spAutoFit/>
          </a:bodyPr>
          <a:lstStyle/>
          <a:p>
            <a:pPr marL="12700" marR="3610610">
              <a:lnSpc>
                <a:spcPct val="116700"/>
              </a:lnSpc>
              <a:spcBef>
                <a:spcPts val="100"/>
              </a:spcBef>
            </a:pPr>
            <a:r>
              <a:rPr sz="1000" b="1" spc="5" dirty="0">
                <a:solidFill>
                  <a:srgbClr val="9F2241"/>
                </a:solidFill>
                <a:latin typeface="Lucida Sans"/>
                <a:cs typeface="Lucida Sans"/>
              </a:rPr>
              <a:t>Consejo Técnico </a:t>
            </a:r>
            <a:r>
              <a:rPr sz="1000" b="1" spc="10" dirty="0">
                <a:solidFill>
                  <a:srgbClr val="9F2241"/>
                </a:solidFill>
                <a:latin typeface="Lucida Sans"/>
                <a:cs typeface="Lucida Sans"/>
              </a:rPr>
              <a:t>Escolar </a:t>
            </a:r>
            <a:r>
              <a:rPr sz="1000" b="1" spc="15" dirty="0">
                <a:solidFill>
                  <a:srgbClr val="9F2241"/>
                </a:solidFill>
                <a:latin typeface="Lucida Sans"/>
                <a:cs typeface="Lucida Sans"/>
              </a:rPr>
              <a:t>y</a:t>
            </a:r>
            <a:r>
              <a:rPr sz="1000" b="1" spc="-220" dirty="0">
                <a:solidFill>
                  <a:srgbClr val="9F2241"/>
                </a:solidFill>
                <a:latin typeface="Lucida Sans"/>
                <a:cs typeface="Lucida Sans"/>
              </a:rPr>
              <a:t> </a:t>
            </a:r>
            <a:r>
              <a:rPr sz="1000" b="1" spc="-20" dirty="0">
                <a:solidFill>
                  <a:srgbClr val="9F2241"/>
                </a:solidFill>
                <a:latin typeface="Lucida Sans"/>
                <a:cs typeface="Lucida Sans"/>
              </a:rPr>
              <a:t>Taller </a:t>
            </a:r>
            <a:r>
              <a:rPr sz="1000" b="1" spc="5" dirty="0">
                <a:solidFill>
                  <a:srgbClr val="9F2241"/>
                </a:solidFill>
                <a:latin typeface="Lucida Sans"/>
                <a:cs typeface="Lucida Sans"/>
              </a:rPr>
              <a:t>Intensivo  </a:t>
            </a:r>
            <a:r>
              <a:rPr sz="1000" b="1" spc="35" dirty="0">
                <a:solidFill>
                  <a:srgbClr val="9F2241"/>
                </a:solidFill>
                <a:latin typeface="Lucida Sans"/>
                <a:cs typeface="Lucida Sans"/>
              </a:rPr>
              <a:t>de </a:t>
            </a:r>
            <a:r>
              <a:rPr sz="1000" b="1" spc="25" dirty="0">
                <a:solidFill>
                  <a:srgbClr val="9F2241"/>
                </a:solidFill>
                <a:latin typeface="Lucida Sans"/>
                <a:cs typeface="Lucida Sans"/>
              </a:rPr>
              <a:t>Formación </a:t>
            </a:r>
            <a:r>
              <a:rPr sz="1000" b="1" spc="15" dirty="0">
                <a:solidFill>
                  <a:srgbClr val="9F2241"/>
                </a:solidFill>
                <a:latin typeface="Lucida Sans"/>
                <a:cs typeface="Lucida Sans"/>
              </a:rPr>
              <a:t>Continua </a:t>
            </a:r>
            <a:r>
              <a:rPr sz="1000" b="1" spc="10" dirty="0">
                <a:solidFill>
                  <a:srgbClr val="9F2241"/>
                </a:solidFill>
                <a:latin typeface="Lucida Sans"/>
                <a:cs typeface="Lucida Sans"/>
              </a:rPr>
              <a:t>para </a:t>
            </a:r>
            <a:r>
              <a:rPr sz="1000" b="1" spc="20" dirty="0">
                <a:solidFill>
                  <a:srgbClr val="9F2241"/>
                </a:solidFill>
                <a:latin typeface="Lucida Sans"/>
                <a:cs typeface="Lucida Sans"/>
              </a:rPr>
              <a:t>Docentes  </a:t>
            </a:r>
            <a:r>
              <a:rPr sz="1000" spc="155" dirty="0">
                <a:solidFill>
                  <a:srgbClr val="9F2241"/>
                </a:solidFill>
                <a:latin typeface="Calibri"/>
                <a:cs typeface="Calibri"/>
              </a:rPr>
              <a:t>SEGUNDA </a:t>
            </a:r>
            <a:r>
              <a:rPr sz="1000" spc="140" dirty="0">
                <a:solidFill>
                  <a:srgbClr val="9F2241"/>
                </a:solidFill>
                <a:latin typeface="Calibri"/>
                <a:cs typeface="Calibri"/>
              </a:rPr>
              <a:t>SESIÓN</a:t>
            </a:r>
            <a:r>
              <a:rPr sz="1000" spc="-100" dirty="0">
                <a:solidFill>
                  <a:srgbClr val="9F2241"/>
                </a:solidFill>
                <a:latin typeface="Calibri"/>
                <a:cs typeface="Calibri"/>
              </a:rPr>
              <a:t> </a:t>
            </a:r>
            <a:r>
              <a:rPr sz="1000" spc="135" dirty="0">
                <a:solidFill>
                  <a:srgbClr val="9F2241"/>
                </a:solidFill>
                <a:latin typeface="Calibri"/>
                <a:cs typeface="Calibri"/>
              </a:rPr>
              <a:t>ORDINARIA</a:t>
            </a:r>
            <a:endParaRPr sz="1000" dirty="0">
              <a:latin typeface="Calibri"/>
              <a:cs typeface="Calibri"/>
            </a:endParaRPr>
          </a:p>
          <a:p>
            <a:pPr marL="652145" algn="just">
              <a:lnSpc>
                <a:spcPct val="100000"/>
              </a:lnSpc>
              <a:spcBef>
                <a:spcPts val="750"/>
              </a:spcBef>
            </a:pPr>
            <a:r>
              <a:rPr sz="1100" spc="150" dirty="0">
                <a:latin typeface="Calibri"/>
                <a:cs typeface="Calibri"/>
              </a:rPr>
              <a:t>A</a:t>
            </a:r>
            <a:r>
              <a:rPr sz="1100" spc="170" dirty="0">
                <a:latin typeface="Calibri"/>
                <a:cs typeface="Calibri"/>
              </a:rPr>
              <a:t> </a:t>
            </a:r>
            <a:r>
              <a:rPr sz="1100" spc="90" dirty="0">
                <a:latin typeface="Calibri"/>
                <a:cs typeface="Calibri"/>
              </a:rPr>
              <a:t>partir</a:t>
            </a:r>
            <a:r>
              <a:rPr sz="1100" spc="175" dirty="0">
                <a:latin typeface="Calibri"/>
                <a:cs typeface="Calibri"/>
              </a:rPr>
              <a:t> </a:t>
            </a:r>
            <a:r>
              <a:rPr sz="1100" spc="145" dirty="0">
                <a:latin typeface="Calibri"/>
                <a:cs typeface="Calibri"/>
              </a:rPr>
              <a:t>de</a:t>
            </a:r>
            <a:r>
              <a:rPr sz="1100" spc="175" dirty="0">
                <a:latin typeface="Calibri"/>
                <a:cs typeface="Calibri"/>
              </a:rPr>
              <a:t> </a:t>
            </a:r>
            <a:r>
              <a:rPr sz="1100" spc="85" dirty="0">
                <a:latin typeface="Calibri"/>
                <a:cs typeface="Calibri"/>
              </a:rPr>
              <a:t>la</a:t>
            </a:r>
            <a:r>
              <a:rPr sz="1100" spc="175" dirty="0">
                <a:latin typeface="Calibri"/>
                <a:cs typeface="Calibri"/>
              </a:rPr>
              <a:t> </a:t>
            </a:r>
            <a:r>
              <a:rPr sz="1100" spc="90" dirty="0">
                <a:latin typeface="Calibri"/>
                <a:cs typeface="Calibri"/>
              </a:rPr>
              <a:t>reflexión</a:t>
            </a:r>
            <a:r>
              <a:rPr sz="1100" spc="175" dirty="0">
                <a:latin typeface="Calibri"/>
                <a:cs typeface="Calibri"/>
              </a:rPr>
              <a:t> </a:t>
            </a:r>
            <a:r>
              <a:rPr sz="1100" spc="95" dirty="0">
                <a:latin typeface="Calibri"/>
                <a:cs typeface="Calibri"/>
              </a:rPr>
              <a:t>y</a:t>
            </a:r>
            <a:r>
              <a:rPr sz="1100" spc="175" dirty="0">
                <a:latin typeface="Calibri"/>
                <a:cs typeface="Calibri"/>
              </a:rPr>
              <a:t> </a:t>
            </a:r>
            <a:r>
              <a:rPr sz="1100" spc="110" dirty="0">
                <a:latin typeface="Calibri"/>
                <a:cs typeface="Calibri"/>
              </a:rPr>
              <a:t>del</a:t>
            </a:r>
            <a:r>
              <a:rPr sz="1100" spc="175" dirty="0">
                <a:latin typeface="Calibri"/>
                <a:cs typeface="Calibri"/>
              </a:rPr>
              <a:t> </a:t>
            </a:r>
            <a:r>
              <a:rPr sz="1100" spc="95" dirty="0">
                <a:latin typeface="Calibri"/>
                <a:cs typeface="Calibri"/>
              </a:rPr>
              <a:t>análisis</a:t>
            </a:r>
            <a:r>
              <a:rPr sz="1100" spc="175" dirty="0">
                <a:latin typeface="Calibri"/>
                <a:cs typeface="Calibri"/>
              </a:rPr>
              <a:t> </a:t>
            </a:r>
            <a:r>
              <a:rPr sz="1100" spc="85" dirty="0">
                <a:latin typeface="Calibri"/>
                <a:cs typeface="Calibri"/>
              </a:rPr>
              <a:t>realizado,</a:t>
            </a:r>
            <a:r>
              <a:rPr sz="1100" spc="175" dirty="0">
                <a:latin typeface="Calibri"/>
                <a:cs typeface="Calibri"/>
              </a:rPr>
              <a:t> </a:t>
            </a:r>
            <a:r>
              <a:rPr sz="1100" spc="135" dirty="0">
                <a:latin typeface="Calibri"/>
                <a:cs typeface="Calibri"/>
              </a:rPr>
              <a:t>decidan</a:t>
            </a:r>
            <a:r>
              <a:rPr sz="1100" spc="175" dirty="0">
                <a:latin typeface="Calibri"/>
                <a:cs typeface="Calibri"/>
              </a:rPr>
              <a:t> </a:t>
            </a:r>
            <a:r>
              <a:rPr sz="1100" spc="90" dirty="0">
                <a:latin typeface="Calibri"/>
                <a:cs typeface="Calibri"/>
              </a:rPr>
              <a:t>los</a:t>
            </a:r>
            <a:r>
              <a:rPr sz="1100" spc="175" dirty="0">
                <a:latin typeface="Calibri"/>
                <a:cs typeface="Calibri"/>
              </a:rPr>
              <a:t> </a:t>
            </a:r>
            <a:r>
              <a:rPr sz="1100" spc="105" dirty="0">
                <a:latin typeface="Calibri"/>
                <a:cs typeface="Calibri"/>
              </a:rPr>
              <a:t>ajustes</a:t>
            </a:r>
            <a:endParaRPr sz="1100" dirty="0">
              <a:latin typeface="Calibri"/>
              <a:cs typeface="Calibri"/>
            </a:endParaRPr>
          </a:p>
          <a:p>
            <a:pPr marL="398780" algn="just">
              <a:lnSpc>
                <a:spcPct val="100000"/>
              </a:lnSpc>
              <a:spcBef>
                <a:spcPts val="180"/>
              </a:spcBef>
            </a:pPr>
            <a:r>
              <a:rPr sz="1100" spc="145" dirty="0">
                <a:latin typeface="Calibri"/>
                <a:cs typeface="Calibri"/>
              </a:rPr>
              <a:t>que</a:t>
            </a:r>
            <a:r>
              <a:rPr sz="1100" spc="70" dirty="0">
                <a:latin typeface="Calibri"/>
                <a:cs typeface="Calibri"/>
              </a:rPr>
              <a:t> </a:t>
            </a:r>
            <a:r>
              <a:rPr sz="1100" spc="100" dirty="0">
                <a:latin typeface="Calibri"/>
                <a:cs typeface="Calibri"/>
              </a:rPr>
              <a:t>requiera</a:t>
            </a:r>
            <a:r>
              <a:rPr sz="1100" spc="70" dirty="0">
                <a:latin typeface="Calibri"/>
                <a:cs typeface="Calibri"/>
              </a:rPr>
              <a:t> </a:t>
            </a:r>
            <a:r>
              <a:rPr sz="1100" spc="80" dirty="0">
                <a:latin typeface="Calibri"/>
                <a:cs typeface="Calibri"/>
              </a:rPr>
              <a:t>la</a:t>
            </a:r>
            <a:r>
              <a:rPr sz="1100" spc="70" dirty="0">
                <a:latin typeface="Calibri"/>
                <a:cs typeface="Calibri"/>
              </a:rPr>
              <a:t> </a:t>
            </a:r>
            <a:r>
              <a:rPr sz="1100" spc="120" dirty="0">
                <a:latin typeface="Calibri"/>
                <a:cs typeface="Calibri"/>
              </a:rPr>
              <a:t>planeación</a:t>
            </a:r>
            <a:r>
              <a:rPr sz="1100" spc="75" dirty="0">
                <a:latin typeface="Calibri"/>
                <a:cs typeface="Calibri"/>
              </a:rPr>
              <a:t> </a:t>
            </a:r>
            <a:r>
              <a:rPr sz="1100" spc="114" dirty="0">
                <a:latin typeface="Calibri"/>
                <a:cs typeface="Calibri"/>
              </a:rPr>
              <a:t>didáctica</a:t>
            </a:r>
            <a:r>
              <a:rPr sz="1100" spc="70" dirty="0">
                <a:latin typeface="Calibri"/>
                <a:cs typeface="Calibri"/>
              </a:rPr>
              <a:t> </a:t>
            </a:r>
            <a:r>
              <a:rPr sz="1100" spc="95" dirty="0">
                <a:latin typeface="Calibri"/>
                <a:cs typeface="Calibri"/>
              </a:rPr>
              <a:t>y</a:t>
            </a:r>
            <a:r>
              <a:rPr sz="1100" spc="70" dirty="0">
                <a:latin typeface="Calibri"/>
                <a:cs typeface="Calibri"/>
              </a:rPr>
              <a:t> </a:t>
            </a:r>
            <a:r>
              <a:rPr sz="1100" spc="85" dirty="0">
                <a:latin typeface="Calibri"/>
                <a:cs typeface="Calibri"/>
              </a:rPr>
              <a:t>los</a:t>
            </a:r>
            <a:r>
              <a:rPr sz="1100" spc="70" dirty="0">
                <a:latin typeface="Calibri"/>
                <a:cs typeface="Calibri"/>
              </a:rPr>
              <a:t> </a:t>
            </a:r>
            <a:r>
              <a:rPr sz="1100" spc="100" dirty="0">
                <a:latin typeface="Calibri"/>
                <a:cs typeface="Calibri"/>
              </a:rPr>
              <a:t>proyectos</a:t>
            </a:r>
            <a:r>
              <a:rPr sz="1100" spc="75" dirty="0">
                <a:latin typeface="Calibri"/>
                <a:cs typeface="Calibri"/>
              </a:rPr>
              <a:t> </a:t>
            </a:r>
            <a:r>
              <a:rPr sz="1100" spc="140" dirty="0">
                <a:latin typeface="Calibri"/>
                <a:cs typeface="Calibri"/>
              </a:rPr>
              <a:t>en</a:t>
            </a:r>
            <a:r>
              <a:rPr sz="1100" spc="70" dirty="0">
                <a:latin typeface="Calibri"/>
                <a:cs typeface="Calibri"/>
              </a:rPr>
              <a:t> </a:t>
            </a:r>
            <a:r>
              <a:rPr sz="1100" spc="75" dirty="0">
                <a:latin typeface="Calibri"/>
                <a:cs typeface="Calibri"/>
              </a:rPr>
              <a:t>desarrollo.</a:t>
            </a:r>
            <a:endParaRPr sz="1100" dirty="0">
              <a:latin typeface="Calibri"/>
              <a:cs typeface="Calibri"/>
            </a:endParaRPr>
          </a:p>
          <a:p>
            <a:pPr>
              <a:lnSpc>
                <a:spcPct val="100000"/>
              </a:lnSpc>
              <a:spcBef>
                <a:spcPts val="10"/>
              </a:spcBef>
            </a:pPr>
            <a:endParaRPr sz="1400" dirty="0">
              <a:latin typeface="Calibri"/>
              <a:cs typeface="Calibri"/>
            </a:endParaRPr>
          </a:p>
          <a:p>
            <a:pPr marL="1630680" marR="8890" indent="-241300">
              <a:lnSpc>
                <a:spcPct val="111100"/>
              </a:lnSpc>
            </a:pPr>
            <a:r>
              <a:rPr sz="1200" spc="95" dirty="0">
                <a:solidFill>
                  <a:srgbClr val="4F7C71"/>
                </a:solidFill>
                <a:latin typeface="Arial"/>
                <a:cs typeface="Arial"/>
              </a:rPr>
              <a:t>m </a:t>
            </a:r>
            <a:r>
              <a:rPr sz="1200" spc="-40" dirty="0">
                <a:solidFill>
                  <a:srgbClr val="575756"/>
                </a:solidFill>
                <a:latin typeface="Microsoft Sans Serif"/>
                <a:cs typeface="Microsoft Sans Serif"/>
              </a:rPr>
              <a:t>Para </a:t>
            </a:r>
            <a:r>
              <a:rPr sz="1200" spc="-20" dirty="0">
                <a:solidFill>
                  <a:srgbClr val="575756"/>
                </a:solidFill>
                <a:latin typeface="Microsoft Sans Serif"/>
                <a:cs typeface="Microsoft Sans Serif"/>
              </a:rPr>
              <a:t>educación </a:t>
            </a:r>
            <a:r>
              <a:rPr sz="1200" spc="-15" dirty="0">
                <a:solidFill>
                  <a:srgbClr val="575756"/>
                </a:solidFill>
                <a:latin typeface="Microsoft Sans Serif"/>
                <a:cs typeface="Microsoft Sans Serif"/>
              </a:rPr>
              <a:t>preescolar </a:t>
            </a:r>
            <a:r>
              <a:rPr sz="1200" spc="-5" dirty="0">
                <a:solidFill>
                  <a:srgbClr val="575756"/>
                </a:solidFill>
                <a:latin typeface="Microsoft Sans Serif"/>
                <a:cs typeface="Microsoft Sans Serif"/>
              </a:rPr>
              <a:t>incluyan </a:t>
            </a:r>
            <a:r>
              <a:rPr sz="1200" spc="15" dirty="0">
                <a:solidFill>
                  <a:srgbClr val="575756"/>
                </a:solidFill>
                <a:latin typeface="Microsoft Sans Serif"/>
                <a:cs typeface="Microsoft Sans Serif"/>
              </a:rPr>
              <a:t>el </a:t>
            </a:r>
            <a:r>
              <a:rPr sz="1200" spc="-15" dirty="0">
                <a:solidFill>
                  <a:srgbClr val="575756"/>
                </a:solidFill>
                <a:latin typeface="Microsoft Sans Serif"/>
                <a:cs typeface="Microsoft Sans Serif"/>
              </a:rPr>
              <a:t>uso </a:t>
            </a:r>
            <a:r>
              <a:rPr sz="1200" spc="-10" dirty="0">
                <a:solidFill>
                  <a:srgbClr val="575756"/>
                </a:solidFill>
                <a:latin typeface="Microsoft Sans Serif"/>
                <a:cs typeface="Microsoft Sans Serif"/>
              </a:rPr>
              <a:t>de </a:t>
            </a:r>
            <a:r>
              <a:rPr sz="1200" spc="5" dirty="0">
                <a:solidFill>
                  <a:srgbClr val="575756"/>
                </a:solidFill>
                <a:latin typeface="Microsoft Sans Serif"/>
                <a:cs typeface="Microsoft Sans Serif"/>
              </a:rPr>
              <a:t>los </a:t>
            </a:r>
            <a:r>
              <a:rPr sz="1200" spc="-5" dirty="0">
                <a:solidFill>
                  <a:srgbClr val="575756"/>
                </a:solidFill>
                <a:latin typeface="Microsoft Sans Serif"/>
                <a:cs typeface="Microsoft Sans Serif"/>
              </a:rPr>
              <a:t>materiales </a:t>
            </a:r>
            <a:r>
              <a:rPr sz="1200" spc="-10" dirty="0">
                <a:solidFill>
                  <a:srgbClr val="575756"/>
                </a:solidFill>
                <a:latin typeface="Microsoft Sans Serif"/>
                <a:cs typeface="Microsoft Sans Serif"/>
              </a:rPr>
              <a:t>educativos  </a:t>
            </a:r>
            <a:r>
              <a:rPr sz="1200" spc="-25" dirty="0">
                <a:solidFill>
                  <a:srgbClr val="575756"/>
                </a:solidFill>
                <a:latin typeface="Microsoft Sans Serif"/>
                <a:cs typeface="Microsoft Sans Serif"/>
              </a:rPr>
              <a:t>con </a:t>
            </a:r>
            <a:r>
              <a:rPr sz="1200" spc="-10" dirty="0">
                <a:solidFill>
                  <a:srgbClr val="575756"/>
                </a:solidFill>
                <a:latin typeface="Microsoft Sans Serif"/>
                <a:cs typeface="Microsoft Sans Serif"/>
              </a:rPr>
              <a:t>que cuentan </a:t>
            </a:r>
            <a:r>
              <a:rPr sz="1200" spc="-20" dirty="0">
                <a:solidFill>
                  <a:srgbClr val="575756"/>
                </a:solidFill>
                <a:latin typeface="Microsoft Sans Serif"/>
                <a:cs typeface="Microsoft Sans Serif"/>
              </a:rPr>
              <a:t>en su</a:t>
            </a:r>
            <a:r>
              <a:rPr sz="1200" spc="160" dirty="0">
                <a:solidFill>
                  <a:srgbClr val="575756"/>
                </a:solidFill>
                <a:latin typeface="Microsoft Sans Serif"/>
                <a:cs typeface="Microsoft Sans Serif"/>
              </a:rPr>
              <a:t> </a:t>
            </a:r>
            <a:r>
              <a:rPr sz="1200" spc="-25" dirty="0">
                <a:solidFill>
                  <a:srgbClr val="575756"/>
                </a:solidFill>
                <a:latin typeface="Microsoft Sans Serif"/>
                <a:cs typeface="Microsoft Sans Serif"/>
              </a:rPr>
              <a:t>escuela.</a:t>
            </a:r>
            <a:endParaRPr sz="1200" dirty="0">
              <a:latin typeface="Microsoft Sans Serif"/>
              <a:cs typeface="Microsoft Sans Serif"/>
            </a:endParaRPr>
          </a:p>
          <a:p>
            <a:pPr marL="1630680" marR="7620" indent="-241300">
              <a:lnSpc>
                <a:spcPct val="111100"/>
              </a:lnSpc>
              <a:spcBef>
                <a:spcPts val="285"/>
              </a:spcBef>
            </a:pPr>
            <a:r>
              <a:rPr sz="1200" spc="95" dirty="0">
                <a:solidFill>
                  <a:srgbClr val="4F7C71"/>
                </a:solidFill>
                <a:latin typeface="Arial"/>
                <a:cs typeface="Arial"/>
              </a:rPr>
              <a:t>m </a:t>
            </a:r>
            <a:r>
              <a:rPr sz="1200" spc="-40" dirty="0">
                <a:solidFill>
                  <a:srgbClr val="575756"/>
                </a:solidFill>
                <a:latin typeface="Microsoft Sans Serif"/>
                <a:cs typeface="Microsoft Sans Serif"/>
              </a:rPr>
              <a:t>Para </a:t>
            </a:r>
            <a:r>
              <a:rPr sz="1200" spc="15" dirty="0">
                <a:solidFill>
                  <a:srgbClr val="575756"/>
                </a:solidFill>
                <a:latin typeface="Microsoft Sans Serif"/>
                <a:cs typeface="Microsoft Sans Serif"/>
              </a:rPr>
              <a:t>el </a:t>
            </a:r>
            <a:r>
              <a:rPr sz="1200" spc="-35" dirty="0">
                <a:solidFill>
                  <a:srgbClr val="575756"/>
                </a:solidFill>
                <a:latin typeface="Microsoft Sans Serif"/>
                <a:cs typeface="Microsoft Sans Serif"/>
              </a:rPr>
              <a:t>caso </a:t>
            </a:r>
            <a:r>
              <a:rPr sz="1200" spc="-10" dirty="0">
                <a:solidFill>
                  <a:srgbClr val="575756"/>
                </a:solidFill>
                <a:latin typeface="Microsoft Sans Serif"/>
                <a:cs typeface="Microsoft Sans Serif"/>
              </a:rPr>
              <a:t>de </a:t>
            </a:r>
            <a:r>
              <a:rPr sz="1200" spc="-5" dirty="0">
                <a:solidFill>
                  <a:srgbClr val="575756"/>
                </a:solidFill>
                <a:latin typeface="Microsoft Sans Serif"/>
                <a:cs typeface="Microsoft Sans Serif"/>
              </a:rPr>
              <a:t>primaria </a:t>
            </a:r>
            <a:r>
              <a:rPr sz="1200" spc="10" dirty="0">
                <a:solidFill>
                  <a:srgbClr val="575756"/>
                </a:solidFill>
                <a:latin typeface="Microsoft Sans Serif"/>
                <a:cs typeface="Microsoft Sans Serif"/>
              </a:rPr>
              <a:t>y </a:t>
            </a:r>
            <a:r>
              <a:rPr sz="1200" spc="-25" dirty="0">
                <a:solidFill>
                  <a:srgbClr val="575756"/>
                </a:solidFill>
                <a:latin typeface="Microsoft Sans Serif"/>
                <a:cs typeface="Microsoft Sans Serif"/>
              </a:rPr>
              <a:t>secundaria, </a:t>
            </a:r>
            <a:r>
              <a:rPr sz="1200" spc="-15" dirty="0">
                <a:solidFill>
                  <a:srgbClr val="575756"/>
                </a:solidFill>
                <a:latin typeface="Microsoft Sans Serif"/>
                <a:cs typeface="Microsoft Sans Serif"/>
              </a:rPr>
              <a:t>consideren </a:t>
            </a:r>
            <a:r>
              <a:rPr sz="1200" spc="15" dirty="0">
                <a:solidFill>
                  <a:srgbClr val="575756"/>
                </a:solidFill>
                <a:latin typeface="Microsoft Sans Serif"/>
                <a:cs typeface="Microsoft Sans Serif"/>
              </a:rPr>
              <a:t>el </a:t>
            </a:r>
            <a:r>
              <a:rPr sz="1200" spc="-15" dirty="0">
                <a:solidFill>
                  <a:srgbClr val="575756"/>
                </a:solidFill>
                <a:latin typeface="Microsoft Sans Serif"/>
                <a:cs typeface="Microsoft Sans Serif"/>
              </a:rPr>
              <a:t>uso </a:t>
            </a:r>
            <a:r>
              <a:rPr sz="1200" spc="-10" dirty="0">
                <a:solidFill>
                  <a:srgbClr val="575756"/>
                </a:solidFill>
                <a:latin typeface="Microsoft Sans Serif"/>
                <a:cs typeface="Microsoft Sans Serif"/>
              </a:rPr>
              <a:t>de </a:t>
            </a:r>
            <a:r>
              <a:rPr sz="1200" spc="5" dirty="0">
                <a:solidFill>
                  <a:srgbClr val="575756"/>
                </a:solidFill>
                <a:latin typeface="Microsoft Sans Serif"/>
                <a:cs typeface="Microsoft Sans Serif"/>
              </a:rPr>
              <a:t>los </a:t>
            </a:r>
            <a:r>
              <a:rPr sz="1200" spc="-10" dirty="0">
                <a:solidFill>
                  <a:srgbClr val="575756"/>
                </a:solidFill>
                <a:latin typeface="Microsoft Sans Serif"/>
                <a:cs typeface="Microsoft Sans Serif"/>
              </a:rPr>
              <a:t>Libros  de </a:t>
            </a:r>
            <a:r>
              <a:rPr sz="1200" spc="-20" dirty="0">
                <a:solidFill>
                  <a:srgbClr val="575756"/>
                </a:solidFill>
                <a:latin typeface="Microsoft Sans Serif"/>
                <a:cs typeface="Microsoft Sans Serif"/>
              </a:rPr>
              <a:t>Texto </a:t>
            </a:r>
            <a:r>
              <a:rPr sz="1200" spc="-5" dirty="0">
                <a:solidFill>
                  <a:srgbClr val="575756"/>
                </a:solidFill>
                <a:latin typeface="Microsoft Sans Serif"/>
                <a:cs typeface="Microsoft Sans Serif"/>
              </a:rPr>
              <a:t>Gratuitos </a:t>
            </a:r>
            <a:r>
              <a:rPr sz="1200" spc="10" dirty="0">
                <a:solidFill>
                  <a:srgbClr val="575756"/>
                </a:solidFill>
                <a:latin typeface="Microsoft Sans Serif"/>
                <a:cs typeface="Microsoft Sans Serif"/>
              </a:rPr>
              <a:t>y la </a:t>
            </a:r>
            <a:r>
              <a:rPr sz="1200" spc="-10" dirty="0">
                <a:solidFill>
                  <a:srgbClr val="575756"/>
                </a:solidFill>
                <a:latin typeface="Microsoft Sans Serif"/>
                <a:cs typeface="Microsoft Sans Serif"/>
              </a:rPr>
              <a:t>vinculación </a:t>
            </a:r>
            <a:r>
              <a:rPr sz="1200" dirty="0">
                <a:solidFill>
                  <a:srgbClr val="575756"/>
                </a:solidFill>
                <a:latin typeface="Microsoft Sans Serif"/>
                <a:cs typeface="Microsoft Sans Serif"/>
              </a:rPr>
              <a:t>entre</a:t>
            </a:r>
            <a:r>
              <a:rPr sz="1200" spc="165" dirty="0">
                <a:solidFill>
                  <a:srgbClr val="575756"/>
                </a:solidFill>
                <a:latin typeface="Microsoft Sans Serif"/>
                <a:cs typeface="Microsoft Sans Serif"/>
              </a:rPr>
              <a:t> </a:t>
            </a:r>
            <a:r>
              <a:rPr sz="1200" spc="-20" dirty="0">
                <a:solidFill>
                  <a:srgbClr val="575756"/>
                </a:solidFill>
                <a:latin typeface="Microsoft Sans Serif"/>
                <a:cs typeface="Microsoft Sans Serif"/>
              </a:rPr>
              <a:t>éstos.</a:t>
            </a:r>
            <a:endParaRPr sz="1200" dirty="0">
              <a:latin typeface="Microsoft Sans Serif"/>
              <a:cs typeface="Microsoft Sans Serif"/>
            </a:endParaRPr>
          </a:p>
          <a:p>
            <a:pPr>
              <a:lnSpc>
                <a:spcPct val="100000"/>
              </a:lnSpc>
              <a:spcBef>
                <a:spcPts val="50"/>
              </a:spcBef>
            </a:pPr>
            <a:endParaRPr sz="1600" dirty="0">
              <a:latin typeface="Microsoft Sans Serif"/>
              <a:cs typeface="Microsoft Sans Serif"/>
            </a:endParaRPr>
          </a:p>
          <a:p>
            <a:pPr marL="652145" algn="just">
              <a:lnSpc>
                <a:spcPct val="100000"/>
              </a:lnSpc>
            </a:pPr>
            <a:r>
              <a:rPr sz="1100" spc="135" dirty="0">
                <a:latin typeface="Calibri"/>
                <a:cs typeface="Calibri"/>
              </a:rPr>
              <a:t>Consideren </a:t>
            </a:r>
            <a:r>
              <a:rPr sz="1100" spc="100" dirty="0">
                <a:latin typeface="Calibri"/>
                <a:cs typeface="Calibri"/>
              </a:rPr>
              <a:t>las </a:t>
            </a:r>
            <a:r>
              <a:rPr sz="1100" spc="130" dirty="0">
                <a:latin typeface="Calibri"/>
                <a:cs typeface="Calibri"/>
              </a:rPr>
              <a:t>siguientes </a:t>
            </a:r>
            <a:r>
              <a:rPr sz="1100" spc="120" dirty="0">
                <a:latin typeface="Calibri"/>
                <a:cs typeface="Calibri"/>
              </a:rPr>
              <a:t>ideas del </a:t>
            </a:r>
            <a:r>
              <a:rPr sz="1100" spc="100" dirty="0">
                <a:latin typeface="Calibri"/>
                <a:cs typeface="Calibri"/>
              </a:rPr>
              <a:t>texto </a:t>
            </a:r>
            <a:r>
              <a:rPr sz="1100" spc="125" dirty="0">
                <a:latin typeface="Calibri"/>
                <a:cs typeface="Calibri"/>
              </a:rPr>
              <a:t>para </a:t>
            </a:r>
            <a:r>
              <a:rPr sz="1100" spc="145" dirty="0">
                <a:latin typeface="Calibri"/>
                <a:cs typeface="Calibri"/>
              </a:rPr>
              <a:t>su</a:t>
            </a:r>
            <a:r>
              <a:rPr sz="1100" spc="330" dirty="0">
                <a:latin typeface="Calibri"/>
                <a:cs typeface="Calibri"/>
              </a:rPr>
              <a:t> </a:t>
            </a:r>
            <a:r>
              <a:rPr sz="1100" spc="135" dirty="0">
                <a:latin typeface="Calibri"/>
                <a:cs typeface="Calibri"/>
              </a:rPr>
              <a:t>planeación</a:t>
            </a:r>
            <a:endParaRPr sz="1100" dirty="0">
              <a:latin typeface="Calibri"/>
              <a:cs typeface="Calibri"/>
            </a:endParaRPr>
          </a:p>
          <a:p>
            <a:pPr marL="398780" algn="just">
              <a:lnSpc>
                <a:spcPct val="100000"/>
              </a:lnSpc>
              <a:spcBef>
                <a:spcPts val="180"/>
              </a:spcBef>
            </a:pPr>
            <a:r>
              <a:rPr sz="1100" spc="114" dirty="0">
                <a:latin typeface="Calibri"/>
                <a:cs typeface="Calibri"/>
              </a:rPr>
              <a:t>didáctica </a:t>
            </a:r>
            <a:r>
              <a:rPr sz="1100" spc="95" dirty="0">
                <a:latin typeface="Calibri"/>
                <a:cs typeface="Calibri"/>
              </a:rPr>
              <a:t>y </a:t>
            </a:r>
            <a:r>
              <a:rPr sz="1100" spc="80" dirty="0">
                <a:latin typeface="Calibri"/>
                <a:cs typeface="Calibri"/>
              </a:rPr>
              <a:t>el </a:t>
            </a:r>
            <a:r>
              <a:rPr sz="1100" spc="114" dirty="0">
                <a:latin typeface="Calibri"/>
                <a:cs typeface="Calibri"/>
              </a:rPr>
              <a:t>diseño </a:t>
            </a:r>
            <a:r>
              <a:rPr sz="1100" spc="140" dirty="0">
                <a:latin typeface="Calibri"/>
                <a:cs typeface="Calibri"/>
              </a:rPr>
              <a:t>de</a:t>
            </a:r>
            <a:r>
              <a:rPr sz="1100" spc="-60" dirty="0">
                <a:latin typeface="Calibri"/>
                <a:cs typeface="Calibri"/>
              </a:rPr>
              <a:t> </a:t>
            </a:r>
            <a:r>
              <a:rPr sz="1100" spc="85" dirty="0">
                <a:latin typeface="Calibri"/>
                <a:cs typeface="Calibri"/>
              </a:rPr>
              <a:t>proyectos:</a:t>
            </a:r>
            <a:endParaRPr sz="1100" dirty="0">
              <a:latin typeface="Calibri"/>
              <a:cs typeface="Calibri"/>
            </a:endParaRPr>
          </a:p>
          <a:p>
            <a:pPr>
              <a:lnSpc>
                <a:spcPct val="100000"/>
              </a:lnSpc>
              <a:spcBef>
                <a:spcPts val="50"/>
              </a:spcBef>
            </a:pPr>
            <a:endParaRPr sz="1500" dirty="0">
              <a:latin typeface="Calibri"/>
              <a:cs typeface="Calibri"/>
            </a:endParaRPr>
          </a:p>
          <a:p>
            <a:pPr marL="1389380">
              <a:lnSpc>
                <a:spcPct val="100000"/>
              </a:lnSpc>
            </a:pPr>
            <a:r>
              <a:rPr sz="1200" spc="95" dirty="0">
                <a:solidFill>
                  <a:srgbClr val="4F7C71"/>
                </a:solidFill>
                <a:latin typeface="Arial"/>
                <a:cs typeface="Arial"/>
              </a:rPr>
              <a:t>m </a:t>
            </a:r>
            <a:r>
              <a:rPr sz="1200" spc="-25" dirty="0">
                <a:solidFill>
                  <a:srgbClr val="575756"/>
                </a:solidFill>
                <a:latin typeface="Microsoft Sans Serif"/>
                <a:cs typeface="Microsoft Sans Serif"/>
              </a:rPr>
              <a:t>Experiencias </a:t>
            </a:r>
            <a:r>
              <a:rPr sz="1200" spc="10" dirty="0">
                <a:solidFill>
                  <a:srgbClr val="575756"/>
                </a:solidFill>
                <a:latin typeface="Microsoft Sans Serif"/>
                <a:cs typeface="Microsoft Sans Serif"/>
              </a:rPr>
              <a:t>y </a:t>
            </a:r>
            <a:r>
              <a:rPr sz="1200" spc="-20" dirty="0">
                <a:solidFill>
                  <a:srgbClr val="575756"/>
                </a:solidFill>
                <a:latin typeface="Microsoft Sans Serif"/>
                <a:cs typeface="Microsoft Sans Serif"/>
              </a:rPr>
              <a:t>saberes </a:t>
            </a:r>
            <a:r>
              <a:rPr sz="1200" spc="-10" dirty="0">
                <a:solidFill>
                  <a:srgbClr val="575756"/>
                </a:solidFill>
                <a:latin typeface="Microsoft Sans Serif"/>
                <a:cs typeface="Microsoft Sans Serif"/>
              </a:rPr>
              <a:t>docentes </a:t>
            </a:r>
            <a:r>
              <a:rPr sz="1200" spc="-40" dirty="0">
                <a:solidFill>
                  <a:srgbClr val="575756"/>
                </a:solidFill>
                <a:latin typeface="Microsoft Sans Serif"/>
                <a:cs typeface="Microsoft Sans Serif"/>
              </a:rPr>
              <a:t>(p.</a:t>
            </a:r>
            <a:r>
              <a:rPr sz="1200" spc="85" dirty="0">
                <a:solidFill>
                  <a:srgbClr val="575756"/>
                </a:solidFill>
                <a:latin typeface="Microsoft Sans Serif"/>
                <a:cs typeface="Microsoft Sans Serif"/>
              </a:rPr>
              <a:t> </a:t>
            </a:r>
            <a:r>
              <a:rPr sz="1200" spc="-5" dirty="0">
                <a:solidFill>
                  <a:srgbClr val="575756"/>
                </a:solidFill>
                <a:latin typeface="Microsoft Sans Serif"/>
                <a:cs typeface="Microsoft Sans Serif"/>
              </a:rPr>
              <a:t>68).</a:t>
            </a:r>
            <a:endParaRPr sz="1200" dirty="0">
              <a:latin typeface="Microsoft Sans Serif"/>
              <a:cs typeface="Microsoft Sans Serif"/>
            </a:endParaRPr>
          </a:p>
          <a:p>
            <a:pPr marL="1389380">
              <a:lnSpc>
                <a:spcPct val="100000"/>
              </a:lnSpc>
              <a:spcBef>
                <a:spcPts val="445"/>
              </a:spcBef>
            </a:pPr>
            <a:r>
              <a:rPr sz="1200" spc="95" dirty="0">
                <a:solidFill>
                  <a:srgbClr val="4F7C71"/>
                </a:solidFill>
                <a:latin typeface="Arial"/>
                <a:cs typeface="Arial"/>
              </a:rPr>
              <a:t>m </a:t>
            </a:r>
            <a:r>
              <a:rPr sz="1200" spc="-5" dirty="0">
                <a:solidFill>
                  <a:srgbClr val="575756"/>
                </a:solidFill>
                <a:latin typeface="Microsoft Sans Serif"/>
                <a:cs typeface="Microsoft Sans Serif"/>
              </a:rPr>
              <a:t>Singularidad </a:t>
            </a:r>
            <a:r>
              <a:rPr sz="1200" spc="-35" dirty="0">
                <a:solidFill>
                  <a:srgbClr val="575756"/>
                </a:solidFill>
                <a:latin typeface="Microsoft Sans Serif"/>
                <a:cs typeface="Microsoft Sans Serif"/>
              </a:rPr>
              <a:t>e </a:t>
            </a:r>
            <a:r>
              <a:rPr sz="1200" dirty="0">
                <a:solidFill>
                  <a:srgbClr val="575756"/>
                </a:solidFill>
                <a:latin typeface="Microsoft Sans Serif"/>
                <a:cs typeface="Microsoft Sans Serif"/>
              </a:rPr>
              <a:t>incertidumbre </a:t>
            </a:r>
            <a:r>
              <a:rPr sz="1200" spc="-20" dirty="0">
                <a:solidFill>
                  <a:srgbClr val="575756"/>
                </a:solidFill>
                <a:latin typeface="Microsoft Sans Serif"/>
                <a:cs typeface="Microsoft Sans Serif"/>
              </a:rPr>
              <a:t>en </a:t>
            </a:r>
            <a:r>
              <a:rPr sz="1200" spc="10" dirty="0">
                <a:solidFill>
                  <a:srgbClr val="575756"/>
                </a:solidFill>
                <a:latin typeface="Microsoft Sans Serif"/>
                <a:cs typeface="Microsoft Sans Serif"/>
              </a:rPr>
              <a:t>la </a:t>
            </a:r>
            <a:r>
              <a:rPr sz="1200" spc="-25" dirty="0">
                <a:solidFill>
                  <a:srgbClr val="575756"/>
                </a:solidFill>
                <a:latin typeface="Microsoft Sans Serif"/>
                <a:cs typeface="Microsoft Sans Serif"/>
              </a:rPr>
              <a:t>enseñanza </a:t>
            </a:r>
            <a:r>
              <a:rPr sz="1200" spc="-40" dirty="0">
                <a:solidFill>
                  <a:srgbClr val="575756"/>
                </a:solidFill>
                <a:latin typeface="Microsoft Sans Serif"/>
                <a:cs typeface="Microsoft Sans Serif"/>
              </a:rPr>
              <a:t>(p.</a:t>
            </a:r>
            <a:r>
              <a:rPr sz="1200" spc="165" dirty="0">
                <a:solidFill>
                  <a:srgbClr val="575756"/>
                </a:solidFill>
                <a:latin typeface="Microsoft Sans Serif"/>
                <a:cs typeface="Microsoft Sans Serif"/>
              </a:rPr>
              <a:t> </a:t>
            </a:r>
            <a:r>
              <a:rPr sz="1200" spc="-5" dirty="0">
                <a:solidFill>
                  <a:srgbClr val="575756"/>
                </a:solidFill>
                <a:latin typeface="Microsoft Sans Serif"/>
                <a:cs typeface="Microsoft Sans Serif"/>
              </a:rPr>
              <a:t>68).</a:t>
            </a:r>
            <a:endParaRPr sz="1200" dirty="0">
              <a:latin typeface="Microsoft Sans Serif"/>
              <a:cs typeface="Microsoft Sans Serif"/>
            </a:endParaRPr>
          </a:p>
          <a:p>
            <a:pPr>
              <a:lnSpc>
                <a:spcPct val="100000"/>
              </a:lnSpc>
              <a:spcBef>
                <a:spcPts val="45"/>
              </a:spcBef>
            </a:pPr>
            <a:endParaRPr sz="1600" dirty="0">
              <a:latin typeface="Microsoft Sans Serif"/>
              <a:cs typeface="Microsoft Sans Serif"/>
            </a:endParaRPr>
          </a:p>
          <a:p>
            <a:pPr marL="652145" algn="just">
              <a:lnSpc>
                <a:spcPct val="100000"/>
              </a:lnSpc>
            </a:pPr>
            <a:r>
              <a:rPr sz="1100" spc="135" dirty="0">
                <a:latin typeface="Calibri"/>
                <a:cs typeface="Calibri"/>
              </a:rPr>
              <a:t>Para </a:t>
            </a:r>
            <a:r>
              <a:rPr sz="1100" spc="100" dirty="0">
                <a:latin typeface="Calibri"/>
                <a:cs typeface="Calibri"/>
              </a:rPr>
              <a:t>cerrar </a:t>
            </a:r>
            <a:r>
              <a:rPr sz="1100" spc="150" dirty="0">
                <a:latin typeface="Calibri"/>
                <a:cs typeface="Calibri"/>
              </a:rPr>
              <a:t>con </a:t>
            </a:r>
            <a:r>
              <a:rPr sz="1100" spc="90" dirty="0">
                <a:latin typeface="Calibri"/>
                <a:cs typeface="Calibri"/>
              </a:rPr>
              <a:t>la </a:t>
            </a:r>
            <a:r>
              <a:rPr sz="1100" spc="95" dirty="0">
                <a:latin typeface="Calibri"/>
                <a:cs typeface="Calibri"/>
              </a:rPr>
              <a:t>reflexión </a:t>
            </a:r>
            <a:r>
              <a:rPr sz="1100" spc="120" dirty="0">
                <a:latin typeface="Calibri"/>
                <a:cs typeface="Calibri"/>
              </a:rPr>
              <a:t>sobre </a:t>
            </a:r>
            <a:r>
              <a:rPr sz="1100" spc="90" dirty="0">
                <a:latin typeface="Calibri"/>
                <a:cs typeface="Calibri"/>
              </a:rPr>
              <a:t>la </a:t>
            </a:r>
            <a:r>
              <a:rPr sz="1100" spc="125" dirty="0">
                <a:latin typeface="Calibri"/>
                <a:cs typeface="Calibri"/>
              </a:rPr>
              <a:t>práctica </a:t>
            </a:r>
            <a:r>
              <a:rPr sz="1100" spc="95" dirty="0">
                <a:latin typeface="Calibri"/>
                <a:cs typeface="Calibri"/>
              </a:rPr>
              <a:t>y </a:t>
            </a:r>
            <a:r>
              <a:rPr sz="1100" spc="85" dirty="0">
                <a:latin typeface="Calibri"/>
                <a:cs typeface="Calibri"/>
              </a:rPr>
              <a:t>el </a:t>
            </a:r>
            <a:r>
              <a:rPr sz="1100" spc="95" dirty="0">
                <a:latin typeface="Calibri"/>
                <a:cs typeface="Calibri"/>
              </a:rPr>
              <a:t>texto</a:t>
            </a:r>
            <a:r>
              <a:rPr sz="1100" spc="330" dirty="0">
                <a:latin typeface="Calibri"/>
                <a:cs typeface="Calibri"/>
              </a:rPr>
              <a:t> </a:t>
            </a:r>
            <a:r>
              <a:rPr sz="1100" spc="80" dirty="0">
                <a:latin typeface="Calibri"/>
                <a:cs typeface="Calibri"/>
              </a:rPr>
              <a:t>leído,</a:t>
            </a:r>
            <a:endParaRPr sz="1100" dirty="0">
              <a:latin typeface="Calibri"/>
              <a:cs typeface="Calibri"/>
            </a:endParaRPr>
          </a:p>
          <a:p>
            <a:pPr marL="398780" algn="just">
              <a:lnSpc>
                <a:spcPct val="100000"/>
              </a:lnSpc>
              <a:spcBef>
                <a:spcPts val="180"/>
              </a:spcBef>
            </a:pPr>
            <a:r>
              <a:rPr sz="1100" spc="114" dirty="0">
                <a:latin typeface="Calibri"/>
                <a:cs typeface="Calibri"/>
              </a:rPr>
              <a:t>consideren</a:t>
            </a:r>
            <a:r>
              <a:rPr sz="1100" spc="65" dirty="0">
                <a:latin typeface="Calibri"/>
                <a:cs typeface="Calibri"/>
              </a:rPr>
              <a:t> </a:t>
            </a:r>
            <a:r>
              <a:rPr sz="1100" spc="95" dirty="0">
                <a:latin typeface="Calibri"/>
                <a:cs typeface="Calibri"/>
              </a:rPr>
              <a:t>que:</a:t>
            </a:r>
            <a:endParaRPr sz="1100" dirty="0">
              <a:latin typeface="Calibri"/>
              <a:cs typeface="Calibri"/>
            </a:endParaRPr>
          </a:p>
          <a:p>
            <a:pPr>
              <a:lnSpc>
                <a:spcPct val="100000"/>
              </a:lnSpc>
              <a:spcBef>
                <a:spcPts val="15"/>
              </a:spcBef>
            </a:pPr>
            <a:endParaRPr sz="1400" dirty="0">
              <a:latin typeface="Calibri"/>
              <a:cs typeface="Calibri"/>
            </a:endParaRPr>
          </a:p>
          <a:p>
            <a:pPr marL="1389380" marR="5080" algn="just">
              <a:lnSpc>
                <a:spcPct val="100000"/>
              </a:lnSpc>
            </a:pPr>
            <a:r>
              <a:rPr sz="1200" spc="-40" dirty="0">
                <a:solidFill>
                  <a:srgbClr val="575756"/>
                </a:solidFill>
                <a:latin typeface="Microsoft Sans Serif"/>
                <a:cs typeface="Microsoft Sans Serif"/>
              </a:rPr>
              <a:t>Cada </a:t>
            </a:r>
            <a:r>
              <a:rPr sz="1200" spc="-10" dirty="0">
                <a:solidFill>
                  <a:srgbClr val="575756"/>
                </a:solidFill>
                <a:latin typeface="Microsoft Sans Serif"/>
                <a:cs typeface="Microsoft Sans Serif"/>
              </a:rPr>
              <a:t>maestra </a:t>
            </a:r>
            <a:r>
              <a:rPr sz="1200" spc="10" dirty="0">
                <a:solidFill>
                  <a:srgbClr val="575756"/>
                </a:solidFill>
                <a:latin typeface="Microsoft Sans Serif"/>
                <a:cs typeface="Microsoft Sans Serif"/>
              </a:rPr>
              <a:t>y </a:t>
            </a:r>
            <a:r>
              <a:rPr sz="1200" spc="-5" dirty="0">
                <a:solidFill>
                  <a:srgbClr val="575756"/>
                </a:solidFill>
                <a:latin typeface="Microsoft Sans Serif"/>
                <a:cs typeface="Microsoft Sans Serif"/>
              </a:rPr>
              <a:t>maestro </a:t>
            </a:r>
            <a:r>
              <a:rPr sz="1200" dirty="0">
                <a:solidFill>
                  <a:srgbClr val="575756"/>
                </a:solidFill>
                <a:latin typeface="Microsoft Sans Serif"/>
                <a:cs typeface="Microsoft Sans Serif"/>
              </a:rPr>
              <a:t>tiene </a:t>
            </a:r>
            <a:r>
              <a:rPr sz="1200" spc="-25" dirty="0">
                <a:solidFill>
                  <a:srgbClr val="575756"/>
                </a:solidFill>
                <a:latin typeface="Microsoft Sans Serif"/>
                <a:cs typeface="Microsoft Sans Serif"/>
              </a:rPr>
              <a:t>concepciones </a:t>
            </a:r>
            <a:r>
              <a:rPr sz="1200" spc="-20" dirty="0">
                <a:solidFill>
                  <a:srgbClr val="575756"/>
                </a:solidFill>
                <a:latin typeface="Microsoft Sans Serif"/>
                <a:cs typeface="Microsoft Sans Serif"/>
              </a:rPr>
              <a:t>específicas </a:t>
            </a:r>
            <a:r>
              <a:rPr sz="1200" spc="-10" dirty="0">
                <a:solidFill>
                  <a:srgbClr val="575756"/>
                </a:solidFill>
                <a:latin typeface="Microsoft Sans Serif"/>
                <a:cs typeface="Microsoft Sans Serif"/>
              </a:rPr>
              <a:t>de </a:t>
            </a:r>
            <a:r>
              <a:rPr sz="1200" spc="-20" dirty="0">
                <a:solidFill>
                  <a:srgbClr val="575756"/>
                </a:solidFill>
                <a:latin typeface="Microsoft Sans Serif"/>
                <a:cs typeface="Microsoft Sans Serif"/>
              </a:rPr>
              <a:t>cómo </a:t>
            </a:r>
            <a:r>
              <a:rPr sz="1200" spc="-5" dirty="0">
                <a:solidFill>
                  <a:srgbClr val="575756"/>
                </a:solidFill>
                <a:latin typeface="Microsoft Sans Serif"/>
                <a:cs typeface="Microsoft Sans Serif"/>
              </a:rPr>
              <a:t>entiende  </a:t>
            </a:r>
            <a:r>
              <a:rPr sz="1200" spc="10" dirty="0">
                <a:solidFill>
                  <a:srgbClr val="575756"/>
                </a:solidFill>
                <a:latin typeface="Microsoft Sans Serif"/>
                <a:cs typeface="Microsoft Sans Serif"/>
              </a:rPr>
              <a:t>y lleva </a:t>
            </a:r>
            <a:r>
              <a:rPr sz="1200" spc="-45" dirty="0">
                <a:solidFill>
                  <a:srgbClr val="575756"/>
                </a:solidFill>
                <a:latin typeface="Microsoft Sans Serif"/>
                <a:cs typeface="Microsoft Sans Serif"/>
              </a:rPr>
              <a:t>a </a:t>
            </a:r>
            <a:r>
              <a:rPr sz="1200" spc="15" dirty="0">
                <a:solidFill>
                  <a:srgbClr val="575756"/>
                </a:solidFill>
                <a:latin typeface="Microsoft Sans Serif"/>
                <a:cs typeface="Microsoft Sans Serif"/>
              </a:rPr>
              <a:t>la </a:t>
            </a:r>
            <a:r>
              <a:rPr sz="1200" spc="-10" dirty="0">
                <a:solidFill>
                  <a:srgbClr val="575756"/>
                </a:solidFill>
                <a:latin typeface="Microsoft Sans Serif"/>
                <a:cs typeface="Microsoft Sans Serif"/>
              </a:rPr>
              <a:t>práctica </a:t>
            </a:r>
            <a:r>
              <a:rPr sz="1200" spc="-15" dirty="0">
                <a:solidFill>
                  <a:srgbClr val="575756"/>
                </a:solidFill>
                <a:latin typeface="Microsoft Sans Serif"/>
                <a:cs typeface="Microsoft Sans Serif"/>
              </a:rPr>
              <a:t>su </a:t>
            </a:r>
            <a:r>
              <a:rPr sz="1200" spc="-20" dirty="0">
                <a:solidFill>
                  <a:srgbClr val="575756"/>
                </a:solidFill>
                <a:latin typeface="Microsoft Sans Serif"/>
                <a:cs typeface="Microsoft Sans Serif"/>
              </a:rPr>
              <a:t>ejercicio </a:t>
            </a:r>
            <a:r>
              <a:rPr sz="1200" spc="-15" dirty="0">
                <a:solidFill>
                  <a:srgbClr val="575756"/>
                </a:solidFill>
                <a:latin typeface="Microsoft Sans Serif"/>
                <a:cs typeface="Microsoft Sans Serif"/>
              </a:rPr>
              <a:t>docente, </a:t>
            </a:r>
            <a:r>
              <a:rPr sz="1200" dirty="0">
                <a:solidFill>
                  <a:srgbClr val="575756"/>
                </a:solidFill>
                <a:latin typeface="Microsoft Sans Serif"/>
                <a:cs typeface="Microsoft Sans Serif"/>
              </a:rPr>
              <a:t>un </a:t>
            </a:r>
            <a:r>
              <a:rPr sz="1200" spc="-20" dirty="0">
                <a:solidFill>
                  <a:srgbClr val="575756"/>
                </a:solidFill>
                <a:latin typeface="Microsoft Sans Serif"/>
                <a:cs typeface="Microsoft Sans Serif"/>
              </a:rPr>
              <a:t>ejercicio </a:t>
            </a:r>
            <a:r>
              <a:rPr sz="1200" spc="10" dirty="0">
                <a:solidFill>
                  <a:srgbClr val="575756"/>
                </a:solidFill>
                <a:latin typeface="Microsoft Sans Serif"/>
                <a:cs typeface="Microsoft Sans Serif"/>
              </a:rPr>
              <a:t>político-ideológico  </a:t>
            </a:r>
            <a:r>
              <a:rPr sz="1200" spc="-10" dirty="0">
                <a:solidFill>
                  <a:srgbClr val="575756"/>
                </a:solidFill>
                <a:latin typeface="Microsoft Sans Serif"/>
                <a:cs typeface="Microsoft Sans Serif"/>
              </a:rPr>
              <a:t>cargado </a:t>
            </a:r>
            <a:r>
              <a:rPr sz="1200" spc="-5" dirty="0">
                <a:solidFill>
                  <a:srgbClr val="575756"/>
                </a:solidFill>
                <a:latin typeface="Microsoft Sans Serif"/>
                <a:cs typeface="Microsoft Sans Serif"/>
              </a:rPr>
              <a:t>de historias de </a:t>
            </a:r>
            <a:r>
              <a:rPr sz="1200" spc="-15" dirty="0">
                <a:solidFill>
                  <a:srgbClr val="575756"/>
                </a:solidFill>
                <a:latin typeface="Microsoft Sans Serif"/>
                <a:cs typeface="Microsoft Sans Serif"/>
              </a:rPr>
              <a:t>vida, intereses, pasiones </a:t>
            </a:r>
            <a:r>
              <a:rPr sz="1200" spc="10" dirty="0">
                <a:solidFill>
                  <a:srgbClr val="575756"/>
                </a:solidFill>
                <a:latin typeface="Microsoft Sans Serif"/>
                <a:cs typeface="Microsoft Sans Serif"/>
              </a:rPr>
              <a:t>y </a:t>
            </a:r>
            <a:r>
              <a:rPr sz="1200" spc="-25" dirty="0">
                <a:solidFill>
                  <a:srgbClr val="575756"/>
                </a:solidFill>
                <a:latin typeface="Microsoft Sans Serif"/>
                <a:cs typeface="Microsoft Sans Serif"/>
              </a:rPr>
              <a:t>convicciones. Por </a:t>
            </a:r>
            <a:r>
              <a:rPr sz="1200" spc="35" dirty="0">
                <a:solidFill>
                  <a:srgbClr val="575756"/>
                </a:solidFill>
                <a:latin typeface="Microsoft Sans Serif"/>
                <a:cs typeface="Microsoft Sans Serif"/>
              </a:rPr>
              <a:t>tal  </a:t>
            </a:r>
            <a:r>
              <a:rPr sz="1200" spc="-5" dirty="0">
                <a:solidFill>
                  <a:srgbClr val="575756"/>
                </a:solidFill>
                <a:latin typeface="Microsoft Sans Serif"/>
                <a:cs typeface="Microsoft Sans Serif"/>
              </a:rPr>
              <a:t>motivo, </a:t>
            </a:r>
            <a:r>
              <a:rPr sz="1200" spc="-30" dirty="0">
                <a:solidFill>
                  <a:srgbClr val="575756"/>
                </a:solidFill>
                <a:latin typeface="Microsoft Sans Serif"/>
                <a:cs typeface="Microsoft Sans Serif"/>
              </a:rPr>
              <a:t>se </a:t>
            </a:r>
            <a:r>
              <a:rPr sz="1200" spc="10" dirty="0">
                <a:solidFill>
                  <a:srgbClr val="575756"/>
                </a:solidFill>
                <a:latin typeface="Microsoft Sans Serif"/>
                <a:cs typeface="Microsoft Sans Serif"/>
              </a:rPr>
              <a:t>plantea </a:t>
            </a:r>
            <a:r>
              <a:rPr sz="1200" spc="15" dirty="0">
                <a:solidFill>
                  <a:srgbClr val="575756"/>
                </a:solidFill>
                <a:latin typeface="Microsoft Sans Serif"/>
                <a:cs typeface="Microsoft Sans Serif"/>
              </a:rPr>
              <a:t>la </a:t>
            </a:r>
            <a:r>
              <a:rPr sz="1200" spc="-15" dirty="0">
                <a:solidFill>
                  <a:srgbClr val="575756"/>
                </a:solidFill>
                <a:latin typeface="Microsoft Sans Serif"/>
                <a:cs typeface="Microsoft Sans Serif"/>
              </a:rPr>
              <a:t>consideración </a:t>
            </a:r>
            <a:r>
              <a:rPr sz="1200" spc="-10" dirty="0">
                <a:solidFill>
                  <a:srgbClr val="575756"/>
                </a:solidFill>
                <a:latin typeface="Microsoft Sans Serif"/>
                <a:cs typeface="Microsoft Sans Serif"/>
              </a:rPr>
              <a:t>ética </a:t>
            </a:r>
            <a:r>
              <a:rPr sz="1200" spc="5" dirty="0">
                <a:solidFill>
                  <a:srgbClr val="575756"/>
                </a:solidFill>
                <a:latin typeface="Microsoft Sans Serif"/>
                <a:cs typeface="Microsoft Sans Serif"/>
              </a:rPr>
              <a:t>entre </a:t>
            </a:r>
            <a:r>
              <a:rPr sz="1200" spc="15" dirty="0">
                <a:solidFill>
                  <a:srgbClr val="575756"/>
                </a:solidFill>
                <a:latin typeface="Microsoft Sans Serif"/>
                <a:cs typeface="Microsoft Sans Serif"/>
              </a:rPr>
              <a:t>el </a:t>
            </a:r>
            <a:r>
              <a:rPr sz="1200" spc="5" dirty="0">
                <a:solidFill>
                  <a:srgbClr val="575756"/>
                </a:solidFill>
                <a:latin typeface="Microsoft Sans Serif"/>
                <a:cs typeface="Microsoft Sans Serif"/>
              </a:rPr>
              <a:t>vínculo </a:t>
            </a:r>
            <a:r>
              <a:rPr sz="1200" spc="-15" dirty="0">
                <a:solidFill>
                  <a:srgbClr val="575756"/>
                </a:solidFill>
                <a:latin typeface="Microsoft Sans Serif"/>
                <a:cs typeface="Microsoft Sans Serif"/>
              </a:rPr>
              <a:t>pensar-hacer,  en </a:t>
            </a:r>
            <a:r>
              <a:rPr sz="1200" spc="5" dirty="0">
                <a:solidFill>
                  <a:srgbClr val="575756"/>
                </a:solidFill>
                <a:latin typeface="Microsoft Sans Serif"/>
                <a:cs typeface="Microsoft Sans Serif"/>
              </a:rPr>
              <a:t>donde </a:t>
            </a:r>
            <a:r>
              <a:rPr sz="1200" spc="-30" dirty="0">
                <a:solidFill>
                  <a:srgbClr val="575756"/>
                </a:solidFill>
                <a:latin typeface="Microsoft Sans Serif"/>
                <a:cs typeface="Microsoft Sans Serif"/>
              </a:rPr>
              <a:t>se </a:t>
            </a:r>
            <a:r>
              <a:rPr sz="1200" spc="-5" dirty="0">
                <a:solidFill>
                  <a:srgbClr val="575756"/>
                </a:solidFill>
                <a:latin typeface="Microsoft Sans Serif"/>
                <a:cs typeface="Microsoft Sans Serif"/>
              </a:rPr>
              <a:t>sigue afianzando </a:t>
            </a:r>
            <a:r>
              <a:rPr sz="1200" spc="15" dirty="0">
                <a:solidFill>
                  <a:srgbClr val="575756"/>
                </a:solidFill>
                <a:latin typeface="Microsoft Sans Serif"/>
                <a:cs typeface="Microsoft Sans Serif"/>
              </a:rPr>
              <a:t>la </a:t>
            </a:r>
            <a:r>
              <a:rPr sz="1200" dirty="0">
                <a:solidFill>
                  <a:srgbClr val="575756"/>
                </a:solidFill>
                <a:latin typeface="Microsoft Sans Serif"/>
                <a:cs typeface="Microsoft Sans Serif"/>
              </a:rPr>
              <a:t>relación </a:t>
            </a:r>
            <a:r>
              <a:rPr sz="1200" spc="5" dirty="0">
                <a:solidFill>
                  <a:srgbClr val="575756"/>
                </a:solidFill>
                <a:latin typeface="Microsoft Sans Serif"/>
                <a:cs typeface="Microsoft Sans Serif"/>
              </a:rPr>
              <a:t>entre </a:t>
            </a:r>
            <a:r>
              <a:rPr sz="1200" dirty="0">
                <a:solidFill>
                  <a:srgbClr val="575756"/>
                </a:solidFill>
                <a:latin typeface="Microsoft Sans Serif"/>
                <a:cs typeface="Microsoft Sans Serif"/>
              </a:rPr>
              <a:t>proyectos </a:t>
            </a:r>
            <a:r>
              <a:rPr sz="1200" spc="-5" dirty="0">
                <a:solidFill>
                  <a:srgbClr val="575756"/>
                </a:solidFill>
                <a:latin typeface="Microsoft Sans Serif"/>
                <a:cs typeface="Microsoft Sans Serif"/>
              </a:rPr>
              <a:t>educativos </a:t>
            </a:r>
            <a:r>
              <a:rPr sz="1200" spc="10" dirty="0">
                <a:solidFill>
                  <a:srgbClr val="575756"/>
                </a:solidFill>
                <a:latin typeface="Microsoft Sans Serif"/>
                <a:cs typeface="Microsoft Sans Serif"/>
              </a:rPr>
              <a:t>y  </a:t>
            </a:r>
            <a:r>
              <a:rPr sz="1200" dirty="0">
                <a:solidFill>
                  <a:srgbClr val="575756"/>
                </a:solidFill>
                <a:latin typeface="Microsoft Sans Serif"/>
                <a:cs typeface="Microsoft Sans Serif"/>
              </a:rPr>
              <a:t>vida </a:t>
            </a:r>
            <a:r>
              <a:rPr sz="1200" spc="-10" dirty="0">
                <a:solidFill>
                  <a:srgbClr val="575756"/>
                </a:solidFill>
                <a:latin typeface="Microsoft Sans Serif"/>
                <a:cs typeface="Microsoft Sans Serif"/>
              </a:rPr>
              <a:t>cotidiana. </a:t>
            </a:r>
            <a:r>
              <a:rPr sz="1200" spc="-35" dirty="0">
                <a:solidFill>
                  <a:srgbClr val="575756"/>
                </a:solidFill>
                <a:latin typeface="Microsoft Sans Serif"/>
                <a:cs typeface="Microsoft Sans Serif"/>
              </a:rPr>
              <a:t>La </a:t>
            </a:r>
            <a:r>
              <a:rPr sz="1200" spc="-15" dirty="0">
                <a:solidFill>
                  <a:srgbClr val="575756"/>
                </a:solidFill>
                <a:latin typeface="Microsoft Sans Serif"/>
                <a:cs typeface="Microsoft Sans Serif"/>
              </a:rPr>
              <a:t>idea </a:t>
            </a:r>
            <a:r>
              <a:rPr sz="1200" spc="-30" dirty="0">
                <a:solidFill>
                  <a:srgbClr val="575756"/>
                </a:solidFill>
                <a:latin typeface="Microsoft Sans Serif"/>
                <a:cs typeface="Microsoft Sans Serif"/>
              </a:rPr>
              <a:t>es </a:t>
            </a:r>
            <a:r>
              <a:rPr sz="1200" spc="10" dirty="0">
                <a:solidFill>
                  <a:srgbClr val="575756"/>
                </a:solidFill>
                <a:latin typeface="Microsoft Sans Serif"/>
                <a:cs typeface="Microsoft Sans Serif"/>
              </a:rPr>
              <a:t>plantear </a:t>
            </a:r>
            <a:r>
              <a:rPr sz="1200" spc="-20" dirty="0">
                <a:solidFill>
                  <a:srgbClr val="575756"/>
                </a:solidFill>
                <a:latin typeface="Microsoft Sans Serif"/>
                <a:cs typeface="Microsoft Sans Serif"/>
              </a:rPr>
              <a:t>ejercicios </a:t>
            </a:r>
            <a:r>
              <a:rPr sz="1200" spc="-10" dirty="0">
                <a:solidFill>
                  <a:srgbClr val="575756"/>
                </a:solidFill>
                <a:latin typeface="Microsoft Sans Serif"/>
                <a:cs typeface="Microsoft Sans Serif"/>
              </a:rPr>
              <a:t>para </a:t>
            </a:r>
            <a:r>
              <a:rPr sz="1200" spc="15" dirty="0">
                <a:solidFill>
                  <a:srgbClr val="575756"/>
                </a:solidFill>
                <a:latin typeface="Microsoft Sans Serif"/>
                <a:cs typeface="Microsoft Sans Serif"/>
              </a:rPr>
              <a:t>la </a:t>
            </a:r>
            <a:r>
              <a:rPr sz="1200" spc="-10" dirty="0">
                <a:solidFill>
                  <a:srgbClr val="575756"/>
                </a:solidFill>
                <a:latin typeface="Microsoft Sans Serif"/>
                <a:cs typeface="Microsoft Sans Serif"/>
              </a:rPr>
              <a:t>sistematización </a:t>
            </a:r>
            <a:r>
              <a:rPr sz="1200" spc="-5" dirty="0">
                <a:solidFill>
                  <a:srgbClr val="575756"/>
                </a:solidFill>
                <a:latin typeface="Microsoft Sans Serif"/>
                <a:cs typeface="Microsoft Sans Serif"/>
              </a:rPr>
              <a:t>de  </a:t>
            </a:r>
            <a:r>
              <a:rPr sz="1200" spc="15" dirty="0">
                <a:solidFill>
                  <a:srgbClr val="575756"/>
                </a:solidFill>
                <a:latin typeface="Microsoft Sans Serif"/>
                <a:cs typeface="Microsoft Sans Serif"/>
              </a:rPr>
              <a:t>la </a:t>
            </a:r>
            <a:r>
              <a:rPr sz="1200" spc="-10" dirty="0">
                <a:solidFill>
                  <a:srgbClr val="575756"/>
                </a:solidFill>
                <a:latin typeface="Microsoft Sans Serif"/>
                <a:cs typeface="Microsoft Sans Serif"/>
              </a:rPr>
              <a:t>práctica </a:t>
            </a:r>
            <a:r>
              <a:rPr sz="1200" spc="-5" dirty="0">
                <a:solidFill>
                  <a:srgbClr val="575756"/>
                </a:solidFill>
                <a:latin typeface="Microsoft Sans Serif"/>
                <a:cs typeface="Microsoft Sans Serif"/>
              </a:rPr>
              <a:t>docente </a:t>
            </a:r>
            <a:r>
              <a:rPr sz="1200" spc="-45" dirty="0">
                <a:solidFill>
                  <a:srgbClr val="575756"/>
                </a:solidFill>
                <a:latin typeface="Microsoft Sans Serif"/>
                <a:cs typeface="Microsoft Sans Serif"/>
              </a:rPr>
              <a:t>a </a:t>
            </a:r>
            <a:r>
              <a:rPr sz="1200" spc="20" dirty="0">
                <a:solidFill>
                  <a:srgbClr val="575756"/>
                </a:solidFill>
                <a:latin typeface="Microsoft Sans Serif"/>
                <a:cs typeface="Microsoft Sans Serif"/>
              </a:rPr>
              <a:t>partir </a:t>
            </a:r>
            <a:r>
              <a:rPr sz="1200" spc="-5" dirty="0">
                <a:solidFill>
                  <a:srgbClr val="575756"/>
                </a:solidFill>
                <a:latin typeface="Microsoft Sans Serif"/>
                <a:cs typeface="Microsoft Sans Serif"/>
              </a:rPr>
              <a:t>de </a:t>
            </a:r>
            <a:r>
              <a:rPr sz="1200" spc="-10" dirty="0">
                <a:solidFill>
                  <a:srgbClr val="575756"/>
                </a:solidFill>
                <a:latin typeface="Microsoft Sans Serif"/>
                <a:cs typeface="Microsoft Sans Serif"/>
              </a:rPr>
              <a:t>una </a:t>
            </a:r>
            <a:r>
              <a:rPr sz="1200" spc="-5" dirty="0">
                <a:solidFill>
                  <a:srgbClr val="575756"/>
                </a:solidFill>
                <a:latin typeface="Microsoft Sans Serif"/>
                <a:cs typeface="Microsoft Sans Serif"/>
              </a:rPr>
              <a:t>de </a:t>
            </a:r>
            <a:r>
              <a:rPr sz="1200" dirty="0">
                <a:solidFill>
                  <a:srgbClr val="575756"/>
                </a:solidFill>
                <a:latin typeface="Microsoft Sans Serif"/>
                <a:cs typeface="Microsoft Sans Serif"/>
              </a:rPr>
              <a:t>las </a:t>
            </a:r>
            <a:r>
              <a:rPr sz="1200" spc="-5" dirty="0">
                <a:solidFill>
                  <a:srgbClr val="575756"/>
                </a:solidFill>
                <a:latin typeface="Microsoft Sans Serif"/>
                <a:cs typeface="Microsoft Sans Serif"/>
              </a:rPr>
              <a:t>herramientas que </a:t>
            </a:r>
            <a:r>
              <a:rPr sz="1200" spc="-20" dirty="0">
                <a:solidFill>
                  <a:srgbClr val="575756"/>
                </a:solidFill>
                <a:latin typeface="Microsoft Sans Serif"/>
                <a:cs typeface="Microsoft Sans Serif"/>
              </a:rPr>
              <a:t>ha </a:t>
            </a:r>
            <a:r>
              <a:rPr sz="1200" spc="-10" dirty="0">
                <a:solidFill>
                  <a:srgbClr val="575756"/>
                </a:solidFill>
                <a:latin typeface="Microsoft Sans Serif"/>
                <a:cs typeface="Microsoft Sans Serif"/>
              </a:rPr>
              <a:t>cobrado  relevancia </a:t>
            </a:r>
            <a:r>
              <a:rPr sz="1200" spc="-15" dirty="0">
                <a:solidFill>
                  <a:srgbClr val="575756"/>
                </a:solidFill>
                <a:latin typeface="Microsoft Sans Serif"/>
                <a:cs typeface="Microsoft Sans Serif"/>
              </a:rPr>
              <a:t>en </a:t>
            </a:r>
            <a:r>
              <a:rPr sz="1200" spc="15" dirty="0">
                <a:solidFill>
                  <a:srgbClr val="575756"/>
                </a:solidFill>
                <a:latin typeface="Microsoft Sans Serif"/>
                <a:cs typeface="Microsoft Sans Serif"/>
              </a:rPr>
              <a:t>el </a:t>
            </a:r>
            <a:r>
              <a:rPr sz="1200" spc="10" dirty="0">
                <a:solidFill>
                  <a:srgbClr val="575756"/>
                </a:solidFill>
                <a:latin typeface="Microsoft Sans Serif"/>
                <a:cs typeface="Microsoft Sans Serif"/>
              </a:rPr>
              <a:t>ámbito </a:t>
            </a:r>
            <a:r>
              <a:rPr sz="1200" spc="-5" dirty="0">
                <a:solidFill>
                  <a:srgbClr val="575756"/>
                </a:solidFill>
                <a:latin typeface="Microsoft Sans Serif"/>
                <a:cs typeface="Microsoft Sans Serif"/>
              </a:rPr>
              <a:t>educativo </a:t>
            </a:r>
            <a:r>
              <a:rPr sz="1200" spc="-15" dirty="0">
                <a:solidFill>
                  <a:srgbClr val="575756"/>
                </a:solidFill>
                <a:latin typeface="Microsoft Sans Serif"/>
                <a:cs typeface="Microsoft Sans Serif"/>
              </a:rPr>
              <a:t>como </a:t>
            </a:r>
            <a:r>
              <a:rPr sz="1200" spc="25" dirty="0">
                <a:solidFill>
                  <a:srgbClr val="575756"/>
                </a:solidFill>
                <a:latin typeface="Microsoft Sans Serif"/>
                <a:cs typeface="Microsoft Sans Serif"/>
              </a:rPr>
              <a:t>lo </a:t>
            </a:r>
            <a:r>
              <a:rPr sz="1200" spc="-30" dirty="0">
                <a:solidFill>
                  <a:srgbClr val="575756"/>
                </a:solidFill>
                <a:latin typeface="Microsoft Sans Serif"/>
                <a:cs typeface="Microsoft Sans Serif"/>
              </a:rPr>
              <a:t>es </a:t>
            </a:r>
            <a:r>
              <a:rPr sz="1200" spc="15" dirty="0">
                <a:solidFill>
                  <a:srgbClr val="575756"/>
                </a:solidFill>
                <a:latin typeface="Microsoft Sans Serif"/>
                <a:cs typeface="Microsoft Sans Serif"/>
              </a:rPr>
              <a:t>la </a:t>
            </a:r>
            <a:r>
              <a:rPr sz="1200" spc="-15" dirty="0">
                <a:solidFill>
                  <a:srgbClr val="575756"/>
                </a:solidFill>
                <a:latin typeface="Microsoft Sans Serif"/>
                <a:cs typeface="Microsoft Sans Serif"/>
              </a:rPr>
              <a:t>narración. </a:t>
            </a:r>
            <a:r>
              <a:rPr sz="1200" spc="-10" dirty="0">
                <a:solidFill>
                  <a:srgbClr val="575756"/>
                </a:solidFill>
                <a:latin typeface="Microsoft Sans Serif"/>
                <a:cs typeface="Microsoft Sans Serif"/>
              </a:rPr>
              <a:t>Sistematizar  </a:t>
            </a:r>
            <a:r>
              <a:rPr sz="1200" spc="15" dirty="0">
                <a:solidFill>
                  <a:srgbClr val="575756"/>
                </a:solidFill>
                <a:latin typeface="Microsoft Sans Serif"/>
                <a:cs typeface="Microsoft Sans Serif"/>
              </a:rPr>
              <a:t>la </a:t>
            </a:r>
            <a:r>
              <a:rPr sz="1200" spc="-10" dirty="0">
                <a:solidFill>
                  <a:srgbClr val="575756"/>
                </a:solidFill>
                <a:latin typeface="Microsoft Sans Serif"/>
                <a:cs typeface="Microsoft Sans Serif"/>
              </a:rPr>
              <a:t>práctica </a:t>
            </a:r>
            <a:r>
              <a:rPr sz="1200" spc="-5" dirty="0">
                <a:solidFill>
                  <a:srgbClr val="575756"/>
                </a:solidFill>
                <a:latin typeface="Microsoft Sans Serif"/>
                <a:cs typeface="Microsoft Sans Serif"/>
              </a:rPr>
              <a:t>docente </a:t>
            </a:r>
            <a:r>
              <a:rPr sz="1200" dirty="0">
                <a:solidFill>
                  <a:srgbClr val="575756"/>
                </a:solidFill>
                <a:latin typeface="Microsoft Sans Serif"/>
                <a:cs typeface="Microsoft Sans Serif"/>
              </a:rPr>
              <a:t>conlleva </a:t>
            </a:r>
            <a:r>
              <a:rPr sz="1200" spc="-45" dirty="0">
                <a:solidFill>
                  <a:srgbClr val="575756"/>
                </a:solidFill>
                <a:latin typeface="Microsoft Sans Serif"/>
                <a:cs typeface="Microsoft Sans Serif"/>
              </a:rPr>
              <a:t>a </a:t>
            </a:r>
            <a:r>
              <a:rPr sz="1200" spc="-20" dirty="0">
                <a:solidFill>
                  <a:srgbClr val="575756"/>
                </a:solidFill>
                <a:latin typeface="Microsoft Sans Serif"/>
                <a:cs typeface="Microsoft Sans Serif"/>
              </a:rPr>
              <a:t>reconocer </a:t>
            </a:r>
            <a:r>
              <a:rPr sz="1200" dirty="0">
                <a:solidFill>
                  <a:srgbClr val="575756"/>
                </a:solidFill>
                <a:latin typeface="Microsoft Sans Serif"/>
                <a:cs typeface="Microsoft Sans Serif"/>
              </a:rPr>
              <a:t>las </a:t>
            </a:r>
            <a:r>
              <a:rPr sz="1200" spc="-15" dirty="0">
                <a:solidFill>
                  <a:srgbClr val="575756"/>
                </a:solidFill>
                <a:latin typeface="Microsoft Sans Serif"/>
                <a:cs typeface="Microsoft Sans Serif"/>
              </a:rPr>
              <a:t>experiencias </a:t>
            </a:r>
            <a:r>
              <a:rPr sz="1200" spc="-5" dirty="0">
                <a:solidFill>
                  <a:srgbClr val="575756"/>
                </a:solidFill>
                <a:latin typeface="Microsoft Sans Serif"/>
                <a:cs typeface="Microsoft Sans Serif"/>
              </a:rPr>
              <a:t>de </a:t>
            </a:r>
            <a:r>
              <a:rPr sz="1200" spc="-10" dirty="0">
                <a:solidFill>
                  <a:srgbClr val="575756"/>
                </a:solidFill>
                <a:latin typeface="Microsoft Sans Serif"/>
                <a:cs typeface="Microsoft Sans Serif"/>
              </a:rPr>
              <a:t>aprendizaje  </a:t>
            </a:r>
            <a:r>
              <a:rPr sz="1200" dirty="0">
                <a:solidFill>
                  <a:srgbClr val="575756"/>
                </a:solidFill>
                <a:latin typeface="Microsoft Sans Serif"/>
                <a:cs typeface="Microsoft Sans Serif"/>
              </a:rPr>
              <a:t>que </a:t>
            </a:r>
            <a:r>
              <a:rPr sz="1200" spc="-30" dirty="0">
                <a:solidFill>
                  <a:srgbClr val="575756"/>
                </a:solidFill>
                <a:latin typeface="Microsoft Sans Serif"/>
                <a:cs typeface="Microsoft Sans Serif"/>
              </a:rPr>
              <a:t>se </a:t>
            </a:r>
            <a:r>
              <a:rPr sz="1200" spc="-5" dirty="0">
                <a:solidFill>
                  <a:srgbClr val="575756"/>
                </a:solidFill>
                <a:latin typeface="Microsoft Sans Serif"/>
                <a:cs typeface="Microsoft Sans Serif"/>
              </a:rPr>
              <a:t>han </a:t>
            </a:r>
            <a:r>
              <a:rPr sz="1200" spc="-25" dirty="0">
                <a:solidFill>
                  <a:srgbClr val="575756"/>
                </a:solidFill>
                <a:latin typeface="Microsoft Sans Serif"/>
                <a:cs typeface="Microsoft Sans Serif"/>
              </a:rPr>
              <a:t>cosechado, </a:t>
            </a:r>
            <a:r>
              <a:rPr sz="1200" spc="5" dirty="0">
                <a:solidFill>
                  <a:srgbClr val="575756"/>
                </a:solidFill>
                <a:latin typeface="Microsoft Sans Serif"/>
                <a:cs typeface="Microsoft Sans Serif"/>
              </a:rPr>
              <a:t>cimentando </a:t>
            </a:r>
            <a:r>
              <a:rPr sz="1200" spc="-10" dirty="0">
                <a:solidFill>
                  <a:srgbClr val="575756"/>
                </a:solidFill>
                <a:latin typeface="Microsoft Sans Serif"/>
                <a:cs typeface="Microsoft Sans Serif"/>
              </a:rPr>
              <a:t>una </a:t>
            </a:r>
            <a:r>
              <a:rPr sz="1200" spc="10" dirty="0">
                <a:solidFill>
                  <a:srgbClr val="575756"/>
                </a:solidFill>
                <a:latin typeface="Microsoft Sans Serif"/>
                <a:cs typeface="Microsoft Sans Serif"/>
              </a:rPr>
              <a:t>posibilidad </a:t>
            </a:r>
            <a:r>
              <a:rPr sz="1200" spc="-10" dirty="0">
                <a:solidFill>
                  <a:srgbClr val="575756"/>
                </a:solidFill>
                <a:latin typeface="Microsoft Sans Serif"/>
                <a:cs typeface="Microsoft Sans Serif"/>
              </a:rPr>
              <a:t>para </a:t>
            </a:r>
            <a:r>
              <a:rPr sz="1200" spc="-5" dirty="0">
                <a:solidFill>
                  <a:srgbClr val="575756"/>
                </a:solidFill>
                <a:latin typeface="Microsoft Sans Serif"/>
                <a:cs typeface="Microsoft Sans Serif"/>
              </a:rPr>
              <a:t>enriquecer </a:t>
            </a:r>
            <a:r>
              <a:rPr sz="1200" spc="20" dirty="0">
                <a:solidFill>
                  <a:srgbClr val="575756"/>
                </a:solidFill>
                <a:latin typeface="Microsoft Sans Serif"/>
                <a:cs typeface="Microsoft Sans Serif"/>
              </a:rPr>
              <a:t>la  </a:t>
            </a:r>
            <a:r>
              <a:rPr sz="1200" spc="-10" dirty="0">
                <a:solidFill>
                  <a:srgbClr val="575756"/>
                </a:solidFill>
                <a:latin typeface="Microsoft Sans Serif"/>
                <a:cs typeface="Microsoft Sans Serif"/>
              </a:rPr>
              <a:t>formación </a:t>
            </a:r>
            <a:r>
              <a:rPr sz="1200" spc="-5" dirty="0">
                <a:solidFill>
                  <a:srgbClr val="575756"/>
                </a:solidFill>
                <a:latin typeface="Microsoft Sans Serif"/>
                <a:cs typeface="Microsoft Sans Serif"/>
              </a:rPr>
              <a:t>profesional </a:t>
            </a:r>
            <a:r>
              <a:rPr sz="1200" spc="15" dirty="0">
                <a:solidFill>
                  <a:srgbClr val="575756"/>
                </a:solidFill>
                <a:latin typeface="Microsoft Sans Serif"/>
                <a:cs typeface="Microsoft Sans Serif"/>
              </a:rPr>
              <a:t>del </a:t>
            </a:r>
            <a:r>
              <a:rPr sz="1200" spc="-5" dirty="0">
                <a:solidFill>
                  <a:srgbClr val="575756"/>
                </a:solidFill>
                <a:latin typeface="Microsoft Sans Serif"/>
                <a:cs typeface="Microsoft Sans Serif"/>
              </a:rPr>
              <a:t>colectivo </a:t>
            </a:r>
            <a:r>
              <a:rPr sz="1200" spc="-10" dirty="0">
                <a:solidFill>
                  <a:srgbClr val="575756"/>
                </a:solidFill>
                <a:latin typeface="Microsoft Sans Serif"/>
                <a:cs typeface="Microsoft Sans Serif"/>
              </a:rPr>
              <a:t>docente </a:t>
            </a:r>
            <a:r>
              <a:rPr sz="1200" spc="-35" dirty="0">
                <a:solidFill>
                  <a:srgbClr val="575756"/>
                </a:solidFill>
                <a:latin typeface="Microsoft Sans Serif"/>
                <a:cs typeface="Microsoft Sans Serif"/>
              </a:rPr>
              <a:t>[...] </a:t>
            </a:r>
            <a:r>
              <a:rPr sz="1200" spc="-40" dirty="0">
                <a:solidFill>
                  <a:srgbClr val="575756"/>
                </a:solidFill>
                <a:latin typeface="Microsoft Sans Serif"/>
                <a:cs typeface="Microsoft Sans Serif"/>
              </a:rPr>
              <a:t>(p.</a:t>
            </a:r>
            <a:r>
              <a:rPr sz="1200" spc="200" dirty="0">
                <a:solidFill>
                  <a:srgbClr val="575756"/>
                </a:solidFill>
                <a:latin typeface="Microsoft Sans Serif"/>
                <a:cs typeface="Microsoft Sans Serif"/>
              </a:rPr>
              <a:t> </a:t>
            </a:r>
            <a:r>
              <a:rPr sz="1200" spc="-5" dirty="0">
                <a:solidFill>
                  <a:srgbClr val="575756"/>
                </a:solidFill>
                <a:latin typeface="Microsoft Sans Serif"/>
                <a:cs typeface="Microsoft Sans Serif"/>
              </a:rPr>
              <a:t>64).</a:t>
            </a:r>
            <a:endParaRPr sz="1200" dirty="0">
              <a:latin typeface="Microsoft Sans Serif"/>
              <a:cs typeface="Microsoft Sans Serif"/>
            </a:endParaRPr>
          </a:p>
        </p:txBody>
      </p:sp>
      <p:sp>
        <p:nvSpPr>
          <p:cNvPr id="3" name="object 4">
            <a:extLst>
              <a:ext uri="{FF2B5EF4-FFF2-40B4-BE49-F238E27FC236}">
                <a16:creationId xmlns:a16="http://schemas.microsoft.com/office/drawing/2014/main" id="{B0D8F122-6CF0-40FC-A7BB-0F7FB1EAA109}"/>
              </a:ext>
            </a:extLst>
          </p:cNvPr>
          <p:cNvSpPr txBox="1"/>
          <p:nvPr/>
        </p:nvSpPr>
        <p:spPr>
          <a:xfrm>
            <a:off x="910592" y="7639913"/>
            <a:ext cx="5951220" cy="664284"/>
          </a:xfrm>
          <a:prstGeom prst="rect">
            <a:avLst/>
          </a:prstGeom>
          <a:solidFill>
            <a:srgbClr val="FBF9F5"/>
          </a:solidFill>
        </p:spPr>
        <p:txBody>
          <a:bodyPr vert="horz" wrap="square" lIns="0" tIns="109220" rIns="0" bIns="0" rtlCol="0">
            <a:spAutoFit/>
          </a:bodyPr>
          <a:lstStyle/>
          <a:p>
            <a:pPr marL="78105" marR="59690" algn="just">
              <a:lnSpc>
                <a:spcPct val="100000"/>
              </a:lnSpc>
              <a:spcBef>
                <a:spcPts val="860"/>
              </a:spcBef>
            </a:pPr>
            <a:r>
              <a:rPr sz="1200" spc="65" dirty="0">
                <a:solidFill>
                  <a:srgbClr val="575756"/>
                </a:solidFill>
                <a:latin typeface="Microsoft Sans Serif"/>
                <a:cs typeface="Microsoft Sans Serif"/>
              </a:rPr>
              <a:t>A </a:t>
            </a:r>
            <a:r>
              <a:rPr sz="1200" spc="5" dirty="0">
                <a:solidFill>
                  <a:srgbClr val="575756"/>
                </a:solidFill>
                <a:latin typeface="Microsoft Sans Serif"/>
                <a:cs typeface="Microsoft Sans Serif"/>
              </a:rPr>
              <a:t>los </a:t>
            </a:r>
            <a:r>
              <a:rPr sz="1200" spc="-10" dirty="0">
                <a:solidFill>
                  <a:srgbClr val="575756"/>
                </a:solidFill>
                <a:latin typeface="Microsoft Sans Serif"/>
                <a:cs typeface="Microsoft Sans Serif"/>
              </a:rPr>
              <a:t>colectivos docentes de </a:t>
            </a:r>
            <a:r>
              <a:rPr sz="1200" spc="-20" dirty="0">
                <a:solidFill>
                  <a:srgbClr val="575756"/>
                </a:solidFill>
                <a:latin typeface="Microsoft Sans Serif"/>
                <a:cs typeface="Microsoft Sans Serif"/>
              </a:rPr>
              <a:t>escuelas secundarias </a:t>
            </a:r>
            <a:r>
              <a:rPr sz="1200" spc="-10" dirty="0">
                <a:solidFill>
                  <a:srgbClr val="575756"/>
                </a:solidFill>
                <a:latin typeface="Microsoft Sans Serif"/>
                <a:cs typeface="Microsoft Sans Serif"/>
              </a:rPr>
              <a:t>generales </a:t>
            </a:r>
            <a:r>
              <a:rPr sz="1200" spc="10" dirty="0">
                <a:solidFill>
                  <a:srgbClr val="575756"/>
                </a:solidFill>
                <a:latin typeface="Microsoft Sans Serif"/>
                <a:cs typeface="Microsoft Sans Serif"/>
              </a:rPr>
              <a:t>y </a:t>
            </a:r>
            <a:r>
              <a:rPr sz="1200" spc="-20" dirty="0">
                <a:solidFill>
                  <a:srgbClr val="575756"/>
                </a:solidFill>
                <a:latin typeface="Microsoft Sans Serif"/>
                <a:cs typeface="Microsoft Sans Serif"/>
              </a:rPr>
              <a:t>técnicas </a:t>
            </a:r>
            <a:r>
              <a:rPr sz="1200" spc="-35" dirty="0">
                <a:solidFill>
                  <a:srgbClr val="575756"/>
                </a:solidFill>
                <a:latin typeface="Microsoft Sans Serif"/>
                <a:cs typeface="Microsoft Sans Serif"/>
              </a:rPr>
              <a:t>se </a:t>
            </a:r>
            <a:r>
              <a:rPr sz="1200" dirty="0">
                <a:solidFill>
                  <a:srgbClr val="575756"/>
                </a:solidFill>
                <a:latin typeface="Microsoft Sans Serif"/>
                <a:cs typeface="Microsoft Sans Serif"/>
              </a:rPr>
              <a:t>les </a:t>
            </a:r>
            <a:r>
              <a:rPr sz="1200" spc="-5" dirty="0">
                <a:solidFill>
                  <a:srgbClr val="575756"/>
                </a:solidFill>
                <a:latin typeface="Microsoft Sans Serif"/>
                <a:cs typeface="Microsoft Sans Serif"/>
              </a:rPr>
              <a:t>propone  </a:t>
            </a:r>
            <a:r>
              <a:rPr sz="1200" spc="-10" dirty="0">
                <a:solidFill>
                  <a:srgbClr val="575756"/>
                </a:solidFill>
                <a:latin typeface="Microsoft Sans Serif"/>
                <a:cs typeface="Microsoft Sans Serif"/>
              </a:rPr>
              <a:t>revisar </a:t>
            </a:r>
            <a:r>
              <a:rPr sz="1200" spc="15" dirty="0">
                <a:solidFill>
                  <a:srgbClr val="575756"/>
                </a:solidFill>
                <a:latin typeface="Microsoft Sans Serif"/>
                <a:cs typeface="Microsoft Sans Serif"/>
              </a:rPr>
              <a:t>el </a:t>
            </a:r>
            <a:r>
              <a:rPr sz="1200" dirty="0">
                <a:solidFill>
                  <a:srgbClr val="575756"/>
                </a:solidFill>
                <a:latin typeface="Microsoft Sans Serif"/>
                <a:cs typeface="Microsoft Sans Serif"/>
              </a:rPr>
              <a:t>documento </a:t>
            </a:r>
            <a:r>
              <a:rPr sz="1200" spc="40" dirty="0">
                <a:solidFill>
                  <a:srgbClr val="4F7C71"/>
                </a:solidFill>
                <a:latin typeface="Microsoft Sans Serif"/>
                <a:cs typeface="Microsoft Sans Serif"/>
                <a:hlinkClick r:id="rId2"/>
              </a:rPr>
              <a:t>“Integración </a:t>
            </a:r>
            <a:r>
              <a:rPr sz="1200" spc="45" dirty="0">
                <a:solidFill>
                  <a:srgbClr val="4F7C71"/>
                </a:solidFill>
                <a:latin typeface="Microsoft Sans Serif"/>
                <a:cs typeface="Microsoft Sans Serif"/>
                <a:hlinkClick r:id="rId2"/>
              </a:rPr>
              <a:t>Curricular” </a:t>
            </a:r>
            <a:r>
              <a:rPr sz="1200" spc="15" dirty="0">
                <a:solidFill>
                  <a:srgbClr val="575756"/>
                </a:solidFill>
                <a:latin typeface="Microsoft Sans Serif"/>
                <a:cs typeface="Microsoft Sans Serif"/>
              </a:rPr>
              <a:t>el </a:t>
            </a:r>
            <a:r>
              <a:rPr sz="1200" spc="-5" dirty="0">
                <a:solidFill>
                  <a:srgbClr val="575756"/>
                </a:solidFill>
                <a:latin typeface="Microsoft Sans Serif"/>
                <a:cs typeface="Microsoft Sans Serif"/>
              </a:rPr>
              <a:t>cual </a:t>
            </a:r>
            <a:r>
              <a:rPr sz="1200" spc="-30" dirty="0">
                <a:solidFill>
                  <a:srgbClr val="575756"/>
                </a:solidFill>
                <a:latin typeface="Microsoft Sans Serif"/>
                <a:cs typeface="Microsoft Sans Serif"/>
              </a:rPr>
              <a:t>se </a:t>
            </a:r>
            <a:r>
              <a:rPr sz="1200" dirty="0">
                <a:solidFill>
                  <a:srgbClr val="575756"/>
                </a:solidFill>
                <a:latin typeface="Microsoft Sans Serif"/>
                <a:cs typeface="Microsoft Sans Serif"/>
              </a:rPr>
              <a:t>incluye </a:t>
            </a:r>
            <a:r>
              <a:rPr sz="1200" spc="-15" dirty="0">
                <a:solidFill>
                  <a:srgbClr val="575756"/>
                </a:solidFill>
                <a:latin typeface="Microsoft Sans Serif"/>
                <a:cs typeface="Microsoft Sans Serif"/>
              </a:rPr>
              <a:t>en </a:t>
            </a:r>
            <a:r>
              <a:rPr sz="1200" spc="10" dirty="0">
                <a:solidFill>
                  <a:srgbClr val="575756"/>
                </a:solidFill>
                <a:latin typeface="Microsoft Sans Serif"/>
                <a:cs typeface="Microsoft Sans Serif"/>
              </a:rPr>
              <a:t>los </a:t>
            </a:r>
            <a:r>
              <a:rPr sz="1200" spc="-5" dirty="0">
                <a:solidFill>
                  <a:srgbClr val="575756"/>
                </a:solidFill>
                <a:latin typeface="Microsoft Sans Serif"/>
                <a:cs typeface="Microsoft Sans Serif"/>
              </a:rPr>
              <a:t>insumos de  </a:t>
            </a:r>
            <a:r>
              <a:rPr sz="1200" spc="-10" dirty="0">
                <a:solidFill>
                  <a:srgbClr val="575756"/>
                </a:solidFill>
                <a:latin typeface="Microsoft Sans Serif"/>
                <a:cs typeface="Microsoft Sans Serif"/>
              </a:rPr>
              <a:t>esta</a:t>
            </a:r>
            <a:r>
              <a:rPr sz="1200" spc="15" dirty="0">
                <a:solidFill>
                  <a:srgbClr val="575756"/>
                </a:solidFill>
                <a:latin typeface="Microsoft Sans Serif"/>
                <a:cs typeface="Microsoft Sans Serif"/>
              </a:rPr>
              <a:t> </a:t>
            </a:r>
            <a:r>
              <a:rPr sz="1200" spc="-25" dirty="0">
                <a:solidFill>
                  <a:srgbClr val="575756"/>
                </a:solidFill>
                <a:latin typeface="Microsoft Sans Serif"/>
                <a:cs typeface="Microsoft Sans Serif"/>
              </a:rPr>
              <a:t>sesión.</a:t>
            </a:r>
            <a:endParaRPr sz="1200" dirty="0">
              <a:latin typeface="Microsoft Sans Serif"/>
              <a:cs typeface="Microsoft Sans Serif"/>
            </a:endParaRPr>
          </a:p>
        </p:txBody>
      </p:sp>
    </p:spTree>
    <p:extLst>
      <p:ext uri="{BB962C8B-B14F-4D97-AF65-F5344CB8AC3E}">
        <p14:creationId xmlns:p14="http://schemas.microsoft.com/office/powerpoint/2010/main" val="6243604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01200" y="226034"/>
            <a:ext cx="5396230" cy="3101747"/>
          </a:xfrm>
          <a:prstGeom prst="rect">
            <a:avLst/>
          </a:prstGeom>
        </p:spPr>
        <p:txBody>
          <a:bodyPr vert="horz" wrap="square" lIns="0" tIns="12700" rIns="0" bIns="0" rtlCol="0">
            <a:spAutoFit/>
          </a:bodyPr>
          <a:lstStyle/>
          <a:p>
            <a:pPr marL="12700" marR="2619375">
              <a:lnSpc>
                <a:spcPct val="116700"/>
              </a:lnSpc>
              <a:spcBef>
                <a:spcPts val="100"/>
              </a:spcBef>
            </a:pPr>
            <a:r>
              <a:rPr sz="1000" b="1" spc="5" dirty="0">
                <a:solidFill>
                  <a:srgbClr val="9F2241"/>
                </a:solidFill>
                <a:latin typeface="Lucida Sans"/>
                <a:cs typeface="Lucida Sans"/>
              </a:rPr>
              <a:t>Consejo Técnico </a:t>
            </a:r>
            <a:r>
              <a:rPr sz="1000" b="1" spc="10" dirty="0">
                <a:solidFill>
                  <a:srgbClr val="9F2241"/>
                </a:solidFill>
                <a:latin typeface="Lucida Sans"/>
                <a:cs typeface="Lucida Sans"/>
              </a:rPr>
              <a:t>Escolar </a:t>
            </a:r>
            <a:r>
              <a:rPr sz="1000" b="1" spc="15" dirty="0">
                <a:solidFill>
                  <a:srgbClr val="9F2241"/>
                </a:solidFill>
                <a:latin typeface="Lucida Sans"/>
                <a:cs typeface="Lucida Sans"/>
              </a:rPr>
              <a:t>y</a:t>
            </a:r>
            <a:r>
              <a:rPr sz="1000" b="1" spc="-220" dirty="0">
                <a:solidFill>
                  <a:srgbClr val="9F2241"/>
                </a:solidFill>
                <a:latin typeface="Lucida Sans"/>
                <a:cs typeface="Lucida Sans"/>
              </a:rPr>
              <a:t> </a:t>
            </a:r>
            <a:r>
              <a:rPr sz="1000" b="1" spc="-20" dirty="0">
                <a:solidFill>
                  <a:srgbClr val="9F2241"/>
                </a:solidFill>
                <a:latin typeface="Lucida Sans"/>
                <a:cs typeface="Lucida Sans"/>
              </a:rPr>
              <a:t>Taller </a:t>
            </a:r>
            <a:r>
              <a:rPr sz="1000" b="1" spc="5" dirty="0">
                <a:solidFill>
                  <a:srgbClr val="9F2241"/>
                </a:solidFill>
                <a:latin typeface="Lucida Sans"/>
                <a:cs typeface="Lucida Sans"/>
              </a:rPr>
              <a:t>Intensivo  </a:t>
            </a:r>
            <a:r>
              <a:rPr sz="1000" b="1" spc="35" dirty="0">
                <a:solidFill>
                  <a:srgbClr val="9F2241"/>
                </a:solidFill>
                <a:latin typeface="Lucida Sans"/>
                <a:cs typeface="Lucida Sans"/>
              </a:rPr>
              <a:t>de </a:t>
            </a:r>
            <a:r>
              <a:rPr sz="1000" b="1" spc="25" dirty="0">
                <a:solidFill>
                  <a:srgbClr val="9F2241"/>
                </a:solidFill>
                <a:latin typeface="Lucida Sans"/>
                <a:cs typeface="Lucida Sans"/>
              </a:rPr>
              <a:t>Formación </a:t>
            </a:r>
            <a:r>
              <a:rPr sz="1000" b="1" spc="15" dirty="0">
                <a:solidFill>
                  <a:srgbClr val="9F2241"/>
                </a:solidFill>
                <a:latin typeface="Lucida Sans"/>
                <a:cs typeface="Lucida Sans"/>
              </a:rPr>
              <a:t>Continua </a:t>
            </a:r>
            <a:r>
              <a:rPr sz="1000" b="1" spc="10" dirty="0">
                <a:solidFill>
                  <a:srgbClr val="9F2241"/>
                </a:solidFill>
                <a:latin typeface="Lucida Sans"/>
                <a:cs typeface="Lucida Sans"/>
              </a:rPr>
              <a:t>para </a:t>
            </a:r>
            <a:r>
              <a:rPr sz="1000" b="1" spc="20" dirty="0">
                <a:solidFill>
                  <a:srgbClr val="9F2241"/>
                </a:solidFill>
                <a:latin typeface="Lucida Sans"/>
                <a:cs typeface="Lucida Sans"/>
              </a:rPr>
              <a:t>Docentes  </a:t>
            </a:r>
            <a:r>
              <a:rPr sz="1000" spc="155" dirty="0">
                <a:solidFill>
                  <a:srgbClr val="9F2241"/>
                </a:solidFill>
                <a:latin typeface="Calibri"/>
                <a:cs typeface="Calibri"/>
              </a:rPr>
              <a:t>SEGUNDA </a:t>
            </a:r>
            <a:r>
              <a:rPr sz="1000" spc="140" dirty="0">
                <a:solidFill>
                  <a:srgbClr val="9F2241"/>
                </a:solidFill>
                <a:latin typeface="Calibri"/>
                <a:cs typeface="Calibri"/>
              </a:rPr>
              <a:t>SESIÓN</a:t>
            </a:r>
            <a:r>
              <a:rPr sz="1000" spc="-100" dirty="0">
                <a:solidFill>
                  <a:srgbClr val="9F2241"/>
                </a:solidFill>
                <a:latin typeface="Calibri"/>
                <a:cs typeface="Calibri"/>
              </a:rPr>
              <a:t> </a:t>
            </a:r>
            <a:r>
              <a:rPr sz="1000" spc="135" dirty="0">
                <a:solidFill>
                  <a:srgbClr val="9F2241"/>
                </a:solidFill>
                <a:latin typeface="Calibri"/>
                <a:cs typeface="Calibri"/>
              </a:rPr>
              <a:t>ORDINARIA</a:t>
            </a:r>
            <a:endParaRPr sz="1000" dirty="0">
              <a:latin typeface="Calibri"/>
              <a:cs typeface="Calibri"/>
            </a:endParaRPr>
          </a:p>
          <a:p>
            <a:pPr>
              <a:lnSpc>
                <a:spcPct val="100000"/>
              </a:lnSpc>
            </a:pPr>
            <a:endParaRPr sz="1250" dirty="0">
              <a:latin typeface="Calibri"/>
              <a:cs typeface="Calibri"/>
            </a:endParaRPr>
          </a:p>
          <a:p>
            <a:pPr marL="398780" algn="just">
              <a:lnSpc>
                <a:spcPct val="100000"/>
              </a:lnSpc>
            </a:pPr>
            <a:r>
              <a:rPr sz="1400" b="1" spc="15" dirty="0">
                <a:solidFill>
                  <a:srgbClr val="235B4E"/>
                </a:solidFill>
                <a:latin typeface="Lucida Sans"/>
                <a:cs typeface="Lucida Sans"/>
              </a:rPr>
              <a:t>Gestión </a:t>
            </a:r>
            <a:r>
              <a:rPr sz="1400" b="1" spc="10" dirty="0">
                <a:solidFill>
                  <a:srgbClr val="235B4E"/>
                </a:solidFill>
                <a:latin typeface="Lucida Sans"/>
                <a:cs typeface="Lucida Sans"/>
              </a:rPr>
              <a:t>escolar </a:t>
            </a:r>
            <a:r>
              <a:rPr sz="1400" b="1" spc="20" dirty="0">
                <a:solidFill>
                  <a:srgbClr val="235B4E"/>
                </a:solidFill>
                <a:latin typeface="Lucida Sans"/>
                <a:cs typeface="Lucida Sans"/>
              </a:rPr>
              <a:t>y </a:t>
            </a:r>
            <a:r>
              <a:rPr sz="1400" b="1" spc="10" dirty="0">
                <a:solidFill>
                  <a:srgbClr val="235B4E"/>
                </a:solidFill>
                <a:latin typeface="Lucida Sans"/>
                <a:cs typeface="Lucida Sans"/>
              </a:rPr>
              <a:t>asuntos particulares </a:t>
            </a:r>
            <a:r>
              <a:rPr sz="1400" b="1" spc="50" dirty="0">
                <a:solidFill>
                  <a:srgbClr val="235B4E"/>
                </a:solidFill>
                <a:latin typeface="Lucida Sans"/>
                <a:cs typeface="Lucida Sans"/>
              </a:rPr>
              <a:t>de </a:t>
            </a:r>
            <a:r>
              <a:rPr sz="1400" b="1" dirty="0">
                <a:solidFill>
                  <a:srgbClr val="235B4E"/>
                </a:solidFill>
                <a:latin typeface="Lucida Sans"/>
                <a:cs typeface="Lucida Sans"/>
              </a:rPr>
              <a:t>la</a:t>
            </a:r>
            <a:r>
              <a:rPr sz="1400" b="1" spc="-125" dirty="0">
                <a:solidFill>
                  <a:srgbClr val="235B4E"/>
                </a:solidFill>
                <a:latin typeface="Lucida Sans"/>
                <a:cs typeface="Lucida Sans"/>
              </a:rPr>
              <a:t> </a:t>
            </a:r>
            <a:r>
              <a:rPr sz="1400" b="1" spc="25" dirty="0">
                <a:solidFill>
                  <a:srgbClr val="235B4E"/>
                </a:solidFill>
                <a:latin typeface="Lucida Sans"/>
                <a:cs typeface="Lucida Sans"/>
              </a:rPr>
              <a:t>escuela</a:t>
            </a:r>
            <a:endParaRPr sz="1400" dirty="0">
              <a:latin typeface="Lucida Sans"/>
              <a:cs typeface="Lucida Sans"/>
            </a:endParaRPr>
          </a:p>
          <a:p>
            <a:pPr>
              <a:lnSpc>
                <a:spcPct val="100000"/>
              </a:lnSpc>
              <a:spcBef>
                <a:spcPts val="40"/>
              </a:spcBef>
            </a:pPr>
            <a:endParaRPr sz="1600" dirty="0">
              <a:latin typeface="Lucida Sans"/>
              <a:cs typeface="Lucida Sans"/>
            </a:endParaRPr>
          </a:p>
          <a:p>
            <a:pPr marL="398780" marR="5715" algn="just">
              <a:lnSpc>
                <a:spcPct val="113700"/>
              </a:lnSpc>
            </a:pPr>
            <a:r>
              <a:rPr sz="1100" spc="190" dirty="0">
                <a:latin typeface="Calibri"/>
                <a:cs typeface="Calibri"/>
              </a:rPr>
              <a:t>En </a:t>
            </a:r>
            <a:r>
              <a:rPr sz="1100" spc="114" dirty="0">
                <a:latin typeface="Calibri"/>
                <a:cs typeface="Calibri"/>
              </a:rPr>
              <a:t>esta parte </a:t>
            </a:r>
            <a:r>
              <a:rPr sz="1100" spc="150" dirty="0">
                <a:latin typeface="Calibri"/>
                <a:cs typeface="Calibri"/>
              </a:rPr>
              <a:t>de </a:t>
            </a:r>
            <a:r>
              <a:rPr sz="1100" spc="90" dirty="0">
                <a:latin typeface="Calibri"/>
                <a:cs typeface="Calibri"/>
              </a:rPr>
              <a:t>la </a:t>
            </a:r>
            <a:r>
              <a:rPr sz="1100" spc="120" dirty="0">
                <a:latin typeface="Calibri"/>
                <a:cs typeface="Calibri"/>
              </a:rPr>
              <a:t>sesión </a:t>
            </a:r>
            <a:r>
              <a:rPr sz="1100" spc="114" dirty="0">
                <a:latin typeface="Calibri"/>
                <a:cs typeface="Calibri"/>
              </a:rPr>
              <a:t>se </a:t>
            </a:r>
            <a:r>
              <a:rPr sz="1100" spc="95" dirty="0">
                <a:latin typeface="Calibri"/>
                <a:cs typeface="Calibri"/>
              </a:rPr>
              <a:t>les </a:t>
            </a:r>
            <a:r>
              <a:rPr sz="1100" spc="110" dirty="0">
                <a:latin typeface="Calibri"/>
                <a:cs typeface="Calibri"/>
              </a:rPr>
              <a:t>sugiere, </a:t>
            </a:r>
            <a:r>
              <a:rPr sz="1100" spc="165" dirty="0">
                <a:latin typeface="Calibri"/>
                <a:cs typeface="Calibri"/>
              </a:rPr>
              <a:t>además </a:t>
            </a:r>
            <a:r>
              <a:rPr sz="1100" spc="150" dirty="0">
                <a:latin typeface="Calibri"/>
                <a:cs typeface="Calibri"/>
              </a:rPr>
              <a:t>de </a:t>
            </a:r>
            <a:r>
              <a:rPr sz="1100" spc="125" dirty="0">
                <a:latin typeface="Calibri"/>
                <a:cs typeface="Calibri"/>
              </a:rPr>
              <a:t>abordar </a:t>
            </a:r>
            <a:r>
              <a:rPr sz="1100" spc="95" dirty="0">
                <a:latin typeface="Calibri"/>
                <a:cs typeface="Calibri"/>
              </a:rPr>
              <a:t>los  </a:t>
            </a:r>
            <a:r>
              <a:rPr sz="1100" spc="120" dirty="0">
                <a:latin typeface="Calibri"/>
                <a:cs typeface="Calibri"/>
              </a:rPr>
              <a:t>asuntos </a:t>
            </a:r>
            <a:r>
              <a:rPr sz="1100" spc="105" dirty="0">
                <a:latin typeface="Calibri"/>
                <a:cs typeface="Calibri"/>
              </a:rPr>
              <a:t>particulares </a:t>
            </a:r>
            <a:r>
              <a:rPr sz="1100" spc="145" dirty="0">
                <a:latin typeface="Calibri"/>
                <a:cs typeface="Calibri"/>
              </a:rPr>
              <a:t>de </a:t>
            </a:r>
            <a:r>
              <a:rPr sz="1100" spc="85" dirty="0">
                <a:latin typeface="Calibri"/>
                <a:cs typeface="Calibri"/>
              </a:rPr>
              <a:t>la </a:t>
            </a:r>
            <a:r>
              <a:rPr sz="1100" spc="125" dirty="0">
                <a:latin typeface="Calibri"/>
                <a:cs typeface="Calibri"/>
              </a:rPr>
              <a:t>gestión </a:t>
            </a:r>
            <a:r>
              <a:rPr sz="1100" spc="145" dirty="0">
                <a:latin typeface="Calibri"/>
                <a:cs typeface="Calibri"/>
              </a:rPr>
              <a:t>de </a:t>
            </a:r>
            <a:r>
              <a:rPr sz="1100" spc="85" dirty="0">
                <a:latin typeface="Calibri"/>
                <a:cs typeface="Calibri"/>
              </a:rPr>
              <a:t>la </a:t>
            </a:r>
            <a:r>
              <a:rPr sz="1100" spc="100" dirty="0">
                <a:latin typeface="Calibri"/>
                <a:cs typeface="Calibri"/>
              </a:rPr>
              <a:t>escuela, </a:t>
            </a:r>
            <a:r>
              <a:rPr sz="1100" spc="95" dirty="0">
                <a:latin typeface="Calibri"/>
                <a:cs typeface="Calibri"/>
              </a:rPr>
              <a:t>dirigir </a:t>
            </a:r>
            <a:r>
              <a:rPr sz="1100" spc="85" dirty="0">
                <a:latin typeface="Calibri"/>
                <a:cs typeface="Calibri"/>
              </a:rPr>
              <a:t>la </a:t>
            </a:r>
            <a:r>
              <a:rPr sz="1100" spc="120" dirty="0">
                <a:latin typeface="Calibri"/>
                <a:cs typeface="Calibri"/>
              </a:rPr>
              <a:t>atención a  </a:t>
            </a:r>
            <a:r>
              <a:rPr sz="1100" spc="85" dirty="0">
                <a:latin typeface="Calibri"/>
                <a:cs typeface="Calibri"/>
              </a:rPr>
              <a:t>la </a:t>
            </a:r>
            <a:r>
              <a:rPr sz="1100" spc="110" dirty="0">
                <a:latin typeface="Calibri"/>
                <a:cs typeface="Calibri"/>
              </a:rPr>
              <a:t>identificación </a:t>
            </a:r>
            <a:r>
              <a:rPr sz="1100" spc="145" dirty="0">
                <a:latin typeface="Calibri"/>
                <a:cs typeface="Calibri"/>
              </a:rPr>
              <a:t>de </a:t>
            </a:r>
            <a:r>
              <a:rPr sz="1100" spc="90" dirty="0">
                <a:latin typeface="Calibri"/>
                <a:cs typeface="Calibri"/>
              </a:rPr>
              <a:t>las </a:t>
            </a:r>
            <a:r>
              <a:rPr sz="1100" spc="105" dirty="0">
                <a:latin typeface="Calibri"/>
                <a:cs typeface="Calibri"/>
              </a:rPr>
              <a:t>Barreras </a:t>
            </a:r>
            <a:r>
              <a:rPr sz="1100" spc="114" dirty="0">
                <a:latin typeface="Calibri"/>
                <a:cs typeface="Calibri"/>
              </a:rPr>
              <a:t>para </a:t>
            </a:r>
            <a:r>
              <a:rPr sz="1100" spc="80" dirty="0">
                <a:latin typeface="Calibri"/>
                <a:cs typeface="Calibri"/>
              </a:rPr>
              <a:t>el </a:t>
            </a:r>
            <a:r>
              <a:rPr sz="1100" spc="114" dirty="0">
                <a:latin typeface="Calibri"/>
                <a:cs typeface="Calibri"/>
              </a:rPr>
              <a:t>Aprendizaje </a:t>
            </a:r>
            <a:r>
              <a:rPr sz="1100" spc="95" dirty="0">
                <a:latin typeface="Calibri"/>
                <a:cs typeface="Calibri"/>
              </a:rPr>
              <a:t>y </a:t>
            </a:r>
            <a:r>
              <a:rPr sz="1100" spc="85" dirty="0">
                <a:latin typeface="Calibri"/>
                <a:cs typeface="Calibri"/>
              </a:rPr>
              <a:t>la </a:t>
            </a:r>
            <a:r>
              <a:rPr sz="1100" spc="114" dirty="0">
                <a:latin typeface="Calibri"/>
                <a:cs typeface="Calibri"/>
              </a:rPr>
              <a:t>Participación  </a:t>
            </a:r>
            <a:r>
              <a:rPr sz="1100" spc="100" dirty="0">
                <a:latin typeface="Calibri"/>
                <a:cs typeface="Calibri"/>
              </a:rPr>
              <a:t>(BAP).</a:t>
            </a:r>
            <a:endParaRPr sz="1100" dirty="0">
              <a:latin typeface="Calibri"/>
              <a:cs typeface="Calibri"/>
            </a:endParaRPr>
          </a:p>
          <a:p>
            <a:pPr marL="398780" marR="6350" indent="253365" algn="just">
              <a:lnSpc>
                <a:spcPct val="113700"/>
              </a:lnSpc>
              <a:spcBef>
                <a:spcPts val="565"/>
              </a:spcBef>
            </a:pPr>
            <a:r>
              <a:rPr sz="1100" spc="125" dirty="0">
                <a:latin typeface="Calibri"/>
                <a:cs typeface="Calibri"/>
              </a:rPr>
              <a:t>Para </a:t>
            </a:r>
            <a:r>
              <a:rPr sz="1100" spc="85" dirty="0">
                <a:latin typeface="Calibri"/>
                <a:cs typeface="Calibri"/>
              </a:rPr>
              <a:t>la </a:t>
            </a:r>
            <a:r>
              <a:rPr sz="1100" spc="125" dirty="0">
                <a:latin typeface="Calibri"/>
                <a:cs typeface="Calibri"/>
              </a:rPr>
              <a:t>mejor </a:t>
            </a:r>
            <a:r>
              <a:rPr sz="1100" spc="135" dirty="0">
                <a:latin typeface="Calibri"/>
                <a:cs typeface="Calibri"/>
              </a:rPr>
              <a:t>comprensión </a:t>
            </a:r>
            <a:r>
              <a:rPr sz="1100" spc="145" dirty="0">
                <a:latin typeface="Calibri"/>
                <a:cs typeface="Calibri"/>
              </a:rPr>
              <a:t>de </a:t>
            </a:r>
            <a:r>
              <a:rPr sz="1100" spc="100" dirty="0">
                <a:latin typeface="Calibri"/>
                <a:cs typeface="Calibri"/>
              </a:rPr>
              <a:t>este </a:t>
            </a:r>
            <a:r>
              <a:rPr sz="1100" spc="130" dirty="0">
                <a:latin typeface="Calibri"/>
                <a:cs typeface="Calibri"/>
              </a:rPr>
              <a:t>concepto </a:t>
            </a:r>
            <a:r>
              <a:rPr sz="1100" spc="100" dirty="0">
                <a:latin typeface="Calibri"/>
                <a:cs typeface="Calibri"/>
              </a:rPr>
              <a:t>revisen </a:t>
            </a:r>
            <a:r>
              <a:rPr sz="1100" spc="85" dirty="0">
                <a:latin typeface="Calibri"/>
                <a:cs typeface="Calibri"/>
              </a:rPr>
              <a:t>la </a:t>
            </a:r>
            <a:r>
              <a:rPr sz="1100" spc="110" dirty="0">
                <a:latin typeface="Calibri"/>
                <a:cs typeface="Calibri"/>
              </a:rPr>
              <a:t>Infografía  </a:t>
            </a:r>
            <a:r>
              <a:rPr sz="1100" b="1" spc="45" dirty="0">
                <a:solidFill>
                  <a:srgbClr val="235B4E"/>
                </a:solidFill>
                <a:latin typeface="Lucida Sans"/>
                <a:cs typeface="Lucida Sans"/>
                <a:hlinkClick r:id="rId2"/>
              </a:rPr>
              <a:t>“¿Qué </a:t>
            </a:r>
            <a:r>
              <a:rPr sz="1100" b="1" spc="15" dirty="0">
                <a:solidFill>
                  <a:srgbClr val="235B4E"/>
                </a:solidFill>
                <a:latin typeface="Lucida Sans"/>
                <a:cs typeface="Lucida Sans"/>
                <a:hlinkClick r:id="rId2"/>
              </a:rPr>
              <a:t>son </a:t>
            </a:r>
            <a:r>
              <a:rPr sz="1100" b="1" spc="-5" dirty="0">
                <a:solidFill>
                  <a:srgbClr val="235B4E"/>
                </a:solidFill>
                <a:latin typeface="Lucida Sans"/>
                <a:cs typeface="Lucida Sans"/>
                <a:hlinkClick r:id="rId2"/>
              </a:rPr>
              <a:t>las </a:t>
            </a:r>
            <a:r>
              <a:rPr sz="1100" b="1" spc="30" dirty="0">
                <a:solidFill>
                  <a:srgbClr val="235B4E"/>
                </a:solidFill>
                <a:latin typeface="Lucida Sans"/>
                <a:cs typeface="Lucida Sans"/>
                <a:hlinkClick r:id="rId2"/>
              </a:rPr>
              <a:t>Barreras </a:t>
            </a:r>
            <a:r>
              <a:rPr sz="1100" b="1" spc="25" dirty="0">
                <a:solidFill>
                  <a:srgbClr val="235B4E"/>
                </a:solidFill>
                <a:latin typeface="Lucida Sans"/>
                <a:cs typeface="Lucida Sans"/>
                <a:hlinkClick r:id="rId2"/>
              </a:rPr>
              <a:t>para </a:t>
            </a:r>
            <a:r>
              <a:rPr sz="1100" b="1" spc="15" dirty="0">
                <a:solidFill>
                  <a:srgbClr val="235B4E"/>
                </a:solidFill>
                <a:latin typeface="Lucida Sans"/>
                <a:cs typeface="Lucida Sans"/>
                <a:hlinkClick r:id="rId2"/>
              </a:rPr>
              <a:t>el </a:t>
            </a:r>
            <a:r>
              <a:rPr sz="1100" b="1" spc="25" dirty="0">
                <a:solidFill>
                  <a:srgbClr val="235B4E"/>
                </a:solidFill>
                <a:latin typeface="Lucida Sans"/>
                <a:cs typeface="Lucida Sans"/>
                <a:hlinkClick r:id="rId2"/>
              </a:rPr>
              <a:t>Aprendizaje </a:t>
            </a:r>
            <a:r>
              <a:rPr sz="1100" b="1" spc="15" dirty="0">
                <a:solidFill>
                  <a:srgbClr val="235B4E"/>
                </a:solidFill>
                <a:latin typeface="Lucida Sans"/>
                <a:cs typeface="Lucida Sans"/>
                <a:hlinkClick r:id="rId2"/>
              </a:rPr>
              <a:t>y </a:t>
            </a:r>
            <a:r>
              <a:rPr sz="1100" b="1" spc="10" dirty="0">
                <a:solidFill>
                  <a:srgbClr val="235B4E"/>
                </a:solidFill>
                <a:latin typeface="Lucida Sans"/>
                <a:cs typeface="Lucida Sans"/>
                <a:hlinkClick r:id="rId2"/>
              </a:rPr>
              <a:t>la </a:t>
            </a:r>
            <a:r>
              <a:rPr sz="1100" b="1" spc="40" dirty="0">
                <a:solidFill>
                  <a:srgbClr val="235B4E"/>
                </a:solidFill>
                <a:latin typeface="Lucida Sans"/>
                <a:cs typeface="Lucida Sans"/>
                <a:hlinkClick r:id="rId2"/>
              </a:rPr>
              <a:t>Participación  </a:t>
            </a:r>
            <a:r>
              <a:rPr sz="1100" b="1" spc="50" dirty="0">
                <a:solidFill>
                  <a:srgbClr val="235B4E"/>
                </a:solidFill>
                <a:latin typeface="Lucida Sans"/>
                <a:cs typeface="Lucida Sans"/>
                <a:hlinkClick r:id="rId2"/>
              </a:rPr>
              <a:t>(BAP)?”</a:t>
            </a:r>
            <a:r>
              <a:rPr sz="1100" i="1" spc="50" dirty="0">
                <a:latin typeface="Century Gothic"/>
                <a:cs typeface="Century Gothic"/>
                <a:hlinkClick r:id="rId2"/>
              </a:rPr>
              <a:t>,</a:t>
            </a:r>
            <a:r>
              <a:rPr sz="1100" i="1" spc="15" dirty="0">
                <a:latin typeface="Century Gothic"/>
                <a:cs typeface="Century Gothic"/>
                <a:hlinkClick r:id="rId2"/>
              </a:rPr>
              <a:t> </a:t>
            </a:r>
            <a:r>
              <a:rPr sz="1100" spc="110" dirty="0">
                <a:latin typeface="Calibri"/>
                <a:cs typeface="Calibri"/>
              </a:rPr>
              <a:t>incorporada</a:t>
            </a:r>
            <a:r>
              <a:rPr sz="1100" spc="70" dirty="0">
                <a:latin typeface="Calibri"/>
                <a:cs typeface="Calibri"/>
              </a:rPr>
              <a:t> </a:t>
            </a:r>
            <a:r>
              <a:rPr sz="1100" spc="120" dirty="0">
                <a:latin typeface="Calibri"/>
                <a:cs typeface="Calibri"/>
              </a:rPr>
              <a:t>a</a:t>
            </a:r>
            <a:r>
              <a:rPr sz="1100" spc="70" dirty="0">
                <a:latin typeface="Calibri"/>
                <a:cs typeface="Calibri"/>
              </a:rPr>
              <a:t> </a:t>
            </a:r>
            <a:r>
              <a:rPr sz="1100" spc="85" dirty="0">
                <a:latin typeface="Calibri"/>
                <a:cs typeface="Calibri"/>
              </a:rPr>
              <a:t>los</a:t>
            </a:r>
            <a:r>
              <a:rPr sz="1100" spc="70" dirty="0">
                <a:latin typeface="Calibri"/>
                <a:cs typeface="Calibri"/>
              </a:rPr>
              <a:t> </a:t>
            </a:r>
            <a:r>
              <a:rPr sz="1100" spc="140" dirty="0">
                <a:latin typeface="Calibri"/>
                <a:cs typeface="Calibri"/>
              </a:rPr>
              <a:t>insumos</a:t>
            </a:r>
            <a:r>
              <a:rPr sz="1100" spc="70" dirty="0">
                <a:latin typeface="Calibri"/>
                <a:cs typeface="Calibri"/>
              </a:rPr>
              <a:t> </a:t>
            </a:r>
            <a:r>
              <a:rPr sz="1100" spc="140" dirty="0">
                <a:latin typeface="Calibri"/>
                <a:cs typeface="Calibri"/>
              </a:rPr>
              <a:t>de</a:t>
            </a:r>
            <a:r>
              <a:rPr sz="1100" spc="70" dirty="0">
                <a:latin typeface="Calibri"/>
                <a:cs typeface="Calibri"/>
              </a:rPr>
              <a:t> </a:t>
            </a:r>
            <a:r>
              <a:rPr sz="1100" spc="105" dirty="0">
                <a:latin typeface="Calibri"/>
                <a:cs typeface="Calibri"/>
              </a:rPr>
              <a:t>esta</a:t>
            </a:r>
            <a:r>
              <a:rPr sz="1100" spc="70" dirty="0">
                <a:latin typeface="Calibri"/>
                <a:cs typeface="Calibri"/>
              </a:rPr>
              <a:t> </a:t>
            </a:r>
            <a:r>
              <a:rPr sz="1100" spc="85" dirty="0">
                <a:latin typeface="Calibri"/>
                <a:cs typeface="Calibri"/>
              </a:rPr>
              <a:t>sesión.</a:t>
            </a:r>
            <a:endParaRPr sz="1100" dirty="0">
              <a:latin typeface="Calibri"/>
              <a:cs typeface="Calibri"/>
            </a:endParaRPr>
          </a:p>
          <a:p>
            <a:pPr marL="652145" algn="just">
              <a:lnSpc>
                <a:spcPct val="100000"/>
              </a:lnSpc>
              <a:spcBef>
                <a:spcPts val="750"/>
              </a:spcBef>
            </a:pPr>
            <a:r>
              <a:rPr sz="1100" spc="140" dirty="0">
                <a:latin typeface="Calibri"/>
                <a:cs typeface="Calibri"/>
              </a:rPr>
              <a:t>Algunos </a:t>
            </a:r>
            <a:r>
              <a:rPr sz="1100" spc="120" dirty="0">
                <a:latin typeface="Calibri"/>
                <a:cs typeface="Calibri"/>
              </a:rPr>
              <a:t>ejemplos </a:t>
            </a:r>
            <a:r>
              <a:rPr sz="1100" spc="140" dirty="0">
                <a:latin typeface="Calibri"/>
                <a:cs typeface="Calibri"/>
              </a:rPr>
              <a:t>de </a:t>
            </a:r>
            <a:r>
              <a:rPr sz="1100" spc="90" dirty="0">
                <a:latin typeface="Calibri"/>
                <a:cs typeface="Calibri"/>
              </a:rPr>
              <a:t>las </a:t>
            </a:r>
            <a:r>
              <a:rPr sz="1100" spc="200" dirty="0">
                <a:latin typeface="Calibri"/>
                <a:cs typeface="Calibri"/>
              </a:rPr>
              <a:t>BAP </a:t>
            </a:r>
            <a:r>
              <a:rPr sz="1100" spc="110" dirty="0">
                <a:latin typeface="Calibri"/>
                <a:cs typeface="Calibri"/>
              </a:rPr>
              <a:t>se </a:t>
            </a:r>
            <a:r>
              <a:rPr sz="1100" spc="145" dirty="0">
                <a:latin typeface="Calibri"/>
                <a:cs typeface="Calibri"/>
              </a:rPr>
              <a:t>pueden </a:t>
            </a:r>
            <a:r>
              <a:rPr sz="1100" spc="100" dirty="0">
                <a:latin typeface="Calibri"/>
                <a:cs typeface="Calibri"/>
              </a:rPr>
              <a:t>identificar </a:t>
            </a:r>
            <a:r>
              <a:rPr sz="1100" spc="140" dirty="0">
                <a:latin typeface="Calibri"/>
                <a:cs typeface="Calibri"/>
              </a:rPr>
              <a:t>en </a:t>
            </a:r>
            <a:r>
              <a:rPr sz="1100" spc="80" dirty="0">
                <a:latin typeface="Calibri"/>
                <a:cs typeface="Calibri"/>
              </a:rPr>
              <a:t>la</a:t>
            </a:r>
            <a:r>
              <a:rPr sz="1100" spc="-110" dirty="0">
                <a:latin typeface="Calibri"/>
                <a:cs typeface="Calibri"/>
              </a:rPr>
              <a:t> </a:t>
            </a:r>
            <a:r>
              <a:rPr sz="1100" spc="114" dirty="0">
                <a:latin typeface="Calibri"/>
                <a:cs typeface="Calibri"/>
              </a:rPr>
              <a:t>siguiente</a:t>
            </a:r>
            <a:endParaRPr sz="1100" dirty="0">
              <a:latin typeface="Calibri"/>
              <a:cs typeface="Calibri"/>
            </a:endParaRPr>
          </a:p>
          <a:p>
            <a:pPr marL="398780">
              <a:lnSpc>
                <a:spcPct val="100000"/>
              </a:lnSpc>
              <a:spcBef>
                <a:spcPts val="180"/>
              </a:spcBef>
            </a:pPr>
            <a:r>
              <a:rPr sz="1100" spc="75" dirty="0">
                <a:latin typeface="Calibri"/>
                <a:cs typeface="Calibri"/>
              </a:rPr>
              <a:t>tabla:</a:t>
            </a:r>
            <a:endParaRPr sz="1100" dirty="0">
              <a:latin typeface="Calibri"/>
              <a:cs typeface="Calibri"/>
            </a:endParaRPr>
          </a:p>
        </p:txBody>
      </p:sp>
      <p:sp>
        <p:nvSpPr>
          <p:cNvPr id="5" name="object 5"/>
          <p:cNvSpPr txBox="1">
            <a:spLocks noGrp="1"/>
          </p:cNvSpPr>
          <p:nvPr>
            <p:ph type="ftr" sz="quarter" idx="5"/>
          </p:nvPr>
        </p:nvSpPr>
        <p:spPr>
          <a:prstGeom prst="rect">
            <a:avLst/>
          </a:prstGeom>
        </p:spPr>
        <p:txBody>
          <a:bodyPr vert="horz" wrap="square" lIns="0" tIns="8890" rIns="0" bIns="0" rtlCol="0">
            <a:spAutoFit/>
          </a:bodyPr>
          <a:lstStyle/>
          <a:p>
            <a:pPr marL="12700">
              <a:lnSpc>
                <a:spcPct val="100000"/>
              </a:lnSpc>
              <a:spcBef>
                <a:spcPts val="70"/>
              </a:spcBef>
            </a:pPr>
            <a:r>
              <a:rPr spc="15" dirty="0"/>
              <a:t>Orientaciones </a:t>
            </a:r>
            <a:r>
              <a:rPr spc="5" dirty="0"/>
              <a:t>para </a:t>
            </a:r>
            <a:r>
              <a:rPr spc="-5" dirty="0"/>
              <a:t>la </a:t>
            </a:r>
            <a:r>
              <a:rPr spc="30" dirty="0"/>
              <a:t>Segunda </a:t>
            </a:r>
            <a:r>
              <a:rPr spc="10" dirty="0"/>
              <a:t>Sesión</a:t>
            </a:r>
            <a:r>
              <a:rPr spc="-135" dirty="0"/>
              <a:t> </a:t>
            </a:r>
            <a:r>
              <a:rPr spc="10" dirty="0"/>
              <a:t>Ordinaria</a:t>
            </a:r>
          </a:p>
          <a:p>
            <a:pPr marL="12700">
              <a:lnSpc>
                <a:spcPct val="100000"/>
              </a:lnSpc>
              <a:spcBef>
                <a:spcPts val="120"/>
              </a:spcBef>
            </a:pPr>
            <a:r>
              <a:rPr b="1" spc="30" dirty="0">
                <a:latin typeface="Lucida Sans"/>
                <a:cs typeface="Lucida Sans"/>
              </a:rPr>
              <a:t>Educación </a:t>
            </a:r>
            <a:r>
              <a:rPr b="1" spc="10" dirty="0">
                <a:latin typeface="Lucida Sans"/>
                <a:cs typeface="Lucida Sans"/>
              </a:rPr>
              <a:t>Preescolar, </a:t>
            </a:r>
            <a:r>
              <a:rPr b="1" spc="15" dirty="0">
                <a:latin typeface="Lucida Sans"/>
                <a:cs typeface="Lucida Sans"/>
              </a:rPr>
              <a:t>Primaria </a:t>
            </a:r>
            <a:r>
              <a:rPr b="1" spc="10" dirty="0">
                <a:latin typeface="Lucida Sans"/>
                <a:cs typeface="Lucida Sans"/>
              </a:rPr>
              <a:t>y</a:t>
            </a:r>
            <a:r>
              <a:rPr b="1" spc="-195" dirty="0">
                <a:latin typeface="Lucida Sans"/>
                <a:cs typeface="Lucida Sans"/>
              </a:rPr>
              <a:t> </a:t>
            </a:r>
            <a:r>
              <a:rPr b="1" spc="20" dirty="0">
                <a:latin typeface="Lucida Sans"/>
                <a:cs typeface="Lucida Sans"/>
              </a:rPr>
              <a:t>Secundaria</a:t>
            </a:r>
          </a:p>
        </p:txBody>
      </p:sp>
      <p:sp>
        <p:nvSpPr>
          <p:cNvPr id="6" name="object 6"/>
          <p:cNvSpPr txBox="1">
            <a:spLocks noGrp="1"/>
          </p:cNvSpPr>
          <p:nvPr>
            <p:ph type="sldNum" sz="quarter" idx="7"/>
          </p:nvPr>
        </p:nvSpPr>
        <p:spPr>
          <a:prstGeom prst="rect">
            <a:avLst/>
          </a:prstGeom>
        </p:spPr>
        <p:txBody>
          <a:bodyPr vert="horz" wrap="square" lIns="0" tIns="7620" rIns="0" bIns="0" rtlCol="0">
            <a:spAutoFit/>
          </a:bodyPr>
          <a:lstStyle/>
          <a:p>
            <a:pPr marL="38100">
              <a:lnSpc>
                <a:spcPct val="100000"/>
              </a:lnSpc>
              <a:spcBef>
                <a:spcPts val="60"/>
              </a:spcBef>
            </a:pPr>
            <a:fld id="{81D60167-4931-47E6-BA6A-407CBD079E47}" type="slidenum">
              <a:rPr spc="10" dirty="0"/>
              <a:t>13</a:t>
            </a:fld>
            <a:endParaRPr spc="10" dirty="0"/>
          </a:p>
        </p:txBody>
      </p:sp>
      <p:graphicFrame>
        <p:nvGraphicFramePr>
          <p:cNvPr id="3" name="object 3"/>
          <p:cNvGraphicFramePr>
            <a:graphicFrameLocks noGrp="1"/>
          </p:cNvGraphicFramePr>
          <p:nvPr/>
        </p:nvGraphicFramePr>
        <p:xfrm>
          <a:off x="899999" y="3483648"/>
          <a:ext cx="5968364" cy="3661301"/>
        </p:xfrm>
        <a:graphic>
          <a:graphicData uri="http://schemas.openxmlformats.org/drawingml/2006/table">
            <a:tbl>
              <a:tblPr firstRow="1" bandRow="1">
                <a:tableStyleId>{2D5ABB26-0587-4C30-8999-92F81FD0307C}</a:tableStyleId>
              </a:tblPr>
              <a:tblGrid>
                <a:gridCol w="1492885">
                  <a:extLst>
                    <a:ext uri="{9D8B030D-6E8A-4147-A177-3AD203B41FA5}">
                      <a16:colId xmlns:a16="http://schemas.microsoft.com/office/drawing/2014/main" val="20000"/>
                    </a:ext>
                  </a:extLst>
                </a:gridCol>
                <a:gridCol w="1489710">
                  <a:extLst>
                    <a:ext uri="{9D8B030D-6E8A-4147-A177-3AD203B41FA5}">
                      <a16:colId xmlns:a16="http://schemas.microsoft.com/office/drawing/2014/main" val="20001"/>
                    </a:ext>
                  </a:extLst>
                </a:gridCol>
                <a:gridCol w="1489709">
                  <a:extLst>
                    <a:ext uri="{9D8B030D-6E8A-4147-A177-3AD203B41FA5}">
                      <a16:colId xmlns:a16="http://schemas.microsoft.com/office/drawing/2014/main" val="20002"/>
                    </a:ext>
                  </a:extLst>
                </a:gridCol>
                <a:gridCol w="1496060">
                  <a:extLst>
                    <a:ext uri="{9D8B030D-6E8A-4147-A177-3AD203B41FA5}">
                      <a16:colId xmlns:a16="http://schemas.microsoft.com/office/drawing/2014/main" val="20003"/>
                    </a:ext>
                  </a:extLst>
                </a:gridCol>
              </a:tblGrid>
              <a:tr h="352800">
                <a:tc>
                  <a:txBody>
                    <a:bodyPr/>
                    <a:lstStyle/>
                    <a:p>
                      <a:pPr marL="259715">
                        <a:lnSpc>
                          <a:spcPct val="100000"/>
                        </a:lnSpc>
                        <a:spcBef>
                          <a:spcPts val="795"/>
                        </a:spcBef>
                      </a:pPr>
                      <a:r>
                        <a:rPr sz="1100" b="1" spc="15" dirty="0">
                          <a:solidFill>
                            <a:srgbClr val="FFFFFF"/>
                          </a:solidFill>
                          <a:latin typeface="Lucida Sans"/>
                          <a:cs typeface="Lucida Sans"/>
                        </a:rPr>
                        <a:t>Estructurales</a:t>
                      </a:r>
                      <a:endParaRPr sz="1100">
                        <a:latin typeface="Lucida Sans"/>
                        <a:cs typeface="Lucida Sans"/>
                      </a:endParaRPr>
                    </a:p>
                  </a:txBody>
                  <a:tcPr marL="0" marR="0" marT="100965" marB="0">
                    <a:lnR w="12700">
                      <a:solidFill>
                        <a:srgbClr val="FFFFFF"/>
                      </a:solidFill>
                      <a:prstDash val="solid"/>
                    </a:lnR>
                    <a:solidFill>
                      <a:srgbClr val="9F2241"/>
                    </a:solidFill>
                  </a:tcPr>
                </a:tc>
                <a:tc>
                  <a:txBody>
                    <a:bodyPr/>
                    <a:lstStyle/>
                    <a:p>
                      <a:pPr marL="322580">
                        <a:lnSpc>
                          <a:spcPct val="100000"/>
                        </a:lnSpc>
                        <a:spcBef>
                          <a:spcPts val="795"/>
                        </a:spcBef>
                      </a:pPr>
                      <a:r>
                        <a:rPr sz="1100" b="1" spc="10" dirty="0">
                          <a:solidFill>
                            <a:srgbClr val="FFFFFF"/>
                          </a:solidFill>
                          <a:latin typeface="Lucida Sans"/>
                          <a:cs typeface="Lucida Sans"/>
                        </a:rPr>
                        <a:t>Normativas</a:t>
                      </a:r>
                      <a:endParaRPr sz="1100">
                        <a:latin typeface="Lucida Sans"/>
                        <a:cs typeface="Lucida Sans"/>
                      </a:endParaRPr>
                    </a:p>
                  </a:txBody>
                  <a:tcPr marL="0" marR="0" marT="100965" marB="0">
                    <a:lnL w="12700">
                      <a:solidFill>
                        <a:srgbClr val="FFFFFF"/>
                      </a:solidFill>
                      <a:prstDash val="solid"/>
                    </a:lnL>
                    <a:lnR w="12700">
                      <a:solidFill>
                        <a:srgbClr val="FFFFFF"/>
                      </a:solidFill>
                      <a:prstDash val="solid"/>
                    </a:lnR>
                    <a:solidFill>
                      <a:srgbClr val="9F2241"/>
                    </a:solidFill>
                  </a:tcPr>
                </a:tc>
                <a:tc>
                  <a:txBody>
                    <a:bodyPr/>
                    <a:lstStyle/>
                    <a:p>
                      <a:pPr marL="357505">
                        <a:lnSpc>
                          <a:spcPct val="100000"/>
                        </a:lnSpc>
                        <a:spcBef>
                          <a:spcPts val="795"/>
                        </a:spcBef>
                      </a:pPr>
                      <a:r>
                        <a:rPr sz="1100" b="1" spc="20" dirty="0">
                          <a:solidFill>
                            <a:srgbClr val="FFFFFF"/>
                          </a:solidFill>
                          <a:latin typeface="Lucida Sans"/>
                          <a:cs typeface="Lucida Sans"/>
                        </a:rPr>
                        <a:t>Didácticas</a:t>
                      </a:r>
                      <a:endParaRPr sz="1100">
                        <a:latin typeface="Lucida Sans"/>
                        <a:cs typeface="Lucida Sans"/>
                      </a:endParaRPr>
                    </a:p>
                  </a:txBody>
                  <a:tcPr marL="0" marR="0" marT="100965" marB="0">
                    <a:lnL w="12700">
                      <a:solidFill>
                        <a:srgbClr val="FFFFFF"/>
                      </a:solidFill>
                      <a:prstDash val="solid"/>
                    </a:lnL>
                    <a:lnR w="12700">
                      <a:solidFill>
                        <a:srgbClr val="FFFFFF"/>
                      </a:solidFill>
                      <a:prstDash val="solid"/>
                    </a:lnR>
                    <a:solidFill>
                      <a:srgbClr val="9F2241"/>
                    </a:solidFill>
                  </a:tcPr>
                </a:tc>
                <a:tc>
                  <a:txBody>
                    <a:bodyPr/>
                    <a:lstStyle/>
                    <a:p>
                      <a:pPr marL="254635">
                        <a:lnSpc>
                          <a:spcPct val="100000"/>
                        </a:lnSpc>
                        <a:spcBef>
                          <a:spcPts val="795"/>
                        </a:spcBef>
                      </a:pPr>
                      <a:r>
                        <a:rPr sz="1100" b="1" spc="15" dirty="0">
                          <a:solidFill>
                            <a:srgbClr val="FFFFFF"/>
                          </a:solidFill>
                          <a:latin typeface="Lucida Sans"/>
                          <a:cs typeface="Lucida Sans"/>
                        </a:rPr>
                        <a:t>Actitudinales</a:t>
                      </a:r>
                      <a:endParaRPr sz="1100">
                        <a:latin typeface="Lucida Sans"/>
                        <a:cs typeface="Lucida Sans"/>
                      </a:endParaRPr>
                    </a:p>
                  </a:txBody>
                  <a:tcPr marL="0" marR="0" marT="100965" marB="0">
                    <a:lnL w="12700">
                      <a:solidFill>
                        <a:srgbClr val="FFFFFF"/>
                      </a:solidFill>
                      <a:prstDash val="solid"/>
                    </a:lnL>
                    <a:solidFill>
                      <a:srgbClr val="9F2241"/>
                    </a:solidFill>
                  </a:tcPr>
                </a:tc>
                <a:extLst>
                  <a:ext uri="{0D108BD9-81ED-4DB2-BD59-A6C34878D82A}">
                    <a16:rowId xmlns:a16="http://schemas.microsoft.com/office/drawing/2014/main" val="10000"/>
                  </a:ext>
                </a:extLst>
              </a:tr>
              <a:tr h="3308501">
                <a:tc>
                  <a:txBody>
                    <a:bodyPr/>
                    <a:lstStyle/>
                    <a:p>
                      <a:pPr marL="196850" marR="42545" indent="-139700">
                        <a:lnSpc>
                          <a:spcPct val="125000"/>
                        </a:lnSpc>
                        <a:spcBef>
                          <a:spcPts val="60"/>
                        </a:spcBef>
                        <a:buChar char="•"/>
                        <a:tabLst>
                          <a:tab pos="196850" algn="l"/>
                        </a:tabLst>
                      </a:pPr>
                      <a:r>
                        <a:rPr sz="1000" spc="-25" dirty="0">
                          <a:solidFill>
                            <a:srgbClr val="3C3C3B"/>
                          </a:solidFill>
                          <a:latin typeface="Microsoft Sans Serif"/>
                          <a:cs typeface="Microsoft Sans Serif"/>
                        </a:rPr>
                        <a:t>Trabajar </a:t>
                      </a:r>
                      <a:r>
                        <a:rPr sz="1000" spc="-15" dirty="0">
                          <a:solidFill>
                            <a:srgbClr val="3C3C3B"/>
                          </a:solidFill>
                          <a:latin typeface="Microsoft Sans Serif"/>
                          <a:cs typeface="Microsoft Sans Serif"/>
                        </a:rPr>
                        <a:t>en clase </a:t>
                      </a:r>
                      <a:r>
                        <a:rPr sz="1000" spc="-20" dirty="0">
                          <a:solidFill>
                            <a:srgbClr val="3C3C3B"/>
                          </a:solidFill>
                          <a:latin typeface="Microsoft Sans Serif"/>
                          <a:cs typeface="Microsoft Sans Serif"/>
                        </a:rPr>
                        <a:t>con  </a:t>
                      </a:r>
                      <a:r>
                        <a:rPr sz="1000" spc="-5" dirty="0">
                          <a:solidFill>
                            <a:srgbClr val="3C3C3B"/>
                          </a:solidFill>
                          <a:latin typeface="Microsoft Sans Serif"/>
                          <a:cs typeface="Microsoft Sans Serif"/>
                        </a:rPr>
                        <a:t>niveles </a:t>
                      </a:r>
                      <a:r>
                        <a:rPr sz="1000" spc="-10" dirty="0">
                          <a:solidFill>
                            <a:srgbClr val="3C3C3B"/>
                          </a:solidFill>
                          <a:latin typeface="Microsoft Sans Serif"/>
                          <a:cs typeface="Microsoft Sans Serif"/>
                        </a:rPr>
                        <a:t>de</a:t>
                      </a:r>
                      <a:r>
                        <a:rPr sz="1000" spc="-65" dirty="0">
                          <a:solidFill>
                            <a:srgbClr val="3C3C3B"/>
                          </a:solidFill>
                          <a:latin typeface="Microsoft Sans Serif"/>
                          <a:cs typeface="Microsoft Sans Serif"/>
                        </a:rPr>
                        <a:t> </a:t>
                      </a:r>
                      <a:r>
                        <a:rPr sz="1000" spc="-15" dirty="0">
                          <a:solidFill>
                            <a:srgbClr val="3C3C3B"/>
                          </a:solidFill>
                          <a:latin typeface="Microsoft Sans Serif"/>
                          <a:cs typeface="Microsoft Sans Serif"/>
                        </a:rPr>
                        <a:t>aprendizaje  estandarizados.</a:t>
                      </a:r>
                      <a:endParaRPr sz="1000">
                        <a:latin typeface="Microsoft Sans Serif"/>
                        <a:cs typeface="Microsoft Sans Serif"/>
                      </a:endParaRPr>
                    </a:p>
                    <a:p>
                      <a:pPr marL="196850" marR="191135" indent="-139700">
                        <a:lnSpc>
                          <a:spcPct val="125000"/>
                        </a:lnSpc>
                        <a:spcBef>
                          <a:spcPts val="280"/>
                        </a:spcBef>
                        <a:buChar char="•"/>
                        <a:tabLst>
                          <a:tab pos="196850" algn="l"/>
                        </a:tabLst>
                      </a:pPr>
                      <a:r>
                        <a:rPr sz="1000" spc="-5" dirty="0">
                          <a:solidFill>
                            <a:srgbClr val="3C3C3B"/>
                          </a:solidFill>
                          <a:latin typeface="Microsoft Sans Serif"/>
                          <a:cs typeface="Microsoft Sans Serif"/>
                        </a:rPr>
                        <a:t>Negar </a:t>
                      </a:r>
                      <a:r>
                        <a:rPr sz="1000" spc="10" dirty="0">
                          <a:solidFill>
                            <a:srgbClr val="3C3C3B"/>
                          </a:solidFill>
                          <a:latin typeface="Microsoft Sans Serif"/>
                          <a:cs typeface="Microsoft Sans Serif"/>
                        </a:rPr>
                        <a:t>la </a:t>
                      </a:r>
                      <a:r>
                        <a:rPr sz="1000" spc="-10" dirty="0">
                          <a:solidFill>
                            <a:srgbClr val="3C3C3B"/>
                          </a:solidFill>
                          <a:latin typeface="Microsoft Sans Serif"/>
                          <a:cs typeface="Microsoft Sans Serif"/>
                        </a:rPr>
                        <a:t>atención </a:t>
                      </a:r>
                      <a:r>
                        <a:rPr sz="1000" spc="-35" dirty="0">
                          <a:solidFill>
                            <a:srgbClr val="3C3C3B"/>
                          </a:solidFill>
                          <a:latin typeface="Microsoft Sans Serif"/>
                          <a:cs typeface="Microsoft Sans Serif"/>
                        </a:rPr>
                        <a:t>a  </a:t>
                      </a:r>
                      <a:r>
                        <a:rPr sz="1000" spc="5" dirty="0">
                          <a:solidFill>
                            <a:srgbClr val="3C3C3B"/>
                          </a:solidFill>
                          <a:latin typeface="Microsoft Sans Serif"/>
                          <a:cs typeface="Microsoft Sans Serif"/>
                        </a:rPr>
                        <a:t>los </a:t>
                      </a:r>
                      <a:r>
                        <a:rPr sz="1000" spc="-5" dirty="0">
                          <a:solidFill>
                            <a:srgbClr val="3C3C3B"/>
                          </a:solidFill>
                          <a:latin typeface="Microsoft Sans Serif"/>
                          <a:cs typeface="Microsoft Sans Serif"/>
                        </a:rPr>
                        <a:t>estudiantes </a:t>
                      </a:r>
                      <a:r>
                        <a:rPr sz="1000" spc="5" dirty="0">
                          <a:solidFill>
                            <a:srgbClr val="3C3C3B"/>
                          </a:solidFill>
                          <a:latin typeface="Microsoft Sans Serif"/>
                          <a:cs typeface="Microsoft Sans Serif"/>
                        </a:rPr>
                        <a:t>por  </a:t>
                      </a:r>
                      <a:r>
                        <a:rPr sz="1000" spc="-5" dirty="0">
                          <a:solidFill>
                            <a:srgbClr val="3C3C3B"/>
                          </a:solidFill>
                          <a:latin typeface="Microsoft Sans Serif"/>
                          <a:cs typeface="Microsoft Sans Serif"/>
                        </a:rPr>
                        <a:t>no contar </a:t>
                      </a:r>
                      <a:r>
                        <a:rPr sz="1000" spc="-20" dirty="0">
                          <a:solidFill>
                            <a:srgbClr val="3C3C3B"/>
                          </a:solidFill>
                          <a:latin typeface="Microsoft Sans Serif"/>
                          <a:cs typeface="Microsoft Sans Serif"/>
                        </a:rPr>
                        <a:t>con </a:t>
                      </a:r>
                      <a:r>
                        <a:rPr sz="1000" spc="5" dirty="0">
                          <a:solidFill>
                            <a:srgbClr val="3C3C3B"/>
                          </a:solidFill>
                          <a:latin typeface="Microsoft Sans Serif"/>
                          <a:cs typeface="Microsoft Sans Serif"/>
                        </a:rPr>
                        <a:t>los  </a:t>
                      </a:r>
                      <a:r>
                        <a:rPr sz="1000" spc="-15" dirty="0">
                          <a:solidFill>
                            <a:srgbClr val="3C3C3B"/>
                          </a:solidFill>
                          <a:latin typeface="Microsoft Sans Serif"/>
                          <a:cs typeface="Microsoft Sans Serif"/>
                        </a:rPr>
                        <a:t>recursos </a:t>
                      </a:r>
                      <a:r>
                        <a:rPr sz="1000" spc="-5" dirty="0">
                          <a:solidFill>
                            <a:srgbClr val="3C3C3B"/>
                          </a:solidFill>
                          <a:latin typeface="Microsoft Sans Serif"/>
                          <a:cs typeface="Microsoft Sans Serif"/>
                        </a:rPr>
                        <a:t>materiales  </a:t>
                      </a:r>
                      <a:r>
                        <a:rPr sz="1000" spc="-10" dirty="0">
                          <a:solidFill>
                            <a:srgbClr val="3C3C3B"/>
                          </a:solidFill>
                          <a:latin typeface="Microsoft Sans Serif"/>
                          <a:cs typeface="Microsoft Sans Serif"/>
                        </a:rPr>
                        <a:t>o humanos </a:t>
                      </a:r>
                      <a:r>
                        <a:rPr sz="1000" spc="-15" dirty="0">
                          <a:solidFill>
                            <a:srgbClr val="3C3C3B"/>
                          </a:solidFill>
                          <a:latin typeface="Microsoft Sans Serif"/>
                          <a:cs typeface="Microsoft Sans Serif"/>
                        </a:rPr>
                        <a:t>en </a:t>
                      </a:r>
                      <a:r>
                        <a:rPr sz="1000" spc="10" dirty="0">
                          <a:solidFill>
                            <a:srgbClr val="3C3C3B"/>
                          </a:solidFill>
                          <a:latin typeface="Microsoft Sans Serif"/>
                          <a:cs typeface="Microsoft Sans Serif"/>
                        </a:rPr>
                        <a:t>la  </a:t>
                      </a:r>
                      <a:r>
                        <a:rPr sz="1000" spc="-25" dirty="0">
                          <a:solidFill>
                            <a:srgbClr val="3C3C3B"/>
                          </a:solidFill>
                          <a:latin typeface="Microsoft Sans Serif"/>
                          <a:cs typeface="Microsoft Sans Serif"/>
                        </a:rPr>
                        <a:t>escuela.</a:t>
                      </a:r>
                      <a:endParaRPr sz="1000">
                        <a:latin typeface="Microsoft Sans Serif"/>
                        <a:cs typeface="Microsoft Sans Serif"/>
                      </a:endParaRPr>
                    </a:p>
                    <a:p>
                      <a:pPr marL="196850" marR="269875" indent="-139700">
                        <a:lnSpc>
                          <a:spcPct val="125000"/>
                        </a:lnSpc>
                        <a:spcBef>
                          <a:spcPts val="285"/>
                        </a:spcBef>
                        <a:buChar char="•"/>
                        <a:tabLst>
                          <a:tab pos="196850" algn="l"/>
                        </a:tabLst>
                      </a:pPr>
                      <a:r>
                        <a:rPr sz="1000" spc="-25" dirty="0">
                          <a:solidFill>
                            <a:srgbClr val="3C3C3B"/>
                          </a:solidFill>
                          <a:latin typeface="Microsoft Sans Serif"/>
                          <a:cs typeface="Microsoft Sans Serif"/>
                        </a:rPr>
                        <a:t>Pensar </a:t>
                      </a:r>
                      <a:r>
                        <a:rPr sz="1000" spc="-5" dirty="0">
                          <a:solidFill>
                            <a:srgbClr val="3C3C3B"/>
                          </a:solidFill>
                          <a:latin typeface="Microsoft Sans Serif"/>
                          <a:cs typeface="Microsoft Sans Serif"/>
                        </a:rPr>
                        <a:t>que </a:t>
                      </a:r>
                      <a:r>
                        <a:rPr sz="1000" dirty="0">
                          <a:solidFill>
                            <a:srgbClr val="3C3C3B"/>
                          </a:solidFill>
                          <a:latin typeface="Microsoft Sans Serif"/>
                          <a:cs typeface="Microsoft Sans Serif"/>
                        </a:rPr>
                        <a:t>sólo  </a:t>
                      </a:r>
                      <a:r>
                        <a:rPr sz="1000" spc="-5" dirty="0">
                          <a:solidFill>
                            <a:srgbClr val="3C3C3B"/>
                          </a:solidFill>
                          <a:latin typeface="Microsoft Sans Serif"/>
                          <a:cs typeface="Microsoft Sans Serif"/>
                        </a:rPr>
                        <a:t>pueden</a:t>
                      </a:r>
                      <a:r>
                        <a:rPr sz="1000" spc="-40" dirty="0">
                          <a:solidFill>
                            <a:srgbClr val="3C3C3B"/>
                          </a:solidFill>
                          <a:latin typeface="Microsoft Sans Serif"/>
                          <a:cs typeface="Microsoft Sans Serif"/>
                        </a:rPr>
                        <a:t> </a:t>
                      </a:r>
                      <a:r>
                        <a:rPr sz="1000" spc="-10" dirty="0">
                          <a:solidFill>
                            <a:srgbClr val="3C3C3B"/>
                          </a:solidFill>
                          <a:latin typeface="Microsoft Sans Serif"/>
                          <a:cs typeface="Microsoft Sans Serif"/>
                        </a:rPr>
                        <a:t>atenderse  </a:t>
                      </a:r>
                      <a:r>
                        <a:rPr sz="1000" spc="-35" dirty="0">
                          <a:solidFill>
                            <a:srgbClr val="3C3C3B"/>
                          </a:solidFill>
                          <a:latin typeface="Microsoft Sans Serif"/>
                          <a:cs typeface="Microsoft Sans Serif"/>
                        </a:rPr>
                        <a:t>a</a:t>
                      </a:r>
                      <a:r>
                        <a:rPr sz="1000" spc="5" dirty="0">
                          <a:solidFill>
                            <a:srgbClr val="3C3C3B"/>
                          </a:solidFill>
                          <a:latin typeface="Microsoft Sans Serif"/>
                          <a:cs typeface="Microsoft Sans Serif"/>
                        </a:rPr>
                        <a:t> </a:t>
                      </a:r>
                      <a:r>
                        <a:rPr sz="1000" spc="-5" dirty="0">
                          <a:solidFill>
                            <a:srgbClr val="3C3C3B"/>
                          </a:solidFill>
                          <a:latin typeface="Microsoft Sans Serif"/>
                          <a:cs typeface="Microsoft Sans Serif"/>
                        </a:rPr>
                        <a:t>estudiantes</a:t>
                      </a:r>
                      <a:endParaRPr sz="1000">
                        <a:latin typeface="Microsoft Sans Serif"/>
                        <a:cs typeface="Microsoft Sans Serif"/>
                      </a:endParaRPr>
                    </a:p>
                    <a:p>
                      <a:pPr marL="196850" marR="297815">
                        <a:lnSpc>
                          <a:spcPct val="125000"/>
                        </a:lnSpc>
                      </a:pPr>
                      <a:r>
                        <a:rPr sz="1000" spc="-20" dirty="0">
                          <a:solidFill>
                            <a:srgbClr val="3C3C3B"/>
                          </a:solidFill>
                          <a:latin typeface="Microsoft Sans Serif"/>
                          <a:cs typeface="Microsoft Sans Serif"/>
                        </a:rPr>
                        <a:t>con </a:t>
                      </a:r>
                      <a:r>
                        <a:rPr sz="1000" spc="-15" dirty="0">
                          <a:solidFill>
                            <a:srgbClr val="3C3C3B"/>
                          </a:solidFill>
                          <a:latin typeface="Microsoft Sans Serif"/>
                          <a:cs typeface="Microsoft Sans Serif"/>
                        </a:rPr>
                        <a:t>discapacidad  </a:t>
                      </a:r>
                      <a:r>
                        <a:rPr sz="1000" spc="-10" dirty="0">
                          <a:solidFill>
                            <a:srgbClr val="3C3C3B"/>
                          </a:solidFill>
                          <a:latin typeface="Microsoft Sans Serif"/>
                          <a:cs typeface="Microsoft Sans Serif"/>
                        </a:rPr>
                        <a:t>o </a:t>
                      </a:r>
                      <a:r>
                        <a:rPr sz="1000" spc="5" dirty="0">
                          <a:solidFill>
                            <a:srgbClr val="3C3C3B"/>
                          </a:solidFill>
                          <a:latin typeface="Microsoft Sans Serif"/>
                          <a:cs typeface="Microsoft Sans Serif"/>
                        </a:rPr>
                        <a:t>aptitudes  </a:t>
                      </a:r>
                      <a:r>
                        <a:rPr sz="1000" spc="-5" dirty="0">
                          <a:solidFill>
                            <a:srgbClr val="3C3C3B"/>
                          </a:solidFill>
                          <a:latin typeface="Microsoft Sans Serif"/>
                          <a:cs typeface="Microsoft Sans Serif"/>
                        </a:rPr>
                        <a:t>sobresalientes</a:t>
                      </a:r>
                      <a:r>
                        <a:rPr sz="1000" spc="-65" dirty="0">
                          <a:solidFill>
                            <a:srgbClr val="3C3C3B"/>
                          </a:solidFill>
                          <a:latin typeface="Microsoft Sans Serif"/>
                          <a:cs typeface="Microsoft Sans Serif"/>
                        </a:rPr>
                        <a:t> </a:t>
                      </a:r>
                      <a:r>
                        <a:rPr sz="1000" spc="-15" dirty="0">
                          <a:solidFill>
                            <a:srgbClr val="3C3C3B"/>
                          </a:solidFill>
                          <a:latin typeface="Microsoft Sans Serif"/>
                          <a:cs typeface="Microsoft Sans Serif"/>
                        </a:rPr>
                        <a:t>en</a:t>
                      </a:r>
                      <a:endParaRPr sz="1000">
                        <a:latin typeface="Microsoft Sans Serif"/>
                        <a:cs typeface="Microsoft Sans Serif"/>
                      </a:endParaRPr>
                    </a:p>
                    <a:p>
                      <a:pPr marL="196850">
                        <a:lnSpc>
                          <a:spcPct val="100000"/>
                        </a:lnSpc>
                        <a:spcBef>
                          <a:spcPts val="300"/>
                        </a:spcBef>
                      </a:pPr>
                      <a:r>
                        <a:rPr sz="1000" spc="-5" dirty="0">
                          <a:solidFill>
                            <a:srgbClr val="3C3C3B"/>
                          </a:solidFill>
                          <a:latin typeface="Microsoft Sans Serif"/>
                          <a:cs typeface="Microsoft Sans Serif"/>
                        </a:rPr>
                        <a:t>instituciones</a:t>
                      </a:r>
                      <a:r>
                        <a:rPr sz="1000" spc="-20" dirty="0">
                          <a:solidFill>
                            <a:srgbClr val="3C3C3B"/>
                          </a:solidFill>
                          <a:latin typeface="Microsoft Sans Serif"/>
                          <a:cs typeface="Microsoft Sans Serif"/>
                        </a:rPr>
                        <a:t> </a:t>
                      </a:r>
                      <a:r>
                        <a:rPr sz="1000" spc="-15" dirty="0">
                          <a:solidFill>
                            <a:srgbClr val="3C3C3B"/>
                          </a:solidFill>
                          <a:latin typeface="Microsoft Sans Serif"/>
                          <a:cs typeface="Microsoft Sans Serif"/>
                        </a:rPr>
                        <a:t>externas.</a:t>
                      </a:r>
                      <a:endParaRPr sz="1000">
                        <a:latin typeface="Microsoft Sans Serif"/>
                        <a:cs typeface="Microsoft Sans Serif"/>
                      </a:endParaRPr>
                    </a:p>
                  </a:txBody>
                  <a:tcPr marL="0" marR="0" marT="7620" marB="0">
                    <a:lnR w="3175">
                      <a:solidFill>
                        <a:srgbClr val="9F2241"/>
                      </a:solidFill>
                      <a:prstDash val="solid"/>
                    </a:lnR>
                    <a:lnB w="19050">
                      <a:solidFill>
                        <a:srgbClr val="9F2241"/>
                      </a:solidFill>
                      <a:prstDash val="solid"/>
                    </a:lnB>
                  </a:tcPr>
                </a:tc>
                <a:tc>
                  <a:txBody>
                    <a:bodyPr/>
                    <a:lstStyle/>
                    <a:p>
                      <a:pPr marL="190500" marR="331470" indent="-191135">
                        <a:lnSpc>
                          <a:spcPct val="100000"/>
                        </a:lnSpc>
                        <a:spcBef>
                          <a:spcPts val="359"/>
                        </a:spcBef>
                        <a:buChar char="•"/>
                        <a:tabLst>
                          <a:tab pos="191135" algn="l"/>
                        </a:tabLst>
                      </a:pPr>
                      <a:r>
                        <a:rPr sz="1000" spc="-20" dirty="0">
                          <a:solidFill>
                            <a:srgbClr val="3C3C3B"/>
                          </a:solidFill>
                          <a:latin typeface="Microsoft Sans Serif"/>
                          <a:cs typeface="Microsoft Sans Serif"/>
                        </a:rPr>
                        <a:t>Evaluaciones</a:t>
                      </a:r>
                      <a:r>
                        <a:rPr sz="1000" spc="-15" dirty="0">
                          <a:solidFill>
                            <a:srgbClr val="3C3C3B"/>
                          </a:solidFill>
                          <a:latin typeface="Microsoft Sans Serif"/>
                          <a:cs typeface="Microsoft Sans Serif"/>
                        </a:rPr>
                        <a:t> </a:t>
                      </a:r>
                      <a:r>
                        <a:rPr sz="1000" spc="-5" dirty="0">
                          <a:solidFill>
                            <a:srgbClr val="3C3C3B"/>
                          </a:solidFill>
                          <a:latin typeface="Microsoft Sans Serif"/>
                          <a:cs typeface="Microsoft Sans Serif"/>
                        </a:rPr>
                        <a:t>no</a:t>
                      </a:r>
                      <a:endParaRPr sz="1000">
                        <a:latin typeface="Microsoft Sans Serif"/>
                        <a:cs typeface="Microsoft Sans Serif"/>
                      </a:endParaRPr>
                    </a:p>
                    <a:p>
                      <a:pPr marR="313690" algn="ctr">
                        <a:lnSpc>
                          <a:spcPct val="100000"/>
                        </a:lnSpc>
                        <a:spcBef>
                          <a:spcPts val="300"/>
                        </a:spcBef>
                      </a:pPr>
                      <a:r>
                        <a:rPr sz="1000" spc="-15" dirty="0">
                          <a:solidFill>
                            <a:srgbClr val="3C3C3B"/>
                          </a:solidFill>
                          <a:latin typeface="Microsoft Sans Serif"/>
                          <a:cs typeface="Microsoft Sans Serif"/>
                        </a:rPr>
                        <a:t>diversificadas.</a:t>
                      </a:r>
                      <a:endParaRPr sz="1000">
                        <a:latin typeface="Microsoft Sans Serif"/>
                        <a:cs typeface="Microsoft Sans Serif"/>
                      </a:endParaRPr>
                    </a:p>
                    <a:p>
                      <a:pPr marL="190500" marR="86995" indent="-139700">
                        <a:lnSpc>
                          <a:spcPct val="125000"/>
                        </a:lnSpc>
                        <a:spcBef>
                          <a:spcPts val="280"/>
                        </a:spcBef>
                        <a:buChar char="•"/>
                        <a:tabLst>
                          <a:tab pos="191135" algn="l"/>
                        </a:tabLst>
                      </a:pPr>
                      <a:r>
                        <a:rPr sz="1000" spc="-15" dirty="0">
                          <a:solidFill>
                            <a:srgbClr val="3C3C3B"/>
                          </a:solidFill>
                          <a:latin typeface="Microsoft Sans Serif"/>
                          <a:cs typeface="Microsoft Sans Serif"/>
                        </a:rPr>
                        <a:t>Organización </a:t>
                      </a:r>
                      <a:r>
                        <a:rPr sz="1000" spc="15" dirty="0">
                          <a:solidFill>
                            <a:srgbClr val="3C3C3B"/>
                          </a:solidFill>
                          <a:latin typeface="Microsoft Sans Serif"/>
                          <a:cs typeface="Microsoft Sans Serif"/>
                        </a:rPr>
                        <a:t>del  </a:t>
                      </a:r>
                      <a:r>
                        <a:rPr sz="1000" spc="-5" dirty="0">
                          <a:solidFill>
                            <a:srgbClr val="3C3C3B"/>
                          </a:solidFill>
                          <a:latin typeface="Microsoft Sans Serif"/>
                          <a:cs typeface="Microsoft Sans Serif"/>
                        </a:rPr>
                        <a:t>centro </a:t>
                      </a:r>
                      <a:r>
                        <a:rPr sz="1000" spc="-15" dirty="0">
                          <a:solidFill>
                            <a:srgbClr val="3C3C3B"/>
                          </a:solidFill>
                          <a:latin typeface="Microsoft Sans Serif"/>
                          <a:cs typeface="Microsoft Sans Serif"/>
                        </a:rPr>
                        <a:t>escolar </a:t>
                      </a:r>
                      <a:r>
                        <a:rPr sz="1000" spc="-5" dirty="0">
                          <a:solidFill>
                            <a:srgbClr val="3C3C3B"/>
                          </a:solidFill>
                          <a:latin typeface="Microsoft Sans Serif"/>
                          <a:cs typeface="Microsoft Sans Serif"/>
                        </a:rPr>
                        <a:t>que  </a:t>
                      </a:r>
                      <a:r>
                        <a:rPr sz="1000" spc="-15" dirty="0">
                          <a:solidFill>
                            <a:srgbClr val="3C3C3B"/>
                          </a:solidFill>
                          <a:latin typeface="Microsoft Sans Serif"/>
                          <a:cs typeface="Microsoft Sans Serif"/>
                        </a:rPr>
                        <a:t>favorece </a:t>
                      </a:r>
                      <a:r>
                        <a:rPr sz="1000" spc="10" dirty="0">
                          <a:solidFill>
                            <a:srgbClr val="3C3C3B"/>
                          </a:solidFill>
                          <a:latin typeface="Microsoft Sans Serif"/>
                          <a:cs typeface="Microsoft Sans Serif"/>
                        </a:rPr>
                        <a:t>la</a:t>
                      </a:r>
                      <a:r>
                        <a:rPr sz="1000" dirty="0">
                          <a:solidFill>
                            <a:srgbClr val="3C3C3B"/>
                          </a:solidFill>
                          <a:latin typeface="Microsoft Sans Serif"/>
                          <a:cs typeface="Microsoft Sans Serif"/>
                        </a:rPr>
                        <a:t> </a:t>
                      </a:r>
                      <a:r>
                        <a:rPr sz="1000" spc="-15" dirty="0">
                          <a:solidFill>
                            <a:srgbClr val="3C3C3B"/>
                          </a:solidFill>
                          <a:latin typeface="Microsoft Sans Serif"/>
                          <a:cs typeface="Microsoft Sans Serif"/>
                        </a:rPr>
                        <a:t>exclusión.</a:t>
                      </a:r>
                      <a:endParaRPr sz="1000">
                        <a:latin typeface="Microsoft Sans Serif"/>
                        <a:cs typeface="Microsoft Sans Serif"/>
                      </a:endParaRPr>
                    </a:p>
                    <a:p>
                      <a:pPr marL="190500" marR="158115" indent="-139700">
                        <a:lnSpc>
                          <a:spcPct val="125000"/>
                        </a:lnSpc>
                        <a:spcBef>
                          <a:spcPts val="285"/>
                        </a:spcBef>
                        <a:buChar char="•"/>
                        <a:tabLst>
                          <a:tab pos="191135" algn="l"/>
                        </a:tabLst>
                      </a:pPr>
                      <a:r>
                        <a:rPr sz="1000" spc="-25" dirty="0">
                          <a:solidFill>
                            <a:srgbClr val="3C3C3B"/>
                          </a:solidFill>
                          <a:latin typeface="Microsoft Sans Serif"/>
                          <a:cs typeface="Microsoft Sans Serif"/>
                        </a:rPr>
                        <a:t>Procesos </a:t>
                      </a:r>
                      <a:r>
                        <a:rPr sz="1000" spc="-10" dirty="0">
                          <a:solidFill>
                            <a:srgbClr val="3C3C3B"/>
                          </a:solidFill>
                          <a:latin typeface="Microsoft Sans Serif"/>
                          <a:cs typeface="Microsoft Sans Serif"/>
                        </a:rPr>
                        <a:t>de </a:t>
                      </a:r>
                      <a:r>
                        <a:rPr sz="1000" dirty="0">
                          <a:solidFill>
                            <a:srgbClr val="3C3C3B"/>
                          </a:solidFill>
                          <a:latin typeface="Microsoft Sans Serif"/>
                          <a:cs typeface="Microsoft Sans Serif"/>
                        </a:rPr>
                        <a:t>gestión  </a:t>
                      </a:r>
                      <a:r>
                        <a:rPr sz="1000" spc="-15" dirty="0">
                          <a:solidFill>
                            <a:srgbClr val="3C3C3B"/>
                          </a:solidFill>
                          <a:latin typeface="Microsoft Sans Serif"/>
                          <a:cs typeface="Microsoft Sans Serif"/>
                        </a:rPr>
                        <a:t>poco</a:t>
                      </a:r>
                      <a:r>
                        <a:rPr sz="1000" spc="5" dirty="0">
                          <a:solidFill>
                            <a:srgbClr val="3C3C3B"/>
                          </a:solidFill>
                          <a:latin typeface="Microsoft Sans Serif"/>
                          <a:cs typeface="Microsoft Sans Serif"/>
                        </a:rPr>
                        <a:t> </a:t>
                      </a:r>
                      <a:r>
                        <a:rPr sz="1000" spc="-10" dirty="0">
                          <a:solidFill>
                            <a:srgbClr val="3C3C3B"/>
                          </a:solidFill>
                          <a:latin typeface="Microsoft Sans Serif"/>
                          <a:cs typeface="Microsoft Sans Serif"/>
                        </a:rPr>
                        <a:t>incluyentes.</a:t>
                      </a:r>
                      <a:endParaRPr sz="1000">
                        <a:latin typeface="Microsoft Sans Serif"/>
                        <a:cs typeface="Microsoft Sans Serif"/>
                      </a:endParaRPr>
                    </a:p>
                    <a:p>
                      <a:pPr marL="190500" marR="298450" indent="-139700">
                        <a:lnSpc>
                          <a:spcPct val="125000"/>
                        </a:lnSpc>
                        <a:spcBef>
                          <a:spcPts val="280"/>
                        </a:spcBef>
                        <a:buChar char="•"/>
                        <a:tabLst>
                          <a:tab pos="191135" algn="l"/>
                        </a:tabLst>
                      </a:pPr>
                      <a:r>
                        <a:rPr sz="1000" spc="-5" dirty="0">
                          <a:solidFill>
                            <a:srgbClr val="3C3C3B"/>
                          </a:solidFill>
                          <a:latin typeface="Microsoft Sans Serif"/>
                          <a:cs typeface="Microsoft Sans Serif"/>
                        </a:rPr>
                        <a:t>Reglamentos</a:t>
                      </a:r>
                      <a:r>
                        <a:rPr sz="1000" spc="-65" dirty="0">
                          <a:solidFill>
                            <a:srgbClr val="3C3C3B"/>
                          </a:solidFill>
                          <a:latin typeface="Microsoft Sans Serif"/>
                          <a:cs typeface="Microsoft Sans Serif"/>
                        </a:rPr>
                        <a:t> </a:t>
                      </a:r>
                      <a:r>
                        <a:rPr sz="1000" spc="-5" dirty="0">
                          <a:solidFill>
                            <a:srgbClr val="3C3C3B"/>
                          </a:solidFill>
                          <a:latin typeface="Microsoft Sans Serif"/>
                          <a:cs typeface="Microsoft Sans Serif"/>
                        </a:rPr>
                        <a:t>que  no </a:t>
                      </a:r>
                      <a:r>
                        <a:rPr sz="1000" spc="-15" dirty="0">
                          <a:solidFill>
                            <a:srgbClr val="3C3C3B"/>
                          </a:solidFill>
                          <a:latin typeface="Microsoft Sans Serif"/>
                          <a:cs typeface="Microsoft Sans Serif"/>
                        </a:rPr>
                        <a:t>consideran </a:t>
                      </a:r>
                      <a:r>
                        <a:rPr sz="1000" spc="10" dirty="0">
                          <a:solidFill>
                            <a:srgbClr val="3C3C3B"/>
                          </a:solidFill>
                          <a:latin typeface="Microsoft Sans Serif"/>
                          <a:cs typeface="Microsoft Sans Serif"/>
                        </a:rPr>
                        <a:t>la  </a:t>
                      </a:r>
                      <a:r>
                        <a:rPr sz="1000" spc="-10" dirty="0">
                          <a:solidFill>
                            <a:srgbClr val="3C3C3B"/>
                          </a:solidFill>
                          <a:latin typeface="Microsoft Sans Serif"/>
                          <a:cs typeface="Microsoft Sans Serif"/>
                        </a:rPr>
                        <a:t>diversidad.</a:t>
                      </a:r>
                      <a:endParaRPr sz="1000">
                        <a:latin typeface="Microsoft Sans Serif"/>
                        <a:cs typeface="Microsoft Sans Serif"/>
                      </a:endParaRPr>
                    </a:p>
                  </a:txBody>
                  <a:tcPr marL="0" marR="0" marT="45719" marB="0">
                    <a:lnL w="3175">
                      <a:solidFill>
                        <a:srgbClr val="9F2241"/>
                      </a:solidFill>
                      <a:prstDash val="solid"/>
                    </a:lnL>
                    <a:lnR w="3175">
                      <a:solidFill>
                        <a:srgbClr val="9F2241"/>
                      </a:solidFill>
                      <a:prstDash val="solid"/>
                    </a:lnR>
                    <a:lnB w="19050">
                      <a:solidFill>
                        <a:srgbClr val="9F2241"/>
                      </a:solidFill>
                      <a:prstDash val="solid"/>
                    </a:lnB>
                  </a:tcPr>
                </a:tc>
                <a:tc>
                  <a:txBody>
                    <a:bodyPr/>
                    <a:lstStyle/>
                    <a:p>
                      <a:pPr marL="190500" marR="43180" indent="-139700">
                        <a:lnSpc>
                          <a:spcPct val="125000"/>
                        </a:lnSpc>
                        <a:spcBef>
                          <a:spcPts val="55"/>
                        </a:spcBef>
                        <a:buChar char="•"/>
                        <a:tabLst>
                          <a:tab pos="191135" algn="l"/>
                        </a:tabLst>
                      </a:pPr>
                      <a:r>
                        <a:rPr sz="1000" spc="-10" dirty="0">
                          <a:solidFill>
                            <a:srgbClr val="3C3C3B"/>
                          </a:solidFill>
                          <a:latin typeface="Microsoft Sans Serif"/>
                          <a:cs typeface="Microsoft Sans Serif"/>
                        </a:rPr>
                        <a:t>Falta de</a:t>
                      </a:r>
                      <a:r>
                        <a:rPr sz="1000" spc="-55" dirty="0">
                          <a:solidFill>
                            <a:srgbClr val="3C3C3B"/>
                          </a:solidFill>
                          <a:latin typeface="Microsoft Sans Serif"/>
                          <a:cs typeface="Microsoft Sans Serif"/>
                        </a:rPr>
                        <a:t> </a:t>
                      </a:r>
                      <a:r>
                        <a:rPr sz="1000" dirty="0">
                          <a:solidFill>
                            <a:srgbClr val="3C3C3B"/>
                          </a:solidFill>
                          <a:latin typeface="Microsoft Sans Serif"/>
                          <a:cs typeface="Microsoft Sans Serif"/>
                        </a:rPr>
                        <a:t>metodologías  </a:t>
                      </a:r>
                      <a:r>
                        <a:rPr sz="1000" spc="-10" dirty="0">
                          <a:solidFill>
                            <a:srgbClr val="3C3C3B"/>
                          </a:solidFill>
                          <a:latin typeface="Microsoft Sans Serif"/>
                          <a:cs typeface="Microsoft Sans Serif"/>
                        </a:rPr>
                        <a:t>didácticas  </a:t>
                      </a:r>
                      <a:r>
                        <a:rPr sz="1000" spc="-15" dirty="0">
                          <a:solidFill>
                            <a:srgbClr val="3C3C3B"/>
                          </a:solidFill>
                          <a:latin typeface="Microsoft Sans Serif"/>
                          <a:cs typeface="Microsoft Sans Serif"/>
                        </a:rPr>
                        <a:t>diversificadas.</a:t>
                      </a:r>
                      <a:endParaRPr sz="1000">
                        <a:latin typeface="Microsoft Sans Serif"/>
                        <a:cs typeface="Microsoft Sans Serif"/>
                      </a:endParaRPr>
                    </a:p>
                    <a:p>
                      <a:pPr marL="189865" indent="-139700">
                        <a:lnSpc>
                          <a:spcPct val="100000"/>
                        </a:lnSpc>
                        <a:spcBef>
                          <a:spcPts val="585"/>
                        </a:spcBef>
                        <a:buChar char="•"/>
                        <a:tabLst>
                          <a:tab pos="190500" algn="l"/>
                        </a:tabLst>
                      </a:pPr>
                      <a:r>
                        <a:rPr sz="1000" spc="-10" dirty="0">
                          <a:solidFill>
                            <a:srgbClr val="3C3C3B"/>
                          </a:solidFill>
                          <a:latin typeface="Microsoft Sans Serif"/>
                          <a:cs typeface="Microsoft Sans Serif"/>
                        </a:rPr>
                        <a:t>Ausencia de</a:t>
                      </a:r>
                      <a:r>
                        <a:rPr sz="1000" spc="25" dirty="0">
                          <a:solidFill>
                            <a:srgbClr val="3C3C3B"/>
                          </a:solidFill>
                          <a:latin typeface="Microsoft Sans Serif"/>
                          <a:cs typeface="Microsoft Sans Serif"/>
                        </a:rPr>
                        <a:t> </a:t>
                      </a:r>
                      <a:r>
                        <a:rPr sz="1000" spc="-15" dirty="0">
                          <a:solidFill>
                            <a:srgbClr val="3C3C3B"/>
                          </a:solidFill>
                          <a:latin typeface="Microsoft Sans Serif"/>
                          <a:cs typeface="Microsoft Sans Serif"/>
                        </a:rPr>
                        <a:t>una</a:t>
                      </a:r>
                      <a:endParaRPr sz="1000">
                        <a:latin typeface="Microsoft Sans Serif"/>
                        <a:cs typeface="Microsoft Sans Serif"/>
                      </a:endParaRPr>
                    </a:p>
                    <a:p>
                      <a:pPr marL="189865">
                        <a:lnSpc>
                          <a:spcPct val="100000"/>
                        </a:lnSpc>
                        <a:spcBef>
                          <a:spcPts val="300"/>
                        </a:spcBef>
                      </a:pPr>
                      <a:r>
                        <a:rPr sz="1000" spc="-25" dirty="0">
                          <a:solidFill>
                            <a:srgbClr val="3C3C3B"/>
                          </a:solidFill>
                          <a:latin typeface="Microsoft Sans Serif"/>
                          <a:cs typeface="Microsoft Sans Serif"/>
                        </a:rPr>
                        <a:t>enseñanza</a:t>
                      </a:r>
                      <a:r>
                        <a:rPr sz="1000" spc="5" dirty="0">
                          <a:solidFill>
                            <a:srgbClr val="3C3C3B"/>
                          </a:solidFill>
                          <a:latin typeface="Microsoft Sans Serif"/>
                          <a:cs typeface="Microsoft Sans Serif"/>
                        </a:rPr>
                        <a:t> flexible.</a:t>
                      </a:r>
                      <a:endParaRPr sz="1000">
                        <a:latin typeface="Microsoft Sans Serif"/>
                        <a:cs typeface="Microsoft Sans Serif"/>
                      </a:endParaRPr>
                    </a:p>
                    <a:p>
                      <a:pPr marL="189865" marR="176530" indent="-139700">
                        <a:lnSpc>
                          <a:spcPct val="125000"/>
                        </a:lnSpc>
                        <a:spcBef>
                          <a:spcPts val="284"/>
                        </a:spcBef>
                        <a:buChar char="•"/>
                        <a:tabLst>
                          <a:tab pos="190500" algn="l"/>
                        </a:tabLst>
                      </a:pPr>
                      <a:r>
                        <a:rPr sz="1000" spc="-10" dirty="0">
                          <a:solidFill>
                            <a:srgbClr val="3C3C3B"/>
                          </a:solidFill>
                          <a:latin typeface="Microsoft Sans Serif"/>
                          <a:cs typeface="Microsoft Sans Serif"/>
                        </a:rPr>
                        <a:t>Falta de vinculación  </a:t>
                      </a:r>
                      <a:r>
                        <a:rPr sz="1000" spc="-20" dirty="0">
                          <a:solidFill>
                            <a:srgbClr val="3C3C3B"/>
                          </a:solidFill>
                          <a:latin typeface="Microsoft Sans Serif"/>
                          <a:cs typeface="Microsoft Sans Serif"/>
                        </a:rPr>
                        <a:t>con </a:t>
                      </a:r>
                      <a:r>
                        <a:rPr sz="1000" spc="-10" dirty="0">
                          <a:solidFill>
                            <a:srgbClr val="3C3C3B"/>
                          </a:solidFill>
                          <a:latin typeface="Microsoft Sans Serif"/>
                          <a:cs typeface="Microsoft Sans Serif"/>
                        </a:rPr>
                        <a:t>especialistas o  </a:t>
                      </a:r>
                      <a:r>
                        <a:rPr sz="1000" spc="-5" dirty="0">
                          <a:solidFill>
                            <a:srgbClr val="3C3C3B"/>
                          </a:solidFill>
                          <a:latin typeface="Microsoft Sans Serif"/>
                          <a:cs typeface="Microsoft Sans Serif"/>
                        </a:rPr>
                        <a:t>tutores, </a:t>
                      </a:r>
                      <a:r>
                        <a:rPr sz="1000" dirty="0">
                          <a:solidFill>
                            <a:srgbClr val="3C3C3B"/>
                          </a:solidFill>
                          <a:latin typeface="Microsoft Sans Serif"/>
                          <a:cs typeface="Microsoft Sans Serif"/>
                        </a:rPr>
                        <a:t>familias </a:t>
                      </a:r>
                      <a:r>
                        <a:rPr sz="1000" spc="5" dirty="0">
                          <a:solidFill>
                            <a:srgbClr val="3C3C3B"/>
                          </a:solidFill>
                          <a:latin typeface="Microsoft Sans Serif"/>
                          <a:cs typeface="Microsoft Sans Serif"/>
                        </a:rPr>
                        <a:t>y  </a:t>
                      </a:r>
                      <a:r>
                        <a:rPr sz="1000" spc="-20" dirty="0">
                          <a:solidFill>
                            <a:srgbClr val="3C3C3B"/>
                          </a:solidFill>
                          <a:latin typeface="Microsoft Sans Serif"/>
                          <a:cs typeface="Microsoft Sans Serif"/>
                        </a:rPr>
                        <a:t>sociedad.</a:t>
                      </a:r>
                      <a:endParaRPr sz="1000">
                        <a:latin typeface="Microsoft Sans Serif"/>
                        <a:cs typeface="Microsoft Sans Serif"/>
                      </a:endParaRPr>
                    </a:p>
                    <a:p>
                      <a:pPr marL="189865" marR="176530" indent="-139700">
                        <a:lnSpc>
                          <a:spcPct val="125000"/>
                        </a:lnSpc>
                        <a:spcBef>
                          <a:spcPts val="280"/>
                        </a:spcBef>
                        <a:buChar char="•"/>
                        <a:tabLst>
                          <a:tab pos="190500" algn="l"/>
                        </a:tabLst>
                      </a:pPr>
                      <a:r>
                        <a:rPr sz="1000" dirty="0">
                          <a:solidFill>
                            <a:srgbClr val="3C3C3B"/>
                          </a:solidFill>
                          <a:latin typeface="Microsoft Sans Serif"/>
                          <a:cs typeface="Microsoft Sans Serif"/>
                        </a:rPr>
                        <a:t>No </a:t>
                      </a:r>
                      <a:r>
                        <a:rPr sz="1000" spc="-30" dirty="0">
                          <a:solidFill>
                            <a:srgbClr val="3C3C3B"/>
                          </a:solidFill>
                          <a:latin typeface="Microsoft Sans Serif"/>
                          <a:cs typeface="Microsoft Sans Serif"/>
                        </a:rPr>
                        <a:t>se </a:t>
                      </a:r>
                      <a:r>
                        <a:rPr sz="1000" spc="-5" dirty="0">
                          <a:solidFill>
                            <a:srgbClr val="3C3C3B"/>
                          </a:solidFill>
                          <a:latin typeface="Microsoft Sans Serif"/>
                          <a:cs typeface="Microsoft Sans Serif"/>
                        </a:rPr>
                        <a:t>promueve </a:t>
                      </a:r>
                      <a:r>
                        <a:rPr sz="1000" spc="10" dirty="0">
                          <a:solidFill>
                            <a:srgbClr val="3C3C3B"/>
                          </a:solidFill>
                          <a:latin typeface="Microsoft Sans Serif"/>
                          <a:cs typeface="Microsoft Sans Serif"/>
                        </a:rPr>
                        <a:t>el  </a:t>
                      </a:r>
                      <a:r>
                        <a:rPr sz="1000" spc="-5" dirty="0">
                          <a:solidFill>
                            <a:srgbClr val="3C3C3B"/>
                          </a:solidFill>
                          <a:latin typeface="Microsoft Sans Serif"/>
                          <a:cs typeface="Microsoft Sans Serif"/>
                        </a:rPr>
                        <a:t>trabajo colaborativo  </a:t>
                      </a:r>
                      <a:r>
                        <a:rPr sz="1000" spc="5" dirty="0">
                          <a:solidFill>
                            <a:srgbClr val="3C3C3B"/>
                          </a:solidFill>
                          <a:latin typeface="Microsoft Sans Serif"/>
                          <a:cs typeface="Microsoft Sans Serif"/>
                        </a:rPr>
                        <a:t>dentro </a:t>
                      </a:r>
                      <a:r>
                        <a:rPr sz="1000" spc="15" dirty="0">
                          <a:solidFill>
                            <a:srgbClr val="3C3C3B"/>
                          </a:solidFill>
                          <a:latin typeface="Microsoft Sans Serif"/>
                          <a:cs typeface="Microsoft Sans Serif"/>
                        </a:rPr>
                        <a:t>del </a:t>
                      </a:r>
                      <a:r>
                        <a:rPr sz="1000" spc="-15" dirty="0">
                          <a:solidFill>
                            <a:srgbClr val="3C3C3B"/>
                          </a:solidFill>
                          <a:latin typeface="Microsoft Sans Serif"/>
                          <a:cs typeface="Microsoft Sans Serif"/>
                        </a:rPr>
                        <a:t>aula,  </a:t>
                      </a:r>
                      <a:r>
                        <a:rPr sz="1000" spc="-5" dirty="0">
                          <a:solidFill>
                            <a:srgbClr val="3C3C3B"/>
                          </a:solidFill>
                          <a:latin typeface="Microsoft Sans Serif"/>
                          <a:cs typeface="Microsoft Sans Serif"/>
                        </a:rPr>
                        <a:t>incluso </a:t>
                      </a:r>
                      <a:r>
                        <a:rPr sz="1000" spc="-10" dirty="0">
                          <a:solidFill>
                            <a:srgbClr val="3C3C3B"/>
                          </a:solidFill>
                          <a:latin typeface="Microsoft Sans Serif"/>
                          <a:cs typeface="Microsoft Sans Serif"/>
                        </a:rPr>
                        <a:t>desde </a:t>
                      </a:r>
                      <a:r>
                        <a:rPr sz="1000" spc="10" dirty="0">
                          <a:solidFill>
                            <a:srgbClr val="3C3C3B"/>
                          </a:solidFill>
                          <a:latin typeface="Microsoft Sans Serif"/>
                          <a:cs typeface="Microsoft Sans Serif"/>
                        </a:rPr>
                        <a:t>la  </a:t>
                      </a:r>
                      <a:r>
                        <a:rPr sz="1000" spc="-15" dirty="0">
                          <a:solidFill>
                            <a:srgbClr val="3C3C3B"/>
                          </a:solidFill>
                          <a:latin typeface="Microsoft Sans Serif"/>
                          <a:cs typeface="Microsoft Sans Serif"/>
                        </a:rPr>
                        <a:t>organización </a:t>
                      </a:r>
                      <a:r>
                        <a:rPr sz="1000" spc="15" dirty="0">
                          <a:solidFill>
                            <a:srgbClr val="3C3C3B"/>
                          </a:solidFill>
                          <a:latin typeface="Microsoft Sans Serif"/>
                          <a:cs typeface="Microsoft Sans Serif"/>
                        </a:rPr>
                        <a:t>del  </a:t>
                      </a:r>
                      <a:r>
                        <a:rPr sz="1000" dirty="0">
                          <a:solidFill>
                            <a:srgbClr val="3C3C3B"/>
                          </a:solidFill>
                          <a:latin typeface="Microsoft Sans Serif"/>
                          <a:cs typeface="Microsoft Sans Serif"/>
                        </a:rPr>
                        <a:t>mobiliario</a:t>
                      </a:r>
                      <a:r>
                        <a:rPr sz="1000" spc="-5" dirty="0">
                          <a:solidFill>
                            <a:srgbClr val="3C3C3B"/>
                          </a:solidFill>
                          <a:latin typeface="Microsoft Sans Serif"/>
                          <a:cs typeface="Microsoft Sans Serif"/>
                        </a:rPr>
                        <a:t> </a:t>
                      </a:r>
                      <a:r>
                        <a:rPr sz="1000" spc="-20" dirty="0">
                          <a:solidFill>
                            <a:srgbClr val="3C3C3B"/>
                          </a:solidFill>
                          <a:latin typeface="Microsoft Sans Serif"/>
                          <a:cs typeface="Microsoft Sans Serif"/>
                        </a:rPr>
                        <a:t>escolar.</a:t>
                      </a:r>
                      <a:endParaRPr sz="1000">
                        <a:latin typeface="Microsoft Sans Serif"/>
                        <a:cs typeface="Microsoft Sans Serif"/>
                      </a:endParaRPr>
                    </a:p>
                  </a:txBody>
                  <a:tcPr marL="0" marR="0" marT="6985" marB="0">
                    <a:lnL w="3175">
                      <a:solidFill>
                        <a:srgbClr val="9F2241"/>
                      </a:solidFill>
                      <a:prstDash val="solid"/>
                    </a:lnL>
                    <a:lnR w="3175">
                      <a:solidFill>
                        <a:srgbClr val="9F2241"/>
                      </a:solidFill>
                      <a:prstDash val="solid"/>
                    </a:lnR>
                    <a:lnB w="19050">
                      <a:solidFill>
                        <a:srgbClr val="9F2241"/>
                      </a:solidFill>
                      <a:prstDash val="solid"/>
                    </a:lnB>
                  </a:tcPr>
                </a:tc>
                <a:tc>
                  <a:txBody>
                    <a:bodyPr/>
                    <a:lstStyle/>
                    <a:p>
                      <a:pPr marL="189865" marR="424815" indent="-139700">
                        <a:lnSpc>
                          <a:spcPct val="125000"/>
                        </a:lnSpc>
                        <a:spcBef>
                          <a:spcPts val="55"/>
                        </a:spcBef>
                        <a:buChar char="•"/>
                        <a:tabLst>
                          <a:tab pos="190500" algn="l"/>
                        </a:tabLst>
                      </a:pPr>
                      <a:r>
                        <a:rPr sz="1000" spc="-15" dirty="0">
                          <a:solidFill>
                            <a:srgbClr val="3C3C3B"/>
                          </a:solidFill>
                          <a:latin typeface="Microsoft Sans Serif"/>
                          <a:cs typeface="Microsoft Sans Serif"/>
                        </a:rPr>
                        <a:t>Segregación</a:t>
                      </a:r>
                      <a:r>
                        <a:rPr sz="1000" spc="-60" dirty="0">
                          <a:solidFill>
                            <a:srgbClr val="3C3C3B"/>
                          </a:solidFill>
                          <a:latin typeface="Microsoft Sans Serif"/>
                          <a:cs typeface="Microsoft Sans Serif"/>
                        </a:rPr>
                        <a:t> </a:t>
                      </a:r>
                      <a:r>
                        <a:rPr sz="1000" spc="-10" dirty="0">
                          <a:solidFill>
                            <a:srgbClr val="3C3C3B"/>
                          </a:solidFill>
                          <a:latin typeface="Microsoft Sans Serif"/>
                          <a:cs typeface="Microsoft Sans Serif"/>
                        </a:rPr>
                        <a:t>de  estudiantes.</a:t>
                      </a:r>
                      <a:endParaRPr sz="1000">
                        <a:latin typeface="Microsoft Sans Serif"/>
                        <a:cs typeface="Microsoft Sans Serif"/>
                      </a:endParaRPr>
                    </a:p>
                    <a:p>
                      <a:pPr marL="189865" marR="436245" indent="-139700">
                        <a:lnSpc>
                          <a:spcPct val="125000"/>
                        </a:lnSpc>
                        <a:spcBef>
                          <a:spcPts val="285"/>
                        </a:spcBef>
                        <a:buChar char="•"/>
                        <a:tabLst>
                          <a:tab pos="190500" algn="l"/>
                        </a:tabLst>
                      </a:pPr>
                      <a:r>
                        <a:rPr sz="1000" spc="-20" dirty="0">
                          <a:solidFill>
                            <a:srgbClr val="3C3C3B"/>
                          </a:solidFill>
                          <a:latin typeface="Microsoft Sans Serif"/>
                          <a:cs typeface="Microsoft Sans Serif"/>
                        </a:rPr>
                        <a:t>Prejuicios </a:t>
                      </a:r>
                      <a:r>
                        <a:rPr sz="1000" spc="-25" dirty="0">
                          <a:solidFill>
                            <a:srgbClr val="3C3C3B"/>
                          </a:solidFill>
                          <a:latin typeface="Microsoft Sans Serif"/>
                          <a:cs typeface="Microsoft Sans Serif"/>
                        </a:rPr>
                        <a:t>hacia  </a:t>
                      </a:r>
                      <a:r>
                        <a:rPr sz="1000" spc="-5" dirty="0">
                          <a:solidFill>
                            <a:srgbClr val="3C3C3B"/>
                          </a:solidFill>
                          <a:latin typeface="Microsoft Sans Serif"/>
                          <a:cs typeface="Microsoft Sans Serif"/>
                        </a:rPr>
                        <a:t>determinados  </a:t>
                      </a:r>
                      <a:r>
                        <a:rPr sz="1000" spc="-10" dirty="0">
                          <a:solidFill>
                            <a:srgbClr val="3C3C3B"/>
                          </a:solidFill>
                          <a:latin typeface="Microsoft Sans Serif"/>
                          <a:cs typeface="Microsoft Sans Serif"/>
                        </a:rPr>
                        <a:t>estudiantes.</a:t>
                      </a:r>
                      <a:endParaRPr sz="1000">
                        <a:latin typeface="Microsoft Sans Serif"/>
                        <a:cs typeface="Microsoft Sans Serif"/>
                      </a:endParaRPr>
                    </a:p>
                    <a:p>
                      <a:pPr marL="189865" indent="-140335">
                        <a:lnSpc>
                          <a:spcPct val="100000"/>
                        </a:lnSpc>
                        <a:spcBef>
                          <a:spcPts val="580"/>
                        </a:spcBef>
                        <a:buChar char="•"/>
                        <a:tabLst>
                          <a:tab pos="190500" algn="l"/>
                        </a:tabLst>
                      </a:pPr>
                      <a:r>
                        <a:rPr sz="1000" spc="-15" dirty="0">
                          <a:solidFill>
                            <a:srgbClr val="3C3C3B"/>
                          </a:solidFill>
                          <a:latin typeface="Microsoft Sans Serif"/>
                          <a:cs typeface="Microsoft Sans Serif"/>
                        </a:rPr>
                        <a:t>Estereotipos.</a:t>
                      </a:r>
                      <a:endParaRPr sz="1000">
                        <a:latin typeface="Microsoft Sans Serif"/>
                        <a:cs typeface="Microsoft Sans Serif"/>
                      </a:endParaRPr>
                    </a:p>
                    <a:p>
                      <a:pPr marL="189865" marR="118110" indent="-139700">
                        <a:lnSpc>
                          <a:spcPct val="125000"/>
                        </a:lnSpc>
                        <a:spcBef>
                          <a:spcPts val="285"/>
                        </a:spcBef>
                        <a:buChar char="•"/>
                        <a:tabLst>
                          <a:tab pos="190500" algn="l"/>
                        </a:tabLst>
                      </a:pPr>
                      <a:r>
                        <a:rPr sz="1000" spc="-10" dirty="0">
                          <a:solidFill>
                            <a:srgbClr val="3C3C3B"/>
                          </a:solidFill>
                          <a:latin typeface="Microsoft Sans Serif"/>
                          <a:cs typeface="Microsoft Sans Serif"/>
                        </a:rPr>
                        <a:t>Sobreprotección  </a:t>
                      </a:r>
                      <a:r>
                        <a:rPr sz="1000" dirty="0">
                          <a:solidFill>
                            <a:srgbClr val="3C3C3B"/>
                          </a:solidFill>
                          <a:latin typeface="Microsoft Sans Serif"/>
                          <a:cs typeface="Microsoft Sans Serif"/>
                        </a:rPr>
                        <a:t>debido </a:t>
                      </a:r>
                      <a:r>
                        <a:rPr sz="1000" spc="-35" dirty="0">
                          <a:solidFill>
                            <a:srgbClr val="3C3C3B"/>
                          </a:solidFill>
                          <a:latin typeface="Microsoft Sans Serif"/>
                          <a:cs typeface="Microsoft Sans Serif"/>
                        </a:rPr>
                        <a:t>a </a:t>
                      </a:r>
                      <a:r>
                        <a:rPr sz="1000" spc="-15" dirty="0">
                          <a:solidFill>
                            <a:srgbClr val="3C3C3B"/>
                          </a:solidFill>
                          <a:latin typeface="Microsoft Sans Serif"/>
                          <a:cs typeface="Microsoft Sans Serif"/>
                        </a:rPr>
                        <a:t>condiciones  </a:t>
                      </a:r>
                      <a:r>
                        <a:rPr sz="1000" spc="-5" dirty="0">
                          <a:solidFill>
                            <a:srgbClr val="3C3C3B"/>
                          </a:solidFill>
                          <a:latin typeface="Microsoft Sans Serif"/>
                          <a:cs typeface="Microsoft Sans Serif"/>
                        </a:rPr>
                        <a:t>propias </a:t>
                      </a:r>
                      <a:r>
                        <a:rPr sz="1000" spc="-10" dirty="0">
                          <a:solidFill>
                            <a:srgbClr val="3C3C3B"/>
                          </a:solidFill>
                          <a:latin typeface="Microsoft Sans Serif"/>
                          <a:cs typeface="Microsoft Sans Serif"/>
                        </a:rPr>
                        <a:t>de  estudiantes.</a:t>
                      </a:r>
                      <a:endParaRPr sz="1000">
                        <a:latin typeface="Microsoft Sans Serif"/>
                        <a:cs typeface="Microsoft Sans Serif"/>
                      </a:endParaRPr>
                    </a:p>
                    <a:p>
                      <a:pPr marL="189865" marR="541655" indent="-139700">
                        <a:lnSpc>
                          <a:spcPct val="125000"/>
                        </a:lnSpc>
                        <a:spcBef>
                          <a:spcPts val="284"/>
                        </a:spcBef>
                        <a:buChar char="•"/>
                        <a:tabLst>
                          <a:tab pos="190500" algn="l"/>
                        </a:tabLst>
                      </a:pPr>
                      <a:r>
                        <a:rPr sz="1000" spc="-15" dirty="0">
                          <a:solidFill>
                            <a:srgbClr val="3C3C3B"/>
                          </a:solidFill>
                          <a:latin typeface="Microsoft Sans Serif"/>
                          <a:cs typeface="Microsoft Sans Serif"/>
                        </a:rPr>
                        <a:t>Exclusión</a:t>
                      </a:r>
                      <a:r>
                        <a:rPr sz="1000" spc="-45" dirty="0">
                          <a:solidFill>
                            <a:srgbClr val="3C3C3B"/>
                          </a:solidFill>
                          <a:latin typeface="Microsoft Sans Serif"/>
                          <a:cs typeface="Microsoft Sans Serif"/>
                        </a:rPr>
                        <a:t> </a:t>
                      </a:r>
                      <a:r>
                        <a:rPr sz="1000" spc="5" dirty="0">
                          <a:solidFill>
                            <a:srgbClr val="3C3C3B"/>
                          </a:solidFill>
                          <a:latin typeface="Microsoft Sans Serif"/>
                          <a:cs typeface="Microsoft Sans Serif"/>
                        </a:rPr>
                        <a:t>por  </a:t>
                      </a:r>
                      <a:r>
                        <a:rPr sz="1000" spc="-10" dirty="0">
                          <a:solidFill>
                            <a:srgbClr val="3C3C3B"/>
                          </a:solidFill>
                          <a:latin typeface="Microsoft Sans Serif"/>
                          <a:cs typeface="Microsoft Sans Serif"/>
                        </a:rPr>
                        <a:t>rendimiento.</a:t>
                      </a:r>
                      <a:endParaRPr sz="1000">
                        <a:latin typeface="Microsoft Sans Serif"/>
                        <a:cs typeface="Microsoft Sans Serif"/>
                      </a:endParaRPr>
                    </a:p>
                  </a:txBody>
                  <a:tcPr marL="0" marR="0" marT="6985" marB="0">
                    <a:lnL w="3175">
                      <a:solidFill>
                        <a:srgbClr val="9F2241"/>
                      </a:solidFill>
                      <a:prstDash val="solid"/>
                    </a:lnL>
                    <a:lnB w="19050">
                      <a:solidFill>
                        <a:srgbClr val="9F2241"/>
                      </a:solidFill>
                      <a:prstDash val="solid"/>
                    </a:lnB>
                  </a:tcPr>
                </a:tc>
                <a:extLst>
                  <a:ext uri="{0D108BD9-81ED-4DB2-BD59-A6C34878D82A}">
                    <a16:rowId xmlns:a16="http://schemas.microsoft.com/office/drawing/2014/main" val="10001"/>
                  </a:ext>
                </a:extLst>
              </a:tr>
            </a:tbl>
          </a:graphicData>
        </a:graphic>
      </p:graphicFrame>
      <p:sp>
        <p:nvSpPr>
          <p:cNvPr id="4" name="object 4"/>
          <p:cNvSpPr txBox="1"/>
          <p:nvPr/>
        </p:nvSpPr>
        <p:spPr>
          <a:xfrm>
            <a:off x="887299" y="7393916"/>
            <a:ext cx="5012690" cy="1812925"/>
          </a:xfrm>
          <a:prstGeom prst="rect">
            <a:avLst/>
          </a:prstGeom>
        </p:spPr>
        <p:txBody>
          <a:bodyPr vert="horz" wrap="square" lIns="0" tIns="12700" rIns="0" bIns="0" rtlCol="0">
            <a:spAutoFit/>
          </a:bodyPr>
          <a:lstStyle/>
          <a:p>
            <a:pPr marL="12700" marR="5080" indent="253365" algn="just">
              <a:lnSpc>
                <a:spcPct val="113700"/>
              </a:lnSpc>
              <a:spcBef>
                <a:spcPts val="100"/>
              </a:spcBef>
            </a:pPr>
            <a:r>
              <a:rPr sz="1100" spc="135" dirty="0">
                <a:latin typeface="Calibri"/>
                <a:cs typeface="Calibri"/>
              </a:rPr>
              <a:t>El </a:t>
            </a:r>
            <a:r>
              <a:rPr sz="1100" spc="160" dirty="0">
                <a:latin typeface="Calibri"/>
                <a:cs typeface="Calibri"/>
              </a:rPr>
              <a:t>Plan de </a:t>
            </a:r>
            <a:r>
              <a:rPr sz="1100" spc="150" dirty="0">
                <a:latin typeface="Calibri"/>
                <a:cs typeface="Calibri"/>
              </a:rPr>
              <a:t>Estudio </a:t>
            </a:r>
            <a:r>
              <a:rPr sz="1100" spc="114" dirty="0">
                <a:latin typeface="Calibri"/>
                <a:cs typeface="Calibri"/>
              </a:rPr>
              <a:t>2022 </a:t>
            </a:r>
            <a:r>
              <a:rPr sz="1100" spc="140" dirty="0">
                <a:latin typeface="Calibri"/>
                <a:cs typeface="Calibri"/>
              </a:rPr>
              <a:t>establece </a:t>
            </a:r>
            <a:r>
              <a:rPr sz="1100" spc="170" dirty="0">
                <a:latin typeface="Calibri"/>
                <a:cs typeface="Calibri"/>
              </a:rPr>
              <a:t>que </a:t>
            </a:r>
            <a:r>
              <a:rPr sz="1100" spc="80" dirty="0">
                <a:latin typeface="Calibri"/>
                <a:cs typeface="Calibri"/>
              </a:rPr>
              <a:t>“[en]</a:t>
            </a:r>
            <a:r>
              <a:rPr sz="1100" spc="405" dirty="0">
                <a:latin typeface="Calibri"/>
                <a:cs typeface="Calibri"/>
              </a:rPr>
              <a:t> </a:t>
            </a:r>
            <a:r>
              <a:rPr sz="1100" spc="100" dirty="0">
                <a:latin typeface="Calibri"/>
                <a:cs typeface="Calibri"/>
              </a:rPr>
              <a:t>la </a:t>
            </a:r>
            <a:r>
              <a:rPr sz="1100" spc="165" dirty="0">
                <a:latin typeface="Calibri"/>
                <a:cs typeface="Calibri"/>
              </a:rPr>
              <a:t>educación  </a:t>
            </a:r>
            <a:r>
              <a:rPr sz="1100" spc="110" dirty="0">
                <a:latin typeface="Calibri"/>
                <a:cs typeface="Calibri"/>
              </a:rPr>
              <a:t>preescolar, </a:t>
            </a:r>
            <a:r>
              <a:rPr sz="1100" spc="130" dirty="0">
                <a:latin typeface="Calibri"/>
                <a:cs typeface="Calibri"/>
              </a:rPr>
              <a:t>primaria </a:t>
            </a:r>
            <a:r>
              <a:rPr sz="1100" spc="95" dirty="0">
                <a:latin typeface="Calibri"/>
                <a:cs typeface="Calibri"/>
              </a:rPr>
              <a:t>y </a:t>
            </a:r>
            <a:r>
              <a:rPr sz="1100" spc="140" dirty="0">
                <a:latin typeface="Calibri"/>
                <a:cs typeface="Calibri"/>
              </a:rPr>
              <a:t>secundaria </a:t>
            </a:r>
            <a:r>
              <a:rPr sz="1100" spc="120" dirty="0">
                <a:latin typeface="Calibri"/>
                <a:cs typeface="Calibri"/>
              </a:rPr>
              <a:t>se </a:t>
            </a:r>
            <a:r>
              <a:rPr sz="1100" spc="140" dirty="0">
                <a:latin typeface="Calibri"/>
                <a:cs typeface="Calibri"/>
              </a:rPr>
              <a:t>reconoce </a:t>
            </a:r>
            <a:r>
              <a:rPr sz="1100" spc="180" dirty="0">
                <a:latin typeface="Calibri"/>
                <a:cs typeface="Calibri"/>
              </a:rPr>
              <a:t>como </a:t>
            </a:r>
            <a:r>
              <a:rPr sz="1100" spc="125" dirty="0">
                <a:latin typeface="Calibri"/>
                <a:cs typeface="Calibri"/>
              </a:rPr>
              <a:t>principio </a:t>
            </a:r>
            <a:r>
              <a:rPr sz="1100" spc="165" dirty="0">
                <a:latin typeface="Calibri"/>
                <a:cs typeface="Calibri"/>
              </a:rPr>
              <a:t>de  </a:t>
            </a:r>
            <a:r>
              <a:rPr sz="1100" spc="114" dirty="0">
                <a:latin typeface="Calibri"/>
                <a:cs typeface="Calibri"/>
              </a:rPr>
              <a:t>inclusión</a:t>
            </a:r>
            <a:r>
              <a:rPr sz="1100" spc="80" dirty="0">
                <a:latin typeface="Calibri"/>
                <a:cs typeface="Calibri"/>
              </a:rPr>
              <a:t> </a:t>
            </a:r>
            <a:r>
              <a:rPr sz="1100" spc="140" dirty="0">
                <a:latin typeface="Calibri"/>
                <a:cs typeface="Calibri"/>
              </a:rPr>
              <a:t>fundamental</a:t>
            </a:r>
            <a:r>
              <a:rPr sz="1100" spc="85" dirty="0">
                <a:latin typeface="Calibri"/>
                <a:cs typeface="Calibri"/>
              </a:rPr>
              <a:t> </a:t>
            </a:r>
            <a:r>
              <a:rPr sz="1100" spc="155" dirty="0">
                <a:latin typeface="Calibri"/>
                <a:cs typeface="Calibri"/>
              </a:rPr>
              <a:t>una</a:t>
            </a:r>
            <a:r>
              <a:rPr sz="1100" spc="80" dirty="0">
                <a:latin typeface="Calibri"/>
                <a:cs typeface="Calibri"/>
              </a:rPr>
              <a:t> </a:t>
            </a:r>
            <a:r>
              <a:rPr sz="1100" spc="140" dirty="0">
                <a:latin typeface="Calibri"/>
                <a:cs typeface="Calibri"/>
              </a:rPr>
              <a:t>educación</a:t>
            </a:r>
            <a:r>
              <a:rPr sz="1100" spc="85" dirty="0">
                <a:latin typeface="Calibri"/>
                <a:cs typeface="Calibri"/>
              </a:rPr>
              <a:t> </a:t>
            </a:r>
            <a:r>
              <a:rPr sz="1100" spc="120" dirty="0">
                <a:latin typeface="Calibri"/>
                <a:cs typeface="Calibri"/>
              </a:rPr>
              <a:t>para</a:t>
            </a:r>
            <a:r>
              <a:rPr sz="1100" spc="85" dirty="0">
                <a:latin typeface="Calibri"/>
                <a:cs typeface="Calibri"/>
              </a:rPr>
              <a:t> la</a:t>
            </a:r>
            <a:r>
              <a:rPr sz="1100" spc="80" dirty="0">
                <a:latin typeface="Calibri"/>
                <a:cs typeface="Calibri"/>
              </a:rPr>
              <a:t> </a:t>
            </a:r>
            <a:r>
              <a:rPr sz="1100" spc="140" dirty="0">
                <a:latin typeface="Calibri"/>
                <a:cs typeface="Calibri"/>
              </a:rPr>
              <a:t>igualdad</a:t>
            </a:r>
            <a:r>
              <a:rPr sz="1100" spc="85" dirty="0">
                <a:latin typeface="Calibri"/>
                <a:cs typeface="Calibri"/>
              </a:rPr>
              <a:t> </a:t>
            </a:r>
            <a:r>
              <a:rPr sz="1100" spc="95" dirty="0">
                <a:latin typeface="Calibri"/>
                <a:cs typeface="Calibri"/>
              </a:rPr>
              <a:t>y</a:t>
            </a:r>
            <a:r>
              <a:rPr sz="1100" spc="80" dirty="0">
                <a:latin typeface="Calibri"/>
                <a:cs typeface="Calibri"/>
              </a:rPr>
              <a:t> </a:t>
            </a:r>
            <a:r>
              <a:rPr sz="1100" spc="85" dirty="0">
                <a:latin typeface="Calibri"/>
                <a:cs typeface="Calibri"/>
              </a:rPr>
              <a:t>la </a:t>
            </a:r>
            <a:r>
              <a:rPr sz="1100" spc="114" dirty="0">
                <a:latin typeface="Calibri"/>
                <a:cs typeface="Calibri"/>
              </a:rPr>
              <a:t>diversidad  </a:t>
            </a:r>
            <a:r>
              <a:rPr sz="1100" spc="120" dirty="0">
                <a:latin typeface="Calibri"/>
                <a:cs typeface="Calibri"/>
              </a:rPr>
              <a:t>dentro </a:t>
            </a:r>
            <a:r>
              <a:rPr sz="1100" spc="114" dirty="0">
                <a:latin typeface="Calibri"/>
                <a:cs typeface="Calibri"/>
              </a:rPr>
              <a:t>del </a:t>
            </a:r>
            <a:r>
              <a:rPr sz="1100" spc="135" dirty="0">
                <a:latin typeface="Calibri"/>
                <a:cs typeface="Calibri"/>
              </a:rPr>
              <a:t>Sistema </a:t>
            </a:r>
            <a:r>
              <a:rPr sz="1100" spc="130" dirty="0">
                <a:latin typeface="Calibri"/>
                <a:cs typeface="Calibri"/>
              </a:rPr>
              <a:t>Educativo </a:t>
            </a:r>
            <a:r>
              <a:rPr sz="1100" spc="125" dirty="0">
                <a:latin typeface="Calibri"/>
                <a:cs typeface="Calibri"/>
              </a:rPr>
              <a:t>Nacional </a:t>
            </a:r>
            <a:r>
              <a:rPr sz="1100" spc="145" dirty="0">
                <a:latin typeface="Calibri"/>
                <a:cs typeface="Calibri"/>
              </a:rPr>
              <a:t>en </a:t>
            </a:r>
            <a:r>
              <a:rPr sz="1100" spc="130" dirty="0">
                <a:latin typeface="Calibri"/>
                <a:cs typeface="Calibri"/>
              </a:rPr>
              <a:t>sus </a:t>
            </a:r>
            <a:r>
              <a:rPr sz="1100" spc="110" dirty="0">
                <a:latin typeface="Calibri"/>
                <a:cs typeface="Calibri"/>
              </a:rPr>
              <a:t>distintas </a:t>
            </a:r>
            <a:r>
              <a:rPr sz="1100" spc="125" dirty="0">
                <a:latin typeface="Calibri"/>
                <a:cs typeface="Calibri"/>
              </a:rPr>
              <a:t>modalidades”  </a:t>
            </a:r>
            <a:r>
              <a:rPr sz="1100" spc="70" dirty="0">
                <a:latin typeface="Calibri"/>
                <a:cs typeface="Calibri"/>
              </a:rPr>
              <a:t>(</a:t>
            </a:r>
            <a:r>
              <a:rPr sz="1100" i="1" spc="70" dirty="0">
                <a:latin typeface="Century Gothic"/>
                <a:cs typeface="Century Gothic"/>
              </a:rPr>
              <a:t>Plan </a:t>
            </a:r>
            <a:r>
              <a:rPr sz="1100" i="1" spc="-25" dirty="0">
                <a:latin typeface="Century Gothic"/>
                <a:cs typeface="Century Gothic"/>
              </a:rPr>
              <a:t>de </a:t>
            </a:r>
            <a:r>
              <a:rPr sz="1100" i="1" spc="70" dirty="0">
                <a:latin typeface="Century Gothic"/>
                <a:cs typeface="Century Gothic"/>
              </a:rPr>
              <a:t>Estudio </a:t>
            </a:r>
            <a:r>
              <a:rPr sz="1100" i="1" spc="25" dirty="0">
                <a:latin typeface="Century Gothic"/>
                <a:cs typeface="Century Gothic"/>
              </a:rPr>
              <a:t>para </a:t>
            </a:r>
            <a:r>
              <a:rPr sz="1100" i="1" spc="40" dirty="0">
                <a:latin typeface="Century Gothic"/>
                <a:cs typeface="Century Gothic"/>
              </a:rPr>
              <a:t>la </a:t>
            </a:r>
            <a:r>
              <a:rPr sz="1100" i="1" dirty="0">
                <a:latin typeface="Century Gothic"/>
                <a:cs typeface="Century Gothic"/>
              </a:rPr>
              <a:t>educación </a:t>
            </a:r>
            <a:r>
              <a:rPr sz="1100" i="1" spc="15" dirty="0">
                <a:latin typeface="Century Gothic"/>
                <a:cs typeface="Century Gothic"/>
              </a:rPr>
              <a:t>preescolar, </a:t>
            </a:r>
            <a:r>
              <a:rPr sz="1100" i="1" spc="65" dirty="0">
                <a:latin typeface="Century Gothic"/>
                <a:cs typeface="Century Gothic"/>
              </a:rPr>
              <a:t>primaria</a:t>
            </a:r>
            <a:r>
              <a:rPr sz="1100" i="1" spc="-185" dirty="0">
                <a:latin typeface="Century Gothic"/>
                <a:cs typeface="Century Gothic"/>
              </a:rPr>
              <a:t> </a:t>
            </a:r>
            <a:r>
              <a:rPr sz="1100" i="1" spc="5" dirty="0">
                <a:latin typeface="Century Gothic"/>
                <a:cs typeface="Century Gothic"/>
              </a:rPr>
              <a:t>y </a:t>
            </a:r>
            <a:r>
              <a:rPr sz="1100" i="1" spc="35" dirty="0">
                <a:latin typeface="Century Gothic"/>
                <a:cs typeface="Century Gothic"/>
              </a:rPr>
              <a:t>secundaria  </a:t>
            </a:r>
            <a:r>
              <a:rPr sz="1100" i="1" spc="30" dirty="0">
                <a:latin typeface="Century Gothic"/>
                <a:cs typeface="Century Gothic"/>
              </a:rPr>
              <a:t>2022</a:t>
            </a:r>
            <a:r>
              <a:rPr sz="1100" spc="30" dirty="0">
                <a:latin typeface="Calibri"/>
                <a:cs typeface="Calibri"/>
              </a:rPr>
              <a:t>, </a:t>
            </a:r>
            <a:r>
              <a:rPr sz="1100" spc="55" dirty="0">
                <a:latin typeface="Calibri"/>
                <a:cs typeface="Calibri"/>
              </a:rPr>
              <a:t>p.</a:t>
            </a:r>
            <a:r>
              <a:rPr sz="1100" spc="155" dirty="0">
                <a:latin typeface="Calibri"/>
                <a:cs typeface="Calibri"/>
              </a:rPr>
              <a:t> </a:t>
            </a:r>
            <a:r>
              <a:rPr sz="1100" spc="35" dirty="0">
                <a:latin typeface="Calibri"/>
                <a:cs typeface="Calibri"/>
              </a:rPr>
              <a:t>55).</a:t>
            </a:r>
            <a:endParaRPr sz="1100">
              <a:latin typeface="Calibri"/>
              <a:cs typeface="Calibri"/>
            </a:endParaRPr>
          </a:p>
          <a:p>
            <a:pPr marL="12700" marR="6985" indent="253365" algn="just">
              <a:lnSpc>
                <a:spcPct val="113700"/>
              </a:lnSpc>
              <a:spcBef>
                <a:spcPts val="565"/>
              </a:spcBef>
            </a:pPr>
            <a:r>
              <a:rPr sz="1100" spc="110" dirty="0">
                <a:latin typeface="Calibri"/>
                <a:cs typeface="Calibri"/>
              </a:rPr>
              <a:t>Identificar </a:t>
            </a:r>
            <a:r>
              <a:rPr sz="1100" spc="95" dirty="0">
                <a:latin typeface="Calibri"/>
                <a:cs typeface="Calibri"/>
              </a:rPr>
              <a:t>las </a:t>
            </a:r>
            <a:r>
              <a:rPr sz="1100" spc="204" dirty="0">
                <a:latin typeface="Calibri"/>
                <a:cs typeface="Calibri"/>
              </a:rPr>
              <a:t>BAP </a:t>
            </a:r>
            <a:r>
              <a:rPr sz="1100" spc="95" dirty="0">
                <a:latin typeface="Calibri"/>
                <a:cs typeface="Calibri"/>
              </a:rPr>
              <a:t>y </a:t>
            </a:r>
            <a:r>
              <a:rPr sz="1100" spc="110" dirty="0">
                <a:latin typeface="Calibri"/>
                <a:cs typeface="Calibri"/>
              </a:rPr>
              <a:t>superarlas </a:t>
            </a:r>
            <a:r>
              <a:rPr sz="1100" spc="125" dirty="0">
                <a:latin typeface="Calibri"/>
                <a:cs typeface="Calibri"/>
              </a:rPr>
              <a:t>garantiza </a:t>
            </a:r>
            <a:r>
              <a:rPr sz="1100" spc="35" dirty="0">
                <a:latin typeface="Calibri"/>
                <a:cs typeface="Calibri"/>
              </a:rPr>
              <a:t>“[el] </a:t>
            </a:r>
            <a:r>
              <a:rPr sz="1100" spc="100" dirty="0">
                <a:latin typeface="Calibri"/>
                <a:cs typeface="Calibri"/>
              </a:rPr>
              <a:t>ejercicio efectivo  </a:t>
            </a:r>
            <a:r>
              <a:rPr sz="1100" spc="120" dirty="0">
                <a:latin typeface="Calibri"/>
                <a:cs typeface="Calibri"/>
              </a:rPr>
              <a:t>a </a:t>
            </a:r>
            <a:r>
              <a:rPr sz="1100" spc="85" dirty="0">
                <a:latin typeface="Calibri"/>
                <a:cs typeface="Calibri"/>
              </a:rPr>
              <a:t>la </a:t>
            </a:r>
            <a:r>
              <a:rPr sz="1100" spc="135" dirty="0">
                <a:latin typeface="Calibri"/>
                <a:cs typeface="Calibri"/>
              </a:rPr>
              <a:t>educación </a:t>
            </a:r>
            <a:r>
              <a:rPr sz="1100" spc="95" dirty="0">
                <a:latin typeface="Calibri"/>
                <a:cs typeface="Calibri"/>
              </a:rPr>
              <a:t>[que] </a:t>
            </a:r>
            <a:r>
              <a:rPr sz="1100" spc="125" dirty="0">
                <a:latin typeface="Calibri"/>
                <a:cs typeface="Calibri"/>
              </a:rPr>
              <a:t>implica </a:t>
            </a:r>
            <a:r>
              <a:rPr sz="1100" spc="150" dirty="0">
                <a:latin typeface="Calibri"/>
                <a:cs typeface="Calibri"/>
              </a:rPr>
              <a:t>que </a:t>
            </a:r>
            <a:r>
              <a:rPr sz="1100" spc="90" dirty="0">
                <a:latin typeface="Calibri"/>
                <a:cs typeface="Calibri"/>
              </a:rPr>
              <a:t>las </a:t>
            </a:r>
            <a:r>
              <a:rPr sz="1100" spc="95" dirty="0">
                <a:latin typeface="Calibri"/>
                <a:cs typeface="Calibri"/>
              </a:rPr>
              <a:t>y </a:t>
            </a:r>
            <a:r>
              <a:rPr sz="1100" spc="90" dirty="0">
                <a:latin typeface="Calibri"/>
                <a:cs typeface="Calibri"/>
              </a:rPr>
              <a:t>los </a:t>
            </a:r>
            <a:r>
              <a:rPr sz="1100" spc="114" dirty="0">
                <a:latin typeface="Calibri"/>
                <a:cs typeface="Calibri"/>
              </a:rPr>
              <a:t>estudiantes </a:t>
            </a:r>
            <a:r>
              <a:rPr sz="1100" spc="155" dirty="0">
                <a:latin typeface="Calibri"/>
                <a:cs typeface="Calibri"/>
              </a:rPr>
              <a:t>gocen </a:t>
            </a:r>
            <a:r>
              <a:rPr sz="1100" spc="145" dirty="0">
                <a:latin typeface="Calibri"/>
                <a:cs typeface="Calibri"/>
              </a:rPr>
              <a:t>de </a:t>
            </a:r>
            <a:r>
              <a:rPr sz="1100" spc="155" dirty="0">
                <a:latin typeface="Calibri"/>
                <a:cs typeface="Calibri"/>
              </a:rPr>
              <a:t>una  </a:t>
            </a:r>
            <a:r>
              <a:rPr sz="1100" spc="100" dirty="0">
                <a:latin typeface="Calibri"/>
                <a:cs typeface="Calibri"/>
              </a:rPr>
              <a:t>relación</a:t>
            </a:r>
            <a:r>
              <a:rPr sz="1100" spc="60" dirty="0">
                <a:latin typeface="Calibri"/>
                <a:cs typeface="Calibri"/>
              </a:rPr>
              <a:t> </a:t>
            </a:r>
            <a:r>
              <a:rPr sz="1100" spc="95" dirty="0">
                <a:latin typeface="Calibri"/>
                <a:cs typeface="Calibri"/>
              </a:rPr>
              <a:t>profesional</a:t>
            </a:r>
            <a:r>
              <a:rPr sz="1100" spc="60" dirty="0">
                <a:latin typeface="Calibri"/>
                <a:cs typeface="Calibri"/>
              </a:rPr>
              <a:t> </a:t>
            </a:r>
            <a:r>
              <a:rPr sz="1100" spc="114" dirty="0">
                <a:latin typeface="Calibri"/>
                <a:cs typeface="Calibri"/>
              </a:rPr>
              <a:t>e</a:t>
            </a:r>
            <a:r>
              <a:rPr sz="1100" spc="60" dirty="0">
                <a:latin typeface="Calibri"/>
                <a:cs typeface="Calibri"/>
              </a:rPr>
              <a:t> </a:t>
            </a:r>
            <a:r>
              <a:rPr sz="1100" spc="110" dirty="0">
                <a:latin typeface="Calibri"/>
                <a:cs typeface="Calibri"/>
              </a:rPr>
              <a:t>incluyente</a:t>
            </a:r>
            <a:r>
              <a:rPr sz="1100" spc="65" dirty="0">
                <a:latin typeface="Calibri"/>
                <a:cs typeface="Calibri"/>
              </a:rPr>
              <a:t> </a:t>
            </a:r>
            <a:r>
              <a:rPr sz="1100" spc="140" dirty="0">
                <a:latin typeface="Calibri"/>
                <a:cs typeface="Calibri"/>
              </a:rPr>
              <a:t>de</a:t>
            </a:r>
            <a:r>
              <a:rPr sz="1100" spc="60" dirty="0">
                <a:latin typeface="Calibri"/>
                <a:cs typeface="Calibri"/>
              </a:rPr>
              <a:t> </a:t>
            </a:r>
            <a:r>
              <a:rPr sz="1100" spc="125" dirty="0">
                <a:latin typeface="Calibri"/>
                <a:cs typeface="Calibri"/>
              </a:rPr>
              <a:t>sus</a:t>
            </a:r>
            <a:r>
              <a:rPr sz="1100" spc="60" dirty="0">
                <a:latin typeface="Calibri"/>
                <a:cs typeface="Calibri"/>
              </a:rPr>
              <a:t> </a:t>
            </a:r>
            <a:r>
              <a:rPr sz="1100" spc="120" dirty="0">
                <a:latin typeface="Calibri"/>
                <a:cs typeface="Calibri"/>
              </a:rPr>
              <a:t>maestras</a:t>
            </a:r>
            <a:r>
              <a:rPr sz="1100" spc="65" dirty="0">
                <a:latin typeface="Calibri"/>
                <a:cs typeface="Calibri"/>
              </a:rPr>
              <a:t> </a:t>
            </a:r>
            <a:r>
              <a:rPr sz="1100" spc="95" dirty="0">
                <a:latin typeface="Calibri"/>
                <a:cs typeface="Calibri"/>
              </a:rPr>
              <a:t>y</a:t>
            </a:r>
            <a:r>
              <a:rPr sz="1100" spc="60" dirty="0">
                <a:latin typeface="Calibri"/>
                <a:cs typeface="Calibri"/>
              </a:rPr>
              <a:t> </a:t>
            </a:r>
            <a:r>
              <a:rPr sz="1100" spc="100" dirty="0">
                <a:latin typeface="Calibri"/>
                <a:cs typeface="Calibri"/>
              </a:rPr>
              <a:t>maestros,</a:t>
            </a:r>
            <a:r>
              <a:rPr sz="1100" spc="60" dirty="0">
                <a:latin typeface="Calibri"/>
                <a:cs typeface="Calibri"/>
              </a:rPr>
              <a:t> </a:t>
            </a:r>
            <a:r>
              <a:rPr sz="1100" spc="105" dirty="0">
                <a:latin typeface="Calibri"/>
                <a:cs typeface="Calibri"/>
              </a:rPr>
              <a:t>atentos</a:t>
            </a:r>
            <a:r>
              <a:rPr sz="1100" spc="65" dirty="0">
                <a:latin typeface="Calibri"/>
                <a:cs typeface="Calibri"/>
              </a:rPr>
              <a:t> </a:t>
            </a:r>
            <a:r>
              <a:rPr sz="1100" spc="120" dirty="0">
                <a:latin typeface="Calibri"/>
                <a:cs typeface="Calibri"/>
              </a:rPr>
              <a:t>a</a:t>
            </a:r>
            <a:endParaRPr sz="1100">
              <a:latin typeface="Calibri"/>
              <a:cs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08442" y="3670899"/>
            <a:ext cx="0" cy="377190"/>
          </a:xfrm>
          <a:custGeom>
            <a:avLst/>
            <a:gdLst/>
            <a:ahLst/>
            <a:cxnLst/>
            <a:rect l="l" t="t" r="r" b="b"/>
            <a:pathLst>
              <a:path h="377189">
                <a:moveTo>
                  <a:pt x="0" y="376796"/>
                </a:moveTo>
                <a:lnTo>
                  <a:pt x="0" y="0"/>
                </a:lnTo>
              </a:path>
            </a:pathLst>
          </a:custGeom>
          <a:ln w="8483">
            <a:solidFill>
              <a:srgbClr val="B24E67"/>
            </a:solidFill>
          </a:ln>
        </p:spPr>
        <p:txBody>
          <a:bodyPr wrap="square" lIns="0" tIns="0" rIns="0" bIns="0" rtlCol="0"/>
          <a:lstStyle/>
          <a:p>
            <a:endParaRPr/>
          </a:p>
        </p:txBody>
      </p:sp>
      <p:sp>
        <p:nvSpPr>
          <p:cNvPr id="3" name="object 3"/>
          <p:cNvSpPr/>
          <p:nvPr/>
        </p:nvSpPr>
        <p:spPr>
          <a:xfrm>
            <a:off x="929600" y="3670899"/>
            <a:ext cx="25400" cy="377190"/>
          </a:xfrm>
          <a:custGeom>
            <a:avLst/>
            <a:gdLst/>
            <a:ahLst/>
            <a:cxnLst/>
            <a:rect l="l" t="t" r="r" b="b"/>
            <a:pathLst>
              <a:path w="25400" h="377189">
                <a:moveTo>
                  <a:pt x="0" y="376796"/>
                </a:moveTo>
                <a:lnTo>
                  <a:pt x="25400" y="376796"/>
                </a:lnTo>
                <a:lnTo>
                  <a:pt x="25400" y="0"/>
                </a:lnTo>
                <a:lnTo>
                  <a:pt x="0" y="0"/>
                </a:lnTo>
                <a:lnTo>
                  <a:pt x="0" y="376796"/>
                </a:lnTo>
                <a:close/>
              </a:path>
            </a:pathLst>
          </a:custGeom>
          <a:solidFill>
            <a:srgbClr val="B24E67"/>
          </a:solidFill>
        </p:spPr>
        <p:txBody>
          <a:bodyPr wrap="square" lIns="0" tIns="0" rIns="0" bIns="0" rtlCol="0"/>
          <a:lstStyle/>
          <a:p>
            <a:endParaRPr/>
          </a:p>
        </p:txBody>
      </p:sp>
      <p:sp>
        <p:nvSpPr>
          <p:cNvPr id="4" name="object 4"/>
          <p:cNvSpPr/>
          <p:nvPr/>
        </p:nvSpPr>
        <p:spPr>
          <a:xfrm>
            <a:off x="908442" y="3670899"/>
            <a:ext cx="0" cy="377190"/>
          </a:xfrm>
          <a:custGeom>
            <a:avLst/>
            <a:gdLst/>
            <a:ahLst/>
            <a:cxnLst/>
            <a:rect l="l" t="t" r="r" b="b"/>
            <a:pathLst>
              <a:path h="377189">
                <a:moveTo>
                  <a:pt x="0" y="376796"/>
                </a:moveTo>
                <a:lnTo>
                  <a:pt x="0" y="0"/>
                </a:lnTo>
              </a:path>
            </a:pathLst>
          </a:custGeom>
          <a:ln w="8483">
            <a:solidFill>
              <a:srgbClr val="B24E67"/>
            </a:solidFill>
          </a:ln>
        </p:spPr>
        <p:txBody>
          <a:bodyPr wrap="square" lIns="0" tIns="0" rIns="0" bIns="0" rtlCol="0"/>
          <a:lstStyle/>
          <a:p>
            <a:endParaRPr/>
          </a:p>
        </p:txBody>
      </p:sp>
      <p:sp>
        <p:nvSpPr>
          <p:cNvPr id="5" name="object 5"/>
          <p:cNvSpPr/>
          <p:nvPr/>
        </p:nvSpPr>
        <p:spPr>
          <a:xfrm>
            <a:off x="929600" y="3670899"/>
            <a:ext cx="25400" cy="377190"/>
          </a:xfrm>
          <a:custGeom>
            <a:avLst/>
            <a:gdLst/>
            <a:ahLst/>
            <a:cxnLst/>
            <a:rect l="l" t="t" r="r" b="b"/>
            <a:pathLst>
              <a:path w="25400" h="377189">
                <a:moveTo>
                  <a:pt x="0" y="376796"/>
                </a:moveTo>
                <a:lnTo>
                  <a:pt x="25400" y="376796"/>
                </a:lnTo>
                <a:lnTo>
                  <a:pt x="25400" y="0"/>
                </a:lnTo>
                <a:lnTo>
                  <a:pt x="0" y="0"/>
                </a:lnTo>
                <a:lnTo>
                  <a:pt x="0" y="376796"/>
                </a:lnTo>
                <a:close/>
              </a:path>
            </a:pathLst>
          </a:custGeom>
          <a:solidFill>
            <a:srgbClr val="B24E67"/>
          </a:solidFill>
        </p:spPr>
        <p:txBody>
          <a:bodyPr wrap="square" lIns="0" tIns="0" rIns="0" bIns="0" rtlCol="0"/>
          <a:lstStyle/>
          <a:p>
            <a:endParaRPr/>
          </a:p>
        </p:txBody>
      </p:sp>
      <p:sp>
        <p:nvSpPr>
          <p:cNvPr id="6" name="object 6"/>
          <p:cNvSpPr txBox="1"/>
          <p:nvPr/>
        </p:nvSpPr>
        <p:spPr>
          <a:xfrm>
            <a:off x="501200" y="226034"/>
            <a:ext cx="6393815" cy="4274503"/>
          </a:xfrm>
          <a:prstGeom prst="rect">
            <a:avLst/>
          </a:prstGeom>
        </p:spPr>
        <p:txBody>
          <a:bodyPr vert="horz" wrap="square" lIns="0" tIns="12700" rIns="0" bIns="0" rtlCol="0">
            <a:spAutoFit/>
          </a:bodyPr>
          <a:lstStyle/>
          <a:p>
            <a:pPr marL="12700" marR="3616960">
              <a:lnSpc>
                <a:spcPct val="116700"/>
              </a:lnSpc>
              <a:spcBef>
                <a:spcPts val="100"/>
              </a:spcBef>
            </a:pPr>
            <a:r>
              <a:rPr sz="1000" b="1" spc="5" dirty="0">
                <a:solidFill>
                  <a:srgbClr val="9F2241"/>
                </a:solidFill>
                <a:latin typeface="Lucida Sans"/>
                <a:cs typeface="Lucida Sans"/>
              </a:rPr>
              <a:t>Consejo Técnico </a:t>
            </a:r>
            <a:r>
              <a:rPr sz="1000" b="1" spc="10" dirty="0">
                <a:solidFill>
                  <a:srgbClr val="9F2241"/>
                </a:solidFill>
                <a:latin typeface="Lucida Sans"/>
                <a:cs typeface="Lucida Sans"/>
              </a:rPr>
              <a:t>Escolar </a:t>
            </a:r>
            <a:r>
              <a:rPr sz="1000" b="1" spc="15" dirty="0">
                <a:solidFill>
                  <a:srgbClr val="9F2241"/>
                </a:solidFill>
                <a:latin typeface="Lucida Sans"/>
                <a:cs typeface="Lucida Sans"/>
              </a:rPr>
              <a:t>y</a:t>
            </a:r>
            <a:r>
              <a:rPr sz="1000" b="1" spc="-220" dirty="0">
                <a:solidFill>
                  <a:srgbClr val="9F2241"/>
                </a:solidFill>
                <a:latin typeface="Lucida Sans"/>
                <a:cs typeface="Lucida Sans"/>
              </a:rPr>
              <a:t> </a:t>
            </a:r>
            <a:r>
              <a:rPr sz="1000" b="1" spc="-20" dirty="0">
                <a:solidFill>
                  <a:srgbClr val="9F2241"/>
                </a:solidFill>
                <a:latin typeface="Lucida Sans"/>
                <a:cs typeface="Lucida Sans"/>
              </a:rPr>
              <a:t>Taller </a:t>
            </a:r>
            <a:r>
              <a:rPr sz="1000" b="1" spc="5" dirty="0">
                <a:solidFill>
                  <a:srgbClr val="9F2241"/>
                </a:solidFill>
                <a:latin typeface="Lucida Sans"/>
                <a:cs typeface="Lucida Sans"/>
              </a:rPr>
              <a:t>Intensivo  </a:t>
            </a:r>
            <a:r>
              <a:rPr sz="1000" b="1" spc="35" dirty="0">
                <a:solidFill>
                  <a:srgbClr val="9F2241"/>
                </a:solidFill>
                <a:latin typeface="Lucida Sans"/>
                <a:cs typeface="Lucida Sans"/>
              </a:rPr>
              <a:t>de </a:t>
            </a:r>
            <a:r>
              <a:rPr sz="1000" b="1" spc="25" dirty="0">
                <a:solidFill>
                  <a:srgbClr val="9F2241"/>
                </a:solidFill>
                <a:latin typeface="Lucida Sans"/>
                <a:cs typeface="Lucida Sans"/>
              </a:rPr>
              <a:t>Formación </a:t>
            </a:r>
            <a:r>
              <a:rPr sz="1000" b="1" spc="15" dirty="0">
                <a:solidFill>
                  <a:srgbClr val="9F2241"/>
                </a:solidFill>
                <a:latin typeface="Lucida Sans"/>
                <a:cs typeface="Lucida Sans"/>
              </a:rPr>
              <a:t>Continua </a:t>
            </a:r>
            <a:r>
              <a:rPr sz="1000" b="1" spc="10" dirty="0">
                <a:solidFill>
                  <a:srgbClr val="9F2241"/>
                </a:solidFill>
                <a:latin typeface="Lucida Sans"/>
                <a:cs typeface="Lucida Sans"/>
              </a:rPr>
              <a:t>para </a:t>
            </a:r>
            <a:r>
              <a:rPr sz="1000" b="1" spc="20" dirty="0">
                <a:solidFill>
                  <a:srgbClr val="9F2241"/>
                </a:solidFill>
                <a:latin typeface="Lucida Sans"/>
                <a:cs typeface="Lucida Sans"/>
              </a:rPr>
              <a:t>Docentes  </a:t>
            </a:r>
            <a:r>
              <a:rPr sz="1000" spc="155" dirty="0">
                <a:solidFill>
                  <a:srgbClr val="9F2241"/>
                </a:solidFill>
                <a:latin typeface="Calibri"/>
                <a:cs typeface="Calibri"/>
              </a:rPr>
              <a:t>SEGUNDA </a:t>
            </a:r>
            <a:r>
              <a:rPr sz="1000" spc="140" dirty="0">
                <a:solidFill>
                  <a:srgbClr val="9F2241"/>
                </a:solidFill>
                <a:latin typeface="Calibri"/>
                <a:cs typeface="Calibri"/>
              </a:rPr>
              <a:t>SESIÓN</a:t>
            </a:r>
            <a:r>
              <a:rPr sz="1000" spc="-100" dirty="0">
                <a:solidFill>
                  <a:srgbClr val="9F2241"/>
                </a:solidFill>
                <a:latin typeface="Calibri"/>
                <a:cs typeface="Calibri"/>
              </a:rPr>
              <a:t> </a:t>
            </a:r>
            <a:r>
              <a:rPr sz="1000" spc="135" dirty="0">
                <a:solidFill>
                  <a:srgbClr val="9F2241"/>
                </a:solidFill>
                <a:latin typeface="Calibri"/>
                <a:cs typeface="Calibri"/>
              </a:rPr>
              <a:t>ORDINARIA</a:t>
            </a:r>
            <a:endParaRPr sz="1000" dirty="0">
              <a:latin typeface="Calibri"/>
              <a:cs typeface="Calibri"/>
            </a:endParaRPr>
          </a:p>
          <a:p>
            <a:pPr>
              <a:lnSpc>
                <a:spcPct val="100000"/>
              </a:lnSpc>
              <a:spcBef>
                <a:spcPts val="10"/>
              </a:spcBef>
            </a:pPr>
            <a:endParaRPr sz="1100" dirty="0">
              <a:latin typeface="Calibri"/>
              <a:cs typeface="Calibri"/>
            </a:endParaRPr>
          </a:p>
          <a:p>
            <a:pPr marL="398780" marR="1002030" algn="just">
              <a:lnSpc>
                <a:spcPct val="113700"/>
              </a:lnSpc>
              <a:spcBef>
                <a:spcPts val="5"/>
              </a:spcBef>
            </a:pPr>
            <a:r>
              <a:rPr sz="1100" spc="125" dirty="0">
                <a:latin typeface="Calibri"/>
                <a:cs typeface="Calibri"/>
              </a:rPr>
              <a:t>sus </a:t>
            </a:r>
            <a:r>
              <a:rPr sz="1100" spc="110" dirty="0">
                <a:latin typeface="Calibri"/>
                <a:cs typeface="Calibri"/>
              </a:rPr>
              <a:t>necesidades, ritmos </a:t>
            </a:r>
            <a:r>
              <a:rPr sz="1100" spc="95" dirty="0">
                <a:latin typeface="Calibri"/>
                <a:cs typeface="Calibri"/>
              </a:rPr>
              <a:t>y </a:t>
            </a:r>
            <a:r>
              <a:rPr sz="1100" spc="110" dirty="0">
                <a:latin typeface="Calibri"/>
                <a:cs typeface="Calibri"/>
              </a:rPr>
              <a:t>situaciones </a:t>
            </a:r>
            <a:r>
              <a:rPr sz="1100" spc="140" dirty="0">
                <a:latin typeface="Calibri"/>
                <a:cs typeface="Calibri"/>
              </a:rPr>
              <a:t>de </a:t>
            </a:r>
            <a:r>
              <a:rPr sz="1100" spc="95" dirty="0">
                <a:latin typeface="Calibri"/>
                <a:cs typeface="Calibri"/>
              </a:rPr>
              <a:t>aprendizaje, </a:t>
            </a:r>
            <a:r>
              <a:rPr sz="1100" spc="125" dirty="0">
                <a:latin typeface="Calibri"/>
                <a:cs typeface="Calibri"/>
              </a:rPr>
              <a:t>preocupados</a:t>
            </a:r>
            <a:r>
              <a:rPr sz="1100" spc="-145" dirty="0">
                <a:latin typeface="Calibri"/>
                <a:cs typeface="Calibri"/>
              </a:rPr>
              <a:t> </a:t>
            </a:r>
            <a:r>
              <a:rPr sz="1100" spc="110" dirty="0">
                <a:latin typeface="Calibri"/>
                <a:cs typeface="Calibri"/>
              </a:rPr>
              <a:t>por  </a:t>
            </a:r>
            <a:r>
              <a:rPr sz="1100" spc="80" dirty="0">
                <a:latin typeface="Calibri"/>
                <a:cs typeface="Calibri"/>
              </a:rPr>
              <a:t>el</a:t>
            </a:r>
            <a:r>
              <a:rPr sz="1100" spc="40" dirty="0">
                <a:latin typeface="Calibri"/>
                <a:cs typeface="Calibri"/>
              </a:rPr>
              <a:t> </a:t>
            </a:r>
            <a:r>
              <a:rPr sz="1100" spc="90" dirty="0">
                <a:latin typeface="Calibri"/>
                <a:cs typeface="Calibri"/>
              </a:rPr>
              <a:t>desarrollo</a:t>
            </a:r>
            <a:r>
              <a:rPr sz="1100" spc="40" dirty="0">
                <a:latin typeface="Calibri"/>
                <a:cs typeface="Calibri"/>
              </a:rPr>
              <a:t> </a:t>
            </a:r>
            <a:r>
              <a:rPr sz="1100" spc="120" dirty="0">
                <a:latin typeface="Calibri"/>
                <a:cs typeface="Calibri"/>
              </a:rPr>
              <a:t>continuo</a:t>
            </a:r>
            <a:r>
              <a:rPr sz="1100" spc="40" dirty="0">
                <a:latin typeface="Calibri"/>
                <a:cs typeface="Calibri"/>
              </a:rPr>
              <a:t> </a:t>
            </a:r>
            <a:r>
              <a:rPr sz="1100" spc="140" dirty="0">
                <a:latin typeface="Calibri"/>
                <a:cs typeface="Calibri"/>
              </a:rPr>
              <a:t>de</a:t>
            </a:r>
            <a:r>
              <a:rPr sz="1100" spc="40" dirty="0">
                <a:latin typeface="Calibri"/>
                <a:cs typeface="Calibri"/>
              </a:rPr>
              <a:t> </a:t>
            </a:r>
            <a:r>
              <a:rPr sz="1100" spc="125" dirty="0">
                <a:latin typeface="Calibri"/>
                <a:cs typeface="Calibri"/>
              </a:rPr>
              <a:t>sus</a:t>
            </a:r>
            <a:r>
              <a:rPr sz="1100" spc="40" dirty="0">
                <a:latin typeface="Calibri"/>
                <a:cs typeface="Calibri"/>
              </a:rPr>
              <a:t> </a:t>
            </a:r>
            <a:r>
              <a:rPr sz="1100" spc="120" dirty="0">
                <a:latin typeface="Calibri"/>
                <a:cs typeface="Calibri"/>
              </a:rPr>
              <a:t>conocimientos</a:t>
            </a:r>
            <a:r>
              <a:rPr sz="1100" spc="40" dirty="0">
                <a:latin typeface="Calibri"/>
                <a:cs typeface="Calibri"/>
              </a:rPr>
              <a:t> </a:t>
            </a:r>
            <a:r>
              <a:rPr sz="1100" spc="95" dirty="0">
                <a:latin typeface="Calibri"/>
                <a:cs typeface="Calibri"/>
              </a:rPr>
              <a:t>y</a:t>
            </a:r>
            <a:r>
              <a:rPr sz="1100" spc="40" dirty="0">
                <a:latin typeface="Calibri"/>
                <a:cs typeface="Calibri"/>
              </a:rPr>
              <a:t> </a:t>
            </a:r>
            <a:r>
              <a:rPr sz="1100" spc="90" dirty="0">
                <a:latin typeface="Calibri"/>
                <a:cs typeface="Calibri"/>
              </a:rPr>
              <a:t>saberes,</a:t>
            </a:r>
            <a:r>
              <a:rPr sz="1100" spc="40" dirty="0">
                <a:latin typeface="Calibri"/>
                <a:cs typeface="Calibri"/>
              </a:rPr>
              <a:t> </a:t>
            </a:r>
            <a:r>
              <a:rPr sz="1100" spc="65" dirty="0">
                <a:latin typeface="Calibri"/>
                <a:cs typeface="Calibri"/>
              </a:rPr>
              <a:t>[así</a:t>
            </a:r>
            <a:r>
              <a:rPr sz="1100" spc="40" dirty="0">
                <a:latin typeface="Calibri"/>
                <a:cs typeface="Calibri"/>
              </a:rPr>
              <a:t> </a:t>
            </a:r>
            <a:r>
              <a:rPr sz="1100" spc="160" dirty="0">
                <a:latin typeface="Calibri"/>
                <a:cs typeface="Calibri"/>
              </a:rPr>
              <a:t>como</a:t>
            </a:r>
            <a:r>
              <a:rPr sz="1100" spc="40" dirty="0">
                <a:latin typeface="Calibri"/>
                <a:cs typeface="Calibri"/>
              </a:rPr>
              <a:t> </a:t>
            </a:r>
            <a:r>
              <a:rPr sz="1100" spc="95" dirty="0">
                <a:latin typeface="Calibri"/>
                <a:cs typeface="Calibri"/>
              </a:rPr>
              <a:t>de]</a:t>
            </a:r>
            <a:r>
              <a:rPr sz="1100" spc="45" dirty="0">
                <a:latin typeface="Calibri"/>
                <a:cs typeface="Calibri"/>
              </a:rPr>
              <a:t> </a:t>
            </a:r>
            <a:r>
              <a:rPr sz="1100" spc="160" dirty="0">
                <a:latin typeface="Calibri"/>
                <a:cs typeface="Calibri"/>
              </a:rPr>
              <a:t>un  </a:t>
            </a:r>
            <a:r>
              <a:rPr sz="1100" spc="80" dirty="0">
                <a:latin typeface="Calibri"/>
                <a:cs typeface="Calibri"/>
              </a:rPr>
              <a:t>trato</a:t>
            </a:r>
            <a:r>
              <a:rPr sz="1100" spc="70" dirty="0">
                <a:latin typeface="Calibri"/>
                <a:cs typeface="Calibri"/>
              </a:rPr>
              <a:t> justo, </a:t>
            </a:r>
            <a:r>
              <a:rPr sz="1100" spc="140" dirty="0">
                <a:latin typeface="Calibri"/>
                <a:cs typeface="Calibri"/>
              </a:rPr>
              <a:t>amable</a:t>
            </a:r>
            <a:r>
              <a:rPr sz="1100" spc="70" dirty="0">
                <a:latin typeface="Calibri"/>
                <a:cs typeface="Calibri"/>
              </a:rPr>
              <a:t> </a:t>
            </a:r>
            <a:r>
              <a:rPr sz="1100" spc="95" dirty="0">
                <a:latin typeface="Calibri"/>
                <a:cs typeface="Calibri"/>
              </a:rPr>
              <a:t>y</a:t>
            </a:r>
            <a:r>
              <a:rPr sz="1100" spc="70" dirty="0">
                <a:latin typeface="Calibri"/>
                <a:cs typeface="Calibri"/>
              </a:rPr>
              <a:t> </a:t>
            </a:r>
            <a:r>
              <a:rPr sz="1100" spc="140" dirty="0">
                <a:latin typeface="Calibri"/>
                <a:cs typeface="Calibri"/>
              </a:rPr>
              <a:t>con</a:t>
            </a:r>
            <a:r>
              <a:rPr sz="1100" spc="70" dirty="0">
                <a:latin typeface="Calibri"/>
                <a:cs typeface="Calibri"/>
              </a:rPr>
              <a:t> </a:t>
            </a:r>
            <a:r>
              <a:rPr sz="1100" spc="120" dirty="0">
                <a:latin typeface="Calibri"/>
                <a:cs typeface="Calibri"/>
              </a:rPr>
              <a:t>profundo</a:t>
            </a:r>
            <a:r>
              <a:rPr sz="1100" spc="70" dirty="0">
                <a:latin typeface="Calibri"/>
                <a:cs typeface="Calibri"/>
              </a:rPr>
              <a:t> </a:t>
            </a:r>
            <a:r>
              <a:rPr sz="1100" spc="110" dirty="0">
                <a:latin typeface="Calibri"/>
                <a:cs typeface="Calibri"/>
              </a:rPr>
              <a:t>sentido</a:t>
            </a:r>
            <a:r>
              <a:rPr sz="1100" spc="70" dirty="0">
                <a:latin typeface="Calibri"/>
                <a:cs typeface="Calibri"/>
              </a:rPr>
              <a:t> </a:t>
            </a:r>
            <a:r>
              <a:rPr sz="1100" spc="135" dirty="0">
                <a:latin typeface="Calibri"/>
                <a:cs typeface="Calibri"/>
              </a:rPr>
              <a:t>humano”</a:t>
            </a:r>
            <a:r>
              <a:rPr sz="1100" spc="70" dirty="0">
                <a:latin typeface="Calibri"/>
                <a:cs typeface="Calibri"/>
              </a:rPr>
              <a:t> </a:t>
            </a:r>
            <a:r>
              <a:rPr sz="1100" spc="45" dirty="0">
                <a:latin typeface="Calibri"/>
                <a:cs typeface="Calibri"/>
              </a:rPr>
              <a:t>(p.</a:t>
            </a:r>
            <a:r>
              <a:rPr sz="1100" spc="70" dirty="0">
                <a:latin typeface="Calibri"/>
                <a:cs typeface="Calibri"/>
              </a:rPr>
              <a:t> </a:t>
            </a:r>
            <a:r>
              <a:rPr sz="1100" spc="25" dirty="0">
                <a:latin typeface="Calibri"/>
                <a:cs typeface="Calibri"/>
              </a:rPr>
              <a:t>55).</a:t>
            </a:r>
            <a:endParaRPr sz="1100" dirty="0">
              <a:latin typeface="Calibri"/>
              <a:cs typeface="Calibri"/>
            </a:endParaRPr>
          </a:p>
          <a:p>
            <a:pPr marL="398780" marR="1002665" indent="253365" algn="just">
              <a:lnSpc>
                <a:spcPct val="113700"/>
              </a:lnSpc>
              <a:spcBef>
                <a:spcPts val="565"/>
              </a:spcBef>
            </a:pPr>
            <a:r>
              <a:rPr sz="1100" spc="135" dirty="0">
                <a:latin typeface="Calibri"/>
                <a:cs typeface="Calibri"/>
              </a:rPr>
              <a:t>Ahí </a:t>
            </a:r>
            <a:r>
              <a:rPr sz="1100" spc="130" dirty="0">
                <a:latin typeface="Calibri"/>
                <a:cs typeface="Calibri"/>
              </a:rPr>
              <a:t>radica </a:t>
            </a:r>
            <a:r>
              <a:rPr sz="1100" spc="95" dirty="0">
                <a:latin typeface="Calibri"/>
                <a:cs typeface="Calibri"/>
              </a:rPr>
              <a:t>la </a:t>
            </a:r>
            <a:r>
              <a:rPr sz="1100" spc="145" dirty="0">
                <a:latin typeface="Calibri"/>
                <a:cs typeface="Calibri"/>
              </a:rPr>
              <a:t>importancia </a:t>
            </a:r>
            <a:r>
              <a:rPr sz="1100" spc="155" dirty="0">
                <a:latin typeface="Calibri"/>
                <a:cs typeface="Calibri"/>
              </a:rPr>
              <a:t>de </a:t>
            </a:r>
            <a:r>
              <a:rPr sz="1100" spc="165" dirty="0">
                <a:latin typeface="Calibri"/>
                <a:cs typeface="Calibri"/>
              </a:rPr>
              <a:t>que </a:t>
            </a:r>
            <a:r>
              <a:rPr sz="1100" spc="180" dirty="0">
                <a:latin typeface="Calibri"/>
                <a:cs typeface="Calibri"/>
              </a:rPr>
              <a:t>como </a:t>
            </a:r>
            <a:r>
              <a:rPr sz="1100" spc="120" dirty="0">
                <a:latin typeface="Calibri"/>
                <a:cs typeface="Calibri"/>
              </a:rPr>
              <a:t>colectivo </a:t>
            </a:r>
            <a:r>
              <a:rPr sz="1100" spc="145" dirty="0">
                <a:latin typeface="Calibri"/>
                <a:cs typeface="Calibri"/>
              </a:rPr>
              <a:t>docente  </a:t>
            </a:r>
            <a:r>
              <a:rPr sz="1100" spc="125" dirty="0">
                <a:latin typeface="Calibri"/>
                <a:cs typeface="Calibri"/>
              </a:rPr>
              <a:t>establezcan </a:t>
            </a:r>
            <a:r>
              <a:rPr sz="1100" spc="130" dirty="0">
                <a:latin typeface="Calibri"/>
                <a:cs typeface="Calibri"/>
              </a:rPr>
              <a:t>acuerdos </a:t>
            </a:r>
            <a:r>
              <a:rPr sz="1100" spc="120" dirty="0">
                <a:latin typeface="Calibri"/>
                <a:cs typeface="Calibri"/>
              </a:rPr>
              <a:t>para </a:t>
            </a:r>
            <a:r>
              <a:rPr sz="1100" spc="85" dirty="0">
                <a:latin typeface="Calibri"/>
                <a:cs typeface="Calibri"/>
              </a:rPr>
              <a:t>la </a:t>
            </a:r>
            <a:r>
              <a:rPr sz="1100" spc="114" dirty="0">
                <a:latin typeface="Calibri"/>
                <a:cs typeface="Calibri"/>
              </a:rPr>
              <a:t>identificación </a:t>
            </a:r>
            <a:r>
              <a:rPr sz="1100" spc="145" dirty="0">
                <a:latin typeface="Calibri"/>
                <a:cs typeface="Calibri"/>
              </a:rPr>
              <a:t>de </a:t>
            </a:r>
            <a:r>
              <a:rPr sz="1100" spc="140" dirty="0">
                <a:latin typeface="Calibri"/>
                <a:cs typeface="Calibri"/>
              </a:rPr>
              <a:t>BAP; </a:t>
            </a:r>
            <a:r>
              <a:rPr sz="1100" spc="80" dirty="0">
                <a:latin typeface="Calibri"/>
                <a:cs typeface="Calibri"/>
              </a:rPr>
              <a:t>estos, si </a:t>
            </a:r>
            <a:r>
              <a:rPr sz="1100" spc="95" dirty="0">
                <a:latin typeface="Calibri"/>
                <a:cs typeface="Calibri"/>
              </a:rPr>
              <a:t>así </a:t>
            </a:r>
            <a:r>
              <a:rPr sz="1100" spc="85" dirty="0">
                <a:latin typeface="Calibri"/>
                <a:cs typeface="Calibri"/>
              </a:rPr>
              <a:t>lo  </a:t>
            </a:r>
            <a:r>
              <a:rPr sz="1100" spc="114" dirty="0">
                <a:latin typeface="Calibri"/>
                <a:cs typeface="Calibri"/>
              </a:rPr>
              <a:t>consideran </a:t>
            </a:r>
            <a:r>
              <a:rPr sz="1100" spc="90" dirty="0">
                <a:latin typeface="Calibri"/>
                <a:cs typeface="Calibri"/>
              </a:rPr>
              <a:t>necesario, </a:t>
            </a:r>
            <a:r>
              <a:rPr sz="1100" spc="114" dirty="0">
                <a:latin typeface="Calibri"/>
                <a:cs typeface="Calibri"/>
              </a:rPr>
              <a:t>podrían </a:t>
            </a:r>
            <a:r>
              <a:rPr sz="1100" spc="90" dirty="0">
                <a:latin typeface="Calibri"/>
                <a:cs typeface="Calibri"/>
              </a:rPr>
              <a:t>ser </a:t>
            </a:r>
            <a:r>
              <a:rPr sz="1100" spc="80" dirty="0">
                <a:latin typeface="Calibri"/>
                <a:cs typeface="Calibri"/>
              </a:rPr>
              <a:t>la </a:t>
            </a:r>
            <a:r>
              <a:rPr sz="1100" spc="125" dirty="0">
                <a:latin typeface="Calibri"/>
                <a:cs typeface="Calibri"/>
              </a:rPr>
              <a:t>base </a:t>
            </a:r>
            <a:r>
              <a:rPr sz="1100" spc="110" dirty="0">
                <a:latin typeface="Calibri"/>
                <a:cs typeface="Calibri"/>
              </a:rPr>
              <a:t>para </a:t>
            </a:r>
            <a:r>
              <a:rPr sz="1100" spc="80" dirty="0">
                <a:latin typeface="Calibri"/>
                <a:cs typeface="Calibri"/>
              </a:rPr>
              <a:t>la </a:t>
            </a:r>
            <a:r>
              <a:rPr sz="1100" spc="105" dirty="0">
                <a:latin typeface="Calibri"/>
                <a:cs typeface="Calibri"/>
              </a:rPr>
              <a:t>elaboración </a:t>
            </a:r>
            <a:r>
              <a:rPr sz="1100" spc="90" dirty="0">
                <a:latin typeface="Calibri"/>
                <a:cs typeface="Calibri"/>
              </a:rPr>
              <a:t>posterior  </a:t>
            </a:r>
            <a:r>
              <a:rPr sz="1100" spc="140" dirty="0">
                <a:latin typeface="Calibri"/>
                <a:cs typeface="Calibri"/>
              </a:rPr>
              <a:t>de</a:t>
            </a:r>
            <a:r>
              <a:rPr sz="1100" spc="85" dirty="0">
                <a:latin typeface="Calibri"/>
                <a:cs typeface="Calibri"/>
              </a:rPr>
              <a:t> </a:t>
            </a:r>
            <a:r>
              <a:rPr sz="1100" spc="160" dirty="0">
                <a:latin typeface="Calibri"/>
                <a:cs typeface="Calibri"/>
              </a:rPr>
              <a:t>un</a:t>
            </a:r>
            <a:r>
              <a:rPr sz="1100" spc="85" dirty="0">
                <a:latin typeface="Calibri"/>
                <a:cs typeface="Calibri"/>
              </a:rPr>
              <a:t> </a:t>
            </a:r>
            <a:r>
              <a:rPr sz="1100" spc="125" dirty="0">
                <a:latin typeface="Calibri"/>
                <a:cs typeface="Calibri"/>
              </a:rPr>
              <a:t>plan</a:t>
            </a:r>
            <a:r>
              <a:rPr sz="1100" spc="85" dirty="0">
                <a:latin typeface="Calibri"/>
                <a:cs typeface="Calibri"/>
              </a:rPr>
              <a:t> </a:t>
            </a:r>
            <a:r>
              <a:rPr sz="1100" spc="140" dirty="0">
                <a:latin typeface="Calibri"/>
                <a:cs typeface="Calibri"/>
              </a:rPr>
              <a:t>de</a:t>
            </a:r>
            <a:r>
              <a:rPr sz="1100" spc="90" dirty="0">
                <a:latin typeface="Calibri"/>
                <a:cs typeface="Calibri"/>
              </a:rPr>
              <a:t> </a:t>
            </a:r>
            <a:r>
              <a:rPr sz="1100" spc="120" dirty="0">
                <a:latin typeface="Calibri"/>
                <a:cs typeface="Calibri"/>
              </a:rPr>
              <a:t>acción</a:t>
            </a:r>
            <a:r>
              <a:rPr sz="1100" spc="85" dirty="0">
                <a:latin typeface="Calibri"/>
                <a:cs typeface="Calibri"/>
              </a:rPr>
              <a:t> </a:t>
            </a:r>
            <a:r>
              <a:rPr sz="1100" spc="100" dirty="0">
                <a:latin typeface="Calibri"/>
                <a:cs typeface="Calibri"/>
              </a:rPr>
              <a:t>que,</a:t>
            </a:r>
            <a:r>
              <a:rPr sz="1100" spc="85" dirty="0">
                <a:latin typeface="Calibri"/>
                <a:cs typeface="Calibri"/>
              </a:rPr>
              <a:t> </a:t>
            </a:r>
            <a:r>
              <a:rPr sz="1100" spc="160" dirty="0">
                <a:latin typeface="Calibri"/>
                <a:cs typeface="Calibri"/>
              </a:rPr>
              <a:t>como</a:t>
            </a:r>
            <a:r>
              <a:rPr sz="1100" spc="90" dirty="0">
                <a:latin typeface="Calibri"/>
                <a:cs typeface="Calibri"/>
              </a:rPr>
              <a:t> </a:t>
            </a:r>
            <a:r>
              <a:rPr sz="1100" spc="105" dirty="0">
                <a:latin typeface="Calibri"/>
                <a:cs typeface="Calibri"/>
              </a:rPr>
              <a:t>expresión</a:t>
            </a:r>
            <a:r>
              <a:rPr sz="1100" spc="85" dirty="0">
                <a:latin typeface="Calibri"/>
                <a:cs typeface="Calibri"/>
              </a:rPr>
              <a:t> </a:t>
            </a:r>
            <a:r>
              <a:rPr sz="1100" spc="105" dirty="0">
                <a:latin typeface="Calibri"/>
                <a:cs typeface="Calibri"/>
              </a:rPr>
              <a:t>del</a:t>
            </a:r>
            <a:r>
              <a:rPr sz="1100" spc="85" dirty="0">
                <a:latin typeface="Calibri"/>
                <a:cs typeface="Calibri"/>
              </a:rPr>
              <a:t> </a:t>
            </a:r>
            <a:r>
              <a:rPr sz="1100" spc="145" dirty="0">
                <a:latin typeface="Calibri"/>
                <a:cs typeface="Calibri"/>
              </a:rPr>
              <a:t>componente</a:t>
            </a:r>
            <a:r>
              <a:rPr sz="1100" spc="90" dirty="0">
                <a:latin typeface="Calibri"/>
                <a:cs typeface="Calibri"/>
              </a:rPr>
              <a:t> </a:t>
            </a:r>
            <a:r>
              <a:rPr sz="1100" spc="140" dirty="0">
                <a:latin typeface="Calibri"/>
                <a:cs typeface="Calibri"/>
              </a:rPr>
              <a:t>de</a:t>
            </a:r>
            <a:r>
              <a:rPr sz="1100" spc="85" dirty="0">
                <a:latin typeface="Calibri"/>
                <a:cs typeface="Calibri"/>
              </a:rPr>
              <a:t> </a:t>
            </a:r>
            <a:r>
              <a:rPr sz="1100" spc="120" dirty="0">
                <a:latin typeface="Calibri"/>
                <a:cs typeface="Calibri"/>
              </a:rPr>
              <a:t>mejora  continua</a:t>
            </a:r>
            <a:r>
              <a:rPr sz="1100" spc="55" dirty="0">
                <a:latin typeface="Calibri"/>
                <a:cs typeface="Calibri"/>
              </a:rPr>
              <a:t> </a:t>
            </a:r>
            <a:r>
              <a:rPr sz="1100" spc="140" dirty="0">
                <a:latin typeface="Calibri"/>
                <a:cs typeface="Calibri"/>
              </a:rPr>
              <a:t>en</a:t>
            </a:r>
            <a:r>
              <a:rPr sz="1100" spc="60" dirty="0">
                <a:latin typeface="Calibri"/>
                <a:cs typeface="Calibri"/>
              </a:rPr>
              <a:t> </a:t>
            </a:r>
            <a:r>
              <a:rPr sz="1100" spc="80" dirty="0">
                <a:latin typeface="Calibri"/>
                <a:cs typeface="Calibri"/>
              </a:rPr>
              <a:t>la</a:t>
            </a:r>
            <a:r>
              <a:rPr sz="1100" spc="60" dirty="0">
                <a:latin typeface="Calibri"/>
                <a:cs typeface="Calibri"/>
              </a:rPr>
              <a:t> </a:t>
            </a:r>
            <a:r>
              <a:rPr sz="1100" spc="114" dirty="0">
                <a:latin typeface="Calibri"/>
                <a:cs typeface="Calibri"/>
              </a:rPr>
              <a:t>educación,</a:t>
            </a:r>
            <a:r>
              <a:rPr sz="1100" spc="60" dirty="0">
                <a:latin typeface="Calibri"/>
                <a:cs typeface="Calibri"/>
              </a:rPr>
              <a:t> </a:t>
            </a:r>
            <a:r>
              <a:rPr sz="1100" spc="110" dirty="0">
                <a:latin typeface="Calibri"/>
                <a:cs typeface="Calibri"/>
              </a:rPr>
              <a:t>contribuya</a:t>
            </a:r>
            <a:r>
              <a:rPr sz="1100" spc="60" dirty="0">
                <a:latin typeface="Calibri"/>
                <a:cs typeface="Calibri"/>
              </a:rPr>
              <a:t> </a:t>
            </a:r>
            <a:r>
              <a:rPr sz="1100" spc="120" dirty="0">
                <a:latin typeface="Calibri"/>
                <a:cs typeface="Calibri"/>
              </a:rPr>
              <a:t>a</a:t>
            </a:r>
            <a:r>
              <a:rPr sz="1100" spc="60" dirty="0">
                <a:latin typeface="Calibri"/>
                <a:cs typeface="Calibri"/>
              </a:rPr>
              <a:t> </a:t>
            </a:r>
            <a:r>
              <a:rPr sz="1100" spc="120" dirty="0">
                <a:latin typeface="Calibri"/>
                <a:cs typeface="Calibri"/>
              </a:rPr>
              <a:t>minimizarlas</a:t>
            </a:r>
            <a:r>
              <a:rPr sz="1100" spc="60" dirty="0">
                <a:latin typeface="Calibri"/>
                <a:cs typeface="Calibri"/>
              </a:rPr>
              <a:t> </a:t>
            </a:r>
            <a:r>
              <a:rPr sz="1100" spc="105" dirty="0">
                <a:latin typeface="Calibri"/>
                <a:cs typeface="Calibri"/>
              </a:rPr>
              <a:t>o</a:t>
            </a:r>
            <a:r>
              <a:rPr sz="1100" spc="60" dirty="0">
                <a:latin typeface="Calibri"/>
                <a:cs typeface="Calibri"/>
              </a:rPr>
              <a:t> </a:t>
            </a:r>
            <a:r>
              <a:rPr sz="1100" spc="100" dirty="0">
                <a:latin typeface="Calibri"/>
                <a:cs typeface="Calibri"/>
              </a:rPr>
              <a:t>eliminarlas</a:t>
            </a:r>
            <a:r>
              <a:rPr sz="1100" spc="55" dirty="0">
                <a:latin typeface="Calibri"/>
                <a:cs typeface="Calibri"/>
              </a:rPr>
              <a:t> </a:t>
            </a:r>
            <a:r>
              <a:rPr sz="1100" spc="140" dirty="0">
                <a:latin typeface="Calibri"/>
                <a:cs typeface="Calibri"/>
              </a:rPr>
              <a:t>de</a:t>
            </a:r>
            <a:r>
              <a:rPr sz="1100" spc="60" dirty="0">
                <a:latin typeface="Calibri"/>
                <a:cs typeface="Calibri"/>
              </a:rPr>
              <a:t> </a:t>
            </a:r>
            <a:r>
              <a:rPr sz="1100" spc="80" dirty="0">
                <a:latin typeface="Calibri"/>
                <a:cs typeface="Calibri"/>
              </a:rPr>
              <a:t>la  </a:t>
            </a:r>
            <a:r>
              <a:rPr sz="1100" spc="105" dirty="0">
                <a:latin typeface="Calibri"/>
                <a:cs typeface="Calibri"/>
              </a:rPr>
              <a:t>vida</a:t>
            </a:r>
            <a:r>
              <a:rPr sz="1100" spc="65" dirty="0">
                <a:latin typeface="Calibri"/>
                <a:cs typeface="Calibri"/>
              </a:rPr>
              <a:t> </a:t>
            </a:r>
            <a:r>
              <a:rPr sz="1100" spc="110" dirty="0">
                <a:latin typeface="Calibri"/>
                <a:cs typeface="Calibri"/>
              </a:rPr>
              <a:t>cotidiana</a:t>
            </a:r>
            <a:r>
              <a:rPr sz="1100" spc="70" dirty="0">
                <a:latin typeface="Calibri"/>
                <a:cs typeface="Calibri"/>
              </a:rPr>
              <a:t> </a:t>
            </a:r>
            <a:r>
              <a:rPr sz="1100" spc="140" dirty="0">
                <a:latin typeface="Calibri"/>
                <a:cs typeface="Calibri"/>
              </a:rPr>
              <a:t>de</a:t>
            </a:r>
            <a:r>
              <a:rPr sz="1100" spc="70" dirty="0">
                <a:latin typeface="Calibri"/>
                <a:cs typeface="Calibri"/>
              </a:rPr>
              <a:t> </a:t>
            </a:r>
            <a:r>
              <a:rPr sz="1100" spc="80" dirty="0">
                <a:latin typeface="Calibri"/>
                <a:cs typeface="Calibri"/>
              </a:rPr>
              <a:t>la</a:t>
            </a:r>
            <a:r>
              <a:rPr sz="1100" spc="70" dirty="0">
                <a:latin typeface="Calibri"/>
                <a:cs typeface="Calibri"/>
              </a:rPr>
              <a:t> </a:t>
            </a:r>
            <a:r>
              <a:rPr sz="1100" spc="114" dirty="0">
                <a:latin typeface="Calibri"/>
                <a:cs typeface="Calibri"/>
              </a:rPr>
              <a:t>escuela</a:t>
            </a:r>
            <a:r>
              <a:rPr sz="1100" spc="70" dirty="0">
                <a:latin typeface="Calibri"/>
                <a:cs typeface="Calibri"/>
              </a:rPr>
              <a:t> </a:t>
            </a:r>
            <a:r>
              <a:rPr sz="1100" spc="140" dirty="0">
                <a:latin typeface="Calibri"/>
                <a:cs typeface="Calibri"/>
              </a:rPr>
              <a:t>en</a:t>
            </a:r>
            <a:r>
              <a:rPr sz="1100" spc="70" dirty="0">
                <a:latin typeface="Calibri"/>
                <a:cs typeface="Calibri"/>
              </a:rPr>
              <a:t> </a:t>
            </a:r>
            <a:r>
              <a:rPr sz="1100" spc="145" dirty="0">
                <a:latin typeface="Calibri"/>
                <a:cs typeface="Calibri"/>
              </a:rPr>
              <a:t>que</a:t>
            </a:r>
            <a:r>
              <a:rPr sz="1100" spc="70" dirty="0">
                <a:latin typeface="Calibri"/>
                <a:cs typeface="Calibri"/>
              </a:rPr>
              <a:t> </a:t>
            </a:r>
            <a:r>
              <a:rPr sz="1100" spc="110" dirty="0">
                <a:latin typeface="Calibri"/>
                <a:cs typeface="Calibri"/>
              </a:rPr>
              <a:t>se</a:t>
            </a:r>
            <a:r>
              <a:rPr sz="1100" spc="70" dirty="0">
                <a:latin typeface="Calibri"/>
                <a:cs typeface="Calibri"/>
              </a:rPr>
              <a:t> </a:t>
            </a:r>
            <a:r>
              <a:rPr sz="1100" spc="135" dirty="0">
                <a:latin typeface="Calibri"/>
                <a:cs typeface="Calibri"/>
              </a:rPr>
              <a:t>desempeñan.</a:t>
            </a:r>
            <a:endParaRPr sz="1100" dirty="0">
              <a:latin typeface="Calibri"/>
              <a:cs typeface="Calibri"/>
            </a:endParaRPr>
          </a:p>
          <a:p>
            <a:pPr marL="398780" marR="1004569" indent="253365" algn="just">
              <a:lnSpc>
                <a:spcPct val="113700"/>
              </a:lnSpc>
              <a:spcBef>
                <a:spcPts val="565"/>
              </a:spcBef>
            </a:pPr>
            <a:r>
              <a:rPr sz="1100" spc="180" dirty="0">
                <a:latin typeface="Calibri"/>
                <a:cs typeface="Calibri"/>
              </a:rPr>
              <a:t>En</a:t>
            </a:r>
            <a:r>
              <a:rPr sz="1100" spc="65" dirty="0">
                <a:latin typeface="Calibri"/>
                <a:cs typeface="Calibri"/>
              </a:rPr>
              <a:t> </a:t>
            </a:r>
            <a:r>
              <a:rPr sz="1100" spc="85" dirty="0">
                <a:latin typeface="Calibri"/>
                <a:cs typeface="Calibri"/>
              </a:rPr>
              <a:t>los</a:t>
            </a:r>
            <a:r>
              <a:rPr sz="1100" spc="65" dirty="0">
                <a:latin typeface="Calibri"/>
                <a:cs typeface="Calibri"/>
              </a:rPr>
              <a:t> </a:t>
            </a:r>
            <a:r>
              <a:rPr sz="1100" spc="140" dirty="0">
                <a:latin typeface="Calibri"/>
                <a:cs typeface="Calibri"/>
              </a:rPr>
              <a:t>insumos</a:t>
            </a:r>
            <a:r>
              <a:rPr sz="1100" spc="70" dirty="0">
                <a:latin typeface="Calibri"/>
                <a:cs typeface="Calibri"/>
              </a:rPr>
              <a:t> </a:t>
            </a:r>
            <a:r>
              <a:rPr sz="1100" spc="135" dirty="0">
                <a:latin typeface="Calibri"/>
                <a:cs typeface="Calibri"/>
              </a:rPr>
              <a:t>cuentan</a:t>
            </a:r>
            <a:r>
              <a:rPr sz="1100" spc="65" dirty="0">
                <a:latin typeface="Calibri"/>
                <a:cs typeface="Calibri"/>
              </a:rPr>
              <a:t> </a:t>
            </a:r>
            <a:r>
              <a:rPr sz="1100" spc="140" dirty="0">
                <a:latin typeface="Calibri"/>
                <a:cs typeface="Calibri"/>
              </a:rPr>
              <a:t>con</a:t>
            </a:r>
            <a:r>
              <a:rPr sz="1100" spc="70" dirty="0">
                <a:latin typeface="Calibri"/>
                <a:cs typeface="Calibri"/>
              </a:rPr>
              <a:t> </a:t>
            </a:r>
            <a:r>
              <a:rPr sz="1100" spc="80" dirty="0">
                <a:latin typeface="Calibri"/>
                <a:cs typeface="Calibri"/>
              </a:rPr>
              <a:t>el</a:t>
            </a:r>
            <a:r>
              <a:rPr sz="1100" spc="65" dirty="0">
                <a:latin typeface="Calibri"/>
                <a:cs typeface="Calibri"/>
              </a:rPr>
              <a:t> </a:t>
            </a:r>
            <a:r>
              <a:rPr sz="1100" spc="114" dirty="0">
                <a:latin typeface="Calibri"/>
                <a:cs typeface="Calibri"/>
              </a:rPr>
              <a:t>anexo</a:t>
            </a:r>
            <a:r>
              <a:rPr sz="1100" spc="55" dirty="0">
                <a:latin typeface="Calibri"/>
                <a:cs typeface="Calibri"/>
              </a:rPr>
              <a:t> </a:t>
            </a:r>
            <a:r>
              <a:rPr sz="1100" b="1" spc="125" dirty="0">
                <a:solidFill>
                  <a:srgbClr val="235B4E"/>
                </a:solidFill>
                <a:latin typeface="Calibri"/>
                <a:cs typeface="Calibri"/>
                <a:hlinkClick r:id="rId2"/>
              </a:rPr>
              <a:t>“Estrategias</a:t>
            </a:r>
            <a:r>
              <a:rPr sz="1100" b="1" spc="95" dirty="0">
                <a:solidFill>
                  <a:srgbClr val="235B4E"/>
                </a:solidFill>
                <a:latin typeface="Calibri"/>
                <a:cs typeface="Calibri"/>
                <a:hlinkClick r:id="rId2"/>
              </a:rPr>
              <a:t> </a:t>
            </a:r>
            <a:r>
              <a:rPr sz="1100" b="1" spc="125" dirty="0">
                <a:solidFill>
                  <a:srgbClr val="235B4E"/>
                </a:solidFill>
                <a:latin typeface="Calibri"/>
                <a:cs typeface="Calibri"/>
                <a:hlinkClick r:id="rId2"/>
              </a:rPr>
              <a:t>para</a:t>
            </a:r>
            <a:r>
              <a:rPr sz="1100" b="1" spc="90" dirty="0">
                <a:solidFill>
                  <a:srgbClr val="235B4E"/>
                </a:solidFill>
                <a:latin typeface="Calibri"/>
                <a:cs typeface="Calibri"/>
                <a:hlinkClick r:id="rId2"/>
              </a:rPr>
              <a:t> </a:t>
            </a:r>
            <a:r>
              <a:rPr sz="1100" b="1" spc="120" dirty="0">
                <a:solidFill>
                  <a:srgbClr val="235B4E"/>
                </a:solidFill>
                <a:latin typeface="Calibri"/>
                <a:cs typeface="Calibri"/>
                <a:hlinkClick r:id="rId2"/>
              </a:rPr>
              <a:t>identificar  </a:t>
            </a:r>
            <a:r>
              <a:rPr sz="1100" b="1" spc="-10" dirty="0">
                <a:solidFill>
                  <a:srgbClr val="235B4E"/>
                </a:solidFill>
                <a:latin typeface="Lucida Sans"/>
                <a:cs typeface="Lucida Sans"/>
                <a:hlinkClick r:id="rId2"/>
              </a:rPr>
              <a:t>las </a:t>
            </a:r>
            <a:r>
              <a:rPr sz="1100" b="1" spc="20" dirty="0">
                <a:solidFill>
                  <a:srgbClr val="235B4E"/>
                </a:solidFill>
                <a:latin typeface="Lucida Sans"/>
                <a:cs typeface="Lucida Sans"/>
                <a:hlinkClick r:id="rId2"/>
              </a:rPr>
              <a:t>Barreras </a:t>
            </a:r>
            <a:r>
              <a:rPr sz="1100" b="1" spc="15" dirty="0">
                <a:solidFill>
                  <a:srgbClr val="235B4E"/>
                </a:solidFill>
                <a:latin typeface="Lucida Sans"/>
                <a:cs typeface="Lucida Sans"/>
                <a:hlinkClick r:id="rId2"/>
              </a:rPr>
              <a:t>para </a:t>
            </a:r>
            <a:r>
              <a:rPr sz="1100" b="1" spc="10" dirty="0">
                <a:solidFill>
                  <a:srgbClr val="235B4E"/>
                </a:solidFill>
                <a:latin typeface="Lucida Sans"/>
                <a:cs typeface="Lucida Sans"/>
                <a:hlinkClick r:id="rId2"/>
              </a:rPr>
              <a:t>el </a:t>
            </a:r>
            <a:r>
              <a:rPr sz="1100" b="1" spc="15" dirty="0">
                <a:solidFill>
                  <a:srgbClr val="235B4E"/>
                </a:solidFill>
                <a:latin typeface="Lucida Sans"/>
                <a:cs typeface="Lucida Sans"/>
                <a:hlinkClick r:id="rId2"/>
              </a:rPr>
              <a:t>Aprendizaje y </a:t>
            </a:r>
            <a:r>
              <a:rPr sz="1100" b="1" spc="5" dirty="0">
                <a:solidFill>
                  <a:srgbClr val="235B4E"/>
                </a:solidFill>
                <a:latin typeface="Lucida Sans"/>
                <a:cs typeface="Lucida Sans"/>
                <a:hlinkClick r:id="rId2"/>
              </a:rPr>
              <a:t>la </a:t>
            </a:r>
            <a:r>
              <a:rPr sz="1100" b="1" spc="30" dirty="0">
                <a:solidFill>
                  <a:srgbClr val="235B4E"/>
                </a:solidFill>
                <a:latin typeface="Lucida Sans"/>
                <a:cs typeface="Lucida Sans"/>
                <a:hlinkClick r:id="rId2"/>
              </a:rPr>
              <a:t>Participación </a:t>
            </a:r>
            <a:r>
              <a:rPr sz="1100" b="1" spc="50" dirty="0">
                <a:solidFill>
                  <a:srgbClr val="235B4E"/>
                </a:solidFill>
                <a:latin typeface="Lucida Sans"/>
                <a:cs typeface="Lucida Sans"/>
                <a:hlinkClick r:id="rId2"/>
              </a:rPr>
              <a:t>(BAP)”</a:t>
            </a:r>
            <a:r>
              <a:rPr sz="1100" spc="50" dirty="0">
                <a:latin typeface="Calibri"/>
                <a:cs typeface="Calibri"/>
                <a:hlinkClick r:id="rId2"/>
              </a:rPr>
              <a:t>, </a:t>
            </a:r>
            <a:r>
              <a:rPr sz="1100" spc="114" dirty="0">
                <a:latin typeface="Calibri"/>
                <a:cs typeface="Calibri"/>
              </a:rPr>
              <a:t>para </a:t>
            </a:r>
            <a:r>
              <a:rPr sz="1100" spc="135" dirty="0">
                <a:latin typeface="Calibri"/>
                <a:cs typeface="Calibri"/>
              </a:rPr>
              <a:t>su  </a:t>
            </a:r>
            <a:r>
              <a:rPr sz="1100" spc="114" dirty="0">
                <a:latin typeface="Calibri"/>
                <a:cs typeface="Calibri"/>
              </a:rPr>
              <a:t>consulta</a:t>
            </a:r>
            <a:r>
              <a:rPr sz="1100" spc="70" dirty="0">
                <a:latin typeface="Calibri"/>
                <a:cs typeface="Calibri"/>
              </a:rPr>
              <a:t> </a:t>
            </a:r>
            <a:r>
              <a:rPr sz="1100" spc="140" dirty="0">
                <a:latin typeface="Calibri"/>
                <a:cs typeface="Calibri"/>
              </a:rPr>
              <a:t>en</a:t>
            </a:r>
            <a:r>
              <a:rPr sz="1100" spc="70" dirty="0">
                <a:latin typeface="Calibri"/>
                <a:cs typeface="Calibri"/>
              </a:rPr>
              <a:t> </a:t>
            </a:r>
            <a:r>
              <a:rPr sz="1100" spc="80" dirty="0">
                <a:latin typeface="Calibri"/>
                <a:cs typeface="Calibri"/>
              </a:rPr>
              <a:t>el</a:t>
            </a:r>
            <a:r>
              <a:rPr sz="1100" spc="70" dirty="0">
                <a:latin typeface="Calibri"/>
                <a:cs typeface="Calibri"/>
              </a:rPr>
              <a:t> </a:t>
            </a:r>
            <a:r>
              <a:rPr sz="1100" spc="160" dirty="0">
                <a:latin typeface="Calibri"/>
                <a:cs typeface="Calibri"/>
              </a:rPr>
              <a:t>momento</a:t>
            </a:r>
            <a:r>
              <a:rPr sz="1100" spc="70" dirty="0">
                <a:latin typeface="Calibri"/>
                <a:cs typeface="Calibri"/>
              </a:rPr>
              <a:t> </a:t>
            </a:r>
            <a:r>
              <a:rPr sz="1100" spc="140" dirty="0">
                <a:latin typeface="Calibri"/>
                <a:cs typeface="Calibri"/>
              </a:rPr>
              <a:t>en</a:t>
            </a:r>
            <a:r>
              <a:rPr sz="1100" spc="70" dirty="0">
                <a:latin typeface="Calibri"/>
                <a:cs typeface="Calibri"/>
              </a:rPr>
              <a:t> </a:t>
            </a:r>
            <a:r>
              <a:rPr sz="1100" spc="145" dirty="0">
                <a:latin typeface="Calibri"/>
                <a:cs typeface="Calibri"/>
              </a:rPr>
              <a:t>que</a:t>
            </a:r>
            <a:r>
              <a:rPr sz="1100" spc="70" dirty="0">
                <a:latin typeface="Calibri"/>
                <a:cs typeface="Calibri"/>
              </a:rPr>
              <a:t> </a:t>
            </a:r>
            <a:r>
              <a:rPr sz="1100" spc="75" dirty="0">
                <a:latin typeface="Calibri"/>
                <a:cs typeface="Calibri"/>
              </a:rPr>
              <a:t>lo</a:t>
            </a:r>
            <a:r>
              <a:rPr sz="1100" spc="70" dirty="0">
                <a:latin typeface="Calibri"/>
                <a:cs typeface="Calibri"/>
              </a:rPr>
              <a:t> </a:t>
            </a:r>
            <a:r>
              <a:rPr sz="1100" spc="130" dirty="0">
                <a:latin typeface="Calibri"/>
                <a:cs typeface="Calibri"/>
              </a:rPr>
              <a:t>estimen</a:t>
            </a:r>
            <a:r>
              <a:rPr sz="1100" spc="70" dirty="0">
                <a:latin typeface="Calibri"/>
                <a:cs typeface="Calibri"/>
              </a:rPr>
              <a:t> </a:t>
            </a:r>
            <a:r>
              <a:rPr sz="1100" spc="95" dirty="0">
                <a:latin typeface="Calibri"/>
                <a:cs typeface="Calibri"/>
              </a:rPr>
              <a:t>pertinente.</a:t>
            </a:r>
            <a:endParaRPr sz="1100" dirty="0">
              <a:latin typeface="Calibri"/>
              <a:cs typeface="Calibri"/>
            </a:endParaRPr>
          </a:p>
          <a:p>
            <a:pPr>
              <a:lnSpc>
                <a:spcPct val="100000"/>
              </a:lnSpc>
              <a:spcBef>
                <a:spcPts val="5"/>
              </a:spcBef>
            </a:pPr>
            <a:endParaRPr sz="1600" dirty="0">
              <a:latin typeface="Calibri"/>
              <a:cs typeface="Calibri"/>
            </a:endParaRPr>
          </a:p>
          <a:p>
            <a:pPr marL="500380">
              <a:lnSpc>
                <a:spcPct val="100000"/>
              </a:lnSpc>
            </a:pPr>
            <a:r>
              <a:rPr sz="2400" b="1" spc="-114" dirty="0" err="1">
                <a:solidFill>
                  <a:srgbClr val="9F2241"/>
                </a:solidFill>
                <a:latin typeface="Palatino Linotype"/>
                <a:cs typeface="Palatino Linotype"/>
              </a:rPr>
              <a:t>Insumos</a:t>
            </a:r>
            <a:endParaRPr lang="es-MX" sz="2400" b="1" spc="-114" dirty="0">
              <a:solidFill>
                <a:srgbClr val="9F2241"/>
              </a:solidFill>
              <a:latin typeface="Palatino Linotype"/>
              <a:cs typeface="Palatino Linotype"/>
            </a:endParaRPr>
          </a:p>
          <a:p>
            <a:pPr marL="1389380">
              <a:lnSpc>
                <a:spcPct val="100000"/>
              </a:lnSpc>
              <a:spcBef>
                <a:spcPts val="2185"/>
              </a:spcBef>
            </a:pPr>
            <a:r>
              <a:rPr lang="es-ES" sz="1200" spc="95" dirty="0">
                <a:solidFill>
                  <a:srgbClr val="4F7C71"/>
                </a:solidFill>
                <a:latin typeface="Arial"/>
                <a:cs typeface="Arial"/>
              </a:rPr>
              <a:t>m </a:t>
            </a:r>
            <a:r>
              <a:rPr lang="es-ES" sz="1200" spc="-5" dirty="0">
                <a:solidFill>
                  <a:srgbClr val="575756"/>
                </a:solidFill>
                <a:latin typeface="Microsoft Sans Serif"/>
                <a:cs typeface="Microsoft Sans Serif"/>
                <a:hlinkClick r:id="rId3"/>
              </a:rPr>
              <a:t>Encuentra todo el material necesario aquí</a:t>
            </a:r>
            <a:endParaRPr lang="es-ES" sz="1200" dirty="0">
              <a:latin typeface="Microsoft Sans Serif"/>
              <a:cs typeface="Microsoft Sans Serif"/>
            </a:endParaRPr>
          </a:p>
        </p:txBody>
      </p:sp>
      <p:sp>
        <p:nvSpPr>
          <p:cNvPr id="7" name="object 7"/>
          <p:cNvSpPr txBox="1">
            <a:spLocks noGrp="1"/>
          </p:cNvSpPr>
          <p:nvPr>
            <p:ph type="ftr" sz="quarter" idx="5"/>
          </p:nvPr>
        </p:nvSpPr>
        <p:spPr>
          <a:prstGeom prst="rect">
            <a:avLst/>
          </a:prstGeom>
        </p:spPr>
        <p:txBody>
          <a:bodyPr vert="horz" wrap="square" lIns="0" tIns="8890" rIns="0" bIns="0" rtlCol="0">
            <a:spAutoFit/>
          </a:bodyPr>
          <a:lstStyle/>
          <a:p>
            <a:pPr marL="12700">
              <a:lnSpc>
                <a:spcPct val="100000"/>
              </a:lnSpc>
              <a:spcBef>
                <a:spcPts val="70"/>
              </a:spcBef>
            </a:pPr>
            <a:r>
              <a:rPr spc="15" dirty="0"/>
              <a:t>Orientaciones </a:t>
            </a:r>
            <a:r>
              <a:rPr spc="5" dirty="0"/>
              <a:t>para </a:t>
            </a:r>
            <a:r>
              <a:rPr spc="-5" dirty="0"/>
              <a:t>la </a:t>
            </a:r>
            <a:r>
              <a:rPr spc="30" dirty="0"/>
              <a:t>Segunda </a:t>
            </a:r>
            <a:r>
              <a:rPr spc="10" dirty="0"/>
              <a:t>Sesión</a:t>
            </a:r>
            <a:r>
              <a:rPr spc="-135" dirty="0"/>
              <a:t> </a:t>
            </a:r>
            <a:r>
              <a:rPr spc="10" dirty="0"/>
              <a:t>Ordinaria</a:t>
            </a:r>
          </a:p>
          <a:p>
            <a:pPr marL="12700">
              <a:lnSpc>
                <a:spcPct val="100000"/>
              </a:lnSpc>
              <a:spcBef>
                <a:spcPts val="120"/>
              </a:spcBef>
            </a:pPr>
            <a:r>
              <a:rPr b="1" spc="30" dirty="0">
                <a:latin typeface="Lucida Sans"/>
                <a:cs typeface="Lucida Sans"/>
              </a:rPr>
              <a:t>Educación </a:t>
            </a:r>
            <a:r>
              <a:rPr b="1" spc="10" dirty="0">
                <a:latin typeface="Lucida Sans"/>
                <a:cs typeface="Lucida Sans"/>
              </a:rPr>
              <a:t>Preescolar, </a:t>
            </a:r>
            <a:r>
              <a:rPr b="1" spc="15" dirty="0">
                <a:latin typeface="Lucida Sans"/>
                <a:cs typeface="Lucida Sans"/>
              </a:rPr>
              <a:t>Primaria </a:t>
            </a:r>
            <a:r>
              <a:rPr b="1" spc="10" dirty="0">
                <a:latin typeface="Lucida Sans"/>
                <a:cs typeface="Lucida Sans"/>
              </a:rPr>
              <a:t>y</a:t>
            </a:r>
            <a:r>
              <a:rPr b="1" spc="-195" dirty="0">
                <a:latin typeface="Lucida Sans"/>
                <a:cs typeface="Lucida Sans"/>
              </a:rPr>
              <a:t> </a:t>
            </a:r>
            <a:r>
              <a:rPr b="1" spc="20" dirty="0">
                <a:latin typeface="Lucida Sans"/>
                <a:cs typeface="Lucida Sans"/>
              </a:rPr>
              <a:t>Secundaria</a:t>
            </a:r>
          </a:p>
        </p:txBody>
      </p:sp>
      <p:sp>
        <p:nvSpPr>
          <p:cNvPr id="8" name="object 8"/>
          <p:cNvSpPr txBox="1">
            <a:spLocks noGrp="1"/>
          </p:cNvSpPr>
          <p:nvPr>
            <p:ph type="sldNum" sz="quarter" idx="7"/>
          </p:nvPr>
        </p:nvSpPr>
        <p:spPr>
          <a:prstGeom prst="rect">
            <a:avLst/>
          </a:prstGeom>
        </p:spPr>
        <p:txBody>
          <a:bodyPr vert="horz" wrap="square" lIns="0" tIns="7620" rIns="0" bIns="0" rtlCol="0">
            <a:spAutoFit/>
          </a:bodyPr>
          <a:lstStyle/>
          <a:p>
            <a:pPr marL="38100">
              <a:lnSpc>
                <a:spcPct val="100000"/>
              </a:lnSpc>
              <a:spcBef>
                <a:spcPts val="60"/>
              </a:spcBef>
            </a:pPr>
            <a:fld id="{81D60167-4931-47E6-BA6A-407CBD079E47}" type="slidenum">
              <a:rPr spc="10" dirty="0"/>
              <a:t>14</a:t>
            </a:fld>
            <a:endParaRPr spc="1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6350"/>
            <a:ext cx="7772400" cy="10052050"/>
          </a:xfrm>
          <a:custGeom>
            <a:avLst/>
            <a:gdLst/>
            <a:ahLst/>
            <a:cxnLst/>
            <a:rect l="l" t="t" r="r" b="b"/>
            <a:pathLst>
              <a:path w="7772400" h="10052050">
                <a:moveTo>
                  <a:pt x="0" y="10052050"/>
                </a:moveTo>
                <a:lnTo>
                  <a:pt x="7772400" y="10052050"/>
                </a:lnTo>
                <a:lnTo>
                  <a:pt x="7772400" y="0"/>
                </a:lnTo>
                <a:lnTo>
                  <a:pt x="0" y="0"/>
                </a:lnTo>
                <a:lnTo>
                  <a:pt x="0" y="10052050"/>
                </a:lnTo>
                <a:close/>
              </a:path>
            </a:pathLst>
          </a:custGeom>
          <a:solidFill>
            <a:srgbClr val="F4EFE6"/>
          </a:solidFill>
        </p:spPr>
        <p:txBody>
          <a:bodyPr wrap="square" lIns="0" tIns="0" rIns="0" bIns="0" rtlCol="0"/>
          <a:lstStyle/>
          <a:p>
            <a:endParaRPr/>
          </a:p>
        </p:txBody>
      </p:sp>
      <p:sp>
        <p:nvSpPr>
          <p:cNvPr id="3" name="object 3"/>
          <p:cNvSpPr/>
          <p:nvPr/>
        </p:nvSpPr>
        <p:spPr>
          <a:xfrm>
            <a:off x="3751043" y="8607433"/>
            <a:ext cx="702580" cy="708962"/>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4574066" y="9111742"/>
            <a:ext cx="2031163" cy="78204"/>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4579970" y="8727687"/>
            <a:ext cx="228600" cy="285115"/>
          </a:xfrm>
          <a:custGeom>
            <a:avLst/>
            <a:gdLst/>
            <a:ahLst/>
            <a:cxnLst/>
            <a:rect l="l" t="t" r="r" b="b"/>
            <a:pathLst>
              <a:path w="228600" h="285115">
                <a:moveTo>
                  <a:pt x="219227" y="0"/>
                </a:moveTo>
                <a:lnTo>
                  <a:pt x="194845" y="1522"/>
                </a:lnTo>
                <a:lnTo>
                  <a:pt x="167790" y="2517"/>
                </a:lnTo>
                <a:lnTo>
                  <a:pt x="137847" y="3061"/>
                </a:lnTo>
                <a:lnTo>
                  <a:pt x="104800" y="3225"/>
                </a:lnTo>
                <a:lnTo>
                  <a:pt x="4241" y="3225"/>
                </a:lnTo>
                <a:lnTo>
                  <a:pt x="0" y="23355"/>
                </a:lnTo>
                <a:lnTo>
                  <a:pt x="35519" y="45427"/>
                </a:lnTo>
                <a:lnTo>
                  <a:pt x="36982" y="179133"/>
                </a:lnTo>
                <a:lnTo>
                  <a:pt x="36783" y="198424"/>
                </a:lnTo>
                <a:lnTo>
                  <a:pt x="36260" y="221751"/>
                </a:lnTo>
                <a:lnTo>
                  <a:pt x="35519" y="242587"/>
                </a:lnTo>
                <a:lnTo>
                  <a:pt x="34671" y="254406"/>
                </a:lnTo>
                <a:lnTo>
                  <a:pt x="0" y="264871"/>
                </a:lnTo>
                <a:lnTo>
                  <a:pt x="4241" y="285000"/>
                </a:lnTo>
                <a:lnTo>
                  <a:pt x="227698" y="285000"/>
                </a:lnTo>
                <a:lnTo>
                  <a:pt x="228355" y="265156"/>
                </a:lnTo>
                <a:lnTo>
                  <a:pt x="228435" y="258025"/>
                </a:lnTo>
                <a:lnTo>
                  <a:pt x="136779" y="258025"/>
                </a:lnTo>
                <a:lnTo>
                  <a:pt x="122831" y="257761"/>
                </a:lnTo>
                <a:lnTo>
                  <a:pt x="87361" y="223561"/>
                </a:lnTo>
                <a:lnTo>
                  <a:pt x="87071" y="160616"/>
                </a:lnTo>
                <a:lnTo>
                  <a:pt x="175407" y="160616"/>
                </a:lnTo>
                <a:lnTo>
                  <a:pt x="179539" y="136867"/>
                </a:lnTo>
                <a:lnTo>
                  <a:pt x="175932" y="132435"/>
                </a:lnTo>
                <a:lnTo>
                  <a:pt x="87071" y="132435"/>
                </a:lnTo>
                <a:lnTo>
                  <a:pt x="87097" y="106667"/>
                </a:lnTo>
                <a:lnTo>
                  <a:pt x="87899" y="67069"/>
                </a:lnTo>
                <a:lnTo>
                  <a:pt x="109224" y="30846"/>
                </a:lnTo>
                <a:lnTo>
                  <a:pt x="225998" y="30594"/>
                </a:lnTo>
                <a:lnTo>
                  <a:pt x="228473" y="14084"/>
                </a:lnTo>
                <a:lnTo>
                  <a:pt x="226542" y="10871"/>
                </a:lnTo>
                <a:lnTo>
                  <a:pt x="221919" y="3619"/>
                </a:lnTo>
                <a:lnTo>
                  <a:pt x="219227" y="0"/>
                </a:lnTo>
                <a:close/>
              </a:path>
              <a:path w="228600" h="285115">
                <a:moveTo>
                  <a:pt x="202291" y="205206"/>
                </a:moveTo>
                <a:lnTo>
                  <a:pt x="194957" y="205295"/>
                </a:lnTo>
                <a:lnTo>
                  <a:pt x="184162" y="254812"/>
                </a:lnTo>
                <a:lnTo>
                  <a:pt x="173780" y="255989"/>
                </a:lnTo>
                <a:lnTo>
                  <a:pt x="162061" y="257019"/>
                </a:lnTo>
                <a:lnTo>
                  <a:pt x="149547" y="257748"/>
                </a:lnTo>
                <a:lnTo>
                  <a:pt x="136779" y="258025"/>
                </a:lnTo>
                <a:lnTo>
                  <a:pt x="228435" y="258025"/>
                </a:lnTo>
                <a:lnTo>
                  <a:pt x="228502" y="251993"/>
                </a:lnTo>
                <a:lnTo>
                  <a:pt x="228530" y="241607"/>
                </a:lnTo>
                <a:lnTo>
                  <a:pt x="228355" y="226073"/>
                </a:lnTo>
                <a:lnTo>
                  <a:pt x="227698" y="206908"/>
                </a:lnTo>
                <a:lnTo>
                  <a:pt x="220578" y="206090"/>
                </a:lnTo>
                <a:lnTo>
                  <a:pt x="211470" y="205497"/>
                </a:lnTo>
                <a:lnTo>
                  <a:pt x="202291" y="205206"/>
                </a:lnTo>
                <a:close/>
              </a:path>
              <a:path w="228600" h="285115">
                <a:moveTo>
                  <a:pt x="175407" y="160616"/>
                </a:moveTo>
                <a:lnTo>
                  <a:pt x="87071" y="160616"/>
                </a:lnTo>
                <a:lnTo>
                  <a:pt x="174917" y="163436"/>
                </a:lnTo>
                <a:lnTo>
                  <a:pt x="175407" y="160616"/>
                </a:lnTo>
                <a:close/>
              </a:path>
              <a:path w="228600" h="285115">
                <a:moveTo>
                  <a:pt x="172986" y="128816"/>
                </a:moveTo>
                <a:lnTo>
                  <a:pt x="87071" y="132435"/>
                </a:lnTo>
                <a:lnTo>
                  <a:pt x="175932" y="132435"/>
                </a:lnTo>
                <a:lnTo>
                  <a:pt x="172986" y="128816"/>
                </a:lnTo>
                <a:close/>
              </a:path>
              <a:path w="228600" h="285115">
                <a:moveTo>
                  <a:pt x="225998" y="30594"/>
                </a:moveTo>
                <a:lnTo>
                  <a:pt x="131381" y="30594"/>
                </a:lnTo>
                <a:lnTo>
                  <a:pt x="143984" y="30676"/>
                </a:lnTo>
                <a:lnTo>
                  <a:pt x="156516" y="30948"/>
                </a:lnTo>
                <a:lnTo>
                  <a:pt x="168327" y="31446"/>
                </a:lnTo>
                <a:lnTo>
                  <a:pt x="178765" y="32207"/>
                </a:lnTo>
                <a:lnTo>
                  <a:pt x="186867" y="80911"/>
                </a:lnTo>
                <a:lnTo>
                  <a:pt x="194066" y="81962"/>
                </a:lnTo>
                <a:lnTo>
                  <a:pt x="202565" y="82672"/>
                </a:lnTo>
                <a:lnTo>
                  <a:pt x="210920" y="83003"/>
                </a:lnTo>
                <a:lnTo>
                  <a:pt x="217690" y="82918"/>
                </a:lnTo>
                <a:lnTo>
                  <a:pt x="220132" y="67069"/>
                </a:lnTo>
                <a:lnTo>
                  <a:pt x="225998" y="30594"/>
                </a:lnTo>
                <a:close/>
              </a:path>
            </a:pathLst>
          </a:custGeom>
          <a:solidFill>
            <a:srgbClr val="9E2341"/>
          </a:solidFill>
        </p:spPr>
        <p:txBody>
          <a:bodyPr wrap="square" lIns="0" tIns="0" rIns="0" bIns="0" rtlCol="0"/>
          <a:lstStyle/>
          <a:p>
            <a:endParaRPr/>
          </a:p>
        </p:txBody>
      </p:sp>
      <p:sp>
        <p:nvSpPr>
          <p:cNvPr id="6" name="object 6"/>
          <p:cNvSpPr/>
          <p:nvPr/>
        </p:nvSpPr>
        <p:spPr>
          <a:xfrm>
            <a:off x="4858487" y="8728494"/>
            <a:ext cx="274955" cy="287655"/>
          </a:xfrm>
          <a:custGeom>
            <a:avLst/>
            <a:gdLst/>
            <a:ahLst/>
            <a:cxnLst/>
            <a:rect l="l" t="t" r="r" b="b"/>
            <a:pathLst>
              <a:path w="274954" h="287654">
                <a:moveTo>
                  <a:pt x="130987" y="0"/>
                </a:moveTo>
                <a:lnTo>
                  <a:pt x="113365" y="377"/>
                </a:lnTo>
                <a:lnTo>
                  <a:pt x="71616" y="2035"/>
                </a:lnTo>
                <a:lnTo>
                  <a:pt x="57022" y="2412"/>
                </a:lnTo>
                <a:lnTo>
                  <a:pt x="4241" y="2412"/>
                </a:lnTo>
                <a:lnTo>
                  <a:pt x="0" y="22542"/>
                </a:lnTo>
                <a:lnTo>
                  <a:pt x="10171" y="25466"/>
                </a:lnTo>
                <a:lnTo>
                  <a:pt x="20415" y="28732"/>
                </a:lnTo>
                <a:lnTo>
                  <a:pt x="36898" y="82721"/>
                </a:lnTo>
                <a:lnTo>
                  <a:pt x="36957" y="180746"/>
                </a:lnTo>
                <a:lnTo>
                  <a:pt x="36814" y="194668"/>
                </a:lnTo>
                <a:lnTo>
                  <a:pt x="35519" y="241785"/>
                </a:lnTo>
                <a:lnTo>
                  <a:pt x="0" y="264071"/>
                </a:lnTo>
                <a:lnTo>
                  <a:pt x="4241" y="284187"/>
                </a:lnTo>
                <a:lnTo>
                  <a:pt x="59715" y="284187"/>
                </a:lnTo>
                <a:lnTo>
                  <a:pt x="78753" y="284691"/>
                </a:lnTo>
                <a:lnTo>
                  <a:pt x="120883" y="286909"/>
                </a:lnTo>
                <a:lnTo>
                  <a:pt x="141008" y="287413"/>
                </a:lnTo>
                <a:lnTo>
                  <a:pt x="183173" y="281617"/>
                </a:lnTo>
                <a:lnTo>
                  <a:pt x="219861" y="264228"/>
                </a:lnTo>
                <a:lnTo>
                  <a:pt x="226361" y="257727"/>
                </a:lnTo>
                <a:lnTo>
                  <a:pt x="122897" y="257727"/>
                </a:lnTo>
                <a:lnTo>
                  <a:pt x="101504" y="254773"/>
                </a:lnTo>
                <a:lnTo>
                  <a:pt x="90157" y="250380"/>
                </a:lnTo>
                <a:lnTo>
                  <a:pt x="88373" y="240007"/>
                </a:lnTo>
                <a:lnTo>
                  <a:pt x="87456" y="222049"/>
                </a:lnTo>
                <a:lnTo>
                  <a:pt x="87119" y="200849"/>
                </a:lnTo>
                <a:lnTo>
                  <a:pt x="87171" y="98618"/>
                </a:lnTo>
                <a:lnTo>
                  <a:pt x="88526" y="45885"/>
                </a:lnTo>
                <a:lnTo>
                  <a:pt x="127139" y="30594"/>
                </a:lnTo>
                <a:lnTo>
                  <a:pt x="229618" y="30594"/>
                </a:lnTo>
                <a:lnTo>
                  <a:pt x="227682" y="28365"/>
                </a:lnTo>
                <a:lnTo>
                  <a:pt x="186918" y="7555"/>
                </a:lnTo>
                <a:lnTo>
                  <a:pt x="130987" y="0"/>
                </a:lnTo>
                <a:close/>
              </a:path>
              <a:path w="274954" h="287654">
                <a:moveTo>
                  <a:pt x="229618" y="30594"/>
                </a:moveTo>
                <a:lnTo>
                  <a:pt x="127139" y="30594"/>
                </a:lnTo>
                <a:lnTo>
                  <a:pt x="144935" y="31569"/>
                </a:lnTo>
                <a:lnTo>
                  <a:pt x="160851" y="34467"/>
                </a:lnTo>
                <a:lnTo>
                  <a:pt x="200528" y="60983"/>
                </a:lnTo>
                <a:lnTo>
                  <a:pt x="219387" y="110193"/>
                </a:lnTo>
                <a:lnTo>
                  <a:pt x="222313" y="142493"/>
                </a:lnTo>
                <a:lnTo>
                  <a:pt x="218595" y="180272"/>
                </a:lnTo>
                <a:lnTo>
                  <a:pt x="193100" y="235446"/>
                </a:lnTo>
                <a:lnTo>
                  <a:pt x="148339" y="257509"/>
                </a:lnTo>
                <a:lnTo>
                  <a:pt x="122897" y="257727"/>
                </a:lnTo>
                <a:lnTo>
                  <a:pt x="226361" y="257727"/>
                </a:lnTo>
                <a:lnTo>
                  <a:pt x="248836" y="235246"/>
                </a:lnTo>
                <a:lnTo>
                  <a:pt x="267862" y="194668"/>
                </a:lnTo>
                <a:lnTo>
                  <a:pt x="274700" y="142493"/>
                </a:lnTo>
                <a:lnTo>
                  <a:pt x="270000" y="98618"/>
                </a:lnTo>
                <a:lnTo>
                  <a:pt x="254852" y="59648"/>
                </a:lnTo>
                <a:lnTo>
                  <a:pt x="229618" y="30594"/>
                </a:lnTo>
                <a:close/>
              </a:path>
            </a:pathLst>
          </a:custGeom>
          <a:solidFill>
            <a:srgbClr val="9E2341"/>
          </a:solidFill>
        </p:spPr>
        <p:txBody>
          <a:bodyPr wrap="square" lIns="0" tIns="0" rIns="0" bIns="0" rtlCol="0"/>
          <a:lstStyle/>
          <a:p>
            <a:endParaRPr/>
          </a:p>
        </p:txBody>
      </p:sp>
      <p:sp>
        <p:nvSpPr>
          <p:cNvPr id="7" name="object 7"/>
          <p:cNvSpPr/>
          <p:nvPr/>
        </p:nvSpPr>
        <p:spPr>
          <a:xfrm>
            <a:off x="5157024" y="8730914"/>
            <a:ext cx="300990" cy="288290"/>
          </a:xfrm>
          <a:custGeom>
            <a:avLst/>
            <a:gdLst/>
            <a:ahLst/>
            <a:cxnLst/>
            <a:rect l="l" t="t" r="r" b="b"/>
            <a:pathLst>
              <a:path w="300989" h="288290">
                <a:moveTo>
                  <a:pt x="121754" y="0"/>
                </a:moveTo>
                <a:lnTo>
                  <a:pt x="4241" y="0"/>
                </a:lnTo>
                <a:lnTo>
                  <a:pt x="0" y="20129"/>
                </a:lnTo>
                <a:lnTo>
                  <a:pt x="10009" y="23096"/>
                </a:lnTo>
                <a:lnTo>
                  <a:pt x="19901" y="26365"/>
                </a:lnTo>
                <a:lnTo>
                  <a:pt x="36514" y="62537"/>
                </a:lnTo>
                <a:lnTo>
                  <a:pt x="36995" y="149745"/>
                </a:lnTo>
                <a:lnTo>
                  <a:pt x="43846" y="210439"/>
                </a:lnTo>
                <a:lnTo>
                  <a:pt x="64641" y="253698"/>
                </a:lnTo>
                <a:lnTo>
                  <a:pt x="99740" y="279597"/>
                </a:lnTo>
                <a:lnTo>
                  <a:pt x="149504" y="288213"/>
                </a:lnTo>
                <a:lnTo>
                  <a:pt x="196135" y="280496"/>
                </a:lnTo>
                <a:lnTo>
                  <a:pt x="231857" y="257268"/>
                </a:lnTo>
                <a:lnTo>
                  <a:pt x="234962" y="251993"/>
                </a:lnTo>
                <a:lnTo>
                  <a:pt x="159905" y="251993"/>
                </a:lnTo>
                <a:lnTo>
                  <a:pt x="126440" y="245431"/>
                </a:lnTo>
                <a:lnTo>
                  <a:pt x="104279" y="226075"/>
                </a:lnTo>
                <a:lnTo>
                  <a:pt x="92015" y="194418"/>
                </a:lnTo>
                <a:lnTo>
                  <a:pt x="88239" y="150952"/>
                </a:lnTo>
                <a:lnTo>
                  <a:pt x="88239" y="105460"/>
                </a:lnTo>
                <a:lnTo>
                  <a:pt x="89179" y="62537"/>
                </a:lnTo>
                <a:lnTo>
                  <a:pt x="125996" y="20129"/>
                </a:lnTo>
                <a:lnTo>
                  <a:pt x="121754" y="0"/>
                </a:lnTo>
                <a:close/>
              </a:path>
              <a:path w="300989" h="288290">
                <a:moveTo>
                  <a:pt x="296684" y="0"/>
                </a:moveTo>
                <a:lnTo>
                  <a:pt x="191109" y="0"/>
                </a:lnTo>
                <a:lnTo>
                  <a:pt x="186880" y="20129"/>
                </a:lnTo>
                <a:lnTo>
                  <a:pt x="197586" y="23096"/>
                </a:lnTo>
                <a:lnTo>
                  <a:pt x="208691" y="26365"/>
                </a:lnTo>
                <a:lnTo>
                  <a:pt x="226218" y="64200"/>
                </a:lnTo>
                <a:lnTo>
                  <a:pt x="226555" y="118744"/>
                </a:lnTo>
                <a:lnTo>
                  <a:pt x="226361" y="150952"/>
                </a:lnTo>
                <a:lnTo>
                  <a:pt x="222660" y="205066"/>
                </a:lnTo>
                <a:lnTo>
                  <a:pt x="195014" y="244795"/>
                </a:lnTo>
                <a:lnTo>
                  <a:pt x="159905" y="251993"/>
                </a:lnTo>
                <a:lnTo>
                  <a:pt x="234962" y="251993"/>
                </a:lnTo>
                <a:lnTo>
                  <a:pt x="254721" y="218417"/>
                </a:lnTo>
                <a:lnTo>
                  <a:pt x="262775" y="163829"/>
                </a:lnTo>
                <a:lnTo>
                  <a:pt x="262914" y="118391"/>
                </a:lnTo>
                <a:lnTo>
                  <a:pt x="263307" y="82311"/>
                </a:lnTo>
                <a:lnTo>
                  <a:pt x="263916" y="53780"/>
                </a:lnTo>
                <a:lnTo>
                  <a:pt x="264706" y="30987"/>
                </a:lnTo>
                <a:lnTo>
                  <a:pt x="300913" y="20129"/>
                </a:lnTo>
                <a:lnTo>
                  <a:pt x="296684" y="0"/>
                </a:lnTo>
                <a:close/>
              </a:path>
            </a:pathLst>
          </a:custGeom>
          <a:solidFill>
            <a:srgbClr val="9E2341"/>
          </a:solidFill>
        </p:spPr>
        <p:txBody>
          <a:bodyPr wrap="square" lIns="0" tIns="0" rIns="0" bIns="0" rtlCol="0"/>
          <a:lstStyle/>
          <a:p>
            <a:endParaRPr/>
          </a:p>
        </p:txBody>
      </p:sp>
      <p:sp>
        <p:nvSpPr>
          <p:cNvPr id="8" name="object 8"/>
          <p:cNvSpPr/>
          <p:nvPr/>
        </p:nvSpPr>
        <p:spPr>
          <a:xfrm>
            <a:off x="5486793" y="8724865"/>
            <a:ext cx="236854" cy="294005"/>
          </a:xfrm>
          <a:custGeom>
            <a:avLst/>
            <a:gdLst/>
            <a:ahLst/>
            <a:cxnLst/>
            <a:rect l="l" t="t" r="r" b="b"/>
            <a:pathLst>
              <a:path w="236854" h="294004">
                <a:moveTo>
                  <a:pt x="141401" y="0"/>
                </a:moveTo>
                <a:lnTo>
                  <a:pt x="96362" y="6920"/>
                </a:lnTo>
                <a:lnTo>
                  <a:pt x="57502" y="26767"/>
                </a:lnTo>
                <a:lnTo>
                  <a:pt x="27023" y="58169"/>
                </a:lnTo>
                <a:lnTo>
                  <a:pt x="7122" y="99754"/>
                </a:lnTo>
                <a:lnTo>
                  <a:pt x="0" y="150152"/>
                </a:lnTo>
                <a:lnTo>
                  <a:pt x="6069" y="199416"/>
                </a:lnTo>
                <a:lnTo>
                  <a:pt x="23587" y="239346"/>
                </a:lnTo>
                <a:lnTo>
                  <a:pt x="51517" y="269016"/>
                </a:lnTo>
                <a:lnTo>
                  <a:pt x="88822" y="287498"/>
                </a:lnTo>
                <a:lnTo>
                  <a:pt x="134467" y="293865"/>
                </a:lnTo>
                <a:lnTo>
                  <a:pt x="162940" y="291675"/>
                </a:lnTo>
                <a:lnTo>
                  <a:pt x="188888" y="285710"/>
                </a:lnTo>
                <a:lnTo>
                  <a:pt x="211514" y="276875"/>
                </a:lnTo>
                <a:lnTo>
                  <a:pt x="230022" y="266077"/>
                </a:lnTo>
                <a:lnTo>
                  <a:pt x="233914" y="257632"/>
                </a:lnTo>
                <a:lnTo>
                  <a:pt x="139865" y="257632"/>
                </a:lnTo>
                <a:lnTo>
                  <a:pt x="103297" y="249789"/>
                </a:lnTo>
                <a:lnTo>
                  <a:pt x="76193" y="227491"/>
                </a:lnTo>
                <a:lnTo>
                  <a:pt x="59347" y="192588"/>
                </a:lnTo>
                <a:lnTo>
                  <a:pt x="53555" y="146926"/>
                </a:lnTo>
                <a:lnTo>
                  <a:pt x="55759" y="117519"/>
                </a:lnTo>
                <a:lnTo>
                  <a:pt x="71434" y="69264"/>
                </a:lnTo>
                <a:lnTo>
                  <a:pt x="108023" y="38900"/>
                </a:lnTo>
                <a:lnTo>
                  <a:pt x="139090" y="34620"/>
                </a:lnTo>
                <a:lnTo>
                  <a:pt x="236512" y="34620"/>
                </a:lnTo>
                <a:lnTo>
                  <a:pt x="236575" y="34213"/>
                </a:lnTo>
                <a:lnTo>
                  <a:pt x="231178" y="23355"/>
                </a:lnTo>
                <a:lnTo>
                  <a:pt x="211569" y="14101"/>
                </a:lnTo>
                <a:lnTo>
                  <a:pt x="190190" y="6696"/>
                </a:lnTo>
                <a:lnTo>
                  <a:pt x="166861" y="1781"/>
                </a:lnTo>
                <a:lnTo>
                  <a:pt x="141401" y="0"/>
                </a:lnTo>
                <a:close/>
              </a:path>
              <a:path w="236854" h="294004">
                <a:moveTo>
                  <a:pt x="206781" y="196354"/>
                </a:moveTo>
                <a:lnTo>
                  <a:pt x="199580" y="196443"/>
                </a:lnTo>
                <a:lnTo>
                  <a:pt x="196203" y="212174"/>
                </a:lnTo>
                <a:lnTo>
                  <a:pt x="193078" y="225679"/>
                </a:lnTo>
                <a:lnTo>
                  <a:pt x="190315" y="237145"/>
                </a:lnTo>
                <a:lnTo>
                  <a:pt x="188023" y="246761"/>
                </a:lnTo>
                <a:lnTo>
                  <a:pt x="179795" y="251347"/>
                </a:lnTo>
                <a:lnTo>
                  <a:pt x="169002" y="254763"/>
                </a:lnTo>
                <a:lnTo>
                  <a:pt x="155680" y="256896"/>
                </a:lnTo>
                <a:lnTo>
                  <a:pt x="139865" y="257632"/>
                </a:lnTo>
                <a:lnTo>
                  <a:pt x="233914" y="257632"/>
                </a:lnTo>
                <a:lnTo>
                  <a:pt x="235026" y="255219"/>
                </a:lnTo>
                <a:lnTo>
                  <a:pt x="234966" y="237145"/>
                </a:lnTo>
                <a:lnTo>
                  <a:pt x="234857" y="225679"/>
                </a:lnTo>
                <a:lnTo>
                  <a:pt x="234538" y="211344"/>
                </a:lnTo>
                <a:lnTo>
                  <a:pt x="233870" y="198056"/>
                </a:lnTo>
                <a:lnTo>
                  <a:pt x="226669" y="197238"/>
                </a:lnTo>
                <a:lnTo>
                  <a:pt x="216725" y="196645"/>
                </a:lnTo>
                <a:lnTo>
                  <a:pt x="206781" y="196354"/>
                </a:lnTo>
                <a:close/>
              </a:path>
              <a:path w="236854" h="294004">
                <a:moveTo>
                  <a:pt x="236512" y="34620"/>
                </a:moveTo>
                <a:lnTo>
                  <a:pt x="139090" y="34620"/>
                </a:lnTo>
                <a:lnTo>
                  <a:pt x="151975" y="35349"/>
                </a:lnTo>
                <a:lnTo>
                  <a:pt x="163845" y="37438"/>
                </a:lnTo>
                <a:lnTo>
                  <a:pt x="187719" y="69342"/>
                </a:lnTo>
                <a:lnTo>
                  <a:pt x="193040" y="102247"/>
                </a:lnTo>
                <a:lnTo>
                  <a:pt x="200306" y="103237"/>
                </a:lnTo>
                <a:lnTo>
                  <a:pt x="209308" y="103811"/>
                </a:lnTo>
                <a:lnTo>
                  <a:pt x="218168" y="104006"/>
                </a:lnTo>
                <a:lnTo>
                  <a:pt x="225005" y="103860"/>
                </a:lnTo>
                <a:lnTo>
                  <a:pt x="227842" y="87431"/>
                </a:lnTo>
                <a:lnTo>
                  <a:pt x="231016" y="68841"/>
                </a:lnTo>
                <a:lnTo>
                  <a:pt x="234011" y="50723"/>
                </a:lnTo>
                <a:lnTo>
                  <a:pt x="236512" y="34620"/>
                </a:lnTo>
                <a:close/>
              </a:path>
            </a:pathLst>
          </a:custGeom>
          <a:solidFill>
            <a:srgbClr val="9E2341"/>
          </a:solidFill>
        </p:spPr>
        <p:txBody>
          <a:bodyPr wrap="square" lIns="0" tIns="0" rIns="0" bIns="0" rtlCol="0"/>
          <a:lstStyle/>
          <a:p>
            <a:endParaRPr/>
          </a:p>
        </p:txBody>
      </p:sp>
      <p:sp>
        <p:nvSpPr>
          <p:cNvPr id="9" name="object 9"/>
          <p:cNvSpPr/>
          <p:nvPr/>
        </p:nvSpPr>
        <p:spPr>
          <a:xfrm>
            <a:off x="5748740" y="8726073"/>
            <a:ext cx="306705" cy="287020"/>
          </a:xfrm>
          <a:custGeom>
            <a:avLst/>
            <a:gdLst/>
            <a:ahLst/>
            <a:cxnLst/>
            <a:rect l="l" t="t" r="r" b="b"/>
            <a:pathLst>
              <a:path w="306704" h="287020">
                <a:moveTo>
                  <a:pt x="184937" y="0"/>
                </a:moveTo>
                <a:lnTo>
                  <a:pt x="135200" y="3121"/>
                </a:lnTo>
                <a:lnTo>
                  <a:pt x="108648" y="44284"/>
                </a:lnTo>
                <a:lnTo>
                  <a:pt x="89666" y="97976"/>
                </a:lnTo>
                <a:lnTo>
                  <a:pt x="70361" y="151966"/>
                </a:lnTo>
                <a:lnTo>
                  <a:pt x="50841" y="205049"/>
                </a:lnTo>
                <a:lnTo>
                  <a:pt x="31216" y="256019"/>
                </a:lnTo>
                <a:lnTo>
                  <a:pt x="0" y="266484"/>
                </a:lnTo>
                <a:lnTo>
                  <a:pt x="3848" y="286613"/>
                </a:lnTo>
                <a:lnTo>
                  <a:pt x="109816" y="286613"/>
                </a:lnTo>
                <a:lnTo>
                  <a:pt x="114045" y="266484"/>
                </a:lnTo>
                <a:lnTo>
                  <a:pt x="75133" y="256019"/>
                </a:lnTo>
                <a:lnTo>
                  <a:pt x="79766" y="241252"/>
                </a:lnTo>
                <a:lnTo>
                  <a:pt x="84475" y="226029"/>
                </a:lnTo>
                <a:lnTo>
                  <a:pt x="89437" y="210170"/>
                </a:lnTo>
                <a:lnTo>
                  <a:pt x="94399" y="194830"/>
                </a:lnTo>
                <a:lnTo>
                  <a:pt x="198424" y="192824"/>
                </a:lnTo>
                <a:lnTo>
                  <a:pt x="251964" y="192824"/>
                </a:lnTo>
                <a:lnTo>
                  <a:pt x="241769" y="164642"/>
                </a:lnTo>
                <a:lnTo>
                  <a:pt x="188798" y="164642"/>
                </a:lnTo>
                <a:lnTo>
                  <a:pt x="103644" y="163436"/>
                </a:lnTo>
                <a:lnTo>
                  <a:pt x="113605" y="131933"/>
                </a:lnTo>
                <a:lnTo>
                  <a:pt x="123780" y="100391"/>
                </a:lnTo>
                <a:lnTo>
                  <a:pt x="134098" y="69076"/>
                </a:lnTo>
                <a:lnTo>
                  <a:pt x="144487" y="38252"/>
                </a:lnTo>
                <a:lnTo>
                  <a:pt x="196864" y="38252"/>
                </a:lnTo>
                <a:lnTo>
                  <a:pt x="194801" y="32212"/>
                </a:lnTo>
                <a:lnTo>
                  <a:pt x="190911" y="20585"/>
                </a:lnTo>
                <a:lnTo>
                  <a:pt x="187599" y="9935"/>
                </a:lnTo>
                <a:lnTo>
                  <a:pt x="184937" y="0"/>
                </a:lnTo>
                <a:close/>
              </a:path>
              <a:path w="306704" h="287020">
                <a:moveTo>
                  <a:pt x="251964" y="192824"/>
                </a:moveTo>
                <a:lnTo>
                  <a:pt x="198424" y="192824"/>
                </a:lnTo>
                <a:lnTo>
                  <a:pt x="204241" y="210504"/>
                </a:lnTo>
                <a:lnTo>
                  <a:pt x="209651" y="226536"/>
                </a:lnTo>
                <a:lnTo>
                  <a:pt x="214955" y="241844"/>
                </a:lnTo>
                <a:lnTo>
                  <a:pt x="220002" y="256019"/>
                </a:lnTo>
                <a:lnTo>
                  <a:pt x="181470" y="266484"/>
                </a:lnTo>
                <a:lnTo>
                  <a:pt x="185712" y="286613"/>
                </a:lnTo>
                <a:lnTo>
                  <a:pt x="302844" y="286613"/>
                </a:lnTo>
                <a:lnTo>
                  <a:pt x="306692" y="266484"/>
                </a:lnTo>
                <a:lnTo>
                  <a:pt x="275107" y="256019"/>
                </a:lnTo>
                <a:lnTo>
                  <a:pt x="258239" y="210170"/>
                </a:lnTo>
                <a:lnTo>
                  <a:pt x="251964" y="192824"/>
                </a:lnTo>
                <a:close/>
              </a:path>
              <a:path w="306704" h="287020">
                <a:moveTo>
                  <a:pt x="196864" y="38252"/>
                </a:moveTo>
                <a:lnTo>
                  <a:pt x="144487" y="38252"/>
                </a:lnTo>
                <a:lnTo>
                  <a:pt x="156179" y="70793"/>
                </a:lnTo>
                <a:lnTo>
                  <a:pt x="167509" y="102957"/>
                </a:lnTo>
                <a:lnTo>
                  <a:pt x="178406" y="134366"/>
                </a:lnTo>
                <a:lnTo>
                  <a:pt x="188798" y="164642"/>
                </a:lnTo>
                <a:lnTo>
                  <a:pt x="241769" y="164642"/>
                </a:lnTo>
                <a:lnTo>
                  <a:pt x="239458" y="158253"/>
                </a:lnTo>
                <a:lnTo>
                  <a:pt x="219182" y="101537"/>
                </a:lnTo>
                <a:lnTo>
                  <a:pt x="199199" y="45084"/>
                </a:lnTo>
                <a:lnTo>
                  <a:pt x="196864" y="38252"/>
                </a:lnTo>
                <a:close/>
              </a:path>
            </a:pathLst>
          </a:custGeom>
          <a:solidFill>
            <a:srgbClr val="9E2341"/>
          </a:solidFill>
        </p:spPr>
        <p:txBody>
          <a:bodyPr wrap="square" lIns="0" tIns="0" rIns="0" bIns="0" rtlCol="0"/>
          <a:lstStyle/>
          <a:p>
            <a:endParaRPr/>
          </a:p>
        </p:txBody>
      </p:sp>
      <p:sp>
        <p:nvSpPr>
          <p:cNvPr id="10" name="object 10"/>
          <p:cNvSpPr/>
          <p:nvPr/>
        </p:nvSpPr>
        <p:spPr>
          <a:xfrm>
            <a:off x="6071948" y="8724865"/>
            <a:ext cx="236854" cy="294005"/>
          </a:xfrm>
          <a:custGeom>
            <a:avLst/>
            <a:gdLst/>
            <a:ahLst/>
            <a:cxnLst/>
            <a:rect l="l" t="t" r="r" b="b"/>
            <a:pathLst>
              <a:path w="236854" h="294004">
                <a:moveTo>
                  <a:pt x="141401" y="0"/>
                </a:moveTo>
                <a:lnTo>
                  <a:pt x="96367" y="6920"/>
                </a:lnTo>
                <a:lnTo>
                  <a:pt x="57508" y="26767"/>
                </a:lnTo>
                <a:lnTo>
                  <a:pt x="27026" y="58169"/>
                </a:lnTo>
                <a:lnTo>
                  <a:pt x="7123" y="99754"/>
                </a:lnTo>
                <a:lnTo>
                  <a:pt x="0" y="150152"/>
                </a:lnTo>
                <a:lnTo>
                  <a:pt x="6069" y="199416"/>
                </a:lnTo>
                <a:lnTo>
                  <a:pt x="23587" y="239346"/>
                </a:lnTo>
                <a:lnTo>
                  <a:pt x="51517" y="269016"/>
                </a:lnTo>
                <a:lnTo>
                  <a:pt x="88822" y="287498"/>
                </a:lnTo>
                <a:lnTo>
                  <a:pt x="134467" y="293865"/>
                </a:lnTo>
                <a:lnTo>
                  <a:pt x="162946" y="291675"/>
                </a:lnTo>
                <a:lnTo>
                  <a:pt x="188893" y="285710"/>
                </a:lnTo>
                <a:lnTo>
                  <a:pt x="211516" y="276875"/>
                </a:lnTo>
                <a:lnTo>
                  <a:pt x="230022" y="266077"/>
                </a:lnTo>
                <a:lnTo>
                  <a:pt x="233914" y="257632"/>
                </a:lnTo>
                <a:lnTo>
                  <a:pt x="139865" y="257632"/>
                </a:lnTo>
                <a:lnTo>
                  <a:pt x="103297" y="249789"/>
                </a:lnTo>
                <a:lnTo>
                  <a:pt x="76193" y="227491"/>
                </a:lnTo>
                <a:lnTo>
                  <a:pt x="59347" y="192588"/>
                </a:lnTo>
                <a:lnTo>
                  <a:pt x="53555" y="146926"/>
                </a:lnTo>
                <a:lnTo>
                  <a:pt x="55759" y="117519"/>
                </a:lnTo>
                <a:lnTo>
                  <a:pt x="71434" y="69264"/>
                </a:lnTo>
                <a:lnTo>
                  <a:pt x="108023" y="38900"/>
                </a:lnTo>
                <a:lnTo>
                  <a:pt x="139090" y="34620"/>
                </a:lnTo>
                <a:lnTo>
                  <a:pt x="236512" y="34620"/>
                </a:lnTo>
                <a:lnTo>
                  <a:pt x="236575" y="34213"/>
                </a:lnTo>
                <a:lnTo>
                  <a:pt x="231178" y="23355"/>
                </a:lnTo>
                <a:lnTo>
                  <a:pt x="211569" y="14101"/>
                </a:lnTo>
                <a:lnTo>
                  <a:pt x="190190" y="6696"/>
                </a:lnTo>
                <a:lnTo>
                  <a:pt x="166861" y="1781"/>
                </a:lnTo>
                <a:lnTo>
                  <a:pt x="141401" y="0"/>
                </a:lnTo>
                <a:close/>
              </a:path>
              <a:path w="236854" h="294004">
                <a:moveTo>
                  <a:pt x="206781" y="196354"/>
                </a:moveTo>
                <a:lnTo>
                  <a:pt x="199580" y="196443"/>
                </a:lnTo>
                <a:lnTo>
                  <a:pt x="196203" y="212174"/>
                </a:lnTo>
                <a:lnTo>
                  <a:pt x="193078" y="225679"/>
                </a:lnTo>
                <a:lnTo>
                  <a:pt x="190315" y="237145"/>
                </a:lnTo>
                <a:lnTo>
                  <a:pt x="188023" y="246761"/>
                </a:lnTo>
                <a:lnTo>
                  <a:pt x="179795" y="251347"/>
                </a:lnTo>
                <a:lnTo>
                  <a:pt x="169002" y="254763"/>
                </a:lnTo>
                <a:lnTo>
                  <a:pt x="155680" y="256896"/>
                </a:lnTo>
                <a:lnTo>
                  <a:pt x="139865" y="257632"/>
                </a:lnTo>
                <a:lnTo>
                  <a:pt x="233914" y="257632"/>
                </a:lnTo>
                <a:lnTo>
                  <a:pt x="235026" y="255219"/>
                </a:lnTo>
                <a:lnTo>
                  <a:pt x="234966" y="237145"/>
                </a:lnTo>
                <a:lnTo>
                  <a:pt x="234857" y="225679"/>
                </a:lnTo>
                <a:lnTo>
                  <a:pt x="234538" y="211344"/>
                </a:lnTo>
                <a:lnTo>
                  <a:pt x="233870" y="198056"/>
                </a:lnTo>
                <a:lnTo>
                  <a:pt x="226669" y="197238"/>
                </a:lnTo>
                <a:lnTo>
                  <a:pt x="216725" y="196645"/>
                </a:lnTo>
                <a:lnTo>
                  <a:pt x="206781" y="196354"/>
                </a:lnTo>
                <a:close/>
              </a:path>
              <a:path w="236854" h="294004">
                <a:moveTo>
                  <a:pt x="236512" y="34620"/>
                </a:moveTo>
                <a:lnTo>
                  <a:pt x="139090" y="34620"/>
                </a:lnTo>
                <a:lnTo>
                  <a:pt x="151977" y="35349"/>
                </a:lnTo>
                <a:lnTo>
                  <a:pt x="163850" y="37438"/>
                </a:lnTo>
                <a:lnTo>
                  <a:pt x="187724" y="69342"/>
                </a:lnTo>
                <a:lnTo>
                  <a:pt x="193040" y="102247"/>
                </a:lnTo>
                <a:lnTo>
                  <a:pt x="200306" y="103237"/>
                </a:lnTo>
                <a:lnTo>
                  <a:pt x="209308" y="103811"/>
                </a:lnTo>
                <a:lnTo>
                  <a:pt x="218168" y="104006"/>
                </a:lnTo>
                <a:lnTo>
                  <a:pt x="225005" y="103860"/>
                </a:lnTo>
                <a:lnTo>
                  <a:pt x="227847" y="87431"/>
                </a:lnTo>
                <a:lnTo>
                  <a:pt x="231021" y="68841"/>
                </a:lnTo>
                <a:lnTo>
                  <a:pt x="234013" y="50723"/>
                </a:lnTo>
                <a:lnTo>
                  <a:pt x="236512" y="34620"/>
                </a:lnTo>
                <a:close/>
              </a:path>
            </a:pathLst>
          </a:custGeom>
          <a:solidFill>
            <a:srgbClr val="9E2341"/>
          </a:solidFill>
        </p:spPr>
        <p:txBody>
          <a:bodyPr wrap="square" lIns="0" tIns="0" rIns="0" bIns="0" rtlCol="0"/>
          <a:lstStyle/>
          <a:p>
            <a:endParaRPr/>
          </a:p>
        </p:txBody>
      </p:sp>
      <p:sp>
        <p:nvSpPr>
          <p:cNvPr id="11" name="object 11"/>
          <p:cNvSpPr/>
          <p:nvPr/>
        </p:nvSpPr>
        <p:spPr>
          <a:xfrm>
            <a:off x="6356628" y="8730913"/>
            <a:ext cx="124460" cy="281940"/>
          </a:xfrm>
          <a:custGeom>
            <a:avLst/>
            <a:gdLst/>
            <a:ahLst/>
            <a:cxnLst/>
            <a:rect l="l" t="t" r="r" b="b"/>
            <a:pathLst>
              <a:path w="124460" h="281940">
                <a:moveTo>
                  <a:pt x="119837" y="0"/>
                </a:moveTo>
                <a:lnTo>
                  <a:pt x="4241" y="0"/>
                </a:lnTo>
                <a:lnTo>
                  <a:pt x="0" y="20129"/>
                </a:lnTo>
                <a:lnTo>
                  <a:pt x="10173" y="23051"/>
                </a:lnTo>
                <a:lnTo>
                  <a:pt x="20421" y="26312"/>
                </a:lnTo>
                <a:lnTo>
                  <a:pt x="36946" y="82592"/>
                </a:lnTo>
                <a:lnTo>
                  <a:pt x="36970" y="178320"/>
                </a:lnTo>
                <a:lnTo>
                  <a:pt x="36796" y="195198"/>
                </a:lnTo>
                <a:lnTo>
                  <a:pt x="36272" y="218525"/>
                </a:lnTo>
                <a:lnTo>
                  <a:pt x="35532" y="239362"/>
                </a:lnTo>
                <a:lnTo>
                  <a:pt x="34683" y="251180"/>
                </a:lnTo>
                <a:lnTo>
                  <a:pt x="0" y="261645"/>
                </a:lnTo>
                <a:lnTo>
                  <a:pt x="4241" y="281774"/>
                </a:lnTo>
                <a:lnTo>
                  <a:pt x="119837" y="281774"/>
                </a:lnTo>
                <a:lnTo>
                  <a:pt x="124066" y="261645"/>
                </a:lnTo>
                <a:lnTo>
                  <a:pt x="113892" y="258721"/>
                </a:lnTo>
                <a:lnTo>
                  <a:pt x="103646" y="255455"/>
                </a:lnTo>
                <a:lnTo>
                  <a:pt x="87132" y="199169"/>
                </a:lnTo>
                <a:lnTo>
                  <a:pt x="87108" y="103441"/>
                </a:lnTo>
                <a:lnTo>
                  <a:pt x="87280" y="86574"/>
                </a:lnTo>
                <a:lnTo>
                  <a:pt x="87801" y="63242"/>
                </a:lnTo>
                <a:lnTo>
                  <a:pt x="88541" y="42402"/>
                </a:lnTo>
                <a:lnTo>
                  <a:pt x="89395" y="30581"/>
                </a:lnTo>
                <a:lnTo>
                  <a:pt x="124066" y="20129"/>
                </a:lnTo>
                <a:lnTo>
                  <a:pt x="119837" y="0"/>
                </a:lnTo>
                <a:close/>
              </a:path>
            </a:pathLst>
          </a:custGeom>
          <a:solidFill>
            <a:srgbClr val="9E2341"/>
          </a:solidFill>
        </p:spPr>
        <p:txBody>
          <a:bodyPr wrap="square" lIns="0" tIns="0" rIns="0" bIns="0" rtlCol="0"/>
          <a:lstStyle/>
          <a:p>
            <a:endParaRPr/>
          </a:p>
        </p:txBody>
      </p:sp>
      <p:sp>
        <p:nvSpPr>
          <p:cNvPr id="12" name="object 12"/>
          <p:cNvSpPr/>
          <p:nvPr/>
        </p:nvSpPr>
        <p:spPr>
          <a:xfrm>
            <a:off x="6527668" y="8615784"/>
            <a:ext cx="262890" cy="403225"/>
          </a:xfrm>
          <a:custGeom>
            <a:avLst/>
            <a:gdLst/>
            <a:ahLst/>
            <a:cxnLst/>
            <a:rect l="l" t="t" r="r" b="b"/>
            <a:pathLst>
              <a:path w="262890" h="403225">
                <a:moveTo>
                  <a:pt x="184556" y="0"/>
                </a:moveTo>
                <a:lnTo>
                  <a:pt x="153547" y="15300"/>
                </a:lnTo>
                <a:lnTo>
                  <a:pt x="121707" y="31848"/>
                </a:lnTo>
                <a:lnTo>
                  <a:pt x="90662" y="49077"/>
                </a:lnTo>
                <a:lnTo>
                  <a:pt x="62039" y="66421"/>
                </a:lnTo>
                <a:lnTo>
                  <a:pt x="66662" y="83324"/>
                </a:lnTo>
                <a:lnTo>
                  <a:pt x="72440" y="86144"/>
                </a:lnTo>
                <a:lnTo>
                  <a:pt x="195732" y="49911"/>
                </a:lnTo>
                <a:lnTo>
                  <a:pt x="202285" y="38646"/>
                </a:lnTo>
                <a:lnTo>
                  <a:pt x="199190" y="28700"/>
                </a:lnTo>
                <a:lnTo>
                  <a:pt x="194868" y="18265"/>
                </a:lnTo>
                <a:lnTo>
                  <a:pt x="189823" y="8360"/>
                </a:lnTo>
                <a:lnTo>
                  <a:pt x="184556" y="0"/>
                </a:lnTo>
                <a:close/>
              </a:path>
              <a:path w="262890" h="403225">
                <a:moveTo>
                  <a:pt x="137934" y="109080"/>
                </a:moveTo>
                <a:lnTo>
                  <a:pt x="92226" y="116236"/>
                </a:lnTo>
                <a:lnTo>
                  <a:pt x="54098" y="136764"/>
                </a:lnTo>
                <a:lnTo>
                  <a:pt x="25030" y="169252"/>
                </a:lnTo>
                <a:lnTo>
                  <a:pt x="6504" y="212289"/>
                </a:lnTo>
                <a:lnTo>
                  <a:pt x="0" y="264464"/>
                </a:lnTo>
                <a:lnTo>
                  <a:pt x="6062" y="311175"/>
                </a:lnTo>
                <a:lnTo>
                  <a:pt x="23351" y="349557"/>
                </a:lnTo>
                <a:lnTo>
                  <a:pt x="50516" y="378431"/>
                </a:lnTo>
                <a:lnTo>
                  <a:pt x="86205" y="396620"/>
                </a:lnTo>
                <a:lnTo>
                  <a:pt x="129070" y="402945"/>
                </a:lnTo>
                <a:lnTo>
                  <a:pt x="173601" y="395528"/>
                </a:lnTo>
                <a:lnTo>
                  <a:pt x="210589" y="374526"/>
                </a:lnTo>
                <a:lnTo>
                  <a:pt x="216263" y="367919"/>
                </a:lnTo>
                <a:lnTo>
                  <a:pt x="132930" y="367919"/>
                </a:lnTo>
                <a:lnTo>
                  <a:pt x="98142" y="360389"/>
                </a:lnTo>
                <a:lnTo>
                  <a:pt x="73069" y="338783"/>
                </a:lnTo>
                <a:lnTo>
                  <a:pt x="57892" y="304573"/>
                </a:lnTo>
                <a:lnTo>
                  <a:pt x="52793" y="259232"/>
                </a:lnTo>
                <a:lnTo>
                  <a:pt x="54701" y="228220"/>
                </a:lnTo>
                <a:lnTo>
                  <a:pt x="67908" y="179476"/>
                </a:lnTo>
                <a:lnTo>
                  <a:pt x="101195" y="149340"/>
                </a:lnTo>
                <a:lnTo>
                  <a:pt x="130619" y="144106"/>
                </a:lnTo>
                <a:lnTo>
                  <a:pt x="223157" y="144106"/>
                </a:lnTo>
                <a:lnTo>
                  <a:pt x="213837" y="133788"/>
                </a:lnTo>
                <a:lnTo>
                  <a:pt x="179325" y="115453"/>
                </a:lnTo>
                <a:lnTo>
                  <a:pt x="137934" y="109080"/>
                </a:lnTo>
                <a:close/>
              </a:path>
              <a:path w="262890" h="403225">
                <a:moveTo>
                  <a:pt x="223157" y="144106"/>
                </a:moveTo>
                <a:lnTo>
                  <a:pt x="130619" y="144106"/>
                </a:lnTo>
                <a:lnTo>
                  <a:pt x="166430" y="151913"/>
                </a:lnTo>
                <a:lnTo>
                  <a:pt x="191114" y="174248"/>
                </a:lnTo>
                <a:lnTo>
                  <a:pt x="205394" y="209488"/>
                </a:lnTo>
                <a:lnTo>
                  <a:pt x="209994" y="256006"/>
                </a:lnTo>
                <a:lnTo>
                  <a:pt x="207609" y="289628"/>
                </a:lnTo>
                <a:lnTo>
                  <a:pt x="193738" y="336339"/>
                </a:lnTo>
                <a:lnTo>
                  <a:pt x="163804" y="362635"/>
                </a:lnTo>
                <a:lnTo>
                  <a:pt x="132930" y="367919"/>
                </a:lnTo>
                <a:lnTo>
                  <a:pt x="216263" y="367919"/>
                </a:lnTo>
                <a:lnTo>
                  <a:pt x="238681" y="341816"/>
                </a:lnTo>
                <a:lnTo>
                  <a:pt x="256526" y="299271"/>
                </a:lnTo>
                <a:lnTo>
                  <a:pt x="262775" y="248767"/>
                </a:lnTo>
                <a:lnTo>
                  <a:pt x="256893" y="201622"/>
                </a:lnTo>
                <a:lnTo>
                  <a:pt x="240137" y="162904"/>
                </a:lnTo>
                <a:lnTo>
                  <a:pt x="223157" y="144106"/>
                </a:lnTo>
                <a:close/>
              </a:path>
            </a:pathLst>
          </a:custGeom>
          <a:solidFill>
            <a:srgbClr val="9E2341"/>
          </a:solidFill>
        </p:spPr>
        <p:txBody>
          <a:bodyPr wrap="square" lIns="0" tIns="0" rIns="0" bIns="0" rtlCol="0"/>
          <a:lstStyle/>
          <a:p>
            <a:endParaRPr/>
          </a:p>
        </p:txBody>
      </p:sp>
      <p:sp>
        <p:nvSpPr>
          <p:cNvPr id="13" name="object 13"/>
          <p:cNvSpPr/>
          <p:nvPr/>
        </p:nvSpPr>
        <p:spPr>
          <a:xfrm>
            <a:off x="6837384" y="8729702"/>
            <a:ext cx="297180" cy="285115"/>
          </a:xfrm>
          <a:custGeom>
            <a:avLst/>
            <a:gdLst/>
            <a:ahLst/>
            <a:cxnLst/>
            <a:rect l="l" t="t" r="r" b="b"/>
            <a:pathLst>
              <a:path w="297179" h="285115">
                <a:moveTo>
                  <a:pt x="135372" y="83324"/>
                </a:moveTo>
                <a:lnTo>
                  <a:pt x="69354" y="83324"/>
                </a:lnTo>
                <a:lnTo>
                  <a:pt x="97324" y="119620"/>
                </a:lnTo>
                <a:lnTo>
                  <a:pt x="126955" y="158446"/>
                </a:lnTo>
                <a:lnTo>
                  <a:pt x="156587" y="197951"/>
                </a:lnTo>
                <a:lnTo>
                  <a:pt x="184556" y="236283"/>
                </a:lnTo>
                <a:lnTo>
                  <a:pt x="219240" y="284594"/>
                </a:lnTo>
                <a:lnTo>
                  <a:pt x="256997" y="280568"/>
                </a:lnTo>
                <a:lnTo>
                  <a:pt x="257222" y="211071"/>
                </a:lnTo>
                <a:lnTo>
                  <a:pt x="257309" y="202882"/>
                </a:lnTo>
                <a:lnTo>
                  <a:pt x="225399" y="202882"/>
                </a:lnTo>
                <a:lnTo>
                  <a:pt x="191676" y="158672"/>
                </a:lnTo>
                <a:lnTo>
                  <a:pt x="157750" y="113728"/>
                </a:lnTo>
                <a:lnTo>
                  <a:pt x="135372" y="83324"/>
                </a:lnTo>
                <a:close/>
              </a:path>
              <a:path w="297179" h="285115">
                <a:moveTo>
                  <a:pt x="78613" y="0"/>
                </a:moveTo>
                <a:lnTo>
                  <a:pt x="3860" y="1206"/>
                </a:lnTo>
                <a:lnTo>
                  <a:pt x="0" y="21336"/>
                </a:lnTo>
                <a:lnTo>
                  <a:pt x="9414" y="24619"/>
                </a:lnTo>
                <a:lnTo>
                  <a:pt x="18935" y="28281"/>
                </a:lnTo>
                <a:lnTo>
                  <a:pt x="37139" y="66219"/>
                </a:lnTo>
                <a:lnTo>
                  <a:pt x="37967" y="119620"/>
                </a:lnTo>
                <a:lnTo>
                  <a:pt x="38073" y="158672"/>
                </a:lnTo>
                <a:lnTo>
                  <a:pt x="37946" y="183387"/>
                </a:lnTo>
                <a:lnTo>
                  <a:pt x="37380" y="214799"/>
                </a:lnTo>
                <a:lnTo>
                  <a:pt x="36527" y="237837"/>
                </a:lnTo>
                <a:lnTo>
                  <a:pt x="35458" y="252387"/>
                </a:lnTo>
                <a:lnTo>
                  <a:pt x="1155" y="262864"/>
                </a:lnTo>
                <a:lnTo>
                  <a:pt x="5016" y="282981"/>
                </a:lnTo>
                <a:lnTo>
                  <a:pt x="115595" y="282981"/>
                </a:lnTo>
                <a:lnTo>
                  <a:pt x="119456" y="262864"/>
                </a:lnTo>
                <a:lnTo>
                  <a:pt x="105814" y="259751"/>
                </a:lnTo>
                <a:lnTo>
                  <a:pt x="92429" y="256416"/>
                </a:lnTo>
                <a:lnTo>
                  <a:pt x="71288" y="190349"/>
                </a:lnTo>
                <a:lnTo>
                  <a:pt x="70104" y="138555"/>
                </a:lnTo>
                <a:lnTo>
                  <a:pt x="69354" y="83324"/>
                </a:lnTo>
                <a:lnTo>
                  <a:pt x="135372" y="83324"/>
                </a:lnTo>
                <a:lnTo>
                  <a:pt x="126007" y="70600"/>
                </a:lnTo>
                <a:lnTo>
                  <a:pt x="98833" y="31840"/>
                </a:lnTo>
                <a:lnTo>
                  <a:pt x="78613" y="0"/>
                </a:lnTo>
                <a:close/>
              </a:path>
              <a:path w="297179" h="285115">
                <a:moveTo>
                  <a:pt x="292442" y="1206"/>
                </a:moveTo>
                <a:lnTo>
                  <a:pt x="182638" y="1206"/>
                </a:lnTo>
                <a:lnTo>
                  <a:pt x="178396" y="21336"/>
                </a:lnTo>
                <a:lnTo>
                  <a:pt x="190623" y="24499"/>
                </a:lnTo>
                <a:lnTo>
                  <a:pt x="203104" y="27925"/>
                </a:lnTo>
                <a:lnTo>
                  <a:pt x="223572" y="90771"/>
                </a:lnTo>
                <a:lnTo>
                  <a:pt x="224811" y="142749"/>
                </a:lnTo>
                <a:lnTo>
                  <a:pt x="225399" y="202882"/>
                </a:lnTo>
                <a:lnTo>
                  <a:pt x="257309" y="202882"/>
                </a:lnTo>
                <a:lnTo>
                  <a:pt x="257873" y="149670"/>
                </a:lnTo>
                <a:lnTo>
                  <a:pt x="258911" y="98179"/>
                </a:lnTo>
                <a:lnTo>
                  <a:pt x="260300" y="58415"/>
                </a:lnTo>
                <a:lnTo>
                  <a:pt x="296684" y="21336"/>
                </a:lnTo>
                <a:lnTo>
                  <a:pt x="292442" y="1206"/>
                </a:lnTo>
                <a:close/>
              </a:path>
            </a:pathLst>
          </a:custGeom>
          <a:solidFill>
            <a:srgbClr val="9E2341"/>
          </a:solidFill>
        </p:spPr>
        <p:txBody>
          <a:bodyPr wrap="square" lIns="0" tIns="0" rIns="0" bIns="0" rtlCol="0"/>
          <a:lstStyle/>
          <a:p>
            <a:endParaRPr/>
          </a:p>
        </p:txBody>
      </p:sp>
      <p:sp>
        <p:nvSpPr>
          <p:cNvPr id="14" name="object 14"/>
          <p:cNvSpPr/>
          <p:nvPr/>
        </p:nvSpPr>
        <p:spPr>
          <a:xfrm>
            <a:off x="2735783" y="7088327"/>
            <a:ext cx="5036616" cy="1033271"/>
          </a:xfrm>
          <a:prstGeom prst="rect">
            <a:avLst/>
          </a:prstGeom>
          <a:blipFill>
            <a:blip r:embed="rId4" cstate="print"/>
            <a:stretch>
              <a:fillRect/>
            </a:stretch>
          </a:blipFill>
        </p:spPr>
        <p:txBody>
          <a:bodyPr wrap="square" lIns="0" tIns="0" rIns="0" bIns="0" rtlCol="0"/>
          <a:lstStyle/>
          <a:p>
            <a:endParaRPr/>
          </a:p>
        </p:txBody>
      </p:sp>
      <p:sp>
        <p:nvSpPr>
          <p:cNvPr id="15" name="object 15"/>
          <p:cNvSpPr/>
          <p:nvPr/>
        </p:nvSpPr>
        <p:spPr>
          <a:xfrm>
            <a:off x="2916242" y="7197400"/>
            <a:ext cx="4856480" cy="813435"/>
          </a:xfrm>
          <a:custGeom>
            <a:avLst/>
            <a:gdLst/>
            <a:ahLst/>
            <a:cxnLst/>
            <a:rect l="l" t="t" r="r" b="b"/>
            <a:pathLst>
              <a:path w="4856480" h="813434">
                <a:moveTo>
                  <a:pt x="4856157" y="0"/>
                </a:moveTo>
                <a:lnTo>
                  <a:pt x="107759" y="0"/>
                </a:lnTo>
                <a:lnTo>
                  <a:pt x="65815" y="8468"/>
                </a:lnTo>
                <a:lnTo>
                  <a:pt x="31562" y="31562"/>
                </a:lnTo>
                <a:lnTo>
                  <a:pt x="8468" y="65815"/>
                </a:lnTo>
                <a:lnTo>
                  <a:pt x="0" y="107759"/>
                </a:lnTo>
                <a:lnTo>
                  <a:pt x="0" y="705269"/>
                </a:lnTo>
                <a:lnTo>
                  <a:pt x="8468" y="747213"/>
                </a:lnTo>
                <a:lnTo>
                  <a:pt x="31562" y="781465"/>
                </a:lnTo>
                <a:lnTo>
                  <a:pt x="65815" y="804560"/>
                </a:lnTo>
                <a:lnTo>
                  <a:pt x="107759" y="813028"/>
                </a:lnTo>
                <a:lnTo>
                  <a:pt x="4856157" y="813028"/>
                </a:lnTo>
                <a:lnTo>
                  <a:pt x="4856157" y="0"/>
                </a:lnTo>
                <a:close/>
              </a:path>
            </a:pathLst>
          </a:custGeom>
          <a:solidFill>
            <a:srgbClr val="A12243"/>
          </a:solidFill>
        </p:spPr>
        <p:txBody>
          <a:bodyPr wrap="square" lIns="0" tIns="0" rIns="0" bIns="0" rtlCol="0"/>
          <a:lstStyle/>
          <a:p>
            <a:endParaRPr/>
          </a:p>
        </p:txBody>
      </p:sp>
      <p:sp>
        <p:nvSpPr>
          <p:cNvPr id="16" name="object 16"/>
          <p:cNvSpPr/>
          <p:nvPr/>
        </p:nvSpPr>
        <p:spPr>
          <a:xfrm>
            <a:off x="4642700" y="7197635"/>
            <a:ext cx="3129699" cy="812799"/>
          </a:xfrm>
          <a:prstGeom prst="rect">
            <a:avLst/>
          </a:prstGeom>
          <a:blipFill>
            <a:blip r:embed="rId5" cstate="print"/>
            <a:stretch>
              <a:fillRect/>
            </a:stretch>
          </a:blipFill>
        </p:spPr>
        <p:txBody>
          <a:bodyPr wrap="square" lIns="0" tIns="0" rIns="0" bIns="0" rtlCol="0"/>
          <a:lstStyle/>
          <a:p>
            <a:endParaRPr/>
          </a:p>
        </p:txBody>
      </p:sp>
      <p:sp>
        <p:nvSpPr>
          <p:cNvPr id="17" name="object 17"/>
          <p:cNvSpPr/>
          <p:nvPr/>
        </p:nvSpPr>
        <p:spPr>
          <a:xfrm>
            <a:off x="0" y="0"/>
            <a:ext cx="3886200" cy="228600"/>
          </a:xfrm>
          <a:custGeom>
            <a:avLst/>
            <a:gdLst/>
            <a:ahLst/>
            <a:cxnLst/>
            <a:rect l="l" t="t" r="r" b="b"/>
            <a:pathLst>
              <a:path w="3886200" h="228600">
                <a:moveTo>
                  <a:pt x="3886200" y="0"/>
                </a:moveTo>
                <a:lnTo>
                  <a:pt x="0" y="0"/>
                </a:lnTo>
                <a:lnTo>
                  <a:pt x="0" y="228600"/>
                </a:lnTo>
                <a:lnTo>
                  <a:pt x="3886200" y="228600"/>
                </a:lnTo>
                <a:lnTo>
                  <a:pt x="3886200" y="0"/>
                </a:lnTo>
                <a:close/>
              </a:path>
            </a:pathLst>
          </a:custGeom>
          <a:solidFill>
            <a:srgbClr val="B48E5D">
              <a:alpha val="79998"/>
            </a:srgbClr>
          </a:solidFill>
        </p:spPr>
        <p:txBody>
          <a:bodyPr wrap="square" lIns="0" tIns="0" rIns="0" bIns="0" rtlCol="0"/>
          <a:lstStyle/>
          <a:p>
            <a:endParaRPr/>
          </a:p>
        </p:txBody>
      </p:sp>
      <p:sp>
        <p:nvSpPr>
          <p:cNvPr id="18" name="object 18"/>
          <p:cNvSpPr txBox="1"/>
          <p:nvPr/>
        </p:nvSpPr>
        <p:spPr>
          <a:xfrm>
            <a:off x="887299" y="955233"/>
            <a:ext cx="4810125" cy="2881630"/>
          </a:xfrm>
          <a:prstGeom prst="rect">
            <a:avLst/>
          </a:prstGeom>
        </p:spPr>
        <p:txBody>
          <a:bodyPr vert="horz" wrap="square" lIns="0" tIns="12700" rIns="0" bIns="0" rtlCol="0">
            <a:spAutoFit/>
          </a:bodyPr>
          <a:lstStyle/>
          <a:p>
            <a:pPr marL="12700" marR="5080" algn="just">
              <a:lnSpc>
                <a:spcPct val="100000"/>
              </a:lnSpc>
              <a:spcBef>
                <a:spcPts val="100"/>
              </a:spcBef>
            </a:pPr>
            <a:r>
              <a:rPr sz="1000" i="1" spc="15" dirty="0">
                <a:latin typeface="Lucida Sans"/>
                <a:cs typeface="Lucida Sans"/>
              </a:rPr>
              <a:t>Orientaciones</a:t>
            </a:r>
            <a:r>
              <a:rPr sz="1000" i="1" spc="-80" dirty="0">
                <a:latin typeface="Lucida Sans"/>
                <a:cs typeface="Lucida Sans"/>
              </a:rPr>
              <a:t> </a:t>
            </a:r>
            <a:r>
              <a:rPr sz="1000" i="1" spc="15" dirty="0">
                <a:latin typeface="Lucida Sans"/>
                <a:cs typeface="Lucida Sans"/>
              </a:rPr>
              <a:t>para</a:t>
            </a:r>
            <a:r>
              <a:rPr sz="1000" i="1" spc="-80" dirty="0">
                <a:latin typeface="Lucida Sans"/>
                <a:cs typeface="Lucida Sans"/>
              </a:rPr>
              <a:t> </a:t>
            </a:r>
            <a:r>
              <a:rPr sz="1000" i="1" spc="10" dirty="0">
                <a:latin typeface="Lucida Sans"/>
                <a:cs typeface="Lucida Sans"/>
              </a:rPr>
              <a:t>la</a:t>
            </a:r>
            <a:r>
              <a:rPr sz="1000" i="1" spc="-75" dirty="0">
                <a:latin typeface="Lucida Sans"/>
                <a:cs typeface="Lucida Sans"/>
              </a:rPr>
              <a:t> </a:t>
            </a:r>
            <a:r>
              <a:rPr sz="1000" i="1" spc="50" dirty="0">
                <a:latin typeface="Lucida Sans"/>
                <a:cs typeface="Lucida Sans"/>
              </a:rPr>
              <a:t>Segunda</a:t>
            </a:r>
            <a:r>
              <a:rPr sz="1000" i="1" spc="-80" dirty="0">
                <a:latin typeface="Lucida Sans"/>
                <a:cs typeface="Lucida Sans"/>
              </a:rPr>
              <a:t> </a:t>
            </a:r>
            <a:r>
              <a:rPr sz="1000" i="1" spc="25" dirty="0">
                <a:latin typeface="Lucida Sans"/>
                <a:cs typeface="Lucida Sans"/>
              </a:rPr>
              <a:t>Sesión</a:t>
            </a:r>
            <a:r>
              <a:rPr sz="1000" i="1" spc="-75" dirty="0">
                <a:latin typeface="Lucida Sans"/>
                <a:cs typeface="Lucida Sans"/>
              </a:rPr>
              <a:t> </a:t>
            </a:r>
            <a:r>
              <a:rPr sz="1000" i="1" dirty="0">
                <a:latin typeface="Lucida Sans"/>
                <a:cs typeface="Lucida Sans"/>
              </a:rPr>
              <a:t>Ordinaria</a:t>
            </a:r>
            <a:r>
              <a:rPr sz="1000" i="1" spc="-80" dirty="0">
                <a:latin typeface="Lucida Sans"/>
                <a:cs typeface="Lucida Sans"/>
              </a:rPr>
              <a:t> </a:t>
            </a:r>
            <a:r>
              <a:rPr sz="1000" i="1" spc="25" dirty="0">
                <a:latin typeface="Lucida Sans"/>
                <a:cs typeface="Lucida Sans"/>
              </a:rPr>
              <a:t>del</a:t>
            </a:r>
            <a:r>
              <a:rPr sz="1000" i="1" spc="-75" dirty="0">
                <a:latin typeface="Lucida Sans"/>
                <a:cs typeface="Lucida Sans"/>
              </a:rPr>
              <a:t> </a:t>
            </a:r>
            <a:r>
              <a:rPr sz="1000" i="1" spc="15" dirty="0">
                <a:latin typeface="Lucida Sans"/>
                <a:cs typeface="Lucida Sans"/>
              </a:rPr>
              <a:t>Consejo</a:t>
            </a:r>
            <a:r>
              <a:rPr sz="1000" i="1" spc="-80" dirty="0">
                <a:latin typeface="Lucida Sans"/>
                <a:cs typeface="Lucida Sans"/>
              </a:rPr>
              <a:t> </a:t>
            </a:r>
            <a:r>
              <a:rPr sz="1000" i="1" spc="10" dirty="0">
                <a:latin typeface="Lucida Sans"/>
                <a:cs typeface="Lucida Sans"/>
              </a:rPr>
              <a:t>Técnico</a:t>
            </a:r>
            <a:r>
              <a:rPr sz="1000" i="1" spc="-80" dirty="0">
                <a:latin typeface="Lucida Sans"/>
                <a:cs typeface="Lucida Sans"/>
              </a:rPr>
              <a:t> </a:t>
            </a:r>
            <a:r>
              <a:rPr sz="1000" i="1" spc="15" dirty="0">
                <a:latin typeface="Lucida Sans"/>
                <a:cs typeface="Lucida Sans"/>
              </a:rPr>
              <a:t>Escolar  </a:t>
            </a:r>
            <a:r>
              <a:rPr sz="1000" i="1" spc="-15" dirty="0">
                <a:latin typeface="Lucida Sans"/>
                <a:cs typeface="Lucida Sans"/>
              </a:rPr>
              <a:t>y </a:t>
            </a:r>
            <a:r>
              <a:rPr sz="1000" i="1" spc="35" dirty="0">
                <a:latin typeface="Lucida Sans"/>
                <a:cs typeface="Lucida Sans"/>
              </a:rPr>
              <a:t>el </a:t>
            </a:r>
            <a:r>
              <a:rPr sz="1000" i="1" spc="5" dirty="0">
                <a:latin typeface="Lucida Sans"/>
                <a:cs typeface="Lucida Sans"/>
              </a:rPr>
              <a:t>Taller </a:t>
            </a:r>
            <a:r>
              <a:rPr sz="1000" i="1" spc="45" dirty="0">
                <a:latin typeface="Lucida Sans"/>
                <a:cs typeface="Lucida Sans"/>
              </a:rPr>
              <a:t>Intensivo </a:t>
            </a:r>
            <a:r>
              <a:rPr sz="1000" i="1" spc="85" dirty="0">
                <a:latin typeface="Lucida Sans"/>
                <a:cs typeface="Lucida Sans"/>
              </a:rPr>
              <a:t>de </a:t>
            </a:r>
            <a:r>
              <a:rPr sz="1000" i="1" spc="70" dirty="0">
                <a:latin typeface="Lucida Sans"/>
                <a:cs typeface="Lucida Sans"/>
              </a:rPr>
              <a:t>Formación </a:t>
            </a:r>
            <a:r>
              <a:rPr sz="1000" i="1" spc="60" dirty="0">
                <a:latin typeface="Lucida Sans"/>
                <a:cs typeface="Lucida Sans"/>
              </a:rPr>
              <a:t>Continua </a:t>
            </a:r>
            <a:r>
              <a:rPr sz="1000" i="1" spc="50" dirty="0">
                <a:latin typeface="Lucida Sans"/>
                <a:cs typeface="Lucida Sans"/>
              </a:rPr>
              <a:t>para </a:t>
            </a:r>
            <a:r>
              <a:rPr sz="1000" i="1" spc="55" dirty="0">
                <a:latin typeface="Lucida Sans"/>
                <a:cs typeface="Lucida Sans"/>
              </a:rPr>
              <a:t>Docentes. </a:t>
            </a:r>
            <a:r>
              <a:rPr sz="1000" i="1" spc="85" dirty="0">
                <a:latin typeface="Lucida Sans"/>
                <a:cs typeface="Lucida Sans"/>
              </a:rPr>
              <a:t>Educación  </a:t>
            </a:r>
            <a:r>
              <a:rPr sz="1000" i="1" spc="30" dirty="0">
                <a:latin typeface="Lucida Sans"/>
                <a:cs typeface="Lucida Sans"/>
              </a:rPr>
              <a:t>Preescolar, </a:t>
            </a:r>
            <a:r>
              <a:rPr sz="1000" i="1" spc="40" dirty="0">
                <a:latin typeface="Lucida Sans"/>
                <a:cs typeface="Lucida Sans"/>
              </a:rPr>
              <a:t>Primaria </a:t>
            </a:r>
            <a:r>
              <a:rPr sz="1000" i="1" spc="-20" dirty="0">
                <a:latin typeface="Lucida Sans"/>
                <a:cs typeface="Lucida Sans"/>
              </a:rPr>
              <a:t>y </a:t>
            </a:r>
            <a:r>
              <a:rPr sz="1000" i="1" spc="50" dirty="0">
                <a:latin typeface="Lucida Sans"/>
                <a:cs typeface="Lucida Sans"/>
              </a:rPr>
              <a:t>Secundaria</a:t>
            </a:r>
            <a:r>
              <a:rPr sz="1000" spc="50" dirty="0">
                <a:latin typeface="Calibri"/>
                <a:cs typeface="Calibri"/>
              </a:rPr>
              <a:t>. </a:t>
            </a:r>
            <a:r>
              <a:rPr sz="1000" spc="135" dirty="0">
                <a:latin typeface="Calibri"/>
                <a:cs typeface="Calibri"/>
              </a:rPr>
              <a:t>Las </a:t>
            </a:r>
            <a:r>
              <a:rPr sz="1000" spc="120" dirty="0">
                <a:latin typeface="Calibri"/>
                <a:cs typeface="Calibri"/>
              </a:rPr>
              <a:t>Orientaciones </a:t>
            </a:r>
            <a:r>
              <a:rPr sz="1000" spc="110" dirty="0">
                <a:latin typeface="Calibri"/>
                <a:cs typeface="Calibri"/>
              </a:rPr>
              <a:t>fueron </a:t>
            </a:r>
            <a:r>
              <a:rPr sz="1000" spc="125" dirty="0">
                <a:latin typeface="Calibri"/>
                <a:cs typeface="Calibri"/>
              </a:rPr>
              <a:t>elaboradas  </a:t>
            </a:r>
            <a:r>
              <a:rPr sz="1000" spc="105" dirty="0">
                <a:latin typeface="Calibri"/>
                <a:cs typeface="Calibri"/>
              </a:rPr>
              <a:t>por</a:t>
            </a:r>
            <a:r>
              <a:rPr sz="1000" spc="40" dirty="0">
                <a:latin typeface="Calibri"/>
                <a:cs typeface="Calibri"/>
              </a:rPr>
              <a:t> </a:t>
            </a:r>
            <a:r>
              <a:rPr sz="1000" spc="85" dirty="0">
                <a:latin typeface="Calibri"/>
                <a:cs typeface="Calibri"/>
              </a:rPr>
              <a:t>las</a:t>
            </a:r>
            <a:r>
              <a:rPr sz="1000" spc="45" dirty="0">
                <a:latin typeface="Calibri"/>
                <a:cs typeface="Calibri"/>
              </a:rPr>
              <a:t> </a:t>
            </a:r>
            <a:r>
              <a:rPr sz="1000" spc="114" dirty="0">
                <a:latin typeface="Calibri"/>
                <a:cs typeface="Calibri"/>
              </a:rPr>
              <a:t>Direcciones</a:t>
            </a:r>
            <a:r>
              <a:rPr sz="1000" spc="40" dirty="0">
                <a:latin typeface="Calibri"/>
                <a:cs typeface="Calibri"/>
              </a:rPr>
              <a:t> </a:t>
            </a:r>
            <a:r>
              <a:rPr sz="1000" spc="110" dirty="0">
                <a:latin typeface="Calibri"/>
                <a:cs typeface="Calibri"/>
              </a:rPr>
              <a:t>Generales</a:t>
            </a:r>
            <a:r>
              <a:rPr sz="1000" spc="40" dirty="0">
                <a:latin typeface="Calibri"/>
                <a:cs typeface="Calibri"/>
              </a:rPr>
              <a:t> </a:t>
            </a:r>
            <a:r>
              <a:rPr sz="1000" spc="130" dirty="0">
                <a:latin typeface="Calibri"/>
                <a:cs typeface="Calibri"/>
              </a:rPr>
              <a:t>de</a:t>
            </a:r>
            <a:r>
              <a:rPr sz="1000" spc="45" dirty="0">
                <a:latin typeface="Calibri"/>
                <a:cs typeface="Calibri"/>
              </a:rPr>
              <a:t> </a:t>
            </a:r>
            <a:r>
              <a:rPr sz="1000" spc="75" dirty="0">
                <a:latin typeface="Calibri"/>
                <a:cs typeface="Calibri"/>
              </a:rPr>
              <a:t>la</a:t>
            </a:r>
            <a:r>
              <a:rPr sz="1000" spc="40" dirty="0">
                <a:latin typeface="Calibri"/>
                <a:cs typeface="Calibri"/>
              </a:rPr>
              <a:t> </a:t>
            </a:r>
            <a:r>
              <a:rPr sz="1000" spc="110" dirty="0">
                <a:latin typeface="Calibri"/>
                <a:cs typeface="Calibri"/>
              </a:rPr>
              <a:t>Subsecretaría</a:t>
            </a:r>
            <a:r>
              <a:rPr sz="1000" spc="45" dirty="0">
                <a:latin typeface="Calibri"/>
                <a:cs typeface="Calibri"/>
              </a:rPr>
              <a:t> </a:t>
            </a:r>
            <a:r>
              <a:rPr sz="1000" spc="130" dirty="0">
                <a:latin typeface="Calibri"/>
                <a:cs typeface="Calibri"/>
              </a:rPr>
              <a:t>de</a:t>
            </a:r>
            <a:r>
              <a:rPr sz="1000" spc="40" dirty="0">
                <a:latin typeface="Calibri"/>
                <a:cs typeface="Calibri"/>
              </a:rPr>
              <a:t> </a:t>
            </a:r>
            <a:r>
              <a:rPr sz="1000" spc="140" dirty="0">
                <a:latin typeface="Calibri"/>
                <a:cs typeface="Calibri"/>
              </a:rPr>
              <a:t>Educación</a:t>
            </a:r>
            <a:r>
              <a:rPr sz="1000" spc="45" dirty="0">
                <a:latin typeface="Calibri"/>
                <a:cs typeface="Calibri"/>
              </a:rPr>
              <a:t> </a:t>
            </a:r>
            <a:r>
              <a:rPr sz="1000" spc="105" dirty="0">
                <a:latin typeface="Calibri"/>
                <a:cs typeface="Calibri"/>
              </a:rPr>
              <a:t>Básica,</a:t>
            </a:r>
            <a:r>
              <a:rPr sz="1000" spc="40" dirty="0">
                <a:latin typeface="Calibri"/>
                <a:cs typeface="Calibri"/>
              </a:rPr>
              <a:t> </a:t>
            </a:r>
            <a:r>
              <a:rPr sz="1000" spc="90" dirty="0">
                <a:latin typeface="Calibri"/>
                <a:cs typeface="Calibri"/>
              </a:rPr>
              <a:t>así  </a:t>
            </a:r>
            <a:r>
              <a:rPr sz="1000" spc="155" dirty="0">
                <a:latin typeface="Calibri"/>
                <a:cs typeface="Calibri"/>
              </a:rPr>
              <a:t>como</a:t>
            </a:r>
            <a:r>
              <a:rPr sz="1000" spc="45" dirty="0">
                <a:latin typeface="Calibri"/>
                <a:cs typeface="Calibri"/>
              </a:rPr>
              <a:t> </a:t>
            </a:r>
            <a:r>
              <a:rPr sz="1000" spc="105" dirty="0">
                <a:latin typeface="Calibri"/>
                <a:cs typeface="Calibri"/>
              </a:rPr>
              <a:t>por</a:t>
            </a:r>
            <a:r>
              <a:rPr sz="1000" spc="45" dirty="0">
                <a:latin typeface="Calibri"/>
                <a:cs typeface="Calibri"/>
              </a:rPr>
              <a:t> </a:t>
            </a:r>
            <a:r>
              <a:rPr sz="1000" spc="70" dirty="0">
                <a:latin typeface="Calibri"/>
                <a:cs typeface="Calibri"/>
              </a:rPr>
              <a:t>la</a:t>
            </a:r>
            <a:r>
              <a:rPr sz="1000" spc="45" dirty="0">
                <a:latin typeface="Calibri"/>
                <a:cs typeface="Calibri"/>
              </a:rPr>
              <a:t> </a:t>
            </a:r>
            <a:r>
              <a:rPr sz="1000" spc="130" dirty="0">
                <a:latin typeface="Calibri"/>
                <a:cs typeface="Calibri"/>
              </a:rPr>
              <a:t>Unidad</a:t>
            </a:r>
            <a:r>
              <a:rPr sz="1000" spc="45" dirty="0">
                <a:latin typeface="Calibri"/>
                <a:cs typeface="Calibri"/>
              </a:rPr>
              <a:t> </a:t>
            </a:r>
            <a:r>
              <a:rPr sz="1000" spc="130" dirty="0">
                <a:latin typeface="Calibri"/>
                <a:cs typeface="Calibri"/>
              </a:rPr>
              <a:t>de</a:t>
            </a:r>
            <a:r>
              <a:rPr sz="1000" spc="45" dirty="0">
                <a:latin typeface="Calibri"/>
                <a:cs typeface="Calibri"/>
              </a:rPr>
              <a:t> </a:t>
            </a:r>
            <a:r>
              <a:rPr sz="1000" spc="130" dirty="0">
                <a:latin typeface="Calibri"/>
                <a:cs typeface="Calibri"/>
              </a:rPr>
              <a:t>Promoción</a:t>
            </a:r>
            <a:r>
              <a:rPr sz="1000" spc="50" dirty="0">
                <a:latin typeface="Calibri"/>
                <a:cs typeface="Calibri"/>
              </a:rPr>
              <a:t> </a:t>
            </a:r>
            <a:r>
              <a:rPr sz="1000" spc="130" dirty="0">
                <a:latin typeface="Calibri"/>
                <a:cs typeface="Calibri"/>
              </a:rPr>
              <a:t>de</a:t>
            </a:r>
            <a:r>
              <a:rPr sz="1000" spc="45" dirty="0">
                <a:latin typeface="Calibri"/>
                <a:cs typeface="Calibri"/>
              </a:rPr>
              <a:t> </a:t>
            </a:r>
            <a:r>
              <a:rPr sz="1000" spc="140" dirty="0">
                <a:latin typeface="Calibri"/>
                <a:cs typeface="Calibri"/>
              </a:rPr>
              <a:t>Equidad</a:t>
            </a:r>
            <a:r>
              <a:rPr sz="1000" spc="45" dirty="0">
                <a:latin typeface="Calibri"/>
                <a:cs typeface="Calibri"/>
              </a:rPr>
              <a:t> </a:t>
            </a:r>
            <a:r>
              <a:rPr sz="1000" spc="70" dirty="0">
                <a:latin typeface="Calibri"/>
                <a:cs typeface="Calibri"/>
              </a:rPr>
              <a:t>y</a:t>
            </a:r>
            <a:r>
              <a:rPr sz="1000" spc="45" dirty="0">
                <a:latin typeface="Calibri"/>
                <a:cs typeface="Calibri"/>
              </a:rPr>
              <a:t> </a:t>
            </a:r>
            <a:r>
              <a:rPr sz="1000" spc="110" dirty="0">
                <a:latin typeface="Calibri"/>
                <a:cs typeface="Calibri"/>
              </a:rPr>
              <a:t>Excelencia</a:t>
            </a:r>
            <a:r>
              <a:rPr sz="1000" spc="45" dirty="0">
                <a:latin typeface="Calibri"/>
                <a:cs typeface="Calibri"/>
              </a:rPr>
              <a:t> </a:t>
            </a:r>
            <a:r>
              <a:rPr sz="1000" spc="114" dirty="0">
                <a:latin typeface="Calibri"/>
                <a:cs typeface="Calibri"/>
              </a:rPr>
              <a:t>Educativa</a:t>
            </a:r>
            <a:r>
              <a:rPr sz="1000" spc="45" dirty="0">
                <a:latin typeface="Calibri"/>
                <a:cs typeface="Calibri"/>
              </a:rPr>
              <a:t> </a:t>
            </a:r>
            <a:r>
              <a:rPr sz="1000" spc="70" dirty="0">
                <a:latin typeface="Calibri"/>
                <a:cs typeface="Calibri"/>
              </a:rPr>
              <a:t>y</a:t>
            </a:r>
            <a:r>
              <a:rPr sz="1000" spc="50" dirty="0">
                <a:latin typeface="Calibri"/>
                <a:cs typeface="Calibri"/>
              </a:rPr>
              <a:t> </a:t>
            </a:r>
            <a:r>
              <a:rPr sz="1000" spc="125" dirty="0">
                <a:latin typeface="Calibri"/>
                <a:cs typeface="Calibri"/>
              </a:rPr>
              <a:t>su  </a:t>
            </a:r>
            <a:r>
              <a:rPr sz="1000" spc="114" dirty="0">
                <a:latin typeface="Calibri"/>
                <a:cs typeface="Calibri"/>
              </a:rPr>
              <a:t>Dirección</a:t>
            </a:r>
            <a:r>
              <a:rPr sz="1000" spc="65" dirty="0">
                <a:latin typeface="Calibri"/>
                <a:cs typeface="Calibri"/>
              </a:rPr>
              <a:t> </a:t>
            </a:r>
            <a:r>
              <a:rPr sz="1000" spc="95" dirty="0">
                <a:latin typeface="Calibri"/>
                <a:cs typeface="Calibri"/>
              </a:rPr>
              <a:t>General.</a:t>
            </a:r>
            <a:endParaRPr sz="1000">
              <a:latin typeface="Calibri"/>
              <a:cs typeface="Calibri"/>
            </a:endParaRPr>
          </a:p>
          <a:p>
            <a:pPr>
              <a:lnSpc>
                <a:spcPct val="100000"/>
              </a:lnSpc>
              <a:spcBef>
                <a:spcPts val="55"/>
              </a:spcBef>
            </a:pPr>
            <a:endParaRPr sz="1050">
              <a:latin typeface="Calibri"/>
              <a:cs typeface="Calibri"/>
            </a:endParaRPr>
          </a:p>
          <a:p>
            <a:pPr marL="12700" algn="just">
              <a:lnSpc>
                <a:spcPct val="100000"/>
              </a:lnSpc>
            </a:pPr>
            <a:r>
              <a:rPr sz="1100" spc="110" dirty="0">
                <a:latin typeface="Calibri"/>
                <a:cs typeface="Calibri"/>
              </a:rPr>
              <a:t>Octubre,</a:t>
            </a:r>
            <a:r>
              <a:rPr sz="1100" spc="30" dirty="0">
                <a:latin typeface="Calibri"/>
                <a:cs typeface="Calibri"/>
              </a:rPr>
              <a:t> </a:t>
            </a:r>
            <a:r>
              <a:rPr sz="1100" spc="60" dirty="0">
                <a:latin typeface="Calibri"/>
                <a:cs typeface="Calibri"/>
              </a:rPr>
              <a:t>2023.</a:t>
            </a:r>
            <a:endParaRPr sz="1100">
              <a:latin typeface="Calibri"/>
              <a:cs typeface="Calibri"/>
            </a:endParaRPr>
          </a:p>
          <a:p>
            <a:pPr>
              <a:lnSpc>
                <a:spcPct val="100000"/>
              </a:lnSpc>
            </a:pPr>
            <a:endParaRPr sz="1300">
              <a:latin typeface="Calibri"/>
              <a:cs typeface="Calibri"/>
            </a:endParaRPr>
          </a:p>
          <a:p>
            <a:pPr marL="12700">
              <a:lnSpc>
                <a:spcPct val="100000"/>
              </a:lnSpc>
              <a:spcBef>
                <a:spcPts val="1035"/>
              </a:spcBef>
            </a:pPr>
            <a:r>
              <a:rPr sz="1000" b="1" spc="5" dirty="0">
                <a:solidFill>
                  <a:srgbClr val="9F2241"/>
                </a:solidFill>
                <a:latin typeface="Tahoma"/>
                <a:cs typeface="Tahoma"/>
              </a:rPr>
              <a:t>Secretaría </a:t>
            </a:r>
            <a:r>
              <a:rPr sz="1000" b="1" spc="40" dirty="0">
                <a:solidFill>
                  <a:srgbClr val="9F2241"/>
                </a:solidFill>
                <a:latin typeface="Tahoma"/>
                <a:cs typeface="Tahoma"/>
              </a:rPr>
              <a:t>de </a:t>
            </a:r>
            <a:r>
              <a:rPr sz="1000" b="1" spc="35" dirty="0">
                <a:solidFill>
                  <a:srgbClr val="9F2241"/>
                </a:solidFill>
                <a:latin typeface="Tahoma"/>
                <a:cs typeface="Tahoma"/>
              </a:rPr>
              <a:t>Educación</a:t>
            </a:r>
            <a:r>
              <a:rPr sz="1000" b="1" spc="-110" dirty="0">
                <a:solidFill>
                  <a:srgbClr val="9F2241"/>
                </a:solidFill>
                <a:latin typeface="Tahoma"/>
                <a:cs typeface="Tahoma"/>
              </a:rPr>
              <a:t> </a:t>
            </a:r>
            <a:r>
              <a:rPr sz="1000" b="1" spc="25" dirty="0">
                <a:solidFill>
                  <a:srgbClr val="9F2241"/>
                </a:solidFill>
                <a:latin typeface="Tahoma"/>
                <a:cs typeface="Tahoma"/>
              </a:rPr>
              <a:t>Pública</a:t>
            </a:r>
            <a:endParaRPr sz="1000">
              <a:latin typeface="Tahoma"/>
              <a:cs typeface="Tahoma"/>
            </a:endParaRPr>
          </a:p>
          <a:p>
            <a:pPr marL="12700" algn="just">
              <a:lnSpc>
                <a:spcPct val="100000"/>
              </a:lnSpc>
              <a:spcBef>
                <a:spcPts val="215"/>
              </a:spcBef>
            </a:pPr>
            <a:r>
              <a:rPr sz="1000" spc="95" dirty="0">
                <a:latin typeface="Calibri"/>
                <a:cs typeface="Calibri"/>
              </a:rPr>
              <a:t>Leticia </a:t>
            </a:r>
            <a:r>
              <a:rPr sz="1000" spc="114" dirty="0">
                <a:latin typeface="Calibri"/>
                <a:cs typeface="Calibri"/>
              </a:rPr>
              <a:t>Ramírez</a:t>
            </a:r>
            <a:r>
              <a:rPr sz="1000" spc="-30" dirty="0">
                <a:latin typeface="Calibri"/>
                <a:cs typeface="Calibri"/>
              </a:rPr>
              <a:t> </a:t>
            </a:r>
            <a:r>
              <a:rPr sz="1000" spc="135" dirty="0">
                <a:latin typeface="Calibri"/>
                <a:cs typeface="Calibri"/>
              </a:rPr>
              <a:t>Amaya</a:t>
            </a:r>
            <a:endParaRPr sz="1000">
              <a:latin typeface="Calibri"/>
              <a:cs typeface="Calibri"/>
            </a:endParaRPr>
          </a:p>
          <a:p>
            <a:pPr>
              <a:lnSpc>
                <a:spcPct val="100000"/>
              </a:lnSpc>
              <a:spcBef>
                <a:spcPts val="40"/>
              </a:spcBef>
            </a:pPr>
            <a:endParaRPr sz="850">
              <a:latin typeface="Calibri"/>
              <a:cs typeface="Calibri"/>
            </a:endParaRPr>
          </a:p>
          <a:p>
            <a:pPr marL="12700">
              <a:lnSpc>
                <a:spcPct val="100000"/>
              </a:lnSpc>
              <a:spcBef>
                <a:spcPts val="5"/>
              </a:spcBef>
            </a:pPr>
            <a:r>
              <a:rPr sz="1000" b="1" spc="10" dirty="0">
                <a:solidFill>
                  <a:srgbClr val="9F2241"/>
                </a:solidFill>
                <a:latin typeface="Tahoma"/>
                <a:cs typeface="Tahoma"/>
              </a:rPr>
              <a:t>Subsecretaría </a:t>
            </a:r>
            <a:r>
              <a:rPr sz="1000" b="1" spc="40" dirty="0">
                <a:solidFill>
                  <a:srgbClr val="9F2241"/>
                </a:solidFill>
                <a:latin typeface="Tahoma"/>
                <a:cs typeface="Tahoma"/>
              </a:rPr>
              <a:t>de </a:t>
            </a:r>
            <a:r>
              <a:rPr sz="1000" b="1" spc="35" dirty="0">
                <a:solidFill>
                  <a:srgbClr val="9F2241"/>
                </a:solidFill>
                <a:latin typeface="Tahoma"/>
                <a:cs typeface="Tahoma"/>
              </a:rPr>
              <a:t>Educación</a:t>
            </a:r>
            <a:r>
              <a:rPr sz="1000" b="1" spc="-114" dirty="0">
                <a:solidFill>
                  <a:srgbClr val="9F2241"/>
                </a:solidFill>
                <a:latin typeface="Tahoma"/>
                <a:cs typeface="Tahoma"/>
              </a:rPr>
              <a:t> </a:t>
            </a:r>
            <a:r>
              <a:rPr sz="1000" b="1" spc="20" dirty="0">
                <a:solidFill>
                  <a:srgbClr val="9F2241"/>
                </a:solidFill>
                <a:latin typeface="Tahoma"/>
                <a:cs typeface="Tahoma"/>
              </a:rPr>
              <a:t>Básica</a:t>
            </a:r>
            <a:endParaRPr sz="1000">
              <a:latin typeface="Tahoma"/>
              <a:cs typeface="Tahoma"/>
            </a:endParaRPr>
          </a:p>
          <a:p>
            <a:pPr marL="12700" algn="just">
              <a:lnSpc>
                <a:spcPct val="100000"/>
              </a:lnSpc>
              <a:spcBef>
                <a:spcPts val="215"/>
              </a:spcBef>
            </a:pPr>
            <a:r>
              <a:rPr sz="1000" spc="100" dirty="0">
                <a:latin typeface="Calibri"/>
                <a:cs typeface="Calibri"/>
              </a:rPr>
              <a:t>Martha </a:t>
            </a:r>
            <a:r>
              <a:rPr sz="1000" spc="95" dirty="0">
                <a:latin typeface="Calibri"/>
                <a:cs typeface="Calibri"/>
              </a:rPr>
              <a:t>Velda </a:t>
            </a:r>
            <a:r>
              <a:rPr sz="1000" spc="120" dirty="0">
                <a:latin typeface="Calibri"/>
                <a:cs typeface="Calibri"/>
              </a:rPr>
              <a:t>Hernández</a:t>
            </a:r>
            <a:r>
              <a:rPr sz="1000" spc="-95" dirty="0">
                <a:latin typeface="Calibri"/>
                <a:cs typeface="Calibri"/>
              </a:rPr>
              <a:t> </a:t>
            </a:r>
            <a:r>
              <a:rPr sz="1000" spc="95" dirty="0">
                <a:latin typeface="Calibri"/>
                <a:cs typeface="Calibri"/>
              </a:rPr>
              <a:t>Moreno</a:t>
            </a:r>
            <a:endParaRPr sz="1000">
              <a:latin typeface="Calibri"/>
              <a:cs typeface="Calibri"/>
            </a:endParaRPr>
          </a:p>
          <a:p>
            <a:pPr>
              <a:lnSpc>
                <a:spcPct val="100000"/>
              </a:lnSpc>
              <a:spcBef>
                <a:spcPts val="40"/>
              </a:spcBef>
            </a:pPr>
            <a:endParaRPr sz="850">
              <a:latin typeface="Calibri"/>
              <a:cs typeface="Calibri"/>
            </a:endParaRPr>
          </a:p>
          <a:p>
            <a:pPr marL="12700">
              <a:lnSpc>
                <a:spcPct val="100000"/>
              </a:lnSpc>
            </a:pPr>
            <a:r>
              <a:rPr sz="1000" b="1" spc="35" dirty="0">
                <a:solidFill>
                  <a:srgbClr val="9F2241"/>
                </a:solidFill>
                <a:latin typeface="Tahoma"/>
                <a:cs typeface="Tahoma"/>
              </a:rPr>
              <a:t>Unidad</a:t>
            </a:r>
            <a:r>
              <a:rPr sz="1000" b="1" spc="-25" dirty="0">
                <a:solidFill>
                  <a:srgbClr val="9F2241"/>
                </a:solidFill>
                <a:latin typeface="Tahoma"/>
                <a:cs typeface="Tahoma"/>
              </a:rPr>
              <a:t> </a:t>
            </a:r>
            <a:r>
              <a:rPr sz="1000" b="1" spc="40" dirty="0">
                <a:solidFill>
                  <a:srgbClr val="9F2241"/>
                </a:solidFill>
                <a:latin typeface="Tahoma"/>
                <a:cs typeface="Tahoma"/>
              </a:rPr>
              <a:t>de</a:t>
            </a:r>
            <a:r>
              <a:rPr sz="1000" b="1" spc="-20" dirty="0">
                <a:solidFill>
                  <a:srgbClr val="9F2241"/>
                </a:solidFill>
                <a:latin typeface="Tahoma"/>
                <a:cs typeface="Tahoma"/>
              </a:rPr>
              <a:t> </a:t>
            </a:r>
            <a:r>
              <a:rPr sz="1000" b="1" spc="30" dirty="0">
                <a:solidFill>
                  <a:srgbClr val="9F2241"/>
                </a:solidFill>
                <a:latin typeface="Tahoma"/>
                <a:cs typeface="Tahoma"/>
              </a:rPr>
              <a:t>Promoción</a:t>
            </a:r>
            <a:r>
              <a:rPr sz="1000" b="1" spc="-20" dirty="0">
                <a:solidFill>
                  <a:srgbClr val="9F2241"/>
                </a:solidFill>
                <a:latin typeface="Tahoma"/>
                <a:cs typeface="Tahoma"/>
              </a:rPr>
              <a:t> </a:t>
            </a:r>
            <a:r>
              <a:rPr sz="1000" b="1" spc="40" dirty="0">
                <a:solidFill>
                  <a:srgbClr val="9F2241"/>
                </a:solidFill>
                <a:latin typeface="Tahoma"/>
                <a:cs typeface="Tahoma"/>
              </a:rPr>
              <a:t>de</a:t>
            </a:r>
            <a:r>
              <a:rPr sz="1000" b="1" spc="-20" dirty="0">
                <a:solidFill>
                  <a:srgbClr val="9F2241"/>
                </a:solidFill>
                <a:latin typeface="Tahoma"/>
                <a:cs typeface="Tahoma"/>
              </a:rPr>
              <a:t> </a:t>
            </a:r>
            <a:r>
              <a:rPr sz="1000" b="1" spc="35" dirty="0">
                <a:solidFill>
                  <a:srgbClr val="9F2241"/>
                </a:solidFill>
                <a:latin typeface="Tahoma"/>
                <a:cs typeface="Tahoma"/>
              </a:rPr>
              <a:t>Equidad</a:t>
            </a:r>
            <a:r>
              <a:rPr sz="1000" b="1" spc="-20" dirty="0">
                <a:solidFill>
                  <a:srgbClr val="9F2241"/>
                </a:solidFill>
                <a:latin typeface="Tahoma"/>
                <a:cs typeface="Tahoma"/>
              </a:rPr>
              <a:t> </a:t>
            </a:r>
            <a:r>
              <a:rPr sz="1000" b="1" dirty="0">
                <a:solidFill>
                  <a:srgbClr val="9F2241"/>
                </a:solidFill>
                <a:latin typeface="Tahoma"/>
                <a:cs typeface="Tahoma"/>
              </a:rPr>
              <a:t>y</a:t>
            </a:r>
            <a:r>
              <a:rPr sz="1000" b="1" spc="-20" dirty="0">
                <a:solidFill>
                  <a:srgbClr val="9F2241"/>
                </a:solidFill>
                <a:latin typeface="Tahoma"/>
                <a:cs typeface="Tahoma"/>
              </a:rPr>
              <a:t> </a:t>
            </a:r>
            <a:r>
              <a:rPr sz="1000" b="1" spc="15" dirty="0">
                <a:solidFill>
                  <a:srgbClr val="9F2241"/>
                </a:solidFill>
                <a:latin typeface="Tahoma"/>
                <a:cs typeface="Tahoma"/>
              </a:rPr>
              <a:t>Excelencia</a:t>
            </a:r>
            <a:r>
              <a:rPr sz="1000" b="1" spc="-20" dirty="0">
                <a:solidFill>
                  <a:srgbClr val="9F2241"/>
                </a:solidFill>
                <a:latin typeface="Tahoma"/>
                <a:cs typeface="Tahoma"/>
              </a:rPr>
              <a:t> </a:t>
            </a:r>
            <a:r>
              <a:rPr sz="1000" b="1" spc="20" dirty="0">
                <a:solidFill>
                  <a:srgbClr val="9F2241"/>
                </a:solidFill>
                <a:latin typeface="Tahoma"/>
                <a:cs typeface="Tahoma"/>
              </a:rPr>
              <a:t>Educativa</a:t>
            </a:r>
            <a:endParaRPr sz="1000">
              <a:latin typeface="Tahoma"/>
              <a:cs typeface="Tahoma"/>
            </a:endParaRPr>
          </a:p>
          <a:p>
            <a:pPr marL="12700" algn="just">
              <a:lnSpc>
                <a:spcPct val="100000"/>
              </a:lnSpc>
              <a:spcBef>
                <a:spcPts val="219"/>
              </a:spcBef>
            </a:pPr>
            <a:r>
              <a:rPr sz="1000" spc="105" dirty="0">
                <a:latin typeface="Calibri"/>
                <a:cs typeface="Calibri"/>
              </a:rPr>
              <a:t>Roberto </a:t>
            </a:r>
            <a:r>
              <a:rPr sz="1000" spc="75" dirty="0">
                <a:latin typeface="Calibri"/>
                <a:cs typeface="Calibri"/>
              </a:rPr>
              <a:t>Isidro </a:t>
            </a:r>
            <a:r>
              <a:rPr sz="1000" spc="110" dirty="0">
                <a:latin typeface="Calibri"/>
                <a:cs typeface="Calibri"/>
              </a:rPr>
              <a:t>Pulido</a:t>
            </a:r>
            <a:r>
              <a:rPr sz="1000" spc="-80" dirty="0">
                <a:latin typeface="Calibri"/>
                <a:cs typeface="Calibri"/>
              </a:rPr>
              <a:t> </a:t>
            </a:r>
            <a:r>
              <a:rPr sz="1000" spc="130" dirty="0">
                <a:latin typeface="Calibri"/>
                <a:cs typeface="Calibri"/>
              </a:rPr>
              <a:t>Ochoa</a:t>
            </a:r>
            <a:endParaRPr sz="1000">
              <a:latin typeface="Calibri"/>
              <a:cs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84</TotalTime>
  <Words>4234</Words>
  <Application>Microsoft Office PowerPoint</Application>
  <PresentationFormat>Personalizado</PresentationFormat>
  <Paragraphs>306</Paragraphs>
  <Slides>15</Slides>
  <Notes>0</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15</vt:i4>
      </vt:variant>
    </vt:vector>
  </HeadingPairs>
  <TitlesOfParts>
    <vt:vector size="25" baseType="lpstr">
      <vt:lpstr>AG180Days</vt:lpstr>
      <vt:lpstr>AGCanYouNotBold</vt:lpstr>
      <vt:lpstr>Arial</vt:lpstr>
      <vt:lpstr>Calibri</vt:lpstr>
      <vt:lpstr>Century Gothic</vt:lpstr>
      <vt:lpstr>Lucida Sans</vt:lpstr>
      <vt:lpstr>Microsoft Sans Serif</vt:lpstr>
      <vt:lpstr>Palatino Linotype</vt:lpstr>
      <vt:lpstr>Tahoma</vt:lpstr>
      <vt:lpstr>Office Theme</vt:lpstr>
      <vt:lpstr>Presentación de PowerPoint</vt:lpstr>
      <vt:lpstr>Presentación</vt:lpstr>
      <vt:lpstr>Agenda de trabajo</vt:lpstr>
      <vt:lpstr>Propósitos</vt:lpstr>
      <vt:lpstr>Orientaciones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cp:lastModifiedBy>Organ Vaipe</cp:lastModifiedBy>
  <cp:revision>9</cp:revision>
  <dcterms:created xsi:type="dcterms:W3CDTF">2023-10-24T01:27:44Z</dcterms:created>
  <dcterms:modified xsi:type="dcterms:W3CDTF">2023-10-24T02:51:46Z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2023-10-17T00:00:00Z</vt:filetime>
  </property>
  <property fmtid="{D5CDD505-2E9C-101B-9397-08002B2CF9AE}" pid="3" name="Creator">
    <vt:lpwstr>Adobe InDesign 19.0 (Windows)</vt:lpwstr>
  </property>
  <property fmtid="{D5CDD505-2E9C-101B-9397-08002B2CF9AE}" pid="4" name="LastSaved">
    <vt:filetime>2023-10-24T00:00:00Z</vt:filetime>
  </property>
</Properties>
</file>