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6.xml" ContentType="application/vnd.openxmlformats-officedocument.theme+xml"/>
  <Override PartName="/ppt/slideLayouts/slideLayout130.xml" ContentType="application/vnd.openxmlformats-officedocument.presentationml.slideLayout+xml"/>
  <Override PartName="/ppt/theme/theme7.xml" ContentType="application/vnd.openxmlformats-officedocument.theme+xml"/>
  <Override PartName="/ppt/slideLayouts/slideLayout131.xml" ContentType="application/vnd.openxmlformats-officedocument.presentationml.slideLayout+xml"/>
  <Override PartName="/ppt/theme/theme8.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710" r:id="rId2"/>
    <p:sldMasterId id="2147483712" r:id="rId3"/>
    <p:sldMasterId id="2147483716" r:id="rId4"/>
    <p:sldMasterId id="2147483743" r:id="rId5"/>
    <p:sldMasterId id="2147483781" r:id="rId6"/>
    <p:sldMasterId id="2147483831" r:id="rId7"/>
    <p:sldMasterId id="2147483833" r:id="rId8"/>
    <p:sldMasterId id="2147483859" r:id="rId9"/>
  </p:sldMasterIdLst>
  <p:sldIdLst>
    <p:sldId id="285" r:id="rId10"/>
    <p:sldId id="305" r:id="rId11"/>
    <p:sldId id="286" r:id="rId12"/>
    <p:sldId id="296" r:id="rId13"/>
    <p:sldId id="287" r:id="rId14"/>
    <p:sldId id="304" r:id="rId15"/>
    <p:sldId id="288" r:id="rId16"/>
    <p:sldId id="289" r:id="rId17"/>
    <p:sldId id="290" r:id="rId18"/>
    <p:sldId id="307" r:id="rId19"/>
    <p:sldId id="291" r:id="rId20"/>
    <p:sldId id="293" r:id="rId21"/>
    <p:sldId id="260" r:id="rId22"/>
    <p:sldId id="303" r:id="rId23"/>
    <p:sldId id="292" r:id="rId24"/>
    <p:sldId id="295" r:id="rId25"/>
    <p:sldId id="294" r:id="rId26"/>
    <p:sldId id="302" r:id="rId27"/>
    <p:sldId id="297" r:id="rId28"/>
    <p:sldId id="298" r:id="rId29"/>
    <p:sldId id="300" r:id="rId30"/>
    <p:sldId id="299" r:id="rId31"/>
    <p:sldId id="301" r:id="rId32"/>
    <p:sldId id="308" r:id="rId33"/>
    <p:sldId id="306" r:id="rId34"/>
  </p:sldIdLst>
  <p:sldSz cx="12192000" cy="6858000"/>
  <p:notesSz cx="6858000" cy="9144000"/>
  <p:embeddedFontLst>
    <p:embeddedFont>
      <p:font typeface="Boogaloo" panose="020B0604020202020204" pitchFamily="34" charset="0"/>
      <p:regular r:id="rId35"/>
    </p:embeddedFont>
    <p:embeddedFont>
      <p:font typeface="Calibri" panose="020F0502020204030204" pitchFamily="34" charset="0"/>
      <p:regular r:id="rId36"/>
      <p:bold r:id="rId37"/>
      <p:italic r:id="rId38"/>
      <p:boldItalic r:id="rId39"/>
    </p:embeddedFont>
    <p:embeddedFont>
      <p:font typeface="Chivo" panose="020B0604020202020204" pitchFamily="34" charset="0"/>
      <p:regular r:id="rId40"/>
      <p:bold r:id="rId41"/>
      <p:italic r:id="rId42"/>
      <p:boldItalic r:id="rId43"/>
    </p:embeddedFont>
    <p:embeddedFont>
      <p:font typeface="Ed Interlock" panose="02000000000000000000" pitchFamily="2" charset="77"/>
      <p:regular r:id="rId44"/>
    </p:embeddedFont>
    <p:embeddedFont>
      <p:font typeface="Fira Sans Extra Condensed Medium" panose="020B0604020202020204" pitchFamily="34" charset="0"/>
      <p:regular r:id="rId45"/>
      <p:bold r:id="rId46"/>
      <p:italic r:id="rId47"/>
      <p:boldItalic r:id="rId48"/>
    </p:embeddedFont>
    <p:embeddedFont>
      <p:font typeface="Grandma's Garden" panose="02000603000000000000" pitchFamily="2" charset="0"/>
      <p:regular r:id="rId49"/>
    </p:embeddedFont>
    <p:embeddedFont>
      <p:font typeface="Livvic" pitchFamily="2" charset="77"/>
      <p:regular r:id="rId50"/>
      <p:bold r:id="rId51"/>
      <p:italic r:id="rId52"/>
      <p:boldItalic r:id="rId53"/>
    </p:embeddedFont>
    <p:embeddedFont>
      <p:font typeface="Livvic Light" panose="020F0302020204030204" pitchFamily="34" charset="0"/>
      <p:regular r:id="rId54"/>
      <p:bold r:id="rId55"/>
      <p:italic r:id="rId56"/>
      <p:boldItalic r:id="rId57"/>
    </p:embeddedFont>
    <p:embeddedFont>
      <p:font typeface="Louis George Cafe" pitchFamily="2" charset="-128"/>
      <p:regular r:id="rId58"/>
    </p:embeddedFont>
    <p:embeddedFont>
      <p:font typeface="Louis George Café" panose="020B0600020202020204" pitchFamily="34" charset="77"/>
      <p:regular r:id="rId59"/>
      <p:bold r:id="rId60"/>
    </p:embeddedFont>
    <p:embeddedFont>
      <p:font typeface="Nunito Light" panose="020F0302020204030204" pitchFamily="34" charset="0"/>
      <p:regular r:id="rId61"/>
      <p:italic r:id="rId62"/>
    </p:embeddedFont>
    <p:embeddedFont>
      <p:font typeface="Proxima Nova" panose="02000506030000020004" pitchFamily="2" charset="0"/>
      <p:regular r:id="rId63"/>
      <p:bold r:id="rId64"/>
      <p:italic r:id="rId65"/>
      <p:boldItalic r:id="rId66"/>
    </p:embeddedFont>
    <p:embeddedFont>
      <p:font typeface="Proxima Nova Semibold" panose="02000506030000020004" pitchFamily="2" charset="0"/>
      <p:regular r:id="rId67"/>
      <p:bold r:id="rId68"/>
      <p:italic r:id="rId69"/>
      <p:boldItalic r:id="rId70"/>
    </p:embeddedFont>
    <p:embeddedFont>
      <p:font typeface="Roboto Condensed Light" panose="020F0302020204030204" pitchFamily="34" charset="0"/>
      <p:regular r:id="rId71"/>
      <p:italic r:id="rId72"/>
    </p:embeddedFont>
    <p:embeddedFont>
      <p:font typeface="Rye" panose="020E0803070500060000" pitchFamily="34" charset="0"/>
      <p:regular r:id="rId73"/>
    </p:embeddedFont>
  </p:embeddedFontLst>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6D52"/>
    <a:srgbClr val="FF95EB"/>
    <a:srgbClr val="E7B4DE"/>
    <a:srgbClr val="FCC4F0"/>
    <a:srgbClr val="E0B327"/>
    <a:srgbClr val="FFCC29"/>
    <a:srgbClr val="D97FD7"/>
    <a:srgbClr val="4CDDAC"/>
    <a:srgbClr val="00DE96"/>
    <a:srgbClr val="00D6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09" autoAdjust="0"/>
    <p:restoredTop sz="94660"/>
  </p:normalViewPr>
  <p:slideViewPr>
    <p:cSldViewPr snapToGrid="0">
      <p:cViewPr varScale="1">
        <p:scale>
          <a:sx n="97" d="100"/>
          <a:sy n="97" d="100"/>
        </p:scale>
        <p:origin x="216"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font" Target="fonts/font8.fntdata"/><Relationship Id="rId47" Type="http://schemas.openxmlformats.org/officeDocument/2006/relationships/font" Target="fonts/font13.fntdata"/><Relationship Id="rId63" Type="http://schemas.openxmlformats.org/officeDocument/2006/relationships/font" Target="fonts/font29.fntdata"/><Relationship Id="rId68" Type="http://schemas.openxmlformats.org/officeDocument/2006/relationships/font" Target="fonts/font34.fntdata"/><Relationship Id="rId16" Type="http://schemas.openxmlformats.org/officeDocument/2006/relationships/slide" Target="slides/slide7.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66" Type="http://schemas.openxmlformats.org/officeDocument/2006/relationships/font" Target="fonts/font32.fntdata"/><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27.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font" Target="fonts/font30.fntdata"/><Relationship Id="rId69" Type="http://schemas.openxmlformats.org/officeDocument/2006/relationships/font" Target="fonts/font35.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17.fntdata"/><Relationship Id="rId72" Type="http://schemas.openxmlformats.org/officeDocument/2006/relationships/font" Target="fonts/font38.fntdata"/><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67" Type="http://schemas.openxmlformats.org/officeDocument/2006/relationships/font" Target="fonts/font33.fntdata"/><Relationship Id="rId20" Type="http://schemas.openxmlformats.org/officeDocument/2006/relationships/slide" Target="slides/slide11.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font" Target="fonts/font28.fntdata"/><Relationship Id="rId70" Type="http://schemas.openxmlformats.org/officeDocument/2006/relationships/font" Target="fonts/font36.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65" Type="http://schemas.openxmlformats.org/officeDocument/2006/relationships/font" Target="fonts/font31.fntdata"/><Relationship Id="rId73" Type="http://schemas.openxmlformats.org/officeDocument/2006/relationships/font" Target="fonts/font39.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font" Target="fonts/font5.fntdata"/><Relationship Id="rId34" Type="http://schemas.openxmlformats.org/officeDocument/2006/relationships/slide" Target="slides/slide25.xml"/><Relationship Id="rId50" Type="http://schemas.openxmlformats.org/officeDocument/2006/relationships/font" Target="fonts/font16.fntdata"/><Relationship Id="rId55" Type="http://schemas.openxmlformats.org/officeDocument/2006/relationships/font" Target="fonts/font21.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37.fntdata"/><Relationship Id="rId2" Type="http://schemas.openxmlformats.org/officeDocument/2006/relationships/slideMaster" Target="slideMasters/slideMaster2.xml"/><Relationship Id="rId29"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hyperlink" Target="https://storyset.com/?utm_source=slidesgo_template&amp;utm_medium=referral-link&amp;utm_campaign=slidesgo_contents_of_this_template&amp;utm_term=storyset&amp;utm_content=storyset" TargetMode="Externa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43400" y="2309867"/>
            <a:ext cx="5905200" cy="203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400"/>
            </a:lvl1pPr>
            <a:lvl2pPr lvl="1"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2pPr>
            <a:lvl3pPr lvl="2"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3pPr>
            <a:lvl4pPr lvl="3"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4pPr>
            <a:lvl5pPr lvl="4"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5pPr>
            <a:lvl6pPr lvl="5"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6pPr>
            <a:lvl7pPr lvl="6"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7pPr>
            <a:lvl8pPr lvl="7"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8pPr>
            <a:lvl9pPr lvl="8"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9pPr>
          </a:lstStyle>
          <a:p>
            <a:r>
              <a:rPr lang="es-ES"/>
              <a:t>Haga clic para modificar el estilo de título del patrón</a:t>
            </a:r>
            <a:endParaRPr/>
          </a:p>
        </p:txBody>
      </p:sp>
      <p:sp>
        <p:nvSpPr>
          <p:cNvPr id="10" name="Google Shape;10;p2"/>
          <p:cNvSpPr txBox="1">
            <a:spLocks noGrp="1"/>
          </p:cNvSpPr>
          <p:nvPr>
            <p:ph type="subTitle" idx="1"/>
          </p:nvPr>
        </p:nvSpPr>
        <p:spPr>
          <a:xfrm>
            <a:off x="3839400" y="5618233"/>
            <a:ext cx="4513200" cy="4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rtl="0">
              <a:lnSpc>
                <a:spcPct val="100000"/>
              </a:lnSpc>
              <a:spcBef>
                <a:spcPts val="0"/>
              </a:spcBef>
              <a:spcAft>
                <a:spcPts val="0"/>
              </a:spcAft>
              <a:buClr>
                <a:schemeClr val="dk2"/>
              </a:buClr>
              <a:buSzPts val="1400"/>
              <a:buNone/>
              <a:defRPr sz="1867">
                <a:solidFill>
                  <a:schemeClr val="dk2"/>
                </a:solidFill>
              </a:defRPr>
            </a:lvl2pPr>
            <a:lvl3pPr lvl="2" rtl="0">
              <a:lnSpc>
                <a:spcPct val="100000"/>
              </a:lnSpc>
              <a:spcBef>
                <a:spcPts val="0"/>
              </a:spcBef>
              <a:spcAft>
                <a:spcPts val="0"/>
              </a:spcAft>
              <a:buClr>
                <a:schemeClr val="dk2"/>
              </a:buClr>
              <a:buSzPts val="1400"/>
              <a:buNone/>
              <a:defRPr sz="1867">
                <a:solidFill>
                  <a:schemeClr val="dk2"/>
                </a:solidFill>
              </a:defRPr>
            </a:lvl3pPr>
            <a:lvl4pPr lvl="3" rtl="0">
              <a:lnSpc>
                <a:spcPct val="100000"/>
              </a:lnSpc>
              <a:spcBef>
                <a:spcPts val="0"/>
              </a:spcBef>
              <a:spcAft>
                <a:spcPts val="0"/>
              </a:spcAft>
              <a:buClr>
                <a:schemeClr val="dk2"/>
              </a:buClr>
              <a:buSzPts val="1400"/>
              <a:buNone/>
              <a:defRPr sz="1867">
                <a:solidFill>
                  <a:schemeClr val="dk2"/>
                </a:solidFill>
              </a:defRPr>
            </a:lvl4pPr>
            <a:lvl5pPr lvl="4" rtl="0">
              <a:lnSpc>
                <a:spcPct val="100000"/>
              </a:lnSpc>
              <a:spcBef>
                <a:spcPts val="0"/>
              </a:spcBef>
              <a:spcAft>
                <a:spcPts val="0"/>
              </a:spcAft>
              <a:buClr>
                <a:schemeClr val="dk2"/>
              </a:buClr>
              <a:buSzPts val="1400"/>
              <a:buNone/>
              <a:defRPr sz="1867">
                <a:solidFill>
                  <a:schemeClr val="dk2"/>
                </a:solidFill>
              </a:defRPr>
            </a:lvl5pPr>
            <a:lvl6pPr lvl="5" rtl="0">
              <a:lnSpc>
                <a:spcPct val="100000"/>
              </a:lnSpc>
              <a:spcBef>
                <a:spcPts val="0"/>
              </a:spcBef>
              <a:spcAft>
                <a:spcPts val="0"/>
              </a:spcAft>
              <a:buClr>
                <a:schemeClr val="dk2"/>
              </a:buClr>
              <a:buSzPts val="1400"/>
              <a:buNone/>
              <a:defRPr sz="1867">
                <a:solidFill>
                  <a:schemeClr val="dk2"/>
                </a:solidFill>
              </a:defRPr>
            </a:lvl6pPr>
            <a:lvl7pPr lvl="6" rtl="0">
              <a:lnSpc>
                <a:spcPct val="100000"/>
              </a:lnSpc>
              <a:spcBef>
                <a:spcPts val="0"/>
              </a:spcBef>
              <a:spcAft>
                <a:spcPts val="0"/>
              </a:spcAft>
              <a:buClr>
                <a:schemeClr val="dk2"/>
              </a:buClr>
              <a:buSzPts val="1400"/>
              <a:buNone/>
              <a:defRPr sz="1867">
                <a:solidFill>
                  <a:schemeClr val="dk2"/>
                </a:solidFill>
              </a:defRPr>
            </a:lvl7pPr>
            <a:lvl8pPr lvl="7" rtl="0">
              <a:lnSpc>
                <a:spcPct val="100000"/>
              </a:lnSpc>
              <a:spcBef>
                <a:spcPts val="0"/>
              </a:spcBef>
              <a:spcAft>
                <a:spcPts val="0"/>
              </a:spcAft>
              <a:buClr>
                <a:schemeClr val="dk2"/>
              </a:buClr>
              <a:buSzPts val="1400"/>
              <a:buNone/>
              <a:defRPr sz="1867">
                <a:solidFill>
                  <a:schemeClr val="dk2"/>
                </a:solidFill>
              </a:defRPr>
            </a:lvl8pPr>
            <a:lvl9pPr lvl="8"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2544084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flipH="1">
            <a:off x="3735200" y="914167"/>
            <a:ext cx="4518400" cy="251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13" name="Google Shape;13;p3"/>
          <p:cNvSpPr txBox="1">
            <a:spLocks noGrp="1"/>
          </p:cNvSpPr>
          <p:nvPr>
            <p:ph type="subTitle" idx="1"/>
          </p:nvPr>
        </p:nvSpPr>
        <p:spPr>
          <a:xfrm flipH="1">
            <a:off x="3796000" y="4300817"/>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400"/>
              <a:buNone/>
              <a:defRPr sz="1867">
                <a:solidFill>
                  <a:schemeClr val="dk2"/>
                </a:solidFill>
              </a:defRPr>
            </a:lvl2pPr>
            <a:lvl3pPr lvl="2" algn="ctr" rtl="0">
              <a:lnSpc>
                <a:spcPct val="100000"/>
              </a:lnSpc>
              <a:spcBef>
                <a:spcPts val="0"/>
              </a:spcBef>
              <a:spcAft>
                <a:spcPts val="0"/>
              </a:spcAft>
              <a:buClr>
                <a:schemeClr val="dk2"/>
              </a:buClr>
              <a:buSzPts val="1400"/>
              <a:buNone/>
              <a:defRPr sz="1867">
                <a:solidFill>
                  <a:schemeClr val="dk2"/>
                </a:solidFill>
              </a:defRPr>
            </a:lvl3pPr>
            <a:lvl4pPr lvl="3" algn="ctr" rtl="0">
              <a:lnSpc>
                <a:spcPct val="100000"/>
              </a:lnSpc>
              <a:spcBef>
                <a:spcPts val="0"/>
              </a:spcBef>
              <a:spcAft>
                <a:spcPts val="0"/>
              </a:spcAft>
              <a:buClr>
                <a:schemeClr val="dk2"/>
              </a:buClr>
              <a:buSzPts val="1400"/>
              <a:buNone/>
              <a:defRPr sz="1867">
                <a:solidFill>
                  <a:schemeClr val="dk2"/>
                </a:solidFill>
              </a:defRPr>
            </a:lvl4pPr>
            <a:lvl5pPr lvl="4" algn="ctr" rtl="0">
              <a:lnSpc>
                <a:spcPct val="100000"/>
              </a:lnSpc>
              <a:spcBef>
                <a:spcPts val="0"/>
              </a:spcBef>
              <a:spcAft>
                <a:spcPts val="0"/>
              </a:spcAft>
              <a:buClr>
                <a:schemeClr val="dk2"/>
              </a:buClr>
              <a:buSzPts val="1400"/>
              <a:buNone/>
              <a:defRPr sz="1867">
                <a:solidFill>
                  <a:schemeClr val="dk2"/>
                </a:solidFill>
              </a:defRPr>
            </a:lvl5pPr>
            <a:lvl6pPr lvl="5" algn="ctr" rtl="0">
              <a:lnSpc>
                <a:spcPct val="100000"/>
              </a:lnSpc>
              <a:spcBef>
                <a:spcPts val="0"/>
              </a:spcBef>
              <a:spcAft>
                <a:spcPts val="0"/>
              </a:spcAft>
              <a:buClr>
                <a:schemeClr val="dk2"/>
              </a:buClr>
              <a:buSzPts val="1400"/>
              <a:buNone/>
              <a:defRPr sz="1867">
                <a:solidFill>
                  <a:schemeClr val="dk2"/>
                </a:solidFill>
              </a:defRPr>
            </a:lvl6pPr>
            <a:lvl7pPr lvl="6" algn="ctr" rtl="0">
              <a:lnSpc>
                <a:spcPct val="100000"/>
              </a:lnSpc>
              <a:spcBef>
                <a:spcPts val="0"/>
              </a:spcBef>
              <a:spcAft>
                <a:spcPts val="0"/>
              </a:spcAft>
              <a:buClr>
                <a:schemeClr val="dk2"/>
              </a:buClr>
              <a:buSzPts val="1400"/>
              <a:buNone/>
              <a:defRPr sz="1867">
                <a:solidFill>
                  <a:schemeClr val="dk2"/>
                </a:solidFill>
              </a:defRPr>
            </a:lvl7pPr>
            <a:lvl8pPr lvl="7" algn="ctr" rtl="0">
              <a:lnSpc>
                <a:spcPct val="100000"/>
              </a:lnSpc>
              <a:spcBef>
                <a:spcPts val="0"/>
              </a:spcBef>
              <a:spcAft>
                <a:spcPts val="0"/>
              </a:spcAft>
              <a:buClr>
                <a:schemeClr val="dk2"/>
              </a:buClr>
              <a:buSzPts val="1400"/>
              <a:buNone/>
              <a:defRPr sz="1867">
                <a:solidFill>
                  <a:schemeClr val="dk2"/>
                </a:solidFill>
              </a:defRPr>
            </a:lvl8pPr>
            <a:lvl9pPr lvl="8" algn="ctr"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
        <p:nvSpPr>
          <p:cNvPr id="14" name="Google Shape;14;p3"/>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43931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667">
                <a:solidFill>
                  <a:schemeClr val="accen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s-ES"/>
              <a:t>Haga clic para modificar el estilo de título del patrón</a:t>
            </a:r>
            <a:endParaRPr/>
          </a:p>
        </p:txBody>
      </p:sp>
      <p:sp>
        <p:nvSpPr>
          <p:cNvPr id="18" name="Google Shape;18;p4"/>
          <p:cNvSpPr txBox="1">
            <a:spLocks noGrp="1"/>
          </p:cNvSpPr>
          <p:nvPr>
            <p:ph type="body" idx="1"/>
          </p:nvPr>
        </p:nvSpPr>
        <p:spPr>
          <a:xfrm>
            <a:off x="950967" y="1333433"/>
            <a:ext cx="10284000" cy="4713200"/>
          </a:xfrm>
          <a:prstGeom prst="rect">
            <a:avLst/>
          </a:prstGeom>
        </p:spPr>
        <p:txBody>
          <a:bodyPr spcFirstLastPara="1" wrap="square" lIns="91425" tIns="91425" rIns="91425" bIns="91425" anchor="t" anchorCtr="0">
            <a:noAutofit/>
          </a:bodyPr>
          <a:lstStyle>
            <a:lvl1pPr marL="609585" lvl="0" indent="-406390">
              <a:lnSpc>
                <a:spcPct val="100000"/>
              </a:lnSpc>
              <a:spcBef>
                <a:spcPts val="0"/>
              </a:spcBef>
              <a:spcAft>
                <a:spcPts val="0"/>
              </a:spcAft>
              <a:buClr>
                <a:srgbClr val="434343"/>
              </a:buClr>
              <a:buSzPts val="1200"/>
              <a:buAutoNum type="arabicPeriod"/>
              <a:defRPr sz="1600"/>
            </a:lvl1pPr>
            <a:lvl2pPr marL="1219170" lvl="1" indent="-406390">
              <a:spcBef>
                <a:spcPts val="2133"/>
              </a:spcBef>
              <a:spcAft>
                <a:spcPts val="0"/>
              </a:spcAft>
              <a:buClr>
                <a:srgbClr val="434343"/>
              </a:buClr>
              <a:buSzPts val="1200"/>
              <a:buFont typeface="Roboto Condensed Light"/>
              <a:buAutoNum type="alphaLcPeriod"/>
              <a:defRPr/>
            </a:lvl2pPr>
            <a:lvl3pPr marL="1828754" lvl="2" indent="-406390">
              <a:spcBef>
                <a:spcPts val="2133"/>
              </a:spcBef>
              <a:spcAft>
                <a:spcPts val="0"/>
              </a:spcAft>
              <a:buClr>
                <a:srgbClr val="434343"/>
              </a:buClr>
              <a:buSzPts val="1200"/>
              <a:buFont typeface="Roboto Condensed Light"/>
              <a:buAutoNum type="romanLcPeriod"/>
              <a:defRPr/>
            </a:lvl3pPr>
            <a:lvl4pPr marL="2438339" lvl="3" indent="-406390">
              <a:spcBef>
                <a:spcPts val="2133"/>
              </a:spcBef>
              <a:spcAft>
                <a:spcPts val="0"/>
              </a:spcAft>
              <a:buClr>
                <a:srgbClr val="434343"/>
              </a:buClr>
              <a:buSzPts val="1200"/>
              <a:buFont typeface="Roboto Condensed Light"/>
              <a:buAutoNum type="arabicPeriod"/>
              <a:defRPr/>
            </a:lvl4pPr>
            <a:lvl5pPr marL="3047924" lvl="4" indent="-406390">
              <a:spcBef>
                <a:spcPts val="2133"/>
              </a:spcBef>
              <a:spcAft>
                <a:spcPts val="0"/>
              </a:spcAft>
              <a:buClr>
                <a:srgbClr val="434343"/>
              </a:buClr>
              <a:buSzPts val="1200"/>
              <a:buFont typeface="Roboto Condensed Light"/>
              <a:buAutoNum type="alphaLcPeriod"/>
              <a:defRPr/>
            </a:lvl5pPr>
            <a:lvl6pPr marL="3657509" lvl="5" indent="-406390">
              <a:spcBef>
                <a:spcPts val="2133"/>
              </a:spcBef>
              <a:spcAft>
                <a:spcPts val="0"/>
              </a:spcAft>
              <a:buClr>
                <a:srgbClr val="434343"/>
              </a:buClr>
              <a:buSzPts val="1200"/>
              <a:buFont typeface="Roboto Condensed Light"/>
              <a:buAutoNum type="romanLcPeriod"/>
              <a:defRPr/>
            </a:lvl6pPr>
            <a:lvl7pPr marL="4267093" lvl="6" indent="-406390">
              <a:spcBef>
                <a:spcPts val="2133"/>
              </a:spcBef>
              <a:spcAft>
                <a:spcPts val="0"/>
              </a:spcAft>
              <a:buClr>
                <a:srgbClr val="434343"/>
              </a:buClr>
              <a:buSzPts val="1200"/>
              <a:buFont typeface="Roboto Condensed Light"/>
              <a:buAutoNum type="arabicPeriod"/>
              <a:defRPr/>
            </a:lvl7pPr>
            <a:lvl8pPr marL="4876678" lvl="7" indent="-406390">
              <a:spcBef>
                <a:spcPts val="2133"/>
              </a:spcBef>
              <a:spcAft>
                <a:spcPts val="0"/>
              </a:spcAft>
              <a:buClr>
                <a:srgbClr val="434343"/>
              </a:buClr>
              <a:buSzPts val="1200"/>
              <a:buFont typeface="Roboto Condensed Light"/>
              <a:buAutoNum type="alphaLcPeriod"/>
              <a:defRPr/>
            </a:lvl8pPr>
            <a:lvl9pPr marL="5486263" lvl="8" indent="-406390">
              <a:spcBef>
                <a:spcPts val="2133"/>
              </a:spcBef>
              <a:spcAft>
                <a:spcPts val="2133"/>
              </a:spcAft>
              <a:buClr>
                <a:srgbClr val="434343"/>
              </a:buClr>
              <a:buSzPts val="1200"/>
              <a:buFont typeface="Roboto Condensed Light"/>
              <a:buAutoNum type="romanLcPeriod"/>
              <a:defRPr/>
            </a:lvl9pPr>
          </a:lstStyle>
          <a:p>
            <a:pPr lvl="0"/>
            <a:r>
              <a:rPr lang="es-ES"/>
              <a:t>Editar el estilo de texto del patrón</a:t>
            </a:r>
          </a:p>
        </p:txBody>
      </p:sp>
    </p:spTree>
    <p:extLst>
      <p:ext uri="{BB962C8B-B14F-4D97-AF65-F5344CB8AC3E}">
        <p14:creationId xmlns:p14="http://schemas.microsoft.com/office/powerpoint/2010/main" val="1738346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
        <p:cNvGrpSpPr/>
        <p:nvPr/>
      </p:nvGrpSpPr>
      <p:grpSpPr>
        <a:xfrm>
          <a:off x="0" y="0"/>
          <a:ext cx="0" cy="0"/>
          <a:chOff x="0" y="0"/>
          <a:chExt cx="0" cy="0"/>
        </a:xfrm>
      </p:grpSpPr>
      <p:sp>
        <p:nvSpPr>
          <p:cNvPr id="20" name="Google Shape;20;p5"/>
          <p:cNvSpPr txBox="1">
            <a:spLocks noGrp="1"/>
          </p:cNvSpPr>
          <p:nvPr>
            <p:ph type="ctrTitle"/>
          </p:nvPr>
        </p:nvSpPr>
        <p:spPr>
          <a:xfrm flipH="1">
            <a:off x="1451967" y="3213168"/>
            <a:ext cx="42516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1" name="Google Shape;21;p5"/>
          <p:cNvSpPr txBox="1">
            <a:spLocks noGrp="1"/>
          </p:cNvSpPr>
          <p:nvPr>
            <p:ph type="subTitle" idx="1"/>
          </p:nvPr>
        </p:nvSpPr>
        <p:spPr>
          <a:xfrm flipH="1">
            <a:off x="2055400" y="3828433"/>
            <a:ext cx="3161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22" name="Google Shape;22;p5"/>
          <p:cNvSpPr txBox="1">
            <a:spLocks noGrp="1"/>
          </p:cNvSpPr>
          <p:nvPr>
            <p:ph type="ctrTitle" idx="2"/>
          </p:nvPr>
        </p:nvSpPr>
        <p:spPr>
          <a:xfrm flipH="1">
            <a:off x="6516400" y="3213168"/>
            <a:ext cx="42516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3"/>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 name="Google Shape;23;p5"/>
          <p:cNvSpPr txBox="1">
            <a:spLocks noGrp="1"/>
          </p:cNvSpPr>
          <p:nvPr>
            <p:ph type="subTitle" idx="3"/>
          </p:nvPr>
        </p:nvSpPr>
        <p:spPr>
          <a:xfrm flipH="1">
            <a:off x="7061567" y="3828433"/>
            <a:ext cx="3161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24" name="Google Shape;24;p5"/>
          <p:cNvSpPr txBox="1">
            <a:spLocks noGrp="1"/>
          </p:cNvSpPr>
          <p:nvPr>
            <p:ph type="title" idx="4"/>
          </p:nvPr>
        </p:nvSpPr>
        <p:spPr>
          <a:xfrm>
            <a:off x="3277535" y="534300"/>
            <a:ext cx="56368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algn="r" rtl="0">
              <a:spcBef>
                <a:spcPts val="0"/>
              </a:spcBef>
              <a:spcAft>
                <a:spcPts val="0"/>
              </a:spcAft>
              <a:buClr>
                <a:srgbClr val="434343"/>
              </a:buClr>
              <a:buSzPts val="2800"/>
              <a:buNone/>
              <a:defRPr>
                <a:solidFill>
                  <a:srgbClr val="434343"/>
                </a:solidFill>
              </a:defRPr>
            </a:lvl2pPr>
            <a:lvl3pPr lvl="2" algn="r" rtl="0">
              <a:spcBef>
                <a:spcPts val="0"/>
              </a:spcBef>
              <a:spcAft>
                <a:spcPts val="0"/>
              </a:spcAft>
              <a:buClr>
                <a:srgbClr val="434343"/>
              </a:buClr>
              <a:buSzPts val="2800"/>
              <a:buNone/>
              <a:defRPr>
                <a:solidFill>
                  <a:srgbClr val="434343"/>
                </a:solidFill>
              </a:defRPr>
            </a:lvl3pPr>
            <a:lvl4pPr lvl="3" algn="r" rtl="0">
              <a:spcBef>
                <a:spcPts val="0"/>
              </a:spcBef>
              <a:spcAft>
                <a:spcPts val="0"/>
              </a:spcAft>
              <a:buClr>
                <a:srgbClr val="434343"/>
              </a:buClr>
              <a:buSzPts val="2800"/>
              <a:buNone/>
              <a:defRPr>
                <a:solidFill>
                  <a:srgbClr val="434343"/>
                </a:solidFill>
              </a:defRPr>
            </a:lvl4pPr>
            <a:lvl5pPr lvl="4" algn="r" rtl="0">
              <a:spcBef>
                <a:spcPts val="0"/>
              </a:spcBef>
              <a:spcAft>
                <a:spcPts val="0"/>
              </a:spcAft>
              <a:buClr>
                <a:srgbClr val="434343"/>
              </a:buClr>
              <a:buSzPts val="2800"/>
              <a:buNone/>
              <a:defRPr>
                <a:solidFill>
                  <a:srgbClr val="434343"/>
                </a:solidFill>
              </a:defRPr>
            </a:lvl5pPr>
            <a:lvl6pPr lvl="5" algn="r" rtl="0">
              <a:spcBef>
                <a:spcPts val="0"/>
              </a:spcBef>
              <a:spcAft>
                <a:spcPts val="0"/>
              </a:spcAft>
              <a:buClr>
                <a:srgbClr val="434343"/>
              </a:buClr>
              <a:buSzPts val="2800"/>
              <a:buNone/>
              <a:defRPr>
                <a:solidFill>
                  <a:srgbClr val="434343"/>
                </a:solidFill>
              </a:defRPr>
            </a:lvl6pPr>
            <a:lvl7pPr lvl="6" algn="r" rtl="0">
              <a:spcBef>
                <a:spcPts val="0"/>
              </a:spcBef>
              <a:spcAft>
                <a:spcPts val="0"/>
              </a:spcAft>
              <a:buClr>
                <a:srgbClr val="434343"/>
              </a:buClr>
              <a:buSzPts val="2800"/>
              <a:buNone/>
              <a:defRPr>
                <a:solidFill>
                  <a:srgbClr val="434343"/>
                </a:solidFill>
              </a:defRPr>
            </a:lvl7pPr>
            <a:lvl8pPr lvl="7" algn="r" rtl="0">
              <a:spcBef>
                <a:spcPts val="0"/>
              </a:spcBef>
              <a:spcAft>
                <a:spcPts val="0"/>
              </a:spcAft>
              <a:buClr>
                <a:srgbClr val="434343"/>
              </a:buClr>
              <a:buSzPts val="2800"/>
              <a:buNone/>
              <a:defRPr>
                <a:solidFill>
                  <a:srgbClr val="434343"/>
                </a:solidFill>
              </a:defRPr>
            </a:lvl8pPr>
            <a:lvl9pPr lvl="8" algn="r"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25" name="Google Shape;25;p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35158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
        <p:cNvGrpSpPr/>
        <p:nvPr/>
      </p:nvGrpSpPr>
      <p:grpSpPr>
        <a:xfrm>
          <a:off x="0" y="0"/>
          <a:ext cx="0" cy="0"/>
          <a:chOff x="0" y="0"/>
          <a:chExt cx="0" cy="0"/>
        </a:xfrm>
      </p:grpSpPr>
      <p:sp>
        <p:nvSpPr>
          <p:cNvPr id="27" name="Google Shape;27;p6"/>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
        <p:nvSpPr>
          <p:cNvPr id="28" name="Google Shape;28;p6"/>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166051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sp>
        <p:nvSpPr>
          <p:cNvPr id="30" name="Google Shape;30;p7"/>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7"/>
          <p:cNvSpPr txBox="1">
            <a:spLocks noGrp="1"/>
          </p:cNvSpPr>
          <p:nvPr>
            <p:ph type="body" idx="1"/>
          </p:nvPr>
        </p:nvSpPr>
        <p:spPr>
          <a:xfrm>
            <a:off x="3013000" y="2744800"/>
            <a:ext cx="6429600" cy="2715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dk2"/>
              </a:buClr>
              <a:buSzPts val="1200"/>
              <a:buFont typeface="Livvic Light"/>
              <a:buChar char="●"/>
              <a:defRPr sz="1867"/>
            </a:lvl1pPr>
            <a:lvl2pPr marL="1219170" lvl="1" indent="-440256" rtl="0">
              <a:spcBef>
                <a:spcPts val="0"/>
              </a:spcBef>
              <a:spcAft>
                <a:spcPts val="0"/>
              </a:spcAft>
              <a:buClr>
                <a:srgbClr val="E76A28"/>
              </a:buClr>
              <a:buSzPts val="1600"/>
              <a:buFont typeface="Nunito Light"/>
              <a:buChar char="○"/>
              <a:defRPr/>
            </a:lvl2pPr>
            <a:lvl3pPr marL="1828754" lvl="2" indent="-431789" rtl="0">
              <a:spcBef>
                <a:spcPts val="2133"/>
              </a:spcBef>
              <a:spcAft>
                <a:spcPts val="0"/>
              </a:spcAft>
              <a:buClr>
                <a:srgbClr val="E76A28"/>
              </a:buClr>
              <a:buSzPts val="1500"/>
              <a:buFont typeface="Nunito Light"/>
              <a:buChar char="■"/>
              <a:defRPr/>
            </a:lvl3pPr>
            <a:lvl4pPr marL="2438339" lvl="3" indent="-431789" rtl="0">
              <a:spcBef>
                <a:spcPts val="2133"/>
              </a:spcBef>
              <a:spcAft>
                <a:spcPts val="0"/>
              </a:spcAft>
              <a:buClr>
                <a:srgbClr val="E76A28"/>
              </a:buClr>
              <a:buSzPts val="1500"/>
              <a:buFont typeface="Nunito Light"/>
              <a:buChar char="●"/>
              <a:defRPr/>
            </a:lvl4pPr>
            <a:lvl5pPr marL="3047924" lvl="4" indent="-423323" rtl="0">
              <a:spcBef>
                <a:spcPts val="2133"/>
              </a:spcBef>
              <a:spcAft>
                <a:spcPts val="0"/>
              </a:spcAft>
              <a:buClr>
                <a:srgbClr val="E76A28"/>
              </a:buClr>
              <a:buSzPts val="1400"/>
              <a:buFont typeface="Nunito Light"/>
              <a:buChar char="○"/>
              <a:defRPr/>
            </a:lvl5pPr>
            <a:lvl6pPr marL="3657509" lvl="5" indent="-423323" rtl="0">
              <a:spcBef>
                <a:spcPts val="2133"/>
              </a:spcBef>
              <a:spcAft>
                <a:spcPts val="0"/>
              </a:spcAft>
              <a:buClr>
                <a:srgbClr val="999999"/>
              </a:buClr>
              <a:buSzPts val="1400"/>
              <a:buFont typeface="Nunito Light"/>
              <a:buChar char="■"/>
              <a:defRPr/>
            </a:lvl6pPr>
            <a:lvl7pPr marL="4267093" lvl="6" indent="-414856" rtl="0">
              <a:spcBef>
                <a:spcPts val="2133"/>
              </a:spcBef>
              <a:spcAft>
                <a:spcPts val="0"/>
              </a:spcAft>
              <a:buClr>
                <a:srgbClr val="999999"/>
              </a:buClr>
              <a:buSzPts val="1300"/>
              <a:buFont typeface="Nunito Light"/>
              <a:buChar char="●"/>
              <a:defRPr/>
            </a:lvl7pPr>
            <a:lvl8pPr marL="4876678" lvl="7" indent="-414856" rtl="0">
              <a:spcBef>
                <a:spcPts val="2133"/>
              </a:spcBef>
              <a:spcAft>
                <a:spcPts val="0"/>
              </a:spcAft>
              <a:buClr>
                <a:srgbClr val="999999"/>
              </a:buClr>
              <a:buSzPts val="1300"/>
              <a:buFont typeface="Nunito Light"/>
              <a:buChar char="○"/>
              <a:defRPr/>
            </a:lvl8pPr>
            <a:lvl9pPr marL="5486263" lvl="8" indent="-406390" rtl="0">
              <a:spcBef>
                <a:spcPts val="2133"/>
              </a:spcBef>
              <a:spcAft>
                <a:spcPts val="2133"/>
              </a:spcAft>
              <a:buClr>
                <a:srgbClr val="999999"/>
              </a:buClr>
              <a:buSzPts val="1200"/>
              <a:buFont typeface="Nunito Light"/>
              <a:buChar char="■"/>
              <a:defRPr/>
            </a:lvl9pPr>
          </a:lstStyle>
          <a:p>
            <a:pPr lvl="0"/>
            <a:r>
              <a:rPr lang="es-ES"/>
              <a:t>Editar el estilo de texto del patrón</a:t>
            </a:r>
          </a:p>
        </p:txBody>
      </p:sp>
      <p:sp>
        <p:nvSpPr>
          <p:cNvPr id="32" name="Google Shape;32;p7"/>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Tree>
    <p:extLst>
      <p:ext uri="{BB962C8B-B14F-4D97-AF65-F5344CB8AC3E}">
        <p14:creationId xmlns:p14="http://schemas.microsoft.com/office/powerpoint/2010/main" val="1332770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3"/>
        <p:cNvGrpSpPr/>
        <p:nvPr/>
      </p:nvGrpSpPr>
      <p:grpSpPr>
        <a:xfrm>
          <a:off x="0" y="0"/>
          <a:ext cx="0" cy="0"/>
          <a:chOff x="0" y="0"/>
          <a:chExt cx="0" cy="0"/>
        </a:xfrm>
      </p:grpSpPr>
      <p:sp>
        <p:nvSpPr>
          <p:cNvPr id="34" name="Google Shape;34;p8"/>
          <p:cNvSpPr txBox="1">
            <a:spLocks noGrp="1"/>
          </p:cNvSpPr>
          <p:nvPr>
            <p:ph type="ctrTitle"/>
          </p:nvPr>
        </p:nvSpPr>
        <p:spPr>
          <a:xfrm flipH="1">
            <a:off x="3260200" y="2041200"/>
            <a:ext cx="5671600" cy="237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64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lang="es-ES"/>
              <a:t>Haga clic para modificar el estilo de título del patrón</a:t>
            </a:r>
            <a:endParaRPr/>
          </a:p>
        </p:txBody>
      </p:sp>
      <p:sp>
        <p:nvSpPr>
          <p:cNvPr id="35" name="Google Shape;35;p8"/>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885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6"/>
        <p:cNvGrpSpPr/>
        <p:nvPr/>
      </p:nvGrpSpPr>
      <p:grpSpPr>
        <a:xfrm>
          <a:off x="0" y="0"/>
          <a:ext cx="0" cy="0"/>
          <a:chOff x="0" y="0"/>
          <a:chExt cx="0" cy="0"/>
        </a:xfrm>
      </p:grpSpPr>
      <p:grpSp>
        <p:nvGrpSpPr>
          <p:cNvPr id="37" name="Google Shape;37;p9"/>
          <p:cNvGrpSpPr/>
          <p:nvPr/>
        </p:nvGrpSpPr>
        <p:grpSpPr>
          <a:xfrm>
            <a:off x="-62257" y="2646934"/>
            <a:ext cx="12278284" cy="4211133"/>
            <a:chOff x="-46693" y="1985200"/>
            <a:chExt cx="9208713" cy="3158350"/>
          </a:xfrm>
        </p:grpSpPr>
        <p:sp>
          <p:nvSpPr>
            <p:cNvPr id="38" name="Google Shape;38;p9"/>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 name="Google Shape;40;p9"/>
          <p:cNvSpPr txBox="1">
            <a:spLocks noGrp="1"/>
          </p:cNvSpPr>
          <p:nvPr>
            <p:ph type="ctrTitle"/>
          </p:nvPr>
        </p:nvSpPr>
        <p:spPr>
          <a:xfrm>
            <a:off x="4860083" y="4631067"/>
            <a:ext cx="5824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41" name="Google Shape;41;p9"/>
          <p:cNvSpPr txBox="1">
            <a:spLocks noGrp="1"/>
          </p:cNvSpPr>
          <p:nvPr>
            <p:ph type="subTitle" idx="1"/>
          </p:nvPr>
        </p:nvSpPr>
        <p:spPr>
          <a:xfrm>
            <a:off x="7658365" y="5246333"/>
            <a:ext cx="3026000" cy="77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42" name="Google Shape;42;p9"/>
          <p:cNvSpPr txBox="1">
            <a:spLocks noGrp="1"/>
          </p:cNvSpPr>
          <p:nvPr>
            <p:ph type="title" idx="2" hasCustomPrompt="1"/>
          </p:nvPr>
        </p:nvSpPr>
        <p:spPr>
          <a:xfrm>
            <a:off x="8346083" y="3510137"/>
            <a:ext cx="2338400" cy="7704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398157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3"/>
        <p:cNvGrpSpPr/>
        <p:nvPr/>
      </p:nvGrpSpPr>
      <p:grpSpPr>
        <a:xfrm>
          <a:off x="0" y="0"/>
          <a:ext cx="0" cy="0"/>
          <a:chOff x="0" y="0"/>
          <a:chExt cx="0" cy="0"/>
        </a:xfrm>
      </p:grpSpPr>
      <p:sp>
        <p:nvSpPr>
          <p:cNvPr id="44" name="Google Shape;44;p10"/>
          <p:cNvSpPr txBox="1">
            <a:spLocks noGrp="1"/>
          </p:cNvSpPr>
          <p:nvPr>
            <p:ph type="ctrTitle"/>
          </p:nvPr>
        </p:nvSpPr>
        <p:spPr>
          <a:xfrm flipH="1">
            <a:off x="7282399" y="521200"/>
            <a:ext cx="3949600" cy="16396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3000"/>
              <a:buNone/>
              <a:defRPr sz="3200">
                <a:solidFill>
                  <a:schemeClr val="lt1"/>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925578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5"/>
        <p:cNvGrpSpPr/>
        <p:nvPr/>
      </p:nvGrpSpPr>
      <p:grpSpPr>
        <a:xfrm>
          <a:off x="0" y="0"/>
          <a:ext cx="0" cy="0"/>
          <a:chOff x="0" y="0"/>
          <a:chExt cx="0" cy="0"/>
        </a:xfrm>
      </p:grpSpPr>
      <p:sp>
        <p:nvSpPr>
          <p:cNvPr id="46" name="Google Shape;46;p11"/>
          <p:cNvSpPr txBox="1">
            <a:spLocks noGrp="1"/>
          </p:cNvSpPr>
          <p:nvPr>
            <p:ph type="subTitle" idx="1"/>
          </p:nvPr>
        </p:nvSpPr>
        <p:spPr>
          <a:xfrm flipH="1">
            <a:off x="2669033" y="3634467"/>
            <a:ext cx="685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47" name="Google Shape;47;p11"/>
          <p:cNvSpPr txBox="1">
            <a:spLocks noGrp="1"/>
          </p:cNvSpPr>
          <p:nvPr>
            <p:ph type="title" hasCustomPrompt="1"/>
          </p:nvPr>
        </p:nvSpPr>
        <p:spPr>
          <a:xfrm flipH="1">
            <a:off x="2829833" y="2348367"/>
            <a:ext cx="6693200" cy="1471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7200"/>
              <a:buNone/>
              <a:defRPr sz="5200">
                <a:solidFill>
                  <a:schemeClr val="lt1"/>
                </a:solidFill>
              </a:defRPr>
            </a:lvl1pPr>
            <a:lvl2pPr lvl="1"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9pPr>
          </a:lstStyle>
          <a:p>
            <a:r>
              <a:t>xx%</a:t>
            </a:r>
          </a:p>
        </p:txBody>
      </p:sp>
      <p:sp>
        <p:nvSpPr>
          <p:cNvPr id="48" name="Google Shape;48;p1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22441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Tree>
    <p:extLst>
      <p:ext uri="{BB962C8B-B14F-4D97-AF65-F5344CB8AC3E}">
        <p14:creationId xmlns:p14="http://schemas.microsoft.com/office/powerpoint/2010/main" val="119649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960000" y="1391300"/>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2" name="Google Shape;52;p13"/>
          <p:cNvSpPr txBox="1">
            <a:spLocks noGrp="1"/>
          </p:cNvSpPr>
          <p:nvPr>
            <p:ph type="subTitle" idx="1"/>
          </p:nvPr>
        </p:nvSpPr>
        <p:spPr>
          <a:xfrm>
            <a:off x="960033" y="233128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3" name="Google Shape;53;p13"/>
          <p:cNvSpPr txBox="1">
            <a:spLocks noGrp="1"/>
          </p:cNvSpPr>
          <p:nvPr>
            <p:ph type="ctrTitle" idx="2"/>
          </p:nvPr>
        </p:nvSpPr>
        <p:spPr>
          <a:xfrm>
            <a:off x="4221833" y="1391300"/>
            <a:ext cx="2821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4" name="Google Shape;54;p13"/>
          <p:cNvSpPr txBox="1">
            <a:spLocks noGrp="1"/>
          </p:cNvSpPr>
          <p:nvPr>
            <p:ph type="subTitle" idx="3"/>
          </p:nvPr>
        </p:nvSpPr>
        <p:spPr>
          <a:xfrm>
            <a:off x="4221833" y="2324901"/>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5" name="Google Shape;55;p13"/>
          <p:cNvSpPr txBox="1">
            <a:spLocks noGrp="1"/>
          </p:cNvSpPr>
          <p:nvPr>
            <p:ph type="ctrTitle" idx="4"/>
          </p:nvPr>
        </p:nvSpPr>
        <p:spPr>
          <a:xfrm>
            <a:off x="7483633" y="1391300"/>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6" name="Google Shape;56;p13"/>
          <p:cNvSpPr txBox="1">
            <a:spLocks noGrp="1"/>
          </p:cNvSpPr>
          <p:nvPr>
            <p:ph type="subTitle" idx="5"/>
          </p:nvPr>
        </p:nvSpPr>
        <p:spPr>
          <a:xfrm>
            <a:off x="7483633" y="2324907"/>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7" name="Google Shape;57;p13"/>
          <p:cNvSpPr txBox="1">
            <a:spLocks noGrp="1"/>
          </p:cNvSpPr>
          <p:nvPr>
            <p:ph type="ctrTitle" idx="6"/>
          </p:nvPr>
        </p:nvSpPr>
        <p:spPr>
          <a:xfrm>
            <a:off x="960000" y="3585951"/>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2133">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8" name="Google Shape;58;p13"/>
          <p:cNvSpPr txBox="1">
            <a:spLocks noGrp="1"/>
          </p:cNvSpPr>
          <p:nvPr>
            <p:ph type="subTitle" idx="7"/>
          </p:nvPr>
        </p:nvSpPr>
        <p:spPr>
          <a:xfrm>
            <a:off x="960000" y="452733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9" name="Google Shape;59;p13"/>
          <p:cNvSpPr txBox="1">
            <a:spLocks noGrp="1"/>
          </p:cNvSpPr>
          <p:nvPr>
            <p:ph type="ctrTitle" idx="8"/>
          </p:nvPr>
        </p:nvSpPr>
        <p:spPr>
          <a:xfrm>
            <a:off x="4221833" y="3585951"/>
            <a:ext cx="2821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2133">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60" name="Google Shape;60;p13"/>
          <p:cNvSpPr txBox="1">
            <a:spLocks noGrp="1"/>
          </p:cNvSpPr>
          <p:nvPr>
            <p:ph type="subTitle" idx="9"/>
          </p:nvPr>
        </p:nvSpPr>
        <p:spPr>
          <a:xfrm>
            <a:off x="4221833" y="452733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61" name="Google Shape;61;p13"/>
          <p:cNvSpPr txBox="1">
            <a:spLocks noGrp="1"/>
          </p:cNvSpPr>
          <p:nvPr>
            <p:ph type="title" idx="13"/>
          </p:nvPr>
        </p:nvSpPr>
        <p:spPr>
          <a:xfrm>
            <a:off x="960001" y="534300"/>
            <a:ext cx="5636800" cy="1195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945283613"/>
      </p:ext>
    </p:extLst>
  </p:cSld>
  <p:clrMapOvr>
    <a:masterClrMapping/>
  </p:clrMapOvr>
  <p:extLst>
    <p:ext uri="{DCECCB84-F9BA-43D5-87BE-67443E8EF086}">
      <p15:sldGuideLst xmlns:p15="http://schemas.microsoft.com/office/powerpoint/2012/main">
        <p15:guide id="1" orient="horz" pos="340">
          <p15:clr>
            <a:srgbClr val="FA7B17"/>
          </p15:clr>
        </p15:guide>
        <p15:guide id="2" pos="449">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2">
  <p:cSld name="Table of contents 2">
    <p:spTree>
      <p:nvGrpSpPr>
        <p:cNvPr id="1" name="Shape 62"/>
        <p:cNvGrpSpPr/>
        <p:nvPr/>
      </p:nvGrpSpPr>
      <p:grpSpPr>
        <a:xfrm>
          <a:off x="0" y="0"/>
          <a:ext cx="0" cy="0"/>
          <a:chOff x="0" y="0"/>
          <a:chExt cx="0" cy="0"/>
        </a:xfrm>
      </p:grpSpPr>
      <p:sp>
        <p:nvSpPr>
          <p:cNvPr id="63" name="Google Shape;63;p14"/>
          <p:cNvSpPr txBox="1">
            <a:spLocks noGrp="1"/>
          </p:cNvSpPr>
          <p:nvPr>
            <p:ph type="title" hasCustomPrompt="1"/>
          </p:nvPr>
        </p:nvSpPr>
        <p:spPr>
          <a:xfrm>
            <a:off x="1827833" y="3882160"/>
            <a:ext cx="2787600" cy="383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rgbClr val="FDB2AD"/>
              </a:buClr>
              <a:buSzPts val="4800"/>
              <a:buNone/>
              <a:defRPr sz="6133">
                <a:solidFill>
                  <a:schemeClr val="accent1"/>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4" name="Google Shape;64;p14"/>
          <p:cNvSpPr txBox="1">
            <a:spLocks noGrp="1"/>
          </p:cNvSpPr>
          <p:nvPr>
            <p:ph type="title" idx="2" hasCustomPrompt="1"/>
          </p:nvPr>
        </p:nvSpPr>
        <p:spPr>
          <a:xfrm>
            <a:off x="7576455" y="3889093"/>
            <a:ext cx="2787600" cy="3836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rgbClr val="FDB2AD"/>
              </a:buClr>
              <a:buSzPts val="4800"/>
              <a:buNone/>
              <a:defRPr sz="6133">
                <a:solidFill>
                  <a:schemeClr val="accent3"/>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4"/>
          <p:cNvSpPr txBox="1">
            <a:spLocks noGrp="1"/>
          </p:cNvSpPr>
          <p:nvPr>
            <p:ph type="title" idx="3" hasCustomPrompt="1"/>
          </p:nvPr>
        </p:nvSpPr>
        <p:spPr>
          <a:xfrm>
            <a:off x="1827833" y="1627684"/>
            <a:ext cx="2787600" cy="383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rgbClr val="FDB2AD"/>
              </a:buClr>
              <a:buSzPts val="4800"/>
              <a:buNone/>
              <a:defRPr sz="6133">
                <a:solidFill>
                  <a:schemeClr val="accent2"/>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6" name="Google Shape;66;p14"/>
          <p:cNvSpPr txBox="1">
            <a:spLocks noGrp="1"/>
          </p:cNvSpPr>
          <p:nvPr>
            <p:ph type="title" idx="4" hasCustomPrompt="1"/>
          </p:nvPr>
        </p:nvSpPr>
        <p:spPr>
          <a:xfrm>
            <a:off x="7576455" y="1634617"/>
            <a:ext cx="2787600" cy="3836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rgbClr val="FDB2AD"/>
              </a:buClr>
              <a:buSzPts val="4800"/>
              <a:buNone/>
              <a:defRPr sz="6133">
                <a:solidFill>
                  <a:schemeClr val="accent1"/>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7" name="Google Shape;67;p14"/>
          <p:cNvSpPr/>
          <p:nvPr/>
        </p:nvSpPr>
        <p:spPr>
          <a:xfrm>
            <a:off x="1533567" y="3601201"/>
            <a:ext cx="3367" cy="33"/>
          </a:xfrm>
          <a:custGeom>
            <a:avLst/>
            <a:gdLst/>
            <a:ahLst/>
            <a:cxnLst/>
            <a:rect l="l" t="t" r="r" b="b"/>
            <a:pathLst>
              <a:path w="101" h="1" extrusionOk="0">
                <a:moveTo>
                  <a:pt x="101" y="1"/>
                </a:moveTo>
                <a:lnTo>
                  <a:pt x="0" y="1"/>
                </a:lnTo>
                <a:lnTo>
                  <a:pt x="0" y="1"/>
                </a:lnTo>
                <a:close/>
              </a:path>
            </a:pathLst>
          </a:custGeom>
          <a:solidFill>
            <a:srgbClr val="CEF2F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14"/>
          <p:cNvSpPr txBox="1">
            <a:spLocks noGrp="1"/>
          </p:cNvSpPr>
          <p:nvPr>
            <p:ph type="ctrTitle" idx="5"/>
          </p:nvPr>
        </p:nvSpPr>
        <p:spPr>
          <a:xfrm>
            <a:off x="1827833" y="4403099"/>
            <a:ext cx="2787600" cy="45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867">
                <a:solidFill>
                  <a:schemeClr val="accent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69" name="Google Shape;69;p14"/>
          <p:cNvSpPr txBox="1">
            <a:spLocks noGrp="1"/>
          </p:cNvSpPr>
          <p:nvPr>
            <p:ph type="subTitle" idx="1"/>
          </p:nvPr>
        </p:nvSpPr>
        <p:spPr>
          <a:xfrm>
            <a:off x="1137567" y="4690776"/>
            <a:ext cx="3478000" cy="996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0" name="Google Shape;70;p14"/>
          <p:cNvSpPr txBox="1">
            <a:spLocks noGrp="1"/>
          </p:cNvSpPr>
          <p:nvPr>
            <p:ph type="ctrTitle" idx="6"/>
          </p:nvPr>
        </p:nvSpPr>
        <p:spPr>
          <a:xfrm>
            <a:off x="7576472" y="4403099"/>
            <a:ext cx="2787600" cy="4516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67">
                <a:solidFill>
                  <a:schemeClr val="accent3"/>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1" name="Google Shape;71;p14"/>
          <p:cNvSpPr txBox="1">
            <a:spLocks noGrp="1"/>
          </p:cNvSpPr>
          <p:nvPr>
            <p:ph type="subTitle" idx="7"/>
          </p:nvPr>
        </p:nvSpPr>
        <p:spPr>
          <a:xfrm>
            <a:off x="7576433" y="4690776"/>
            <a:ext cx="3478000" cy="9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2" name="Google Shape;72;p14"/>
          <p:cNvSpPr txBox="1">
            <a:spLocks noGrp="1"/>
          </p:cNvSpPr>
          <p:nvPr>
            <p:ph type="ctrTitle" idx="8"/>
          </p:nvPr>
        </p:nvSpPr>
        <p:spPr>
          <a:xfrm>
            <a:off x="1827833" y="2141653"/>
            <a:ext cx="2787600" cy="45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867">
                <a:solidFill>
                  <a:schemeClr val="accent2"/>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3" name="Google Shape;73;p14"/>
          <p:cNvSpPr txBox="1">
            <a:spLocks noGrp="1"/>
          </p:cNvSpPr>
          <p:nvPr>
            <p:ph type="subTitle" idx="9"/>
          </p:nvPr>
        </p:nvSpPr>
        <p:spPr>
          <a:xfrm>
            <a:off x="1137567" y="2429205"/>
            <a:ext cx="3478000" cy="996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4" name="Google Shape;74;p14"/>
          <p:cNvSpPr txBox="1">
            <a:spLocks noGrp="1"/>
          </p:cNvSpPr>
          <p:nvPr>
            <p:ph type="ctrTitle" idx="13"/>
          </p:nvPr>
        </p:nvSpPr>
        <p:spPr>
          <a:xfrm>
            <a:off x="7576472" y="2148587"/>
            <a:ext cx="2787600" cy="4516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67">
                <a:solidFill>
                  <a:schemeClr val="accent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5" name="Google Shape;75;p14"/>
          <p:cNvSpPr txBox="1">
            <a:spLocks noGrp="1"/>
          </p:cNvSpPr>
          <p:nvPr>
            <p:ph type="subTitle" idx="14"/>
          </p:nvPr>
        </p:nvSpPr>
        <p:spPr>
          <a:xfrm>
            <a:off x="7576433" y="2436139"/>
            <a:ext cx="3478000" cy="9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6" name="Google Shape;76;p14"/>
          <p:cNvSpPr txBox="1">
            <a:spLocks noGrp="1"/>
          </p:cNvSpPr>
          <p:nvPr>
            <p:ph type="ctrTitle" idx="15"/>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2489860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7"/>
        <p:cNvGrpSpPr/>
        <p:nvPr/>
      </p:nvGrpSpPr>
      <p:grpSpPr>
        <a:xfrm>
          <a:off x="0" y="0"/>
          <a:ext cx="0" cy="0"/>
          <a:chOff x="0" y="0"/>
          <a:chExt cx="0" cy="0"/>
        </a:xfrm>
      </p:grpSpPr>
      <p:sp>
        <p:nvSpPr>
          <p:cNvPr id="78" name="Google Shape;78;p15"/>
          <p:cNvSpPr txBox="1">
            <a:spLocks noGrp="1"/>
          </p:cNvSpPr>
          <p:nvPr>
            <p:ph type="ctrTitle"/>
          </p:nvPr>
        </p:nvSpPr>
        <p:spPr>
          <a:xfrm flipH="1">
            <a:off x="4776107" y="3530100"/>
            <a:ext cx="2802000" cy="90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79" name="Google Shape;79;p15"/>
          <p:cNvSpPr txBox="1">
            <a:spLocks noGrp="1"/>
          </p:cNvSpPr>
          <p:nvPr>
            <p:ph type="subTitle" idx="1"/>
          </p:nvPr>
        </p:nvSpPr>
        <p:spPr>
          <a:xfrm flipH="1">
            <a:off x="3726307" y="1556500"/>
            <a:ext cx="4901600" cy="169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None/>
              <a:defRPr sz="2400">
                <a:solidFill>
                  <a:schemeClr val="accent2"/>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s-ES"/>
              <a:t>Haga clic para editar el estilo de subtítulo del patrón</a:t>
            </a:r>
            <a:endParaRPr/>
          </a:p>
        </p:txBody>
      </p:sp>
      <p:sp>
        <p:nvSpPr>
          <p:cNvPr id="80" name="Google Shape;80;p1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96007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81"/>
        <p:cNvGrpSpPr/>
        <p:nvPr/>
      </p:nvGrpSpPr>
      <p:grpSpPr>
        <a:xfrm>
          <a:off x="0" y="0"/>
          <a:ext cx="0" cy="0"/>
          <a:chOff x="0" y="0"/>
          <a:chExt cx="0" cy="0"/>
        </a:xfrm>
      </p:grpSpPr>
      <p:sp>
        <p:nvSpPr>
          <p:cNvPr id="82" name="Google Shape;82;p16"/>
          <p:cNvSpPr txBox="1">
            <a:spLocks noGrp="1"/>
          </p:cNvSpPr>
          <p:nvPr>
            <p:ph type="ctrTitle"/>
          </p:nvPr>
        </p:nvSpPr>
        <p:spPr>
          <a:xfrm flipH="1">
            <a:off x="1267536" y="4258667"/>
            <a:ext cx="2802000" cy="414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83" name="Google Shape;83;p16"/>
          <p:cNvSpPr txBox="1">
            <a:spLocks noGrp="1"/>
          </p:cNvSpPr>
          <p:nvPr>
            <p:ph type="subTitle" idx="1"/>
          </p:nvPr>
        </p:nvSpPr>
        <p:spPr>
          <a:xfrm flipH="1">
            <a:off x="1267633" y="2285067"/>
            <a:ext cx="4641600" cy="1691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400">
                <a:solidFill>
                  <a:schemeClr val="dk2"/>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s-ES"/>
              <a:t>Haga clic para editar el estilo de subtítulo del patrón</a:t>
            </a:r>
            <a:endParaRPr/>
          </a:p>
        </p:txBody>
      </p:sp>
    </p:spTree>
    <p:extLst>
      <p:ext uri="{BB962C8B-B14F-4D97-AF65-F5344CB8AC3E}">
        <p14:creationId xmlns:p14="http://schemas.microsoft.com/office/powerpoint/2010/main" val="170621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84"/>
        <p:cNvGrpSpPr/>
        <p:nvPr/>
      </p:nvGrpSpPr>
      <p:grpSpPr>
        <a:xfrm>
          <a:off x="0" y="0"/>
          <a:ext cx="0" cy="0"/>
          <a:chOff x="0" y="0"/>
          <a:chExt cx="0" cy="0"/>
        </a:xfrm>
      </p:grpSpPr>
      <p:sp>
        <p:nvSpPr>
          <p:cNvPr id="85" name="Google Shape;85;p17"/>
          <p:cNvSpPr txBox="1">
            <a:spLocks noGrp="1"/>
          </p:cNvSpPr>
          <p:nvPr>
            <p:ph type="ctrTitle"/>
          </p:nvPr>
        </p:nvSpPr>
        <p:spPr>
          <a:xfrm flipH="1">
            <a:off x="1793000" y="1796451"/>
            <a:ext cx="4518400" cy="118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8000">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86" name="Google Shape;86;p17"/>
          <p:cNvSpPr txBox="1">
            <a:spLocks noGrp="1"/>
          </p:cNvSpPr>
          <p:nvPr>
            <p:ph type="subTitle" idx="1"/>
          </p:nvPr>
        </p:nvSpPr>
        <p:spPr>
          <a:xfrm flipH="1">
            <a:off x="1853800" y="3459333"/>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400"/>
              <a:buNone/>
              <a:defRPr sz="1867">
                <a:solidFill>
                  <a:schemeClr val="dk2"/>
                </a:solidFill>
              </a:defRPr>
            </a:lvl2pPr>
            <a:lvl3pPr lvl="2" algn="ctr" rtl="0">
              <a:lnSpc>
                <a:spcPct val="100000"/>
              </a:lnSpc>
              <a:spcBef>
                <a:spcPts val="0"/>
              </a:spcBef>
              <a:spcAft>
                <a:spcPts val="0"/>
              </a:spcAft>
              <a:buClr>
                <a:schemeClr val="dk2"/>
              </a:buClr>
              <a:buSzPts val="1400"/>
              <a:buNone/>
              <a:defRPr sz="1867">
                <a:solidFill>
                  <a:schemeClr val="dk2"/>
                </a:solidFill>
              </a:defRPr>
            </a:lvl3pPr>
            <a:lvl4pPr lvl="3" algn="ctr" rtl="0">
              <a:lnSpc>
                <a:spcPct val="100000"/>
              </a:lnSpc>
              <a:spcBef>
                <a:spcPts val="0"/>
              </a:spcBef>
              <a:spcAft>
                <a:spcPts val="0"/>
              </a:spcAft>
              <a:buClr>
                <a:schemeClr val="dk2"/>
              </a:buClr>
              <a:buSzPts val="1400"/>
              <a:buNone/>
              <a:defRPr sz="1867">
                <a:solidFill>
                  <a:schemeClr val="dk2"/>
                </a:solidFill>
              </a:defRPr>
            </a:lvl4pPr>
            <a:lvl5pPr lvl="4" algn="ctr" rtl="0">
              <a:lnSpc>
                <a:spcPct val="100000"/>
              </a:lnSpc>
              <a:spcBef>
                <a:spcPts val="0"/>
              </a:spcBef>
              <a:spcAft>
                <a:spcPts val="0"/>
              </a:spcAft>
              <a:buClr>
                <a:schemeClr val="dk2"/>
              </a:buClr>
              <a:buSzPts val="1400"/>
              <a:buNone/>
              <a:defRPr sz="1867">
                <a:solidFill>
                  <a:schemeClr val="dk2"/>
                </a:solidFill>
              </a:defRPr>
            </a:lvl5pPr>
            <a:lvl6pPr lvl="5" algn="ctr" rtl="0">
              <a:lnSpc>
                <a:spcPct val="100000"/>
              </a:lnSpc>
              <a:spcBef>
                <a:spcPts val="0"/>
              </a:spcBef>
              <a:spcAft>
                <a:spcPts val="0"/>
              </a:spcAft>
              <a:buClr>
                <a:schemeClr val="dk2"/>
              </a:buClr>
              <a:buSzPts val="1400"/>
              <a:buNone/>
              <a:defRPr sz="1867">
                <a:solidFill>
                  <a:schemeClr val="dk2"/>
                </a:solidFill>
              </a:defRPr>
            </a:lvl6pPr>
            <a:lvl7pPr lvl="6" algn="ctr" rtl="0">
              <a:lnSpc>
                <a:spcPct val="100000"/>
              </a:lnSpc>
              <a:spcBef>
                <a:spcPts val="0"/>
              </a:spcBef>
              <a:spcAft>
                <a:spcPts val="0"/>
              </a:spcAft>
              <a:buClr>
                <a:schemeClr val="dk2"/>
              </a:buClr>
              <a:buSzPts val="1400"/>
              <a:buNone/>
              <a:defRPr sz="1867">
                <a:solidFill>
                  <a:schemeClr val="dk2"/>
                </a:solidFill>
              </a:defRPr>
            </a:lvl7pPr>
            <a:lvl8pPr lvl="7" algn="ctr" rtl="0">
              <a:lnSpc>
                <a:spcPct val="100000"/>
              </a:lnSpc>
              <a:spcBef>
                <a:spcPts val="0"/>
              </a:spcBef>
              <a:spcAft>
                <a:spcPts val="0"/>
              </a:spcAft>
              <a:buClr>
                <a:schemeClr val="dk2"/>
              </a:buClr>
              <a:buSzPts val="1400"/>
              <a:buNone/>
              <a:defRPr sz="1867">
                <a:solidFill>
                  <a:schemeClr val="dk2"/>
                </a:solidFill>
              </a:defRPr>
            </a:lvl8pPr>
            <a:lvl9pPr lvl="8" algn="ctr"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1385734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 and text 1">
  <p:cSld name="Number and text 1">
    <p:spTree>
      <p:nvGrpSpPr>
        <p:cNvPr id="1" name="Shape 87"/>
        <p:cNvGrpSpPr/>
        <p:nvPr/>
      </p:nvGrpSpPr>
      <p:grpSpPr>
        <a:xfrm>
          <a:off x="0" y="0"/>
          <a:ext cx="0" cy="0"/>
          <a:chOff x="0" y="0"/>
          <a:chExt cx="0" cy="0"/>
        </a:xfrm>
      </p:grpSpPr>
      <p:sp>
        <p:nvSpPr>
          <p:cNvPr id="88" name="Google Shape;88;p18"/>
          <p:cNvSpPr txBox="1">
            <a:spLocks noGrp="1"/>
          </p:cNvSpPr>
          <p:nvPr>
            <p:ph type="subTitle" idx="1"/>
          </p:nvPr>
        </p:nvSpPr>
        <p:spPr>
          <a:xfrm>
            <a:off x="4143317" y="1928016"/>
            <a:ext cx="41688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89" name="Google Shape;89;p18"/>
          <p:cNvSpPr txBox="1">
            <a:spLocks noGrp="1"/>
          </p:cNvSpPr>
          <p:nvPr>
            <p:ph type="title" hasCustomPrompt="1"/>
          </p:nvPr>
        </p:nvSpPr>
        <p:spPr>
          <a:xfrm>
            <a:off x="3303981" y="1329549"/>
            <a:ext cx="58476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2"/>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0" name="Google Shape;90;p18"/>
          <p:cNvSpPr txBox="1">
            <a:spLocks noGrp="1"/>
          </p:cNvSpPr>
          <p:nvPr>
            <p:ph type="subTitle" idx="2"/>
          </p:nvPr>
        </p:nvSpPr>
        <p:spPr>
          <a:xfrm>
            <a:off x="4111517" y="3242783"/>
            <a:ext cx="42324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1" name="Google Shape;91;p18"/>
          <p:cNvSpPr txBox="1">
            <a:spLocks noGrp="1"/>
          </p:cNvSpPr>
          <p:nvPr>
            <p:ph type="title" idx="3" hasCustomPrompt="1"/>
          </p:nvPr>
        </p:nvSpPr>
        <p:spPr>
          <a:xfrm>
            <a:off x="3259733" y="2644317"/>
            <a:ext cx="59360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1"/>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2" name="Google Shape;92;p18"/>
          <p:cNvSpPr txBox="1">
            <a:spLocks noGrp="1"/>
          </p:cNvSpPr>
          <p:nvPr>
            <p:ph type="subTitle" idx="4"/>
          </p:nvPr>
        </p:nvSpPr>
        <p:spPr>
          <a:xfrm>
            <a:off x="4455717" y="4621751"/>
            <a:ext cx="354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3" name="Google Shape;93;p18"/>
          <p:cNvSpPr txBox="1">
            <a:spLocks noGrp="1"/>
          </p:cNvSpPr>
          <p:nvPr>
            <p:ph type="title" idx="5" hasCustomPrompt="1"/>
          </p:nvPr>
        </p:nvSpPr>
        <p:spPr>
          <a:xfrm>
            <a:off x="2644767" y="4003851"/>
            <a:ext cx="71660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3"/>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4" name="Google Shape;94;p18"/>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930088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 and text 2">
  <p:cSld name="Number and text 2">
    <p:spTree>
      <p:nvGrpSpPr>
        <p:cNvPr id="1" name="Shape 95"/>
        <p:cNvGrpSpPr/>
        <p:nvPr/>
      </p:nvGrpSpPr>
      <p:grpSpPr>
        <a:xfrm>
          <a:off x="0" y="0"/>
          <a:ext cx="0" cy="0"/>
          <a:chOff x="0" y="0"/>
          <a:chExt cx="0" cy="0"/>
        </a:xfrm>
      </p:grpSpPr>
      <p:sp>
        <p:nvSpPr>
          <p:cNvPr id="96" name="Google Shape;96;p19"/>
          <p:cNvSpPr txBox="1">
            <a:spLocks noGrp="1"/>
          </p:cNvSpPr>
          <p:nvPr>
            <p:ph type="subTitle" idx="1"/>
          </p:nvPr>
        </p:nvSpPr>
        <p:spPr>
          <a:xfrm>
            <a:off x="982717" y="2456549"/>
            <a:ext cx="41688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7" name="Google Shape;97;p19"/>
          <p:cNvSpPr txBox="1">
            <a:spLocks noGrp="1"/>
          </p:cNvSpPr>
          <p:nvPr>
            <p:ph type="title" hasCustomPrompt="1"/>
          </p:nvPr>
        </p:nvSpPr>
        <p:spPr>
          <a:xfrm>
            <a:off x="950983" y="1858067"/>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2"/>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8" name="Google Shape;98;p19"/>
          <p:cNvSpPr txBox="1">
            <a:spLocks noGrp="1"/>
          </p:cNvSpPr>
          <p:nvPr>
            <p:ph type="subTitle" idx="2"/>
          </p:nvPr>
        </p:nvSpPr>
        <p:spPr>
          <a:xfrm>
            <a:off x="7050651" y="2456516"/>
            <a:ext cx="42324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9" name="Google Shape;99;p19"/>
          <p:cNvSpPr txBox="1">
            <a:spLocks noGrp="1"/>
          </p:cNvSpPr>
          <p:nvPr>
            <p:ph type="title" idx="3" hasCustomPrompt="1"/>
          </p:nvPr>
        </p:nvSpPr>
        <p:spPr>
          <a:xfrm>
            <a:off x="7050600" y="1858067"/>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1"/>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100" name="Google Shape;100;p19"/>
          <p:cNvSpPr txBox="1">
            <a:spLocks noGrp="1"/>
          </p:cNvSpPr>
          <p:nvPr>
            <p:ph type="subTitle" idx="4"/>
          </p:nvPr>
        </p:nvSpPr>
        <p:spPr>
          <a:xfrm>
            <a:off x="4455717" y="4711984"/>
            <a:ext cx="354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101" name="Google Shape;101;p19"/>
          <p:cNvSpPr txBox="1">
            <a:spLocks noGrp="1"/>
          </p:cNvSpPr>
          <p:nvPr>
            <p:ph type="title" idx="5" hasCustomPrompt="1"/>
          </p:nvPr>
        </p:nvSpPr>
        <p:spPr>
          <a:xfrm>
            <a:off x="4111600" y="4094100"/>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3"/>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55318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1">
  <p:cSld name="Caption 1">
    <p:spTree>
      <p:nvGrpSpPr>
        <p:cNvPr id="1" name="Shape 102"/>
        <p:cNvGrpSpPr/>
        <p:nvPr/>
      </p:nvGrpSpPr>
      <p:grpSpPr>
        <a:xfrm>
          <a:off x="0" y="0"/>
          <a:ext cx="0" cy="0"/>
          <a:chOff x="0" y="0"/>
          <a:chExt cx="0" cy="0"/>
        </a:xfrm>
      </p:grpSpPr>
      <p:sp>
        <p:nvSpPr>
          <p:cNvPr id="103" name="Google Shape;103;p20"/>
          <p:cNvSpPr txBox="1">
            <a:spLocks noGrp="1"/>
          </p:cNvSpPr>
          <p:nvPr>
            <p:ph type="ctrTitle"/>
          </p:nvPr>
        </p:nvSpPr>
        <p:spPr>
          <a:xfrm flipH="1">
            <a:off x="4743267" y="1343251"/>
            <a:ext cx="69792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3200">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3682346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1">
  <p:cSld name="Main point 1">
    <p:spTree>
      <p:nvGrpSpPr>
        <p:cNvPr id="1" name="Shape 104"/>
        <p:cNvGrpSpPr/>
        <p:nvPr/>
      </p:nvGrpSpPr>
      <p:grpSpPr>
        <a:xfrm>
          <a:off x="0" y="0"/>
          <a:ext cx="0" cy="0"/>
          <a:chOff x="0" y="0"/>
          <a:chExt cx="0" cy="0"/>
        </a:xfrm>
      </p:grpSpPr>
      <p:sp>
        <p:nvSpPr>
          <p:cNvPr id="105" name="Google Shape;105;p21"/>
          <p:cNvSpPr txBox="1">
            <a:spLocks noGrp="1"/>
          </p:cNvSpPr>
          <p:nvPr>
            <p:ph type="ctrTitle"/>
          </p:nvPr>
        </p:nvSpPr>
        <p:spPr>
          <a:xfrm flipH="1">
            <a:off x="1879767" y="2284033"/>
            <a:ext cx="6181200" cy="237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8000">
                <a:solidFill>
                  <a:schemeClr val="accen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lang="es-ES"/>
              <a:t>Haga clic para modificar el estilo de título del patrón</a:t>
            </a:r>
            <a:endParaRPr/>
          </a:p>
        </p:txBody>
      </p:sp>
    </p:spTree>
    <p:extLst>
      <p:ext uri="{BB962C8B-B14F-4D97-AF65-F5344CB8AC3E}">
        <p14:creationId xmlns:p14="http://schemas.microsoft.com/office/powerpoint/2010/main" val="314213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1">
  <p:cSld name="Big number 1">
    <p:spTree>
      <p:nvGrpSpPr>
        <p:cNvPr id="1" name="Shape 106"/>
        <p:cNvGrpSpPr/>
        <p:nvPr/>
      </p:nvGrpSpPr>
      <p:grpSpPr>
        <a:xfrm>
          <a:off x="0" y="0"/>
          <a:ext cx="0" cy="0"/>
          <a:chOff x="0" y="0"/>
          <a:chExt cx="0" cy="0"/>
        </a:xfrm>
      </p:grpSpPr>
      <p:sp>
        <p:nvSpPr>
          <p:cNvPr id="107" name="Google Shape;107;p22"/>
          <p:cNvSpPr txBox="1">
            <a:spLocks noGrp="1"/>
          </p:cNvSpPr>
          <p:nvPr>
            <p:ph type="subTitle" idx="1"/>
          </p:nvPr>
        </p:nvSpPr>
        <p:spPr>
          <a:xfrm flipH="1">
            <a:off x="5103300" y="3366567"/>
            <a:ext cx="50212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chemeClr val="lt1"/>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108" name="Google Shape;108;p22"/>
          <p:cNvSpPr txBox="1">
            <a:spLocks noGrp="1"/>
          </p:cNvSpPr>
          <p:nvPr>
            <p:ph type="title" hasCustomPrompt="1"/>
          </p:nvPr>
        </p:nvSpPr>
        <p:spPr>
          <a:xfrm flipH="1">
            <a:off x="5221300" y="2265967"/>
            <a:ext cx="4903200" cy="110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7200"/>
              <a:buNone/>
              <a:defRPr sz="6400">
                <a:solidFill>
                  <a:schemeClr val="lt1"/>
                </a:solidFill>
              </a:defRPr>
            </a:lvl1pPr>
            <a:lvl2pPr lvl="1"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956583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one column 1">
  <p:cSld name="Title and one column 1">
    <p:spTree>
      <p:nvGrpSpPr>
        <p:cNvPr id="1" name="Shape 109"/>
        <p:cNvGrpSpPr/>
        <p:nvPr/>
      </p:nvGrpSpPr>
      <p:grpSpPr>
        <a:xfrm>
          <a:off x="0" y="0"/>
          <a:ext cx="0" cy="0"/>
          <a:chOff x="0" y="0"/>
          <a:chExt cx="0" cy="0"/>
        </a:xfrm>
      </p:grpSpPr>
      <p:sp>
        <p:nvSpPr>
          <p:cNvPr id="110" name="Google Shape;110;p23"/>
          <p:cNvSpPr txBox="1">
            <a:spLocks noGrp="1"/>
          </p:cNvSpPr>
          <p:nvPr>
            <p:ph type="body" idx="1"/>
          </p:nvPr>
        </p:nvSpPr>
        <p:spPr>
          <a:xfrm>
            <a:off x="6009833" y="2423235"/>
            <a:ext cx="5156000" cy="26164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accent2"/>
              </a:buClr>
              <a:buSzPts val="1200"/>
              <a:buFont typeface="Livvic Light"/>
              <a:buChar char="●"/>
              <a:defRPr sz="1867"/>
            </a:lvl1pPr>
            <a:lvl2pPr marL="1219170" lvl="1" indent="-440256" rtl="0">
              <a:spcBef>
                <a:spcPts val="0"/>
              </a:spcBef>
              <a:spcAft>
                <a:spcPts val="0"/>
              </a:spcAft>
              <a:buClr>
                <a:srgbClr val="E76A28"/>
              </a:buClr>
              <a:buSzPts val="1600"/>
              <a:buFont typeface="Nunito Light"/>
              <a:buChar char="○"/>
              <a:defRPr/>
            </a:lvl2pPr>
            <a:lvl3pPr marL="1828754" lvl="2" indent="-431789" rtl="0">
              <a:spcBef>
                <a:spcPts val="2133"/>
              </a:spcBef>
              <a:spcAft>
                <a:spcPts val="0"/>
              </a:spcAft>
              <a:buClr>
                <a:srgbClr val="E76A28"/>
              </a:buClr>
              <a:buSzPts val="1500"/>
              <a:buFont typeface="Nunito Light"/>
              <a:buChar char="■"/>
              <a:defRPr/>
            </a:lvl3pPr>
            <a:lvl4pPr marL="2438339" lvl="3" indent="-431789" rtl="0">
              <a:spcBef>
                <a:spcPts val="2133"/>
              </a:spcBef>
              <a:spcAft>
                <a:spcPts val="0"/>
              </a:spcAft>
              <a:buClr>
                <a:srgbClr val="E76A28"/>
              </a:buClr>
              <a:buSzPts val="1500"/>
              <a:buFont typeface="Nunito Light"/>
              <a:buChar char="●"/>
              <a:defRPr/>
            </a:lvl4pPr>
            <a:lvl5pPr marL="3047924" lvl="4" indent="-423323" rtl="0">
              <a:spcBef>
                <a:spcPts val="2133"/>
              </a:spcBef>
              <a:spcAft>
                <a:spcPts val="0"/>
              </a:spcAft>
              <a:buClr>
                <a:srgbClr val="E76A28"/>
              </a:buClr>
              <a:buSzPts val="1400"/>
              <a:buFont typeface="Nunito Light"/>
              <a:buChar char="○"/>
              <a:defRPr/>
            </a:lvl5pPr>
            <a:lvl6pPr marL="3657509" lvl="5" indent="-423323" rtl="0">
              <a:spcBef>
                <a:spcPts val="2133"/>
              </a:spcBef>
              <a:spcAft>
                <a:spcPts val="0"/>
              </a:spcAft>
              <a:buClr>
                <a:srgbClr val="999999"/>
              </a:buClr>
              <a:buSzPts val="1400"/>
              <a:buFont typeface="Nunito Light"/>
              <a:buChar char="■"/>
              <a:defRPr/>
            </a:lvl6pPr>
            <a:lvl7pPr marL="4267093" lvl="6" indent="-414856" rtl="0">
              <a:spcBef>
                <a:spcPts val="2133"/>
              </a:spcBef>
              <a:spcAft>
                <a:spcPts val="0"/>
              </a:spcAft>
              <a:buClr>
                <a:srgbClr val="999999"/>
              </a:buClr>
              <a:buSzPts val="1300"/>
              <a:buFont typeface="Nunito Light"/>
              <a:buChar char="●"/>
              <a:defRPr/>
            </a:lvl7pPr>
            <a:lvl8pPr marL="4876678" lvl="7" indent="-414856" rtl="0">
              <a:spcBef>
                <a:spcPts val="2133"/>
              </a:spcBef>
              <a:spcAft>
                <a:spcPts val="0"/>
              </a:spcAft>
              <a:buClr>
                <a:srgbClr val="999999"/>
              </a:buClr>
              <a:buSzPts val="1300"/>
              <a:buFont typeface="Nunito Light"/>
              <a:buChar char="○"/>
              <a:defRPr/>
            </a:lvl8pPr>
            <a:lvl9pPr marL="5486263" lvl="8" indent="-406390" rtl="0">
              <a:spcBef>
                <a:spcPts val="2133"/>
              </a:spcBef>
              <a:spcAft>
                <a:spcPts val="2133"/>
              </a:spcAft>
              <a:buClr>
                <a:srgbClr val="999999"/>
              </a:buClr>
              <a:buSzPts val="1200"/>
              <a:buFont typeface="Nunito Light"/>
              <a:buChar char="■"/>
              <a:defRPr/>
            </a:lvl9pPr>
          </a:lstStyle>
          <a:p>
            <a:pPr lvl="0"/>
            <a:r>
              <a:rPr lang="es-ES"/>
              <a:t>Editar el estilo de texto del patrón</a:t>
            </a:r>
          </a:p>
        </p:txBody>
      </p:sp>
      <p:sp>
        <p:nvSpPr>
          <p:cNvPr id="111" name="Google Shape;111;p23"/>
          <p:cNvSpPr txBox="1">
            <a:spLocks noGrp="1"/>
          </p:cNvSpPr>
          <p:nvPr>
            <p:ph type="title"/>
          </p:nvPr>
        </p:nvSpPr>
        <p:spPr>
          <a:xfrm>
            <a:off x="950967" y="542133"/>
            <a:ext cx="7250400" cy="1195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Tree>
    <p:extLst>
      <p:ext uri="{BB962C8B-B14F-4D97-AF65-F5344CB8AC3E}">
        <p14:creationId xmlns:p14="http://schemas.microsoft.com/office/powerpoint/2010/main" val="3589387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 1">
  <p:cSld name="Title and two column 1">
    <p:spTree>
      <p:nvGrpSpPr>
        <p:cNvPr id="1" name="Shape 112"/>
        <p:cNvGrpSpPr/>
        <p:nvPr/>
      </p:nvGrpSpPr>
      <p:grpSpPr>
        <a:xfrm>
          <a:off x="0" y="0"/>
          <a:ext cx="0" cy="0"/>
          <a:chOff x="0" y="0"/>
          <a:chExt cx="0" cy="0"/>
        </a:xfrm>
      </p:grpSpPr>
      <p:sp>
        <p:nvSpPr>
          <p:cNvPr id="113" name="Google Shape;113;p24"/>
          <p:cNvSpPr/>
          <p:nvPr/>
        </p:nvSpPr>
        <p:spPr>
          <a:xfrm>
            <a:off x="-48159" y="6046034"/>
            <a:ext cx="12264193" cy="81195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4" name="Google Shape;114;p24"/>
          <p:cNvSpPr txBox="1">
            <a:spLocks noGrp="1"/>
          </p:cNvSpPr>
          <p:nvPr>
            <p:ph type="body" idx="1"/>
          </p:nvPr>
        </p:nvSpPr>
        <p:spPr>
          <a:xfrm>
            <a:off x="1042667" y="2201200"/>
            <a:ext cx="5588000" cy="29164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867"/>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15" name="Google Shape;115;p24"/>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
        <p:nvSpPr>
          <p:cNvPr id="116" name="Google Shape;116;p24"/>
          <p:cNvSpPr txBox="1">
            <a:spLocks noGrp="1"/>
          </p:cNvSpPr>
          <p:nvPr>
            <p:ph type="body" idx="2"/>
          </p:nvPr>
        </p:nvSpPr>
        <p:spPr>
          <a:xfrm>
            <a:off x="6744233" y="2201200"/>
            <a:ext cx="4404800" cy="35516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grpSp>
        <p:nvGrpSpPr>
          <p:cNvPr id="117" name="Google Shape;117;p24"/>
          <p:cNvGrpSpPr/>
          <p:nvPr/>
        </p:nvGrpSpPr>
        <p:grpSpPr>
          <a:xfrm rot="4347068">
            <a:off x="9044017" y="-1454527"/>
            <a:ext cx="4294329" cy="3529217"/>
            <a:chOff x="-373025" y="306550"/>
            <a:chExt cx="3220950" cy="2647080"/>
          </a:xfrm>
        </p:grpSpPr>
        <p:sp>
          <p:nvSpPr>
            <p:cNvPr id="118" name="Google Shape;118;p24"/>
            <p:cNvSpPr/>
            <p:nvPr/>
          </p:nvSpPr>
          <p:spPr>
            <a:xfrm>
              <a:off x="-373025" y="306550"/>
              <a:ext cx="3220950" cy="2380925"/>
            </a:xfrm>
            <a:custGeom>
              <a:avLst/>
              <a:gdLst/>
              <a:ahLst/>
              <a:cxnLst/>
              <a:rect l="l" t="t" r="r" b="b"/>
              <a:pathLst>
                <a:path w="128838" h="95237" extrusionOk="0">
                  <a:moveTo>
                    <a:pt x="0" y="92110"/>
                  </a:moveTo>
                  <a:cubicBezTo>
                    <a:pt x="18699" y="99586"/>
                    <a:pt x="44791" y="92780"/>
                    <a:pt x="58824" y="78336"/>
                  </a:cubicBezTo>
                  <a:cubicBezTo>
                    <a:pt x="70425" y="66395"/>
                    <a:pt x="73861" y="48580"/>
                    <a:pt x="82640" y="34434"/>
                  </a:cubicBezTo>
                  <a:cubicBezTo>
                    <a:pt x="92768" y="18115"/>
                    <a:pt x="110619" y="6080"/>
                    <a:pt x="128838" y="0"/>
                  </a:cubicBezTo>
                </a:path>
              </a:pathLst>
            </a:custGeom>
            <a:noFill/>
            <a:ln w="9525" cap="flat" cmpd="sng">
              <a:solidFill>
                <a:srgbClr val="0DA9B1"/>
              </a:solidFill>
              <a:prstDash val="solid"/>
              <a:round/>
              <a:headEnd type="none" w="med" len="med"/>
              <a:tailEnd type="none" w="med" len="med"/>
            </a:ln>
          </p:spPr>
        </p:sp>
        <p:sp>
          <p:nvSpPr>
            <p:cNvPr id="119" name="Google Shape;119;p24"/>
            <p:cNvSpPr/>
            <p:nvPr/>
          </p:nvSpPr>
          <p:spPr>
            <a:xfrm rot="-680377">
              <a:off x="554620" y="2526967"/>
              <a:ext cx="233738" cy="326837"/>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4"/>
            <p:cNvSpPr/>
            <p:nvPr/>
          </p:nvSpPr>
          <p:spPr>
            <a:xfrm rot="-481364">
              <a:off x="137074" y="2611960"/>
              <a:ext cx="233603"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4"/>
            <p:cNvSpPr/>
            <p:nvPr/>
          </p:nvSpPr>
          <p:spPr>
            <a:xfrm rot="-2762794">
              <a:off x="1250390" y="1943095"/>
              <a:ext cx="233733" cy="326831"/>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4"/>
            <p:cNvSpPr/>
            <p:nvPr/>
          </p:nvSpPr>
          <p:spPr>
            <a:xfrm rot="-2563743">
              <a:off x="955577" y="2250731"/>
              <a:ext cx="233608" cy="326969"/>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4"/>
            <p:cNvSpPr/>
            <p:nvPr/>
          </p:nvSpPr>
          <p:spPr>
            <a:xfrm rot="-3633350">
              <a:off x="1647288" y="1145423"/>
              <a:ext cx="233731" cy="326833"/>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4"/>
            <p:cNvSpPr/>
            <p:nvPr/>
          </p:nvSpPr>
          <p:spPr>
            <a:xfrm rot="-3434249">
              <a:off x="1438975" y="1517122"/>
              <a:ext cx="233599"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4"/>
            <p:cNvSpPr/>
            <p:nvPr/>
          </p:nvSpPr>
          <p:spPr>
            <a:xfrm rot="-2576410">
              <a:off x="2214886" y="498049"/>
              <a:ext cx="233741" cy="326834"/>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4"/>
            <p:cNvSpPr/>
            <p:nvPr/>
          </p:nvSpPr>
          <p:spPr>
            <a:xfrm rot="-2377329">
              <a:off x="1903831" y="789253"/>
              <a:ext cx="233606" cy="326966"/>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 name="Google Shape;127;p24"/>
          <p:cNvGrpSpPr/>
          <p:nvPr/>
        </p:nvGrpSpPr>
        <p:grpSpPr>
          <a:xfrm rot="-4347068" flipH="1">
            <a:off x="-822750" y="-1454527"/>
            <a:ext cx="4294329" cy="3529217"/>
            <a:chOff x="-373025" y="306550"/>
            <a:chExt cx="3220950" cy="2647080"/>
          </a:xfrm>
        </p:grpSpPr>
        <p:sp>
          <p:nvSpPr>
            <p:cNvPr id="128" name="Google Shape;128;p24"/>
            <p:cNvSpPr/>
            <p:nvPr/>
          </p:nvSpPr>
          <p:spPr>
            <a:xfrm>
              <a:off x="-373025" y="306550"/>
              <a:ext cx="3220950" cy="2380925"/>
            </a:xfrm>
            <a:custGeom>
              <a:avLst/>
              <a:gdLst/>
              <a:ahLst/>
              <a:cxnLst/>
              <a:rect l="l" t="t" r="r" b="b"/>
              <a:pathLst>
                <a:path w="128838" h="95237" extrusionOk="0">
                  <a:moveTo>
                    <a:pt x="0" y="92110"/>
                  </a:moveTo>
                  <a:cubicBezTo>
                    <a:pt x="18699" y="99586"/>
                    <a:pt x="44791" y="92780"/>
                    <a:pt x="58824" y="78336"/>
                  </a:cubicBezTo>
                  <a:cubicBezTo>
                    <a:pt x="70425" y="66395"/>
                    <a:pt x="73861" y="48580"/>
                    <a:pt x="82640" y="34434"/>
                  </a:cubicBezTo>
                  <a:cubicBezTo>
                    <a:pt x="92768" y="18115"/>
                    <a:pt x="110619" y="6080"/>
                    <a:pt x="128838" y="0"/>
                  </a:cubicBezTo>
                </a:path>
              </a:pathLst>
            </a:custGeom>
            <a:noFill/>
            <a:ln w="9525" cap="flat" cmpd="sng">
              <a:solidFill>
                <a:srgbClr val="0DA9B1"/>
              </a:solidFill>
              <a:prstDash val="solid"/>
              <a:round/>
              <a:headEnd type="none" w="med" len="med"/>
              <a:tailEnd type="none" w="med" len="med"/>
            </a:ln>
          </p:spPr>
        </p:sp>
        <p:sp>
          <p:nvSpPr>
            <p:cNvPr id="129" name="Google Shape;129;p24"/>
            <p:cNvSpPr/>
            <p:nvPr/>
          </p:nvSpPr>
          <p:spPr>
            <a:xfrm rot="-680377">
              <a:off x="554620" y="2526967"/>
              <a:ext cx="233738" cy="326837"/>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4"/>
            <p:cNvSpPr/>
            <p:nvPr/>
          </p:nvSpPr>
          <p:spPr>
            <a:xfrm rot="-481364">
              <a:off x="137074" y="2611960"/>
              <a:ext cx="233603"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4"/>
            <p:cNvSpPr/>
            <p:nvPr/>
          </p:nvSpPr>
          <p:spPr>
            <a:xfrm rot="-2762794">
              <a:off x="1250390" y="1943095"/>
              <a:ext cx="233733" cy="326831"/>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4"/>
            <p:cNvSpPr/>
            <p:nvPr/>
          </p:nvSpPr>
          <p:spPr>
            <a:xfrm rot="-2563743">
              <a:off x="955577" y="2250731"/>
              <a:ext cx="233608" cy="326969"/>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4"/>
            <p:cNvSpPr/>
            <p:nvPr/>
          </p:nvSpPr>
          <p:spPr>
            <a:xfrm rot="-3633350">
              <a:off x="1647288" y="1145423"/>
              <a:ext cx="233731" cy="326833"/>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4"/>
            <p:cNvSpPr/>
            <p:nvPr/>
          </p:nvSpPr>
          <p:spPr>
            <a:xfrm rot="-3434249">
              <a:off x="1438975" y="1517122"/>
              <a:ext cx="233599"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4"/>
            <p:cNvSpPr/>
            <p:nvPr/>
          </p:nvSpPr>
          <p:spPr>
            <a:xfrm rot="-2576410">
              <a:off x="2214886" y="498049"/>
              <a:ext cx="233741" cy="326834"/>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4"/>
            <p:cNvSpPr/>
            <p:nvPr/>
          </p:nvSpPr>
          <p:spPr>
            <a:xfrm rot="-2377329">
              <a:off x="1903831" y="789253"/>
              <a:ext cx="233606" cy="326966"/>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19928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 2">
  <p:cSld name="Title and two column 2">
    <p:spTree>
      <p:nvGrpSpPr>
        <p:cNvPr id="1" name="Shape 137"/>
        <p:cNvGrpSpPr/>
        <p:nvPr/>
      </p:nvGrpSpPr>
      <p:grpSpPr>
        <a:xfrm>
          <a:off x="0" y="0"/>
          <a:ext cx="0" cy="0"/>
          <a:chOff x="0" y="0"/>
          <a:chExt cx="0" cy="0"/>
        </a:xfrm>
      </p:grpSpPr>
      <p:sp>
        <p:nvSpPr>
          <p:cNvPr id="138" name="Google Shape;138;p25"/>
          <p:cNvSpPr txBox="1">
            <a:spLocks noGrp="1"/>
          </p:cNvSpPr>
          <p:nvPr>
            <p:ph type="body" idx="1"/>
          </p:nvPr>
        </p:nvSpPr>
        <p:spPr>
          <a:xfrm>
            <a:off x="1042667" y="2033600"/>
            <a:ext cx="4871200" cy="19680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39" name="Google Shape;139;p25"/>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
        <p:nvSpPr>
          <p:cNvPr id="140" name="Google Shape;140;p25"/>
          <p:cNvSpPr txBox="1">
            <a:spLocks noGrp="1"/>
          </p:cNvSpPr>
          <p:nvPr>
            <p:ph type="body" idx="2"/>
          </p:nvPr>
        </p:nvSpPr>
        <p:spPr>
          <a:xfrm>
            <a:off x="6278133" y="2033600"/>
            <a:ext cx="4871200" cy="19680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41" name="Google Shape;141;p2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053875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 2">
  <p:cSld name="1_Title and two column 2">
    <p:spTree>
      <p:nvGrpSpPr>
        <p:cNvPr id="1" name="Shape 142"/>
        <p:cNvGrpSpPr/>
        <p:nvPr/>
      </p:nvGrpSpPr>
      <p:grpSpPr>
        <a:xfrm>
          <a:off x="0" y="0"/>
          <a:ext cx="0" cy="0"/>
          <a:chOff x="0" y="0"/>
          <a:chExt cx="0" cy="0"/>
        </a:xfrm>
      </p:grpSpPr>
      <p:sp>
        <p:nvSpPr>
          <p:cNvPr id="143" name="Google Shape;143;p26"/>
          <p:cNvSpPr txBox="1">
            <a:spLocks noGrp="1"/>
          </p:cNvSpPr>
          <p:nvPr>
            <p:ph type="ctrTitle"/>
          </p:nvPr>
        </p:nvSpPr>
        <p:spPr>
          <a:xfrm flipH="1">
            <a:off x="2142651" y="1940300"/>
            <a:ext cx="3161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44" name="Google Shape;144;p26"/>
          <p:cNvSpPr txBox="1">
            <a:spLocks noGrp="1"/>
          </p:cNvSpPr>
          <p:nvPr>
            <p:ph type="subTitle" idx="1"/>
          </p:nvPr>
        </p:nvSpPr>
        <p:spPr>
          <a:xfrm flipH="1">
            <a:off x="2142651" y="2555551"/>
            <a:ext cx="3161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145" name="Google Shape;145;p26"/>
          <p:cNvSpPr txBox="1">
            <a:spLocks noGrp="1"/>
          </p:cNvSpPr>
          <p:nvPr>
            <p:ph type="ctrTitle" idx="2"/>
          </p:nvPr>
        </p:nvSpPr>
        <p:spPr>
          <a:xfrm flipH="1">
            <a:off x="6888017" y="4053267"/>
            <a:ext cx="3161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46" name="Google Shape;146;p26"/>
          <p:cNvSpPr txBox="1">
            <a:spLocks noGrp="1"/>
          </p:cNvSpPr>
          <p:nvPr>
            <p:ph type="subTitle" idx="3"/>
          </p:nvPr>
        </p:nvSpPr>
        <p:spPr>
          <a:xfrm flipH="1">
            <a:off x="6888017" y="4668533"/>
            <a:ext cx="31612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147" name="Google Shape;147;p26"/>
          <p:cNvSpPr txBox="1">
            <a:spLocks noGrp="1"/>
          </p:cNvSpPr>
          <p:nvPr>
            <p:ph type="title" idx="4"/>
          </p:nvPr>
        </p:nvSpPr>
        <p:spPr>
          <a:xfrm>
            <a:off x="3277535" y="534300"/>
            <a:ext cx="56368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algn="r" rtl="0">
              <a:spcBef>
                <a:spcPts val="0"/>
              </a:spcBef>
              <a:spcAft>
                <a:spcPts val="0"/>
              </a:spcAft>
              <a:buClr>
                <a:srgbClr val="434343"/>
              </a:buClr>
              <a:buSzPts val="2800"/>
              <a:buNone/>
              <a:defRPr>
                <a:solidFill>
                  <a:srgbClr val="434343"/>
                </a:solidFill>
              </a:defRPr>
            </a:lvl2pPr>
            <a:lvl3pPr lvl="2" algn="r" rtl="0">
              <a:spcBef>
                <a:spcPts val="0"/>
              </a:spcBef>
              <a:spcAft>
                <a:spcPts val="0"/>
              </a:spcAft>
              <a:buClr>
                <a:srgbClr val="434343"/>
              </a:buClr>
              <a:buSzPts val="2800"/>
              <a:buNone/>
              <a:defRPr>
                <a:solidFill>
                  <a:srgbClr val="434343"/>
                </a:solidFill>
              </a:defRPr>
            </a:lvl3pPr>
            <a:lvl4pPr lvl="3" algn="r" rtl="0">
              <a:spcBef>
                <a:spcPts val="0"/>
              </a:spcBef>
              <a:spcAft>
                <a:spcPts val="0"/>
              </a:spcAft>
              <a:buClr>
                <a:srgbClr val="434343"/>
              </a:buClr>
              <a:buSzPts val="2800"/>
              <a:buNone/>
              <a:defRPr>
                <a:solidFill>
                  <a:srgbClr val="434343"/>
                </a:solidFill>
              </a:defRPr>
            </a:lvl4pPr>
            <a:lvl5pPr lvl="4" algn="r" rtl="0">
              <a:spcBef>
                <a:spcPts val="0"/>
              </a:spcBef>
              <a:spcAft>
                <a:spcPts val="0"/>
              </a:spcAft>
              <a:buClr>
                <a:srgbClr val="434343"/>
              </a:buClr>
              <a:buSzPts val="2800"/>
              <a:buNone/>
              <a:defRPr>
                <a:solidFill>
                  <a:srgbClr val="434343"/>
                </a:solidFill>
              </a:defRPr>
            </a:lvl5pPr>
            <a:lvl6pPr lvl="5" algn="r" rtl="0">
              <a:spcBef>
                <a:spcPts val="0"/>
              </a:spcBef>
              <a:spcAft>
                <a:spcPts val="0"/>
              </a:spcAft>
              <a:buClr>
                <a:srgbClr val="434343"/>
              </a:buClr>
              <a:buSzPts val="2800"/>
              <a:buNone/>
              <a:defRPr>
                <a:solidFill>
                  <a:srgbClr val="434343"/>
                </a:solidFill>
              </a:defRPr>
            </a:lvl6pPr>
            <a:lvl7pPr lvl="6" algn="r" rtl="0">
              <a:spcBef>
                <a:spcPts val="0"/>
              </a:spcBef>
              <a:spcAft>
                <a:spcPts val="0"/>
              </a:spcAft>
              <a:buClr>
                <a:srgbClr val="434343"/>
              </a:buClr>
              <a:buSzPts val="2800"/>
              <a:buNone/>
              <a:defRPr>
                <a:solidFill>
                  <a:srgbClr val="434343"/>
                </a:solidFill>
              </a:defRPr>
            </a:lvl7pPr>
            <a:lvl8pPr lvl="7" algn="r" rtl="0">
              <a:spcBef>
                <a:spcPts val="0"/>
              </a:spcBef>
              <a:spcAft>
                <a:spcPts val="0"/>
              </a:spcAft>
              <a:buClr>
                <a:srgbClr val="434343"/>
              </a:buClr>
              <a:buSzPts val="2800"/>
              <a:buNone/>
              <a:defRPr>
                <a:solidFill>
                  <a:srgbClr val="434343"/>
                </a:solidFill>
              </a:defRPr>
            </a:lvl8pPr>
            <a:lvl9pPr lvl="8" algn="r"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32172876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 1">
  <p:cSld name="Title and three column 1">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50" name="Google Shape;150;p27"/>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1" name="Google Shape;151;p27"/>
          <p:cNvSpPr txBox="1">
            <a:spLocks noGrp="1"/>
          </p:cNvSpPr>
          <p:nvPr>
            <p:ph type="ctrTitle" idx="2"/>
          </p:nvPr>
        </p:nvSpPr>
        <p:spPr>
          <a:xfrm flipH="1">
            <a:off x="1172433" y="31627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2" name="Google Shape;152;p27"/>
          <p:cNvSpPr txBox="1">
            <a:spLocks noGrp="1"/>
          </p:cNvSpPr>
          <p:nvPr>
            <p:ph type="subTitle" idx="1"/>
          </p:nvPr>
        </p:nvSpPr>
        <p:spPr>
          <a:xfrm flipH="1">
            <a:off x="1092633" y="37780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53" name="Google Shape;153;p27"/>
          <p:cNvSpPr txBox="1">
            <a:spLocks noGrp="1"/>
          </p:cNvSpPr>
          <p:nvPr>
            <p:ph type="ctrTitle" idx="3"/>
          </p:nvPr>
        </p:nvSpPr>
        <p:spPr>
          <a:xfrm flipH="1">
            <a:off x="4662684" y="31848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4" name="Google Shape;154;p27"/>
          <p:cNvSpPr txBox="1">
            <a:spLocks noGrp="1"/>
          </p:cNvSpPr>
          <p:nvPr>
            <p:ph type="subTitle" idx="4"/>
          </p:nvPr>
        </p:nvSpPr>
        <p:spPr>
          <a:xfrm flipH="1">
            <a:off x="4624683" y="38001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55" name="Google Shape;155;p27"/>
          <p:cNvSpPr txBox="1">
            <a:spLocks noGrp="1"/>
          </p:cNvSpPr>
          <p:nvPr>
            <p:ph type="ctrTitle" idx="5"/>
          </p:nvPr>
        </p:nvSpPr>
        <p:spPr>
          <a:xfrm flipH="1">
            <a:off x="8049267" y="31627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6" name="Google Shape;156;p27"/>
          <p:cNvSpPr txBox="1">
            <a:spLocks noGrp="1"/>
          </p:cNvSpPr>
          <p:nvPr>
            <p:ph type="subTitle" idx="6"/>
          </p:nvPr>
        </p:nvSpPr>
        <p:spPr>
          <a:xfrm flipH="1">
            <a:off x="8011267" y="37780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5947757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 2">
  <p:cSld name="Title and three column 2">
    <p:spTree>
      <p:nvGrpSpPr>
        <p:cNvPr id="1" name="Shape 157"/>
        <p:cNvGrpSpPr/>
        <p:nvPr/>
      </p:nvGrpSpPr>
      <p:grpSpPr>
        <a:xfrm>
          <a:off x="0" y="0"/>
          <a:ext cx="0" cy="0"/>
          <a:chOff x="0" y="0"/>
          <a:chExt cx="0" cy="0"/>
        </a:xfrm>
      </p:grpSpPr>
      <p:sp>
        <p:nvSpPr>
          <p:cNvPr id="158" name="Google Shape;158;p28"/>
          <p:cNvSpPr txBox="1">
            <a:spLocks noGrp="1"/>
          </p:cNvSpPr>
          <p:nvPr>
            <p:ph type="title"/>
          </p:nvPr>
        </p:nvSpPr>
        <p:spPr>
          <a:xfrm>
            <a:off x="1490400" y="535700"/>
            <a:ext cx="9211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59" name="Google Shape;159;p28"/>
          <p:cNvSpPr txBox="1">
            <a:spLocks noGrp="1"/>
          </p:cNvSpPr>
          <p:nvPr>
            <p:ph type="ctrTitle" idx="2"/>
          </p:nvPr>
        </p:nvSpPr>
        <p:spPr>
          <a:xfrm flipH="1">
            <a:off x="7465800" y="1306100"/>
            <a:ext cx="3248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0" name="Google Shape;160;p28"/>
          <p:cNvSpPr txBox="1">
            <a:spLocks noGrp="1"/>
          </p:cNvSpPr>
          <p:nvPr>
            <p:ph type="subTitle" idx="1"/>
          </p:nvPr>
        </p:nvSpPr>
        <p:spPr>
          <a:xfrm flipH="1">
            <a:off x="7460100" y="1921367"/>
            <a:ext cx="3248800" cy="7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61" name="Google Shape;161;p28"/>
          <p:cNvSpPr txBox="1">
            <a:spLocks noGrp="1"/>
          </p:cNvSpPr>
          <p:nvPr>
            <p:ph type="ctrTitle" idx="3"/>
          </p:nvPr>
        </p:nvSpPr>
        <p:spPr>
          <a:xfrm flipH="1">
            <a:off x="7453067" y="2835467"/>
            <a:ext cx="3248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3"/>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2" name="Google Shape;162;p28"/>
          <p:cNvSpPr txBox="1">
            <a:spLocks noGrp="1"/>
          </p:cNvSpPr>
          <p:nvPr>
            <p:ph type="subTitle" idx="4"/>
          </p:nvPr>
        </p:nvSpPr>
        <p:spPr>
          <a:xfrm flipH="1">
            <a:off x="7459931" y="3450751"/>
            <a:ext cx="32488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63" name="Google Shape;163;p28"/>
          <p:cNvSpPr txBox="1">
            <a:spLocks noGrp="1"/>
          </p:cNvSpPr>
          <p:nvPr>
            <p:ph type="ctrTitle" idx="5"/>
          </p:nvPr>
        </p:nvSpPr>
        <p:spPr>
          <a:xfrm flipH="1">
            <a:off x="7471745" y="4364867"/>
            <a:ext cx="3242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2"/>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4" name="Google Shape;164;p28"/>
          <p:cNvSpPr txBox="1">
            <a:spLocks noGrp="1"/>
          </p:cNvSpPr>
          <p:nvPr>
            <p:ph type="subTitle" idx="6"/>
          </p:nvPr>
        </p:nvSpPr>
        <p:spPr>
          <a:xfrm flipH="1">
            <a:off x="7472000" y="4980133"/>
            <a:ext cx="32484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1811424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 1">
  <p:cSld name="Title and four column 1">
    <p:spTree>
      <p:nvGrpSpPr>
        <p:cNvPr id="1" name="Shape 165"/>
        <p:cNvGrpSpPr/>
        <p:nvPr/>
      </p:nvGrpSpPr>
      <p:grpSpPr>
        <a:xfrm>
          <a:off x="0" y="0"/>
          <a:ext cx="0" cy="0"/>
          <a:chOff x="0" y="0"/>
          <a:chExt cx="0" cy="0"/>
        </a:xfrm>
      </p:grpSpPr>
      <p:sp>
        <p:nvSpPr>
          <p:cNvPr id="166" name="Google Shape;166;p29"/>
          <p:cNvSpPr txBox="1">
            <a:spLocks noGrp="1"/>
          </p:cNvSpPr>
          <p:nvPr>
            <p:ph type="ctrTitle"/>
          </p:nvPr>
        </p:nvSpPr>
        <p:spPr>
          <a:xfrm flipH="1">
            <a:off x="2830284" y="3619567"/>
            <a:ext cx="2588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67" name="Google Shape;167;p29"/>
          <p:cNvSpPr txBox="1">
            <a:spLocks noGrp="1"/>
          </p:cNvSpPr>
          <p:nvPr>
            <p:ph type="subTitle" idx="1"/>
          </p:nvPr>
        </p:nvSpPr>
        <p:spPr>
          <a:xfrm flipH="1">
            <a:off x="2830317" y="4234833"/>
            <a:ext cx="2973200" cy="77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68" name="Google Shape;168;p29"/>
          <p:cNvSpPr txBox="1">
            <a:spLocks noGrp="1"/>
          </p:cNvSpPr>
          <p:nvPr>
            <p:ph type="title" idx="2"/>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69" name="Google Shape;169;p29"/>
          <p:cNvSpPr txBox="1">
            <a:spLocks noGrp="1"/>
          </p:cNvSpPr>
          <p:nvPr>
            <p:ph type="ctrTitle" idx="3"/>
          </p:nvPr>
        </p:nvSpPr>
        <p:spPr>
          <a:xfrm flipH="1">
            <a:off x="2830284" y="1732933"/>
            <a:ext cx="2588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0" name="Google Shape;170;p29"/>
          <p:cNvSpPr txBox="1">
            <a:spLocks noGrp="1"/>
          </p:cNvSpPr>
          <p:nvPr>
            <p:ph type="subTitle" idx="4"/>
          </p:nvPr>
        </p:nvSpPr>
        <p:spPr>
          <a:xfrm flipH="1">
            <a:off x="2830400" y="2348200"/>
            <a:ext cx="2973200" cy="77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1" name="Google Shape;171;p29"/>
          <p:cNvSpPr txBox="1">
            <a:spLocks noGrp="1"/>
          </p:cNvSpPr>
          <p:nvPr>
            <p:ph type="ctrTitle" idx="5"/>
          </p:nvPr>
        </p:nvSpPr>
        <p:spPr>
          <a:xfrm flipH="1">
            <a:off x="6809617" y="1732933"/>
            <a:ext cx="2588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2" name="Google Shape;172;p29"/>
          <p:cNvSpPr txBox="1">
            <a:spLocks noGrp="1"/>
          </p:cNvSpPr>
          <p:nvPr>
            <p:ph type="subTitle" idx="6"/>
          </p:nvPr>
        </p:nvSpPr>
        <p:spPr>
          <a:xfrm flipH="1">
            <a:off x="6424816" y="2348200"/>
            <a:ext cx="2973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3" name="Google Shape;173;p29"/>
          <p:cNvSpPr txBox="1">
            <a:spLocks noGrp="1"/>
          </p:cNvSpPr>
          <p:nvPr>
            <p:ph type="ctrTitle" idx="7"/>
          </p:nvPr>
        </p:nvSpPr>
        <p:spPr>
          <a:xfrm flipH="1">
            <a:off x="6809617" y="3619567"/>
            <a:ext cx="2588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4" name="Google Shape;174;p29"/>
          <p:cNvSpPr txBox="1">
            <a:spLocks noGrp="1"/>
          </p:cNvSpPr>
          <p:nvPr>
            <p:ph type="subTitle" idx="8"/>
          </p:nvPr>
        </p:nvSpPr>
        <p:spPr>
          <a:xfrm flipH="1">
            <a:off x="6424817" y="4234833"/>
            <a:ext cx="2973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5" name="Google Shape;175;p29"/>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25499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four column 2">
  <p:cSld name="Title and four column 2">
    <p:spTree>
      <p:nvGrpSpPr>
        <p:cNvPr id="1" name="Shape 176"/>
        <p:cNvGrpSpPr/>
        <p:nvPr/>
      </p:nvGrpSpPr>
      <p:grpSpPr>
        <a:xfrm>
          <a:off x="0" y="0"/>
          <a:ext cx="0" cy="0"/>
          <a:chOff x="0" y="0"/>
          <a:chExt cx="0" cy="0"/>
        </a:xfrm>
      </p:grpSpPr>
      <p:sp>
        <p:nvSpPr>
          <p:cNvPr id="177" name="Google Shape;177;p30"/>
          <p:cNvSpPr txBox="1">
            <a:spLocks noGrp="1"/>
          </p:cNvSpPr>
          <p:nvPr>
            <p:ph type="ctrTitle"/>
          </p:nvPr>
        </p:nvSpPr>
        <p:spPr>
          <a:xfrm flipH="1">
            <a:off x="2793900" y="4637933"/>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8" name="Google Shape;178;p30"/>
          <p:cNvSpPr txBox="1">
            <a:spLocks noGrp="1"/>
          </p:cNvSpPr>
          <p:nvPr>
            <p:ph type="subTitle" idx="1"/>
          </p:nvPr>
        </p:nvSpPr>
        <p:spPr>
          <a:xfrm flipH="1">
            <a:off x="2447033" y="5253200"/>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9" name="Google Shape;179;p30"/>
          <p:cNvSpPr txBox="1">
            <a:spLocks noGrp="1"/>
          </p:cNvSpPr>
          <p:nvPr>
            <p:ph type="title" idx="2"/>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80" name="Google Shape;180;p30"/>
          <p:cNvSpPr txBox="1">
            <a:spLocks noGrp="1"/>
          </p:cNvSpPr>
          <p:nvPr>
            <p:ph type="ctrTitle" idx="3"/>
          </p:nvPr>
        </p:nvSpPr>
        <p:spPr>
          <a:xfrm flipH="1">
            <a:off x="2793900" y="2184100"/>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1" name="Google Shape;181;p30"/>
          <p:cNvSpPr txBox="1">
            <a:spLocks noGrp="1"/>
          </p:cNvSpPr>
          <p:nvPr>
            <p:ph type="subTitle" idx="4"/>
          </p:nvPr>
        </p:nvSpPr>
        <p:spPr>
          <a:xfrm flipH="1">
            <a:off x="2447033" y="2799367"/>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82" name="Google Shape;182;p30"/>
          <p:cNvSpPr txBox="1">
            <a:spLocks noGrp="1"/>
          </p:cNvSpPr>
          <p:nvPr>
            <p:ph type="ctrTitle" idx="5"/>
          </p:nvPr>
        </p:nvSpPr>
        <p:spPr>
          <a:xfrm flipH="1">
            <a:off x="6809767" y="2184100"/>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3" name="Google Shape;183;p30"/>
          <p:cNvSpPr txBox="1">
            <a:spLocks noGrp="1"/>
          </p:cNvSpPr>
          <p:nvPr>
            <p:ph type="subTitle" idx="6"/>
          </p:nvPr>
        </p:nvSpPr>
        <p:spPr>
          <a:xfrm flipH="1">
            <a:off x="6462967" y="2799367"/>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84" name="Google Shape;184;p30"/>
          <p:cNvSpPr txBox="1">
            <a:spLocks noGrp="1"/>
          </p:cNvSpPr>
          <p:nvPr>
            <p:ph type="ctrTitle" idx="7"/>
          </p:nvPr>
        </p:nvSpPr>
        <p:spPr>
          <a:xfrm flipH="1">
            <a:off x="6809767" y="4637933"/>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5" name="Google Shape;185;p30"/>
          <p:cNvSpPr txBox="1">
            <a:spLocks noGrp="1"/>
          </p:cNvSpPr>
          <p:nvPr>
            <p:ph type="subTitle" idx="8"/>
          </p:nvPr>
        </p:nvSpPr>
        <p:spPr>
          <a:xfrm flipH="1">
            <a:off x="6625833" y="5253200"/>
            <a:ext cx="29564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4173423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six column 1">
  <p:cSld name="Title and six column 1">
    <p:spTree>
      <p:nvGrpSpPr>
        <p:cNvPr id="1" name="Shape 186"/>
        <p:cNvGrpSpPr/>
        <p:nvPr/>
      </p:nvGrpSpPr>
      <p:grpSpPr>
        <a:xfrm>
          <a:off x="0" y="0"/>
          <a:ext cx="0" cy="0"/>
          <a:chOff x="0" y="0"/>
          <a:chExt cx="0" cy="0"/>
        </a:xfrm>
      </p:grpSpPr>
      <p:sp>
        <p:nvSpPr>
          <p:cNvPr id="187" name="Google Shape;187;p31"/>
          <p:cNvSpPr txBox="1">
            <a:spLocks noGrp="1"/>
          </p:cNvSpPr>
          <p:nvPr>
            <p:ph type="ctrTitle"/>
          </p:nvPr>
        </p:nvSpPr>
        <p:spPr>
          <a:xfrm>
            <a:off x="960000" y="21920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88" name="Google Shape;188;p31"/>
          <p:cNvSpPr txBox="1">
            <a:spLocks noGrp="1"/>
          </p:cNvSpPr>
          <p:nvPr>
            <p:ph type="subTitle" idx="1"/>
          </p:nvPr>
        </p:nvSpPr>
        <p:spPr>
          <a:xfrm>
            <a:off x="724033" y="2807367"/>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89" name="Google Shape;189;p31"/>
          <p:cNvSpPr txBox="1">
            <a:spLocks noGrp="1"/>
          </p:cNvSpPr>
          <p:nvPr>
            <p:ph type="ctrTitle" idx="2"/>
          </p:nvPr>
        </p:nvSpPr>
        <p:spPr>
          <a:xfrm>
            <a:off x="4824983" y="21875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0" name="Google Shape;190;p31"/>
          <p:cNvSpPr txBox="1">
            <a:spLocks noGrp="1"/>
          </p:cNvSpPr>
          <p:nvPr>
            <p:ph type="subTitle" idx="3"/>
          </p:nvPr>
        </p:nvSpPr>
        <p:spPr>
          <a:xfrm>
            <a:off x="4589067" y="2802833"/>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1" name="Google Shape;191;p31"/>
          <p:cNvSpPr txBox="1">
            <a:spLocks noGrp="1"/>
          </p:cNvSpPr>
          <p:nvPr>
            <p:ph type="ctrTitle" idx="4"/>
          </p:nvPr>
        </p:nvSpPr>
        <p:spPr>
          <a:xfrm>
            <a:off x="8689917" y="21875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2" name="Google Shape;192;p31"/>
          <p:cNvSpPr txBox="1">
            <a:spLocks noGrp="1"/>
          </p:cNvSpPr>
          <p:nvPr>
            <p:ph type="subTitle" idx="5"/>
          </p:nvPr>
        </p:nvSpPr>
        <p:spPr>
          <a:xfrm>
            <a:off x="8416367" y="2802833"/>
            <a:ext cx="3089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3" name="Google Shape;193;p31"/>
          <p:cNvSpPr txBox="1">
            <a:spLocks noGrp="1"/>
          </p:cNvSpPr>
          <p:nvPr>
            <p:ph type="ctrTitle" idx="6"/>
          </p:nvPr>
        </p:nvSpPr>
        <p:spPr>
          <a:xfrm>
            <a:off x="960000" y="43456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4" name="Google Shape;194;p31"/>
          <p:cNvSpPr txBox="1">
            <a:spLocks noGrp="1"/>
          </p:cNvSpPr>
          <p:nvPr>
            <p:ph type="subTitle" idx="7"/>
          </p:nvPr>
        </p:nvSpPr>
        <p:spPr>
          <a:xfrm>
            <a:off x="724200" y="4960933"/>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5" name="Google Shape;195;p31"/>
          <p:cNvSpPr txBox="1">
            <a:spLocks noGrp="1"/>
          </p:cNvSpPr>
          <p:nvPr>
            <p:ph type="ctrTitle" idx="8"/>
          </p:nvPr>
        </p:nvSpPr>
        <p:spPr>
          <a:xfrm>
            <a:off x="4824983" y="43411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6" name="Google Shape;196;p31"/>
          <p:cNvSpPr txBox="1">
            <a:spLocks noGrp="1"/>
          </p:cNvSpPr>
          <p:nvPr>
            <p:ph type="subTitle" idx="9"/>
          </p:nvPr>
        </p:nvSpPr>
        <p:spPr>
          <a:xfrm>
            <a:off x="4589200" y="4956400"/>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7" name="Google Shape;197;p31"/>
          <p:cNvSpPr txBox="1">
            <a:spLocks noGrp="1"/>
          </p:cNvSpPr>
          <p:nvPr>
            <p:ph type="ctrTitle" idx="13"/>
          </p:nvPr>
        </p:nvSpPr>
        <p:spPr>
          <a:xfrm>
            <a:off x="8689917" y="43411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8" name="Google Shape;198;p31"/>
          <p:cNvSpPr txBox="1">
            <a:spLocks noGrp="1"/>
          </p:cNvSpPr>
          <p:nvPr>
            <p:ph type="subTitle" idx="14"/>
          </p:nvPr>
        </p:nvSpPr>
        <p:spPr>
          <a:xfrm>
            <a:off x="8454300" y="4956400"/>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9" name="Google Shape;199;p31"/>
          <p:cNvSpPr txBox="1">
            <a:spLocks noGrp="1"/>
          </p:cNvSpPr>
          <p:nvPr>
            <p:ph type="ctrTitle" idx="15"/>
          </p:nvPr>
        </p:nvSpPr>
        <p:spPr>
          <a:xfrm flipH="1">
            <a:off x="3432267" y="532600"/>
            <a:ext cx="53276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2800"/>
              <a:buNone/>
              <a:defRPr sz="2667">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rPr lang="es-ES"/>
              <a:t>Haga clic para modificar el estilo de título del patrón</a:t>
            </a:r>
            <a:endParaRPr/>
          </a:p>
        </p:txBody>
      </p:sp>
      <p:sp>
        <p:nvSpPr>
          <p:cNvPr id="200" name="Google Shape;200;p3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847757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six column 2">
  <p:cSld name="Title and six column 2">
    <p:spTree>
      <p:nvGrpSpPr>
        <p:cNvPr id="1" name="Shape 201"/>
        <p:cNvGrpSpPr/>
        <p:nvPr/>
      </p:nvGrpSpPr>
      <p:grpSpPr>
        <a:xfrm>
          <a:off x="0" y="0"/>
          <a:ext cx="0" cy="0"/>
          <a:chOff x="0" y="0"/>
          <a:chExt cx="0" cy="0"/>
        </a:xfrm>
      </p:grpSpPr>
      <p:sp>
        <p:nvSpPr>
          <p:cNvPr id="202" name="Google Shape;202;p32"/>
          <p:cNvSpPr txBox="1">
            <a:spLocks noGrp="1"/>
          </p:cNvSpPr>
          <p:nvPr>
            <p:ph type="ctrTitle"/>
          </p:nvPr>
        </p:nvSpPr>
        <p:spPr>
          <a:xfrm>
            <a:off x="1245325" y="23098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3" name="Google Shape;203;p32"/>
          <p:cNvSpPr txBox="1">
            <a:spLocks noGrp="1"/>
          </p:cNvSpPr>
          <p:nvPr>
            <p:ph type="subTitle" idx="1"/>
          </p:nvPr>
        </p:nvSpPr>
        <p:spPr>
          <a:xfrm>
            <a:off x="927325" y="2925100"/>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4" name="Google Shape;204;p32"/>
          <p:cNvSpPr txBox="1">
            <a:spLocks noGrp="1"/>
          </p:cNvSpPr>
          <p:nvPr>
            <p:ph type="ctrTitle" idx="2"/>
          </p:nvPr>
        </p:nvSpPr>
        <p:spPr>
          <a:xfrm>
            <a:off x="4825008" y="23052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5" name="Google Shape;205;p32"/>
          <p:cNvSpPr txBox="1">
            <a:spLocks noGrp="1"/>
          </p:cNvSpPr>
          <p:nvPr>
            <p:ph type="subTitle" idx="3"/>
          </p:nvPr>
        </p:nvSpPr>
        <p:spPr>
          <a:xfrm>
            <a:off x="4507008" y="29205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6" name="Google Shape;206;p32"/>
          <p:cNvSpPr txBox="1">
            <a:spLocks noGrp="1"/>
          </p:cNvSpPr>
          <p:nvPr>
            <p:ph type="ctrTitle" idx="4"/>
          </p:nvPr>
        </p:nvSpPr>
        <p:spPr>
          <a:xfrm>
            <a:off x="8404683" y="23053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7" name="Google Shape;207;p32"/>
          <p:cNvSpPr txBox="1">
            <a:spLocks noGrp="1"/>
          </p:cNvSpPr>
          <p:nvPr>
            <p:ph type="subTitle" idx="5"/>
          </p:nvPr>
        </p:nvSpPr>
        <p:spPr>
          <a:xfrm>
            <a:off x="8086683" y="29205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8" name="Google Shape;208;p32"/>
          <p:cNvSpPr txBox="1">
            <a:spLocks noGrp="1"/>
          </p:cNvSpPr>
          <p:nvPr>
            <p:ph type="ctrTitle" idx="6"/>
          </p:nvPr>
        </p:nvSpPr>
        <p:spPr>
          <a:xfrm>
            <a:off x="1245341" y="47695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9" name="Google Shape;209;p32"/>
          <p:cNvSpPr txBox="1">
            <a:spLocks noGrp="1"/>
          </p:cNvSpPr>
          <p:nvPr>
            <p:ph type="subTitle" idx="7"/>
          </p:nvPr>
        </p:nvSpPr>
        <p:spPr>
          <a:xfrm>
            <a:off x="927341" y="5384800"/>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0" name="Google Shape;210;p32"/>
          <p:cNvSpPr txBox="1">
            <a:spLocks noGrp="1"/>
          </p:cNvSpPr>
          <p:nvPr>
            <p:ph type="ctrTitle" idx="8"/>
          </p:nvPr>
        </p:nvSpPr>
        <p:spPr>
          <a:xfrm>
            <a:off x="4825008" y="47649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11" name="Google Shape;211;p32"/>
          <p:cNvSpPr txBox="1">
            <a:spLocks noGrp="1"/>
          </p:cNvSpPr>
          <p:nvPr>
            <p:ph type="subTitle" idx="9"/>
          </p:nvPr>
        </p:nvSpPr>
        <p:spPr>
          <a:xfrm>
            <a:off x="4507008" y="53802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2" name="Google Shape;212;p32"/>
          <p:cNvSpPr txBox="1">
            <a:spLocks noGrp="1"/>
          </p:cNvSpPr>
          <p:nvPr>
            <p:ph type="ctrTitle" idx="13"/>
          </p:nvPr>
        </p:nvSpPr>
        <p:spPr>
          <a:xfrm>
            <a:off x="8404683" y="47650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13" name="Google Shape;213;p32"/>
          <p:cNvSpPr txBox="1">
            <a:spLocks noGrp="1"/>
          </p:cNvSpPr>
          <p:nvPr>
            <p:ph type="subTitle" idx="14"/>
          </p:nvPr>
        </p:nvSpPr>
        <p:spPr>
          <a:xfrm>
            <a:off x="8086683" y="53802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4" name="Google Shape;214;p32"/>
          <p:cNvSpPr txBox="1">
            <a:spLocks noGrp="1"/>
          </p:cNvSpPr>
          <p:nvPr>
            <p:ph type="ctrTitle" idx="15"/>
          </p:nvPr>
        </p:nvSpPr>
        <p:spPr>
          <a:xfrm flipH="1">
            <a:off x="3432267" y="532600"/>
            <a:ext cx="53276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2800"/>
              <a:buNone/>
              <a:defRPr sz="2667">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875415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215"/>
        <p:cNvGrpSpPr/>
        <p:nvPr/>
      </p:nvGrpSpPr>
      <p:grpSpPr>
        <a:xfrm>
          <a:off x="0" y="0"/>
          <a:ext cx="0" cy="0"/>
          <a:chOff x="0" y="0"/>
          <a:chExt cx="0" cy="0"/>
        </a:xfrm>
      </p:grpSpPr>
      <p:grpSp>
        <p:nvGrpSpPr>
          <p:cNvPr id="216" name="Google Shape;216;p33"/>
          <p:cNvGrpSpPr/>
          <p:nvPr/>
        </p:nvGrpSpPr>
        <p:grpSpPr>
          <a:xfrm>
            <a:off x="-62257" y="2646934"/>
            <a:ext cx="12278284" cy="4211133"/>
            <a:chOff x="-46693" y="1985200"/>
            <a:chExt cx="9208713" cy="3158350"/>
          </a:xfrm>
        </p:grpSpPr>
        <p:sp>
          <p:nvSpPr>
            <p:cNvPr id="217" name="Google Shape;217;p33"/>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33"/>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9" name="Google Shape;219;p33"/>
          <p:cNvSpPr txBox="1">
            <a:spLocks noGrp="1"/>
          </p:cNvSpPr>
          <p:nvPr>
            <p:ph type="ctrTitle"/>
          </p:nvPr>
        </p:nvSpPr>
        <p:spPr>
          <a:xfrm>
            <a:off x="1385283" y="4631067"/>
            <a:ext cx="58244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2400"/>
              <a:buNone/>
              <a:defRPr sz="3200">
                <a:solidFill>
                  <a:schemeClr val="accent1"/>
                </a:solidFill>
              </a:defRPr>
            </a:lvl1pPr>
            <a:lvl2pPr lvl="1" rtl="0">
              <a:spcBef>
                <a:spcPts val="0"/>
              </a:spcBef>
              <a:spcAft>
                <a:spcPts val="0"/>
              </a:spcAft>
              <a:buClr>
                <a:schemeClr val="accent1"/>
              </a:buClr>
              <a:buSzPts val="1800"/>
              <a:buNone/>
              <a:defRPr sz="2400">
                <a:solidFill>
                  <a:schemeClr val="accent1"/>
                </a:solidFill>
              </a:defRPr>
            </a:lvl2pPr>
            <a:lvl3pPr lvl="2" rtl="0">
              <a:spcBef>
                <a:spcPts val="0"/>
              </a:spcBef>
              <a:spcAft>
                <a:spcPts val="0"/>
              </a:spcAft>
              <a:buClr>
                <a:schemeClr val="accent1"/>
              </a:buClr>
              <a:buSzPts val="1800"/>
              <a:buNone/>
              <a:defRPr sz="2400">
                <a:solidFill>
                  <a:schemeClr val="accent1"/>
                </a:solidFill>
              </a:defRPr>
            </a:lvl3pPr>
            <a:lvl4pPr lvl="3" rtl="0">
              <a:spcBef>
                <a:spcPts val="0"/>
              </a:spcBef>
              <a:spcAft>
                <a:spcPts val="0"/>
              </a:spcAft>
              <a:buClr>
                <a:schemeClr val="accent1"/>
              </a:buClr>
              <a:buSzPts val="1800"/>
              <a:buNone/>
              <a:defRPr sz="2400">
                <a:solidFill>
                  <a:schemeClr val="accent1"/>
                </a:solidFill>
              </a:defRPr>
            </a:lvl4pPr>
            <a:lvl5pPr lvl="4" rtl="0">
              <a:spcBef>
                <a:spcPts val="0"/>
              </a:spcBef>
              <a:spcAft>
                <a:spcPts val="0"/>
              </a:spcAft>
              <a:buClr>
                <a:schemeClr val="accent1"/>
              </a:buClr>
              <a:buSzPts val="1800"/>
              <a:buNone/>
              <a:defRPr sz="2400">
                <a:solidFill>
                  <a:schemeClr val="accent1"/>
                </a:solidFill>
              </a:defRPr>
            </a:lvl5pPr>
            <a:lvl6pPr lvl="5" rtl="0">
              <a:spcBef>
                <a:spcPts val="0"/>
              </a:spcBef>
              <a:spcAft>
                <a:spcPts val="0"/>
              </a:spcAft>
              <a:buClr>
                <a:schemeClr val="accent1"/>
              </a:buClr>
              <a:buSzPts val="1800"/>
              <a:buNone/>
              <a:defRPr sz="2400">
                <a:solidFill>
                  <a:schemeClr val="accent1"/>
                </a:solidFill>
              </a:defRPr>
            </a:lvl6pPr>
            <a:lvl7pPr lvl="6" rtl="0">
              <a:spcBef>
                <a:spcPts val="0"/>
              </a:spcBef>
              <a:spcAft>
                <a:spcPts val="0"/>
              </a:spcAft>
              <a:buClr>
                <a:schemeClr val="accent1"/>
              </a:buClr>
              <a:buSzPts val="1800"/>
              <a:buNone/>
              <a:defRPr sz="2400">
                <a:solidFill>
                  <a:schemeClr val="accent1"/>
                </a:solidFill>
              </a:defRPr>
            </a:lvl7pPr>
            <a:lvl8pPr lvl="7" rtl="0">
              <a:spcBef>
                <a:spcPts val="0"/>
              </a:spcBef>
              <a:spcAft>
                <a:spcPts val="0"/>
              </a:spcAft>
              <a:buClr>
                <a:schemeClr val="accent1"/>
              </a:buClr>
              <a:buSzPts val="1800"/>
              <a:buNone/>
              <a:defRPr sz="2400">
                <a:solidFill>
                  <a:schemeClr val="accent1"/>
                </a:solidFill>
              </a:defRPr>
            </a:lvl8pPr>
            <a:lvl9pPr lvl="8" rtl="0">
              <a:spcBef>
                <a:spcPts val="0"/>
              </a:spcBef>
              <a:spcAft>
                <a:spcPts val="0"/>
              </a:spcAft>
              <a:buClr>
                <a:schemeClr val="accent1"/>
              </a:buClr>
              <a:buSzPts val="1800"/>
              <a:buNone/>
              <a:defRPr sz="2400">
                <a:solidFill>
                  <a:schemeClr val="accent1"/>
                </a:solidFill>
              </a:defRPr>
            </a:lvl9pPr>
          </a:lstStyle>
          <a:p>
            <a:r>
              <a:rPr lang="es-ES"/>
              <a:t>Haga clic para modificar el estilo de título del patrón</a:t>
            </a:r>
            <a:endParaRPr/>
          </a:p>
        </p:txBody>
      </p:sp>
      <p:sp>
        <p:nvSpPr>
          <p:cNvPr id="220" name="Google Shape;220;p33"/>
          <p:cNvSpPr txBox="1">
            <a:spLocks noGrp="1"/>
          </p:cNvSpPr>
          <p:nvPr>
            <p:ph type="subTitle" idx="1"/>
          </p:nvPr>
        </p:nvSpPr>
        <p:spPr>
          <a:xfrm>
            <a:off x="1385265" y="5246333"/>
            <a:ext cx="3184400" cy="7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21" name="Google Shape;221;p33"/>
          <p:cNvSpPr txBox="1">
            <a:spLocks noGrp="1"/>
          </p:cNvSpPr>
          <p:nvPr>
            <p:ph type="title" idx="2" hasCustomPrompt="1"/>
          </p:nvPr>
        </p:nvSpPr>
        <p:spPr>
          <a:xfrm>
            <a:off x="1385265" y="3510133"/>
            <a:ext cx="2645600" cy="770400"/>
          </a:xfrm>
          <a:prstGeom prst="rect">
            <a:avLst/>
          </a:prstGeom>
          <a:noFill/>
        </p:spPr>
        <p:txBody>
          <a:bodyPr spcFirstLastPara="1" wrap="square" lIns="91425" tIns="91425" rIns="94075" bIns="91425" anchor="ctr" anchorCtr="0">
            <a:noAutofit/>
          </a:bodyPr>
          <a:lstStyle>
            <a:lvl1pPr lvl="0" rtl="0">
              <a:spcBef>
                <a:spcPts val="0"/>
              </a:spcBef>
              <a:spcAft>
                <a:spcPts val="0"/>
              </a:spcAft>
              <a:buClr>
                <a:schemeClr val="accent1"/>
              </a:buClr>
              <a:buSzPts val="5500"/>
              <a:buNone/>
              <a:defRPr sz="12800">
                <a:solidFill>
                  <a:schemeClr val="accent1"/>
                </a:solidFill>
              </a:defRPr>
            </a:lvl1pPr>
            <a:lvl2pPr lvl="1"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743061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222"/>
        <p:cNvGrpSpPr/>
        <p:nvPr/>
      </p:nvGrpSpPr>
      <p:grpSpPr>
        <a:xfrm>
          <a:off x="0" y="0"/>
          <a:ext cx="0" cy="0"/>
          <a:chOff x="0" y="0"/>
          <a:chExt cx="0" cy="0"/>
        </a:xfrm>
      </p:grpSpPr>
      <p:grpSp>
        <p:nvGrpSpPr>
          <p:cNvPr id="223" name="Google Shape;223;p34"/>
          <p:cNvGrpSpPr/>
          <p:nvPr/>
        </p:nvGrpSpPr>
        <p:grpSpPr>
          <a:xfrm>
            <a:off x="-62257" y="2646934"/>
            <a:ext cx="12278284" cy="4211133"/>
            <a:chOff x="-46693" y="1985200"/>
            <a:chExt cx="9208713" cy="3158350"/>
          </a:xfrm>
        </p:grpSpPr>
        <p:sp>
          <p:nvSpPr>
            <p:cNvPr id="224" name="Google Shape;224;p34"/>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34"/>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6" name="Google Shape;226;p34"/>
          <p:cNvSpPr txBox="1">
            <a:spLocks noGrp="1"/>
          </p:cNvSpPr>
          <p:nvPr>
            <p:ph type="ctrTitle"/>
          </p:nvPr>
        </p:nvSpPr>
        <p:spPr>
          <a:xfrm>
            <a:off x="3183807" y="4631067"/>
            <a:ext cx="5824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1800"/>
              <a:buNone/>
              <a:defRPr sz="2400">
                <a:solidFill>
                  <a:schemeClr val="accent2"/>
                </a:solidFill>
              </a:defRPr>
            </a:lvl2pPr>
            <a:lvl3pPr lvl="2" algn="ctr" rtl="0">
              <a:spcBef>
                <a:spcPts val="0"/>
              </a:spcBef>
              <a:spcAft>
                <a:spcPts val="0"/>
              </a:spcAft>
              <a:buClr>
                <a:schemeClr val="accent2"/>
              </a:buClr>
              <a:buSzPts val="1800"/>
              <a:buNone/>
              <a:defRPr sz="2400">
                <a:solidFill>
                  <a:schemeClr val="accent2"/>
                </a:solidFill>
              </a:defRPr>
            </a:lvl3pPr>
            <a:lvl4pPr lvl="3" algn="ctr" rtl="0">
              <a:spcBef>
                <a:spcPts val="0"/>
              </a:spcBef>
              <a:spcAft>
                <a:spcPts val="0"/>
              </a:spcAft>
              <a:buClr>
                <a:schemeClr val="accent2"/>
              </a:buClr>
              <a:buSzPts val="1800"/>
              <a:buNone/>
              <a:defRPr sz="2400">
                <a:solidFill>
                  <a:schemeClr val="accent2"/>
                </a:solidFill>
              </a:defRPr>
            </a:lvl4pPr>
            <a:lvl5pPr lvl="4" algn="ctr" rtl="0">
              <a:spcBef>
                <a:spcPts val="0"/>
              </a:spcBef>
              <a:spcAft>
                <a:spcPts val="0"/>
              </a:spcAft>
              <a:buClr>
                <a:schemeClr val="accent2"/>
              </a:buClr>
              <a:buSzPts val="1800"/>
              <a:buNone/>
              <a:defRPr sz="2400">
                <a:solidFill>
                  <a:schemeClr val="accent2"/>
                </a:solidFill>
              </a:defRPr>
            </a:lvl5pPr>
            <a:lvl6pPr lvl="5" algn="ctr" rtl="0">
              <a:spcBef>
                <a:spcPts val="0"/>
              </a:spcBef>
              <a:spcAft>
                <a:spcPts val="0"/>
              </a:spcAft>
              <a:buClr>
                <a:schemeClr val="accent2"/>
              </a:buClr>
              <a:buSzPts val="1800"/>
              <a:buNone/>
              <a:defRPr sz="2400">
                <a:solidFill>
                  <a:schemeClr val="accent2"/>
                </a:solidFill>
              </a:defRPr>
            </a:lvl6pPr>
            <a:lvl7pPr lvl="6" algn="ctr" rtl="0">
              <a:spcBef>
                <a:spcPts val="0"/>
              </a:spcBef>
              <a:spcAft>
                <a:spcPts val="0"/>
              </a:spcAft>
              <a:buClr>
                <a:schemeClr val="accent2"/>
              </a:buClr>
              <a:buSzPts val="1800"/>
              <a:buNone/>
              <a:defRPr sz="2400">
                <a:solidFill>
                  <a:schemeClr val="accent2"/>
                </a:solidFill>
              </a:defRPr>
            </a:lvl7pPr>
            <a:lvl8pPr lvl="7" algn="ctr" rtl="0">
              <a:spcBef>
                <a:spcPts val="0"/>
              </a:spcBef>
              <a:spcAft>
                <a:spcPts val="0"/>
              </a:spcAft>
              <a:buClr>
                <a:schemeClr val="accent2"/>
              </a:buClr>
              <a:buSzPts val="1800"/>
              <a:buNone/>
              <a:defRPr sz="2400">
                <a:solidFill>
                  <a:schemeClr val="accent2"/>
                </a:solidFill>
              </a:defRPr>
            </a:lvl8pPr>
            <a:lvl9pPr lvl="8" algn="ctr" rtl="0">
              <a:spcBef>
                <a:spcPts val="0"/>
              </a:spcBef>
              <a:spcAft>
                <a:spcPts val="0"/>
              </a:spcAft>
              <a:buClr>
                <a:schemeClr val="accent2"/>
              </a:buClr>
              <a:buSzPts val="1800"/>
              <a:buNone/>
              <a:defRPr sz="2400">
                <a:solidFill>
                  <a:schemeClr val="accent2"/>
                </a:solidFill>
              </a:defRPr>
            </a:lvl9pPr>
          </a:lstStyle>
          <a:p>
            <a:r>
              <a:rPr lang="es-ES"/>
              <a:t>Haga clic para modificar el estilo de título del patrón</a:t>
            </a:r>
            <a:endParaRPr/>
          </a:p>
        </p:txBody>
      </p:sp>
      <p:sp>
        <p:nvSpPr>
          <p:cNvPr id="227" name="Google Shape;227;p34"/>
          <p:cNvSpPr txBox="1">
            <a:spLocks noGrp="1"/>
          </p:cNvSpPr>
          <p:nvPr>
            <p:ph type="subTitle" idx="1"/>
          </p:nvPr>
        </p:nvSpPr>
        <p:spPr>
          <a:xfrm>
            <a:off x="4461365" y="5246333"/>
            <a:ext cx="32692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28" name="Google Shape;228;p34"/>
          <p:cNvSpPr txBox="1">
            <a:spLocks noGrp="1"/>
          </p:cNvSpPr>
          <p:nvPr>
            <p:ph type="title" idx="2" hasCustomPrompt="1"/>
          </p:nvPr>
        </p:nvSpPr>
        <p:spPr>
          <a:xfrm>
            <a:off x="4371800" y="3510133"/>
            <a:ext cx="3448400" cy="770400"/>
          </a:xfrm>
          <a:prstGeom prst="rect">
            <a:avLst/>
          </a:prstGeom>
          <a:noFill/>
        </p:spPr>
        <p:txBody>
          <a:bodyPr spcFirstLastPara="1" wrap="square" lIns="91425" tIns="91425" rIns="94075" bIns="91425" anchor="ctr" anchorCtr="0">
            <a:noAutofit/>
          </a:bodyPr>
          <a:lstStyle>
            <a:lvl1pPr lvl="0" algn="ctr" rtl="0">
              <a:spcBef>
                <a:spcPts val="0"/>
              </a:spcBef>
              <a:spcAft>
                <a:spcPts val="0"/>
              </a:spcAft>
              <a:buClr>
                <a:schemeClr val="accent2"/>
              </a:buClr>
              <a:buSzPts val="5500"/>
              <a:buNone/>
              <a:defRPr sz="12800">
                <a:solidFill>
                  <a:schemeClr val="accent2"/>
                </a:solidFill>
              </a:defRPr>
            </a:lvl1pPr>
            <a:lvl2pPr lvl="1"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3283716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229"/>
        <p:cNvGrpSpPr/>
        <p:nvPr/>
      </p:nvGrpSpPr>
      <p:grpSpPr>
        <a:xfrm>
          <a:off x="0" y="0"/>
          <a:ext cx="0" cy="0"/>
          <a:chOff x="0" y="0"/>
          <a:chExt cx="0" cy="0"/>
        </a:xfrm>
      </p:grpSpPr>
      <p:sp>
        <p:nvSpPr>
          <p:cNvPr id="230" name="Google Shape;230;p35"/>
          <p:cNvSpPr txBox="1">
            <a:spLocks noGrp="1"/>
          </p:cNvSpPr>
          <p:nvPr>
            <p:ph type="ctrTitle"/>
          </p:nvPr>
        </p:nvSpPr>
        <p:spPr>
          <a:xfrm>
            <a:off x="3183800" y="3498700"/>
            <a:ext cx="5824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1" name="Google Shape;231;p35"/>
          <p:cNvSpPr txBox="1">
            <a:spLocks noGrp="1"/>
          </p:cNvSpPr>
          <p:nvPr>
            <p:ph type="subTitle" idx="1"/>
          </p:nvPr>
        </p:nvSpPr>
        <p:spPr>
          <a:xfrm>
            <a:off x="4379867" y="4269100"/>
            <a:ext cx="34320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32" name="Google Shape;232;p35"/>
          <p:cNvSpPr txBox="1">
            <a:spLocks noGrp="1"/>
          </p:cNvSpPr>
          <p:nvPr>
            <p:ph type="title" idx="2" hasCustomPrompt="1"/>
          </p:nvPr>
        </p:nvSpPr>
        <p:spPr>
          <a:xfrm>
            <a:off x="4510467" y="1818500"/>
            <a:ext cx="31708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0848990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233"/>
        <p:cNvGrpSpPr/>
        <p:nvPr/>
      </p:nvGrpSpPr>
      <p:grpSpPr>
        <a:xfrm>
          <a:off x="0" y="0"/>
          <a:ext cx="0" cy="0"/>
          <a:chOff x="0" y="0"/>
          <a:chExt cx="0" cy="0"/>
        </a:xfrm>
      </p:grpSpPr>
      <p:sp>
        <p:nvSpPr>
          <p:cNvPr id="234" name="Google Shape;234;p36"/>
          <p:cNvSpPr txBox="1">
            <a:spLocks noGrp="1"/>
          </p:cNvSpPr>
          <p:nvPr>
            <p:ph type="ctrTitle"/>
          </p:nvPr>
        </p:nvSpPr>
        <p:spPr>
          <a:xfrm>
            <a:off x="5836317" y="3800233"/>
            <a:ext cx="535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5" name="Google Shape;235;p36"/>
          <p:cNvSpPr txBox="1">
            <a:spLocks noGrp="1"/>
          </p:cNvSpPr>
          <p:nvPr>
            <p:ph type="subTitle" idx="1"/>
          </p:nvPr>
        </p:nvSpPr>
        <p:spPr>
          <a:xfrm>
            <a:off x="6980117" y="4570633"/>
            <a:ext cx="3069600" cy="94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36" name="Google Shape;236;p36"/>
          <p:cNvSpPr txBox="1">
            <a:spLocks noGrp="1"/>
          </p:cNvSpPr>
          <p:nvPr>
            <p:ph type="title" idx="2" hasCustomPrompt="1"/>
          </p:nvPr>
        </p:nvSpPr>
        <p:spPr>
          <a:xfrm>
            <a:off x="7140317" y="2033900"/>
            <a:ext cx="27492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500"/>
              <a:buNone/>
              <a:defRPr sz="12800">
                <a:solidFill>
                  <a:schemeClr val="accent1"/>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573296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5">
  <p:cSld name="Section title and description 5">
    <p:spTree>
      <p:nvGrpSpPr>
        <p:cNvPr id="1" name="Shape 237"/>
        <p:cNvGrpSpPr/>
        <p:nvPr/>
      </p:nvGrpSpPr>
      <p:grpSpPr>
        <a:xfrm>
          <a:off x="0" y="0"/>
          <a:ext cx="0" cy="0"/>
          <a:chOff x="0" y="0"/>
          <a:chExt cx="0" cy="0"/>
        </a:xfrm>
      </p:grpSpPr>
      <p:sp>
        <p:nvSpPr>
          <p:cNvPr id="238" name="Google Shape;238;p37"/>
          <p:cNvSpPr txBox="1">
            <a:spLocks noGrp="1"/>
          </p:cNvSpPr>
          <p:nvPr>
            <p:ph type="ctrTitle"/>
          </p:nvPr>
        </p:nvSpPr>
        <p:spPr>
          <a:xfrm>
            <a:off x="1945367" y="3392217"/>
            <a:ext cx="30696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9" name="Google Shape;239;p37"/>
          <p:cNvSpPr txBox="1">
            <a:spLocks noGrp="1"/>
          </p:cNvSpPr>
          <p:nvPr>
            <p:ph type="subTitle" idx="1"/>
          </p:nvPr>
        </p:nvSpPr>
        <p:spPr>
          <a:xfrm>
            <a:off x="1945367" y="4162617"/>
            <a:ext cx="3069600" cy="94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40" name="Google Shape;240;p37"/>
          <p:cNvSpPr txBox="1">
            <a:spLocks noGrp="1"/>
          </p:cNvSpPr>
          <p:nvPr>
            <p:ph type="title" idx="2" hasCustomPrompt="1"/>
          </p:nvPr>
        </p:nvSpPr>
        <p:spPr>
          <a:xfrm>
            <a:off x="1945367" y="1682000"/>
            <a:ext cx="2749200" cy="770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8488325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41"/>
        <p:cNvGrpSpPr/>
        <p:nvPr/>
      </p:nvGrpSpPr>
      <p:grpSpPr>
        <a:xfrm>
          <a:off x="0" y="0"/>
          <a:ext cx="0" cy="0"/>
          <a:chOff x="0" y="0"/>
          <a:chExt cx="0" cy="0"/>
        </a:xfrm>
      </p:grpSpPr>
      <p:sp>
        <p:nvSpPr>
          <p:cNvPr id="242" name="Google Shape;242;p38"/>
          <p:cNvSpPr txBox="1">
            <a:spLocks noGrp="1"/>
          </p:cNvSpPr>
          <p:nvPr>
            <p:ph type="ctrTitle"/>
          </p:nvPr>
        </p:nvSpPr>
        <p:spPr>
          <a:xfrm flipH="1">
            <a:off x="1540467" y="2923168"/>
            <a:ext cx="3386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43" name="Google Shape;243;p38"/>
          <p:cNvSpPr txBox="1">
            <a:spLocks noGrp="1"/>
          </p:cNvSpPr>
          <p:nvPr>
            <p:ph type="subTitle" idx="1"/>
          </p:nvPr>
        </p:nvSpPr>
        <p:spPr>
          <a:xfrm flipH="1">
            <a:off x="1540167" y="4085000"/>
            <a:ext cx="3465200" cy="11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610273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44"/>
        <p:cNvGrpSpPr/>
        <p:nvPr/>
      </p:nvGrpSpPr>
      <p:grpSpPr>
        <a:xfrm>
          <a:off x="0" y="0"/>
          <a:ext cx="0" cy="0"/>
          <a:chOff x="0" y="0"/>
          <a:chExt cx="0" cy="0"/>
        </a:xfrm>
      </p:grpSpPr>
      <p:sp>
        <p:nvSpPr>
          <p:cNvPr id="245" name="Google Shape;245;p39"/>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246" name="Google Shape;246;p39"/>
          <p:cNvSpPr txBox="1">
            <a:spLocks noGrp="1"/>
          </p:cNvSpPr>
          <p:nvPr>
            <p:ph type="subTitle" idx="1"/>
          </p:nvPr>
        </p:nvSpPr>
        <p:spPr>
          <a:xfrm flipH="1">
            <a:off x="3692567" y="2640533"/>
            <a:ext cx="4806800" cy="21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47" name="Google Shape;247;p39"/>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96981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48"/>
        <p:cNvGrpSpPr/>
        <p:nvPr/>
      </p:nvGrpSpPr>
      <p:grpSpPr>
        <a:xfrm>
          <a:off x="0" y="0"/>
          <a:ext cx="0" cy="0"/>
          <a:chOff x="0" y="0"/>
          <a:chExt cx="0" cy="0"/>
        </a:xfrm>
      </p:grpSpPr>
      <p:sp>
        <p:nvSpPr>
          <p:cNvPr id="249" name="Google Shape;249;p40"/>
          <p:cNvSpPr txBox="1">
            <a:spLocks noGrp="1"/>
          </p:cNvSpPr>
          <p:nvPr>
            <p:ph type="ctrTitle"/>
          </p:nvPr>
        </p:nvSpPr>
        <p:spPr>
          <a:xfrm flipH="1">
            <a:off x="7643717" y="1524000"/>
            <a:ext cx="2800000" cy="1289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667">
                <a:solidFill>
                  <a:schemeClr val="lt1"/>
                </a:solidFill>
              </a:defRPr>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r>
              <a:rPr lang="es-ES"/>
              <a:t>Haga clic para modificar el estilo de título del patrón</a:t>
            </a:r>
            <a:endParaRPr/>
          </a:p>
        </p:txBody>
      </p:sp>
      <p:sp>
        <p:nvSpPr>
          <p:cNvPr id="250" name="Google Shape;250;p40"/>
          <p:cNvSpPr txBox="1">
            <a:spLocks noGrp="1"/>
          </p:cNvSpPr>
          <p:nvPr>
            <p:ph type="subTitle" idx="1"/>
          </p:nvPr>
        </p:nvSpPr>
        <p:spPr>
          <a:xfrm flipH="1">
            <a:off x="7011684" y="2657900"/>
            <a:ext cx="3432000" cy="1476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lt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251" name="Google Shape;251;p40"/>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155670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52"/>
        <p:cNvGrpSpPr/>
        <p:nvPr/>
      </p:nvGrpSpPr>
      <p:grpSpPr>
        <a:xfrm>
          <a:off x="0" y="0"/>
          <a:ext cx="0" cy="0"/>
          <a:chOff x="0" y="0"/>
          <a:chExt cx="0" cy="0"/>
        </a:xfrm>
      </p:grpSpPr>
      <p:sp>
        <p:nvSpPr>
          <p:cNvPr id="253" name="Google Shape;253;p4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4" name="Google Shape;254;p41"/>
          <p:cNvSpPr txBox="1">
            <a:spLocks noGrp="1"/>
          </p:cNvSpPr>
          <p:nvPr>
            <p:ph type="ctrTitle"/>
          </p:nvPr>
        </p:nvSpPr>
        <p:spPr>
          <a:xfrm>
            <a:off x="1346004" y="3311967"/>
            <a:ext cx="23620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667">
                <a:solidFill>
                  <a:schemeClr val="lt1"/>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55" name="Google Shape;255;p41"/>
          <p:cNvSpPr txBox="1">
            <a:spLocks noGrp="1"/>
          </p:cNvSpPr>
          <p:nvPr>
            <p:ph type="subTitle" idx="1"/>
          </p:nvPr>
        </p:nvSpPr>
        <p:spPr>
          <a:xfrm>
            <a:off x="1346033" y="3908367"/>
            <a:ext cx="3512000" cy="147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lt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1632334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flipH="1">
            <a:off x="7421067" y="2181583"/>
            <a:ext cx="3386400" cy="2121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58" name="Google Shape;258;p42"/>
          <p:cNvSpPr txBox="1">
            <a:spLocks noGrp="1"/>
          </p:cNvSpPr>
          <p:nvPr>
            <p:ph type="subTitle" idx="1"/>
          </p:nvPr>
        </p:nvSpPr>
        <p:spPr>
          <a:xfrm flipH="1">
            <a:off x="7420867" y="4627805"/>
            <a:ext cx="3386400" cy="99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3432514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59"/>
        <p:cNvGrpSpPr/>
        <p:nvPr/>
      </p:nvGrpSpPr>
      <p:grpSpPr>
        <a:xfrm>
          <a:off x="0" y="0"/>
          <a:ext cx="0" cy="0"/>
          <a:chOff x="0" y="0"/>
          <a:chExt cx="0" cy="0"/>
        </a:xfrm>
      </p:grpSpPr>
      <p:sp>
        <p:nvSpPr>
          <p:cNvPr id="260" name="Google Shape;260;p43"/>
          <p:cNvSpPr txBox="1">
            <a:spLocks noGrp="1"/>
          </p:cNvSpPr>
          <p:nvPr>
            <p:ph type="ctrTitle"/>
          </p:nvPr>
        </p:nvSpPr>
        <p:spPr>
          <a:xfrm flipH="1">
            <a:off x="3444600" y="535700"/>
            <a:ext cx="5302800" cy="5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667">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61" name="Google Shape;261;p43"/>
          <p:cNvSpPr txBox="1">
            <a:spLocks noGrp="1"/>
          </p:cNvSpPr>
          <p:nvPr>
            <p:ph type="subTitle" idx="1"/>
          </p:nvPr>
        </p:nvSpPr>
        <p:spPr>
          <a:xfrm flipH="1">
            <a:off x="6533967" y="3346333"/>
            <a:ext cx="3996800" cy="20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30583823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62"/>
        <p:cNvGrpSpPr/>
        <p:nvPr/>
      </p:nvGrpSpPr>
      <p:grpSpPr>
        <a:xfrm>
          <a:off x="0" y="0"/>
          <a:ext cx="0" cy="0"/>
          <a:chOff x="0" y="0"/>
          <a:chExt cx="0" cy="0"/>
        </a:xfrm>
      </p:grpSpPr>
      <p:sp>
        <p:nvSpPr>
          <p:cNvPr id="263" name="Google Shape;263;p44"/>
          <p:cNvSpPr txBox="1">
            <a:spLocks noGrp="1"/>
          </p:cNvSpPr>
          <p:nvPr>
            <p:ph type="subTitle" idx="1"/>
          </p:nvPr>
        </p:nvSpPr>
        <p:spPr>
          <a:xfrm flipH="1">
            <a:off x="2832433" y="5117633"/>
            <a:ext cx="65264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867">
                <a:solidFill>
                  <a:schemeClr val="accent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64" name="Google Shape;264;p44"/>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3052499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65"/>
        <p:cNvGrpSpPr/>
        <p:nvPr/>
      </p:nvGrpSpPr>
      <p:grpSpPr>
        <a:xfrm>
          <a:off x="0" y="0"/>
          <a:ext cx="0" cy="0"/>
          <a:chOff x="0" y="0"/>
          <a:chExt cx="0" cy="0"/>
        </a:xfrm>
      </p:grpSpPr>
      <p:sp>
        <p:nvSpPr>
          <p:cNvPr id="266" name="Google Shape;266;p45"/>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
        <p:nvSpPr>
          <p:cNvPr id="267" name="Google Shape;267;p4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539891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68"/>
        <p:cNvGrpSpPr/>
        <p:nvPr/>
      </p:nvGrpSpPr>
      <p:grpSpPr>
        <a:xfrm>
          <a:off x="0" y="0"/>
          <a:ext cx="0" cy="0"/>
          <a:chOff x="0" y="0"/>
          <a:chExt cx="0" cy="0"/>
        </a:xfrm>
      </p:grpSpPr>
      <p:sp>
        <p:nvSpPr>
          <p:cNvPr id="269" name="Google Shape;269;p46"/>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18457980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270"/>
        <p:cNvGrpSpPr/>
        <p:nvPr/>
      </p:nvGrpSpPr>
      <p:grpSpPr>
        <a:xfrm>
          <a:off x="0" y="0"/>
          <a:ext cx="0" cy="0"/>
          <a:chOff x="0" y="0"/>
          <a:chExt cx="0" cy="0"/>
        </a:xfrm>
      </p:grpSpPr>
      <p:sp>
        <p:nvSpPr>
          <p:cNvPr id="271" name="Google Shape;271;p47"/>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grpSp>
        <p:nvGrpSpPr>
          <p:cNvPr id="272" name="Google Shape;272;p47"/>
          <p:cNvGrpSpPr/>
          <p:nvPr/>
        </p:nvGrpSpPr>
        <p:grpSpPr>
          <a:xfrm rot="-1800063">
            <a:off x="6910845" y="5247940"/>
            <a:ext cx="10627763" cy="1658360"/>
            <a:chOff x="-46707" y="1985200"/>
            <a:chExt cx="9208727" cy="1436933"/>
          </a:xfrm>
        </p:grpSpPr>
        <p:sp>
          <p:nvSpPr>
            <p:cNvPr id="273" name="Google Shape;273;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5" name="Google Shape;275;p47"/>
          <p:cNvGrpSpPr/>
          <p:nvPr/>
        </p:nvGrpSpPr>
        <p:grpSpPr>
          <a:xfrm rot="1800063" flipH="1">
            <a:off x="-5281188" y="5247940"/>
            <a:ext cx="10627763" cy="1658360"/>
            <a:chOff x="-46707" y="1985200"/>
            <a:chExt cx="9208727" cy="1436933"/>
          </a:xfrm>
        </p:grpSpPr>
        <p:sp>
          <p:nvSpPr>
            <p:cNvPr id="276" name="Google Shape;276;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8" name="Google Shape;278;p47"/>
          <p:cNvGrpSpPr/>
          <p:nvPr/>
        </p:nvGrpSpPr>
        <p:grpSpPr>
          <a:xfrm rot="-8999937" flipH="1">
            <a:off x="6910845" y="-411443"/>
            <a:ext cx="10627763" cy="1658360"/>
            <a:chOff x="-46707" y="1985200"/>
            <a:chExt cx="9208727" cy="1436933"/>
          </a:xfrm>
        </p:grpSpPr>
        <p:sp>
          <p:nvSpPr>
            <p:cNvPr id="279" name="Google Shape;279;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47"/>
          <p:cNvGrpSpPr/>
          <p:nvPr/>
        </p:nvGrpSpPr>
        <p:grpSpPr>
          <a:xfrm rot="8999937">
            <a:off x="-5281188" y="-784093"/>
            <a:ext cx="10627763" cy="1658360"/>
            <a:chOff x="-46707" y="1985200"/>
            <a:chExt cx="9208727" cy="1436933"/>
          </a:xfrm>
        </p:grpSpPr>
        <p:sp>
          <p:nvSpPr>
            <p:cNvPr id="282" name="Google Shape;282;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151123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284"/>
        <p:cNvGrpSpPr/>
        <p:nvPr/>
      </p:nvGrpSpPr>
      <p:grpSpPr>
        <a:xfrm>
          <a:off x="0" y="0"/>
          <a:ext cx="0" cy="0"/>
          <a:chOff x="0" y="0"/>
          <a:chExt cx="0" cy="0"/>
        </a:xfrm>
      </p:grpSpPr>
      <p:sp>
        <p:nvSpPr>
          <p:cNvPr id="285" name="Google Shape;285;p48"/>
          <p:cNvSpPr/>
          <p:nvPr/>
        </p:nvSpPr>
        <p:spPr>
          <a:xfrm>
            <a:off x="-48159" y="6046034"/>
            <a:ext cx="12264193" cy="81195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6" name="Google Shape;286;p48"/>
          <p:cNvGrpSpPr/>
          <p:nvPr/>
        </p:nvGrpSpPr>
        <p:grpSpPr>
          <a:xfrm>
            <a:off x="696491" y="339752"/>
            <a:ext cx="508940" cy="759169"/>
            <a:chOff x="975300" y="1386275"/>
            <a:chExt cx="730675" cy="1089925"/>
          </a:xfrm>
        </p:grpSpPr>
        <p:sp>
          <p:nvSpPr>
            <p:cNvPr id="287" name="Google Shape;287;p48"/>
            <p:cNvSpPr/>
            <p:nvPr/>
          </p:nvSpPr>
          <p:spPr>
            <a:xfrm>
              <a:off x="1283725" y="2295225"/>
              <a:ext cx="113100" cy="105075"/>
            </a:xfrm>
            <a:custGeom>
              <a:avLst/>
              <a:gdLst/>
              <a:ahLst/>
              <a:cxnLst/>
              <a:rect l="l" t="t" r="r" b="b"/>
              <a:pathLst>
                <a:path w="4524" h="4203" extrusionOk="0">
                  <a:moveTo>
                    <a:pt x="465" y="4202"/>
                  </a:moveTo>
                  <a:lnTo>
                    <a:pt x="1" y="0"/>
                  </a:lnTo>
                  <a:lnTo>
                    <a:pt x="164" y="0"/>
                  </a:lnTo>
                  <a:lnTo>
                    <a:pt x="631" y="4202"/>
                  </a:lnTo>
                  <a:close/>
                  <a:moveTo>
                    <a:pt x="2343" y="4202"/>
                  </a:moveTo>
                  <a:lnTo>
                    <a:pt x="2343" y="0"/>
                  </a:lnTo>
                  <a:lnTo>
                    <a:pt x="2179" y="0"/>
                  </a:lnTo>
                  <a:lnTo>
                    <a:pt x="2179" y="4202"/>
                  </a:lnTo>
                  <a:close/>
                  <a:moveTo>
                    <a:pt x="4057" y="4202"/>
                  </a:moveTo>
                  <a:lnTo>
                    <a:pt x="4523" y="0"/>
                  </a:lnTo>
                  <a:lnTo>
                    <a:pt x="4360" y="0"/>
                  </a:lnTo>
                  <a:lnTo>
                    <a:pt x="3893" y="4202"/>
                  </a:lnTo>
                  <a:close/>
                </a:path>
              </a:pathLst>
            </a:custGeom>
            <a:solidFill>
              <a:srgbClr val="F2E9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48"/>
            <p:cNvSpPr/>
            <p:nvPr/>
          </p:nvSpPr>
          <p:spPr>
            <a:xfrm>
              <a:off x="975300" y="1386275"/>
              <a:ext cx="730675" cy="865250"/>
            </a:xfrm>
            <a:custGeom>
              <a:avLst/>
              <a:gdLst/>
              <a:ahLst/>
              <a:cxnLst/>
              <a:rect l="l" t="t" r="r" b="b"/>
              <a:pathLst>
                <a:path w="29227" h="34610" extrusionOk="0">
                  <a:moveTo>
                    <a:pt x="27128" y="6803"/>
                  </a:moveTo>
                  <a:cubicBezTo>
                    <a:pt x="29036" y="10286"/>
                    <a:pt x="29226" y="14859"/>
                    <a:pt x="27776" y="19222"/>
                  </a:cubicBezTo>
                  <a:cubicBezTo>
                    <a:pt x="24797" y="28172"/>
                    <a:pt x="17199" y="34609"/>
                    <a:pt x="14598" y="34609"/>
                  </a:cubicBezTo>
                  <a:cubicBezTo>
                    <a:pt x="11997" y="34609"/>
                    <a:pt x="4399" y="28172"/>
                    <a:pt x="1422" y="19222"/>
                  </a:cubicBezTo>
                  <a:cubicBezTo>
                    <a:pt x="0" y="14950"/>
                    <a:pt x="151" y="10465"/>
                    <a:pt x="1946" y="7008"/>
                  </a:cubicBezTo>
                  <a:cubicBezTo>
                    <a:pt x="3523" y="3976"/>
                    <a:pt x="7857" y="303"/>
                    <a:pt x="11557" y="699"/>
                  </a:cubicBezTo>
                  <a:cubicBezTo>
                    <a:pt x="12435" y="792"/>
                    <a:pt x="13629" y="823"/>
                    <a:pt x="14565" y="1141"/>
                  </a:cubicBezTo>
                  <a:cubicBezTo>
                    <a:pt x="15332" y="801"/>
                    <a:pt x="16427" y="788"/>
                    <a:pt x="17170" y="653"/>
                  </a:cubicBezTo>
                  <a:cubicBezTo>
                    <a:pt x="20735" y="0"/>
                    <a:pt x="25544" y="3919"/>
                    <a:pt x="27128" y="6803"/>
                  </a:cubicBezTo>
                  <a:close/>
                </a:path>
              </a:pathLst>
            </a:custGeom>
            <a:solidFill>
              <a:srgbClr val="E7AB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48"/>
            <p:cNvSpPr/>
            <p:nvPr/>
          </p:nvSpPr>
          <p:spPr>
            <a:xfrm>
              <a:off x="1290800" y="2400275"/>
              <a:ext cx="98950" cy="75925"/>
            </a:xfrm>
            <a:custGeom>
              <a:avLst/>
              <a:gdLst/>
              <a:ahLst/>
              <a:cxnLst/>
              <a:rect l="l" t="t" r="r" b="b"/>
              <a:pathLst>
                <a:path w="3958" h="3037" extrusionOk="0">
                  <a:moveTo>
                    <a:pt x="3937" y="0"/>
                  </a:moveTo>
                  <a:cubicBezTo>
                    <a:pt x="3950" y="139"/>
                    <a:pt x="3957" y="283"/>
                    <a:pt x="3957" y="431"/>
                  </a:cubicBezTo>
                  <a:cubicBezTo>
                    <a:pt x="3957" y="1550"/>
                    <a:pt x="3546" y="2528"/>
                    <a:pt x="2940" y="3036"/>
                  </a:cubicBezTo>
                  <a:lnTo>
                    <a:pt x="1018" y="3036"/>
                  </a:lnTo>
                  <a:cubicBezTo>
                    <a:pt x="410" y="2528"/>
                    <a:pt x="1" y="1550"/>
                    <a:pt x="1" y="431"/>
                  </a:cubicBezTo>
                  <a:cubicBezTo>
                    <a:pt x="1" y="283"/>
                    <a:pt x="7" y="139"/>
                    <a:pt x="21" y="0"/>
                  </a:cubicBezTo>
                  <a:close/>
                </a:path>
              </a:pathLst>
            </a:custGeom>
            <a:solidFill>
              <a:srgbClr val="F2E9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48"/>
            <p:cNvSpPr/>
            <p:nvPr/>
          </p:nvSpPr>
          <p:spPr>
            <a:xfrm>
              <a:off x="1279850" y="2411825"/>
              <a:ext cx="120775" cy="6150"/>
            </a:xfrm>
            <a:custGeom>
              <a:avLst/>
              <a:gdLst/>
              <a:ahLst/>
              <a:cxnLst/>
              <a:rect l="l" t="t" r="r" b="b"/>
              <a:pathLst>
                <a:path w="4831" h="246" extrusionOk="0">
                  <a:moveTo>
                    <a:pt x="1" y="0"/>
                  </a:moveTo>
                  <a:lnTo>
                    <a:pt x="1" y="246"/>
                  </a:lnTo>
                  <a:lnTo>
                    <a:pt x="4831" y="246"/>
                  </a:lnTo>
                  <a:lnTo>
                    <a:pt x="48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48"/>
            <p:cNvSpPr/>
            <p:nvPr/>
          </p:nvSpPr>
          <p:spPr>
            <a:xfrm>
              <a:off x="1281575" y="2417900"/>
              <a:ext cx="37000" cy="37000"/>
            </a:xfrm>
            <a:custGeom>
              <a:avLst/>
              <a:gdLst/>
              <a:ahLst/>
              <a:cxnLst/>
              <a:rect l="l" t="t" r="r" b="b"/>
              <a:pathLst>
                <a:path w="1480" h="1480" extrusionOk="0">
                  <a:moveTo>
                    <a:pt x="633" y="1480"/>
                  </a:moveTo>
                  <a:cubicBezTo>
                    <a:pt x="1197" y="1480"/>
                    <a:pt x="1480" y="799"/>
                    <a:pt x="1082" y="401"/>
                  </a:cubicBezTo>
                  <a:cubicBezTo>
                    <a:pt x="682" y="0"/>
                    <a:pt x="1" y="284"/>
                    <a:pt x="1" y="847"/>
                  </a:cubicBezTo>
                  <a:cubicBezTo>
                    <a:pt x="3" y="1197"/>
                    <a:pt x="284"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48"/>
            <p:cNvSpPr/>
            <p:nvPr/>
          </p:nvSpPr>
          <p:spPr>
            <a:xfrm>
              <a:off x="1324425" y="2417900"/>
              <a:ext cx="37000" cy="37000"/>
            </a:xfrm>
            <a:custGeom>
              <a:avLst/>
              <a:gdLst/>
              <a:ahLst/>
              <a:cxnLst/>
              <a:rect l="l" t="t" r="r" b="b"/>
              <a:pathLst>
                <a:path w="1480" h="1480" extrusionOk="0">
                  <a:moveTo>
                    <a:pt x="633" y="1480"/>
                  </a:moveTo>
                  <a:cubicBezTo>
                    <a:pt x="1197" y="1480"/>
                    <a:pt x="1480" y="799"/>
                    <a:pt x="1080" y="401"/>
                  </a:cubicBezTo>
                  <a:cubicBezTo>
                    <a:pt x="682" y="0"/>
                    <a:pt x="0" y="284"/>
                    <a:pt x="0" y="847"/>
                  </a:cubicBezTo>
                  <a:cubicBezTo>
                    <a:pt x="0" y="1197"/>
                    <a:pt x="283"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48"/>
            <p:cNvSpPr/>
            <p:nvPr/>
          </p:nvSpPr>
          <p:spPr>
            <a:xfrm>
              <a:off x="1367275" y="2417900"/>
              <a:ext cx="36950" cy="37000"/>
            </a:xfrm>
            <a:custGeom>
              <a:avLst/>
              <a:gdLst/>
              <a:ahLst/>
              <a:cxnLst/>
              <a:rect l="l" t="t" r="r" b="b"/>
              <a:pathLst>
                <a:path w="1478" h="1480" extrusionOk="0">
                  <a:moveTo>
                    <a:pt x="633" y="1480"/>
                  </a:moveTo>
                  <a:cubicBezTo>
                    <a:pt x="1197" y="1480"/>
                    <a:pt x="1477" y="799"/>
                    <a:pt x="1079" y="401"/>
                  </a:cubicBezTo>
                  <a:cubicBezTo>
                    <a:pt x="681" y="0"/>
                    <a:pt x="0" y="284"/>
                    <a:pt x="0" y="847"/>
                  </a:cubicBezTo>
                  <a:cubicBezTo>
                    <a:pt x="0" y="1197"/>
                    <a:pt x="283"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48"/>
            <p:cNvSpPr/>
            <p:nvPr/>
          </p:nvSpPr>
          <p:spPr>
            <a:xfrm>
              <a:off x="1295350" y="2400200"/>
              <a:ext cx="4100" cy="38900"/>
            </a:xfrm>
            <a:custGeom>
              <a:avLst/>
              <a:gdLst/>
              <a:ahLst/>
              <a:cxnLst/>
              <a:rect l="l" t="t" r="r" b="b"/>
              <a:pathLst>
                <a:path w="164" h="1556" extrusionOk="0">
                  <a:moveTo>
                    <a:pt x="0" y="1"/>
                  </a:moveTo>
                  <a:lnTo>
                    <a:pt x="0" y="1555"/>
                  </a:lnTo>
                  <a:lnTo>
                    <a:pt x="164" y="1555"/>
                  </a:lnTo>
                  <a:lnTo>
                    <a:pt x="1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48"/>
            <p:cNvSpPr/>
            <p:nvPr/>
          </p:nvSpPr>
          <p:spPr>
            <a:xfrm>
              <a:off x="1338200" y="2400200"/>
              <a:ext cx="4100" cy="38900"/>
            </a:xfrm>
            <a:custGeom>
              <a:avLst/>
              <a:gdLst/>
              <a:ahLst/>
              <a:cxnLst/>
              <a:rect l="l" t="t" r="r" b="b"/>
              <a:pathLst>
                <a:path w="164" h="1556" extrusionOk="0">
                  <a:moveTo>
                    <a:pt x="0" y="1"/>
                  </a:moveTo>
                  <a:lnTo>
                    <a:pt x="0" y="1555"/>
                  </a:lnTo>
                  <a:lnTo>
                    <a:pt x="164" y="1555"/>
                  </a:lnTo>
                  <a:lnTo>
                    <a:pt x="1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48"/>
            <p:cNvSpPr/>
            <p:nvPr/>
          </p:nvSpPr>
          <p:spPr>
            <a:xfrm>
              <a:off x="1381025" y="2400200"/>
              <a:ext cx="4125" cy="38900"/>
            </a:xfrm>
            <a:custGeom>
              <a:avLst/>
              <a:gdLst/>
              <a:ahLst/>
              <a:cxnLst/>
              <a:rect l="l" t="t" r="r" b="b"/>
              <a:pathLst>
                <a:path w="165" h="1556" extrusionOk="0">
                  <a:moveTo>
                    <a:pt x="1" y="1"/>
                  </a:moveTo>
                  <a:lnTo>
                    <a:pt x="1" y="1555"/>
                  </a:lnTo>
                  <a:lnTo>
                    <a:pt x="165" y="1555"/>
                  </a:lnTo>
                  <a:lnTo>
                    <a:pt x="165" y="1"/>
                  </a:lnTo>
                  <a:close/>
                </a:path>
              </a:pathLst>
            </a:custGeom>
            <a:solidFill>
              <a:srgbClr val="EB4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48"/>
            <p:cNvSpPr/>
            <p:nvPr/>
          </p:nvSpPr>
          <p:spPr>
            <a:xfrm>
              <a:off x="1023050" y="1393300"/>
              <a:ext cx="634925" cy="858225"/>
            </a:xfrm>
            <a:custGeom>
              <a:avLst/>
              <a:gdLst/>
              <a:ahLst/>
              <a:cxnLst/>
              <a:rect l="l" t="t" r="r" b="b"/>
              <a:pathLst>
                <a:path w="25397" h="34329" extrusionOk="0">
                  <a:moveTo>
                    <a:pt x="20777" y="3249"/>
                  </a:moveTo>
                  <a:cubicBezTo>
                    <a:pt x="24433" y="6732"/>
                    <a:pt x="25397" y="12955"/>
                    <a:pt x="23730" y="18941"/>
                  </a:cubicBezTo>
                  <a:cubicBezTo>
                    <a:pt x="21235" y="27891"/>
                    <a:pt x="14868" y="34328"/>
                    <a:pt x="12688" y="34328"/>
                  </a:cubicBezTo>
                  <a:cubicBezTo>
                    <a:pt x="10507" y="34328"/>
                    <a:pt x="4141" y="27891"/>
                    <a:pt x="1646" y="18941"/>
                  </a:cubicBezTo>
                  <a:cubicBezTo>
                    <a:pt x="1" y="13034"/>
                    <a:pt x="905" y="6851"/>
                    <a:pt x="4448" y="3362"/>
                  </a:cubicBezTo>
                  <a:cubicBezTo>
                    <a:pt x="6133" y="1699"/>
                    <a:pt x="8360" y="44"/>
                    <a:pt x="10866" y="476"/>
                  </a:cubicBezTo>
                  <a:cubicBezTo>
                    <a:pt x="11410" y="569"/>
                    <a:pt x="12157" y="580"/>
                    <a:pt x="12703" y="779"/>
                  </a:cubicBezTo>
                  <a:cubicBezTo>
                    <a:pt x="13196" y="498"/>
                    <a:pt x="13851" y="487"/>
                    <a:pt x="14417" y="392"/>
                  </a:cubicBezTo>
                  <a:cubicBezTo>
                    <a:pt x="16741" y="0"/>
                    <a:pt x="19344" y="1884"/>
                    <a:pt x="20777" y="32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48"/>
            <p:cNvSpPr/>
            <p:nvPr/>
          </p:nvSpPr>
          <p:spPr>
            <a:xfrm>
              <a:off x="1117700" y="1387550"/>
              <a:ext cx="444800" cy="863975"/>
            </a:xfrm>
            <a:custGeom>
              <a:avLst/>
              <a:gdLst/>
              <a:ahLst/>
              <a:cxnLst/>
              <a:rect l="l" t="t" r="r" b="b"/>
              <a:pathLst>
                <a:path w="17792" h="34559" extrusionOk="0">
                  <a:moveTo>
                    <a:pt x="15198" y="4251"/>
                  </a:moveTo>
                  <a:cubicBezTo>
                    <a:pt x="17314" y="7818"/>
                    <a:pt x="17792" y="13649"/>
                    <a:pt x="16704" y="19171"/>
                  </a:cubicBezTo>
                  <a:cubicBezTo>
                    <a:pt x="14941" y="28121"/>
                    <a:pt x="10441" y="34558"/>
                    <a:pt x="8902" y="34558"/>
                  </a:cubicBezTo>
                  <a:cubicBezTo>
                    <a:pt x="7361" y="34558"/>
                    <a:pt x="2862" y="28121"/>
                    <a:pt x="1100" y="19171"/>
                  </a:cubicBezTo>
                  <a:cubicBezTo>
                    <a:pt x="1" y="13585"/>
                    <a:pt x="501" y="7698"/>
                    <a:pt x="2681" y="4142"/>
                  </a:cubicBezTo>
                  <a:cubicBezTo>
                    <a:pt x="3917" y="2123"/>
                    <a:pt x="6244" y="243"/>
                    <a:pt x="8353" y="717"/>
                  </a:cubicBezTo>
                  <a:cubicBezTo>
                    <a:pt x="8537" y="763"/>
                    <a:pt x="8714" y="832"/>
                    <a:pt x="8880" y="920"/>
                  </a:cubicBezTo>
                  <a:cubicBezTo>
                    <a:pt x="9028" y="818"/>
                    <a:pt x="9189" y="739"/>
                    <a:pt x="9360" y="686"/>
                  </a:cubicBezTo>
                  <a:cubicBezTo>
                    <a:pt x="11520" y="0"/>
                    <a:pt x="14063" y="2338"/>
                    <a:pt x="15198" y="4251"/>
                  </a:cubicBezTo>
                  <a:close/>
                </a:path>
              </a:pathLst>
            </a:custGeom>
            <a:solidFill>
              <a:srgbClr val="E7AB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48"/>
            <p:cNvSpPr/>
            <p:nvPr/>
          </p:nvSpPr>
          <p:spPr>
            <a:xfrm>
              <a:off x="1239950" y="1396500"/>
              <a:ext cx="200650" cy="855025"/>
            </a:xfrm>
            <a:custGeom>
              <a:avLst/>
              <a:gdLst/>
              <a:ahLst/>
              <a:cxnLst/>
              <a:rect l="l" t="t" r="r" b="b"/>
              <a:pathLst>
                <a:path w="8026" h="34201" extrusionOk="0">
                  <a:moveTo>
                    <a:pt x="5509" y="1093"/>
                  </a:moveTo>
                  <a:cubicBezTo>
                    <a:pt x="7406" y="3556"/>
                    <a:pt x="8026" y="11354"/>
                    <a:pt x="7389" y="18813"/>
                  </a:cubicBezTo>
                  <a:cubicBezTo>
                    <a:pt x="6626" y="27763"/>
                    <a:pt x="4680" y="34200"/>
                    <a:pt x="4012" y="34200"/>
                  </a:cubicBezTo>
                  <a:cubicBezTo>
                    <a:pt x="3346" y="34200"/>
                    <a:pt x="1400" y="27763"/>
                    <a:pt x="637" y="18813"/>
                  </a:cubicBezTo>
                  <a:cubicBezTo>
                    <a:pt x="0" y="11347"/>
                    <a:pt x="608" y="3410"/>
                    <a:pt x="2519" y="1086"/>
                  </a:cubicBezTo>
                  <a:cubicBezTo>
                    <a:pt x="3413" y="0"/>
                    <a:pt x="4695" y="36"/>
                    <a:pt x="5509" y="10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48"/>
            <p:cNvSpPr/>
            <p:nvPr/>
          </p:nvSpPr>
          <p:spPr>
            <a:xfrm>
              <a:off x="1149500" y="2110625"/>
              <a:ext cx="381550" cy="157475"/>
            </a:xfrm>
            <a:custGeom>
              <a:avLst/>
              <a:gdLst/>
              <a:ahLst/>
              <a:cxnLst/>
              <a:rect l="l" t="t" r="r" b="b"/>
              <a:pathLst>
                <a:path w="15262" h="6299" extrusionOk="0">
                  <a:moveTo>
                    <a:pt x="15262" y="0"/>
                  </a:moveTo>
                  <a:lnTo>
                    <a:pt x="10332" y="6299"/>
                  </a:lnTo>
                  <a:lnTo>
                    <a:pt x="4928" y="629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48"/>
            <p:cNvSpPr/>
            <p:nvPr/>
          </p:nvSpPr>
          <p:spPr>
            <a:xfrm>
              <a:off x="1276375" y="2268075"/>
              <a:ext cx="127750" cy="32800"/>
            </a:xfrm>
            <a:custGeom>
              <a:avLst/>
              <a:gdLst/>
              <a:ahLst/>
              <a:cxnLst/>
              <a:rect l="l" t="t" r="r" b="b"/>
              <a:pathLst>
                <a:path w="5110" h="1312" extrusionOk="0">
                  <a:moveTo>
                    <a:pt x="1" y="1"/>
                  </a:moveTo>
                  <a:lnTo>
                    <a:pt x="1" y="1312"/>
                  </a:lnTo>
                  <a:lnTo>
                    <a:pt x="5109" y="1312"/>
                  </a:lnTo>
                  <a:lnTo>
                    <a:pt x="5109" y="1"/>
                  </a:lnTo>
                  <a:close/>
                </a:path>
              </a:pathLst>
            </a:custGeom>
            <a:solidFill>
              <a:srgbClr val="EB4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2" name="Google Shape;302;p48"/>
          <p:cNvGrpSpPr/>
          <p:nvPr/>
        </p:nvGrpSpPr>
        <p:grpSpPr>
          <a:xfrm>
            <a:off x="10827602" y="1224729"/>
            <a:ext cx="849319" cy="1266761"/>
            <a:chOff x="227325" y="808050"/>
            <a:chExt cx="679600" cy="1013625"/>
          </a:xfrm>
        </p:grpSpPr>
        <p:sp>
          <p:nvSpPr>
            <p:cNvPr id="303" name="Google Shape;303;p48"/>
            <p:cNvSpPr/>
            <p:nvPr/>
          </p:nvSpPr>
          <p:spPr>
            <a:xfrm>
              <a:off x="514200" y="1653350"/>
              <a:ext cx="105125" cy="97725"/>
            </a:xfrm>
            <a:custGeom>
              <a:avLst/>
              <a:gdLst/>
              <a:ahLst/>
              <a:cxnLst/>
              <a:rect l="l" t="t" r="r" b="b"/>
              <a:pathLst>
                <a:path w="4205" h="3909" extrusionOk="0">
                  <a:moveTo>
                    <a:pt x="434" y="3908"/>
                  </a:moveTo>
                  <a:lnTo>
                    <a:pt x="1" y="1"/>
                  </a:lnTo>
                  <a:lnTo>
                    <a:pt x="153" y="1"/>
                  </a:lnTo>
                  <a:lnTo>
                    <a:pt x="587" y="3908"/>
                  </a:lnTo>
                  <a:close/>
                  <a:moveTo>
                    <a:pt x="2179" y="3908"/>
                  </a:moveTo>
                  <a:lnTo>
                    <a:pt x="2179" y="1"/>
                  </a:lnTo>
                  <a:lnTo>
                    <a:pt x="2027" y="1"/>
                  </a:lnTo>
                  <a:lnTo>
                    <a:pt x="2027" y="3908"/>
                  </a:lnTo>
                  <a:close/>
                  <a:moveTo>
                    <a:pt x="3771" y="3908"/>
                  </a:moveTo>
                  <a:lnTo>
                    <a:pt x="4205" y="1"/>
                  </a:lnTo>
                  <a:lnTo>
                    <a:pt x="4052" y="1"/>
                  </a:lnTo>
                  <a:lnTo>
                    <a:pt x="3621" y="390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48"/>
            <p:cNvSpPr/>
            <p:nvPr/>
          </p:nvSpPr>
          <p:spPr>
            <a:xfrm>
              <a:off x="227325" y="808050"/>
              <a:ext cx="679600" cy="804700"/>
            </a:xfrm>
            <a:custGeom>
              <a:avLst/>
              <a:gdLst/>
              <a:ahLst/>
              <a:cxnLst/>
              <a:rect l="l" t="t" r="r" b="b"/>
              <a:pathLst>
                <a:path w="27184" h="32188" extrusionOk="0">
                  <a:moveTo>
                    <a:pt x="25231" y="6325"/>
                  </a:moveTo>
                  <a:cubicBezTo>
                    <a:pt x="27007" y="9564"/>
                    <a:pt x="27184" y="13817"/>
                    <a:pt x="25832" y="17875"/>
                  </a:cubicBezTo>
                  <a:cubicBezTo>
                    <a:pt x="23064" y="26199"/>
                    <a:pt x="15996" y="32187"/>
                    <a:pt x="13579" y="32187"/>
                  </a:cubicBezTo>
                  <a:cubicBezTo>
                    <a:pt x="11160" y="32187"/>
                    <a:pt x="4092" y="26199"/>
                    <a:pt x="1323" y="17875"/>
                  </a:cubicBezTo>
                  <a:cubicBezTo>
                    <a:pt x="1" y="13903"/>
                    <a:pt x="140" y="9730"/>
                    <a:pt x="1812" y="6515"/>
                  </a:cubicBezTo>
                  <a:cubicBezTo>
                    <a:pt x="3276" y="3695"/>
                    <a:pt x="7310" y="279"/>
                    <a:pt x="10751" y="648"/>
                  </a:cubicBezTo>
                  <a:cubicBezTo>
                    <a:pt x="11567" y="734"/>
                    <a:pt x="12677" y="763"/>
                    <a:pt x="13548" y="1059"/>
                  </a:cubicBezTo>
                  <a:cubicBezTo>
                    <a:pt x="14260" y="743"/>
                    <a:pt x="15280" y="730"/>
                    <a:pt x="15970" y="604"/>
                  </a:cubicBezTo>
                  <a:cubicBezTo>
                    <a:pt x="19287" y="0"/>
                    <a:pt x="23760" y="3642"/>
                    <a:pt x="25231" y="632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48"/>
            <p:cNvSpPr/>
            <p:nvPr/>
          </p:nvSpPr>
          <p:spPr>
            <a:xfrm>
              <a:off x="520725" y="1751050"/>
              <a:ext cx="92075" cy="70625"/>
            </a:xfrm>
            <a:custGeom>
              <a:avLst/>
              <a:gdLst/>
              <a:ahLst/>
              <a:cxnLst/>
              <a:rect l="l" t="t" r="r" b="b"/>
              <a:pathLst>
                <a:path w="3683" h="2825" extrusionOk="0">
                  <a:moveTo>
                    <a:pt x="3663" y="0"/>
                  </a:moveTo>
                  <a:cubicBezTo>
                    <a:pt x="3676" y="131"/>
                    <a:pt x="3683" y="266"/>
                    <a:pt x="3683" y="401"/>
                  </a:cubicBezTo>
                  <a:cubicBezTo>
                    <a:pt x="3683" y="1442"/>
                    <a:pt x="3300" y="2351"/>
                    <a:pt x="2736" y="2824"/>
                  </a:cubicBezTo>
                  <a:lnTo>
                    <a:pt x="947" y="2824"/>
                  </a:lnTo>
                  <a:cubicBezTo>
                    <a:pt x="383" y="2351"/>
                    <a:pt x="1" y="1442"/>
                    <a:pt x="1" y="401"/>
                  </a:cubicBezTo>
                  <a:cubicBezTo>
                    <a:pt x="1" y="266"/>
                    <a:pt x="7" y="131"/>
                    <a:pt x="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48"/>
            <p:cNvSpPr/>
            <p:nvPr/>
          </p:nvSpPr>
          <p:spPr>
            <a:xfrm>
              <a:off x="510625" y="1761825"/>
              <a:ext cx="112300" cy="5775"/>
            </a:xfrm>
            <a:custGeom>
              <a:avLst/>
              <a:gdLst/>
              <a:ahLst/>
              <a:cxnLst/>
              <a:rect l="l" t="t" r="r" b="b"/>
              <a:pathLst>
                <a:path w="4492" h="231" extrusionOk="0">
                  <a:moveTo>
                    <a:pt x="0" y="1"/>
                  </a:moveTo>
                  <a:lnTo>
                    <a:pt x="0" y="231"/>
                  </a:lnTo>
                  <a:lnTo>
                    <a:pt x="4492" y="231"/>
                  </a:lnTo>
                  <a:lnTo>
                    <a:pt x="4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48"/>
            <p:cNvSpPr/>
            <p:nvPr/>
          </p:nvSpPr>
          <p:spPr>
            <a:xfrm>
              <a:off x="512225" y="1767525"/>
              <a:ext cx="34400" cy="34400"/>
            </a:xfrm>
            <a:custGeom>
              <a:avLst/>
              <a:gdLst/>
              <a:ahLst/>
              <a:cxnLst/>
              <a:rect l="l" t="t" r="r" b="b"/>
              <a:pathLst>
                <a:path w="1376" h="1376" extrusionOk="0">
                  <a:moveTo>
                    <a:pt x="589" y="1376"/>
                  </a:moveTo>
                  <a:cubicBezTo>
                    <a:pt x="1113" y="1376"/>
                    <a:pt x="1376" y="741"/>
                    <a:pt x="1004" y="370"/>
                  </a:cubicBezTo>
                  <a:cubicBezTo>
                    <a:pt x="635" y="0"/>
                    <a:pt x="0" y="261"/>
                    <a:pt x="0" y="785"/>
                  </a:cubicBezTo>
                  <a:cubicBezTo>
                    <a:pt x="0" y="1110"/>
                    <a:pt x="263" y="1374"/>
                    <a:pt x="589" y="137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48"/>
            <p:cNvSpPr/>
            <p:nvPr/>
          </p:nvSpPr>
          <p:spPr>
            <a:xfrm>
              <a:off x="552025" y="1767525"/>
              <a:ext cx="34425" cy="34400"/>
            </a:xfrm>
            <a:custGeom>
              <a:avLst/>
              <a:gdLst/>
              <a:ahLst/>
              <a:cxnLst/>
              <a:rect l="l" t="t" r="r" b="b"/>
              <a:pathLst>
                <a:path w="1377" h="1376" extrusionOk="0">
                  <a:moveTo>
                    <a:pt x="591" y="1376"/>
                  </a:moveTo>
                  <a:cubicBezTo>
                    <a:pt x="1115" y="1376"/>
                    <a:pt x="1376" y="741"/>
                    <a:pt x="1007" y="370"/>
                  </a:cubicBezTo>
                  <a:cubicBezTo>
                    <a:pt x="635" y="0"/>
                    <a:pt x="1" y="261"/>
                    <a:pt x="1" y="785"/>
                  </a:cubicBezTo>
                  <a:cubicBezTo>
                    <a:pt x="3" y="1110"/>
                    <a:pt x="266" y="1374"/>
                    <a:pt x="591" y="137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48"/>
            <p:cNvSpPr/>
            <p:nvPr/>
          </p:nvSpPr>
          <p:spPr>
            <a:xfrm>
              <a:off x="591875" y="1772450"/>
              <a:ext cx="29450" cy="29425"/>
            </a:xfrm>
            <a:custGeom>
              <a:avLst/>
              <a:gdLst/>
              <a:ahLst/>
              <a:cxnLst/>
              <a:rect l="l" t="t" r="r" b="b"/>
              <a:pathLst>
                <a:path w="1178" h="1177" extrusionOk="0">
                  <a:moveTo>
                    <a:pt x="589" y="0"/>
                  </a:moveTo>
                  <a:cubicBezTo>
                    <a:pt x="264" y="0"/>
                    <a:pt x="1" y="263"/>
                    <a:pt x="1" y="588"/>
                  </a:cubicBezTo>
                  <a:cubicBezTo>
                    <a:pt x="1" y="913"/>
                    <a:pt x="264" y="1177"/>
                    <a:pt x="589" y="1177"/>
                  </a:cubicBezTo>
                  <a:cubicBezTo>
                    <a:pt x="914" y="1177"/>
                    <a:pt x="1177" y="913"/>
                    <a:pt x="1177" y="588"/>
                  </a:cubicBezTo>
                  <a:cubicBezTo>
                    <a:pt x="1177" y="263"/>
                    <a:pt x="914" y="0"/>
                    <a:pt x="5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48"/>
            <p:cNvSpPr/>
            <p:nvPr/>
          </p:nvSpPr>
          <p:spPr>
            <a:xfrm>
              <a:off x="525050" y="1751050"/>
              <a:ext cx="3775" cy="36125"/>
            </a:xfrm>
            <a:custGeom>
              <a:avLst/>
              <a:gdLst/>
              <a:ahLst/>
              <a:cxnLst/>
              <a:rect l="l" t="t" r="r" b="b"/>
              <a:pathLst>
                <a:path w="151" h="1445" extrusionOk="0">
                  <a:moveTo>
                    <a:pt x="0" y="0"/>
                  </a:moveTo>
                  <a:lnTo>
                    <a:pt x="0" y="1444"/>
                  </a:lnTo>
                  <a:lnTo>
                    <a:pt x="151" y="1444"/>
                  </a:lnTo>
                  <a:lnTo>
                    <a:pt x="1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48"/>
            <p:cNvSpPr/>
            <p:nvPr/>
          </p:nvSpPr>
          <p:spPr>
            <a:xfrm>
              <a:off x="564850" y="1751050"/>
              <a:ext cx="3850" cy="36125"/>
            </a:xfrm>
            <a:custGeom>
              <a:avLst/>
              <a:gdLst/>
              <a:ahLst/>
              <a:cxnLst/>
              <a:rect l="l" t="t" r="r" b="b"/>
              <a:pathLst>
                <a:path w="154" h="1445" extrusionOk="0">
                  <a:moveTo>
                    <a:pt x="1" y="0"/>
                  </a:moveTo>
                  <a:lnTo>
                    <a:pt x="1" y="1444"/>
                  </a:lnTo>
                  <a:lnTo>
                    <a:pt x="153" y="1444"/>
                  </a:lnTo>
                  <a:lnTo>
                    <a:pt x="1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48"/>
            <p:cNvSpPr/>
            <p:nvPr/>
          </p:nvSpPr>
          <p:spPr>
            <a:xfrm>
              <a:off x="604700" y="1751050"/>
              <a:ext cx="3800" cy="36125"/>
            </a:xfrm>
            <a:custGeom>
              <a:avLst/>
              <a:gdLst/>
              <a:ahLst/>
              <a:cxnLst/>
              <a:rect l="l" t="t" r="r" b="b"/>
              <a:pathLst>
                <a:path w="152" h="1445" extrusionOk="0">
                  <a:moveTo>
                    <a:pt x="1" y="0"/>
                  </a:moveTo>
                  <a:lnTo>
                    <a:pt x="1" y="1444"/>
                  </a:lnTo>
                  <a:lnTo>
                    <a:pt x="151" y="1444"/>
                  </a:lnTo>
                  <a:lnTo>
                    <a:pt x="1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48"/>
            <p:cNvSpPr/>
            <p:nvPr/>
          </p:nvSpPr>
          <p:spPr>
            <a:xfrm>
              <a:off x="271725" y="814500"/>
              <a:ext cx="590600" cy="798250"/>
            </a:xfrm>
            <a:custGeom>
              <a:avLst/>
              <a:gdLst/>
              <a:ahLst/>
              <a:cxnLst/>
              <a:rect l="l" t="t" r="r" b="b"/>
              <a:pathLst>
                <a:path w="23624" h="31930" extrusionOk="0">
                  <a:moveTo>
                    <a:pt x="19324" y="3022"/>
                  </a:moveTo>
                  <a:cubicBezTo>
                    <a:pt x="22725" y="6261"/>
                    <a:pt x="23623" y="12051"/>
                    <a:pt x="22071" y="17617"/>
                  </a:cubicBezTo>
                  <a:cubicBezTo>
                    <a:pt x="19751" y="25941"/>
                    <a:pt x="13829" y="31929"/>
                    <a:pt x="11803" y="31929"/>
                  </a:cubicBezTo>
                  <a:cubicBezTo>
                    <a:pt x="9775" y="31929"/>
                    <a:pt x="3855" y="25941"/>
                    <a:pt x="1533" y="17617"/>
                  </a:cubicBezTo>
                  <a:cubicBezTo>
                    <a:pt x="1" y="12126"/>
                    <a:pt x="843" y="6374"/>
                    <a:pt x="4138" y="3128"/>
                  </a:cubicBezTo>
                  <a:cubicBezTo>
                    <a:pt x="5706" y="1582"/>
                    <a:pt x="7776" y="43"/>
                    <a:pt x="10109" y="443"/>
                  </a:cubicBezTo>
                  <a:cubicBezTo>
                    <a:pt x="10615" y="529"/>
                    <a:pt x="11310" y="540"/>
                    <a:pt x="11816" y="726"/>
                  </a:cubicBezTo>
                  <a:cubicBezTo>
                    <a:pt x="12276" y="465"/>
                    <a:pt x="12887" y="456"/>
                    <a:pt x="13413" y="368"/>
                  </a:cubicBezTo>
                  <a:cubicBezTo>
                    <a:pt x="15571" y="1"/>
                    <a:pt x="17993" y="1752"/>
                    <a:pt x="19324" y="302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48"/>
            <p:cNvSpPr/>
            <p:nvPr/>
          </p:nvSpPr>
          <p:spPr>
            <a:xfrm>
              <a:off x="359800" y="809150"/>
              <a:ext cx="413675" cy="803600"/>
            </a:xfrm>
            <a:custGeom>
              <a:avLst/>
              <a:gdLst/>
              <a:ahLst/>
              <a:cxnLst/>
              <a:rect l="l" t="t" r="r" b="b"/>
              <a:pathLst>
                <a:path w="16547" h="32144" extrusionOk="0">
                  <a:moveTo>
                    <a:pt x="14134" y="3954"/>
                  </a:moveTo>
                  <a:cubicBezTo>
                    <a:pt x="16104" y="7271"/>
                    <a:pt x="16546" y="12696"/>
                    <a:pt x="15536" y="17831"/>
                  </a:cubicBezTo>
                  <a:cubicBezTo>
                    <a:pt x="13895" y="26155"/>
                    <a:pt x="9711" y="32143"/>
                    <a:pt x="8280" y="32143"/>
                  </a:cubicBezTo>
                  <a:cubicBezTo>
                    <a:pt x="6847" y="32143"/>
                    <a:pt x="2663" y="26155"/>
                    <a:pt x="1022" y="17831"/>
                  </a:cubicBezTo>
                  <a:cubicBezTo>
                    <a:pt x="0" y="12634"/>
                    <a:pt x="465" y="7161"/>
                    <a:pt x="2493" y="3853"/>
                  </a:cubicBezTo>
                  <a:cubicBezTo>
                    <a:pt x="3643" y="1977"/>
                    <a:pt x="5808" y="228"/>
                    <a:pt x="7767" y="668"/>
                  </a:cubicBezTo>
                  <a:cubicBezTo>
                    <a:pt x="7937" y="710"/>
                    <a:pt x="8103" y="774"/>
                    <a:pt x="8258" y="856"/>
                  </a:cubicBezTo>
                  <a:cubicBezTo>
                    <a:pt x="8395" y="763"/>
                    <a:pt x="8545" y="690"/>
                    <a:pt x="8705" y="639"/>
                  </a:cubicBezTo>
                  <a:cubicBezTo>
                    <a:pt x="10715" y="0"/>
                    <a:pt x="13079" y="2176"/>
                    <a:pt x="14134" y="395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48"/>
            <p:cNvSpPr/>
            <p:nvPr/>
          </p:nvSpPr>
          <p:spPr>
            <a:xfrm>
              <a:off x="473475" y="817500"/>
              <a:ext cx="186600" cy="795250"/>
            </a:xfrm>
            <a:custGeom>
              <a:avLst/>
              <a:gdLst/>
              <a:ahLst/>
              <a:cxnLst/>
              <a:rect l="l" t="t" r="r" b="b"/>
              <a:pathLst>
                <a:path w="7464" h="31810" extrusionOk="0">
                  <a:moveTo>
                    <a:pt x="5124" y="1017"/>
                  </a:moveTo>
                  <a:cubicBezTo>
                    <a:pt x="6889" y="3309"/>
                    <a:pt x="7464" y="10560"/>
                    <a:pt x="6873" y="17497"/>
                  </a:cubicBezTo>
                  <a:cubicBezTo>
                    <a:pt x="6163" y="25821"/>
                    <a:pt x="4352" y="31809"/>
                    <a:pt x="3733" y="31809"/>
                  </a:cubicBezTo>
                  <a:cubicBezTo>
                    <a:pt x="3112" y="31809"/>
                    <a:pt x="1300" y="25821"/>
                    <a:pt x="593" y="17497"/>
                  </a:cubicBezTo>
                  <a:cubicBezTo>
                    <a:pt x="0" y="10553"/>
                    <a:pt x="564" y="3174"/>
                    <a:pt x="2344" y="1011"/>
                  </a:cubicBezTo>
                  <a:cubicBezTo>
                    <a:pt x="3176" y="0"/>
                    <a:pt x="4368" y="33"/>
                    <a:pt x="5124" y="101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48"/>
            <p:cNvSpPr/>
            <p:nvPr/>
          </p:nvSpPr>
          <p:spPr>
            <a:xfrm>
              <a:off x="389325" y="1481700"/>
              <a:ext cx="354900" cy="146475"/>
            </a:xfrm>
            <a:custGeom>
              <a:avLst/>
              <a:gdLst/>
              <a:ahLst/>
              <a:cxnLst/>
              <a:rect l="l" t="t" r="r" b="b"/>
              <a:pathLst>
                <a:path w="14196" h="5859" extrusionOk="0">
                  <a:moveTo>
                    <a:pt x="14195" y="0"/>
                  </a:moveTo>
                  <a:lnTo>
                    <a:pt x="9611" y="5858"/>
                  </a:lnTo>
                  <a:lnTo>
                    <a:pt x="4585" y="585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48"/>
            <p:cNvSpPr/>
            <p:nvPr/>
          </p:nvSpPr>
          <p:spPr>
            <a:xfrm>
              <a:off x="507400" y="1628150"/>
              <a:ext cx="118800" cy="30550"/>
            </a:xfrm>
            <a:custGeom>
              <a:avLst/>
              <a:gdLst/>
              <a:ahLst/>
              <a:cxnLst/>
              <a:rect l="l" t="t" r="r" b="b"/>
              <a:pathLst>
                <a:path w="4752" h="1222" extrusionOk="0">
                  <a:moveTo>
                    <a:pt x="1" y="0"/>
                  </a:moveTo>
                  <a:lnTo>
                    <a:pt x="1" y="1221"/>
                  </a:lnTo>
                  <a:lnTo>
                    <a:pt x="4751" y="1221"/>
                  </a:lnTo>
                  <a:lnTo>
                    <a:pt x="47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8" name="Google Shape;318;p48"/>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30358398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19"/>
        <p:cNvGrpSpPr/>
        <p:nvPr/>
      </p:nvGrpSpPr>
      <p:grpSpPr>
        <a:xfrm>
          <a:off x="0" y="0"/>
          <a:ext cx="0" cy="0"/>
          <a:chOff x="0" y="0"/>
          <a:chExt cx="0" cy="0"/>
        </a:xfrm>
      </p:grpSpPr>
      <p:sp>
        <p:nvSpPr>
          <p:cNvPr id="320" name="Google Shape;320;p49"/>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grpSp>
        <p:nvGrpSpPr>
          <p:cNvPr id="321" name="Google Shape;321;p49"/>
          <p:cNvGrpSpPr/>
          <p:nvPr/>
        </p:nvGrpSpPr>
        <p:grpSpPr>
          <a:xfrm rot="-8999937" flipH="1">
            <a:off x="6910845" y="-411443"/>
            <a:ext cx="10627763" cy="1658360"/>
            <a:chOff x="-46707" y="1985200"/>
            <a:chExt cx="9208727" cy="1436933"/>
          </a:xfrm>
        </p:grpSpPr>
        <p:sp>
          <p:nvSpPr>
            <p:cNvPr id="322" name="Google Shape;322;p49"/>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4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 name="Google Shape;324;p49"/>
          <p:cNvGrpSpPr/>
          <p:nvPr/>
        </p:nvGrpSpPr>
        <p:grpSpPr>
          <a:xfrm rot="8999937">
            <a:off x="-5281188" y="-784093"/>
            <a:ext cx="10627763" cy="1658360"/>
            <a:chOff x="-46707" y="1985200"/>
            <a:chExt cx="9208727" cy="1436933"/>
          </a:xfrm>
        </p:grpSpPr>
        <p:sp>
          <p:nvSpPr>
            <p:cNvPr id="325" name="Google Shape;325;p49"/>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4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45112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27"/>
        <p:cNvGrpSpPr/>
        <p:nvPr/>
      </p:nvGrpSpPr>
      <p:grpSpPr>
        <a:xfrm>
          <a:off x="0" y="0"/>
          <a:ext cx="0" cy="0"/>
          <a:chOff x="0" y="0"/>
          <a:chExt cx="0" cy="0"/>
        </a:xfrm>
      </p:grpSpPr>
      <p:sp>
        <p:nvSpPr>
          <p:cNvPr id="328" name="Google Shape;328;p50"/>
          <p:cNvSpPr txBox="1">
            <a:spLocks noGrp="1"/>
          </p:cNvSpPr>
          <p:nvPr>
            <p:ph type="ctrTitle"/>
          </p:nvPr>
        </p:nvSpPr>
        <p:spPr>
          <a:xfrm flipH="1">
            <a:off x="3836800" y="-352200"/>
            <a:ext cx="4518400" cy="251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4000">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329" name="Google Shape;329;p50"/>
          <p:cNvSpPr txBox="1">
            <a:spLocks noGrp="1"/>
          </p:cNvSpPr>
          <p:nvPr>
            <p:ph type="subTitle" idx="1"/>
          </p:nvPr>
        </p:nvSpPr>
        <p:spPr>
          <a:xfrm flipH="1">
            <a:off x="3897600" y="2539983"/>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330" name="Google Shape;330;p50"/>
          <p:cNvSpPr txBox="1"/>
          <p:nvPr/>
        </p:nvSpPr>
        <p:spPr>
          <a:xfrm>
            <a:off x="3534633" y="5091333"/>
            <a:ext cx="5122800" cy="790800"/>
          </a:xfrm>
          <a:prstGeom prst="rect">
            <a:avLst/>
          </a:prstGeom>
          <a:noFill/>
          <a:ln>
            <a:noFill/>
          </a:ln>
        </p:spPr>
        <p:txBody>
          <a:bodyPr spcFirstLastPara="1" wrap="square" lIns="121900" tIns="121900" rIns="121900" bIns="121900" anchor="ctr" anchorCtr="0">
            <a:noAutofit/>
          </a:bodyPr>
          <a:lstStyle/>
          <a:p>
            <a:pPr marL="0" lvl="0" indent="0" algn="ctr" rtl="0">
              <a:spcBef>
                <a:spcPts val="400"/>
              </a:spcBef>
              <a:spcAft>
                <a:spcPts val="0"/>
              </a:spcAft>
              <a:buNone/>
            </a:pPr>
            <a:r>
              <a:rPr lang="en" sz="1333">
                <a:solidFill>
                  <a:schemeClr val="dk2"/>
                </a:solidFill>
                <a:latin typeface="Livvic"/>
                <a:ea typeface="Livvic"/>
                <a:cs typeface="Livvic"/>
                <a:sym typeface="Livvic"/>
              </a:rPr>
              <a:t>CREDITS: This presentation template was created by </a:t>
            </a:r>
            <a:r>
              <a:rPr lang="en" sz="1333" b="1">
                <a:solidFill>
                  <a:schemeClr val="dk2"/>
                </a:solidFill>
                <a:uFill>
                  <a:noFill/>
                </a:uFill>
                <a:latin typeface="Livvic"/>
                <a:ea typeface="Livvic"/>
                <a:cs typeface="Livvic"/>
                <a:sym typeface="Livvic"/>
                <a:hlinkClick r:id="rId2">
                  <a:extLst>
                    <a:ext uri="{A12FA001-AC4F-418D-AE19-62706E023703}">
                      <ahyp:hlinkClr xmlns:ahyp="http://schemas.microsoft.com/office/drawing/2018/hyperlinkcolor" val="tx"/>
                    </a:ext>
                  </a:extLst>
                </a:hlinkClick>
              </a:rPr>
              <a:t>Slidesgo</a:t>
            </a:r>
            <a:r>
              <a:rPr lang="en" sz="1333">
                <a:solidFill>
                  <a:schemeClr val="dk2"/>
                </a:solidFill>
                <a:latin typeface="Livvic"/>
                <a:ea typeface="Livvic"/>
                <a:cs typeface="Livvic"/>
                <a:sym typeface="Livvic"/>
              </a:rPr>
              <a:t>, including icons by </a:t>
            </a:r>
            <a:r>
              <a:rPr lang="en" sz="1333" b="1">
                <a:solidFill>
                  <a:schemeClr val="dk2"/>
                </a:solidFill>
                <a:uFill>
                  <a:noFill/>
                </a:uFill>
                <a:latin typeface="Livvic"/>
                <a:ea typeface="Livvic"/>
                <a:cs typeface="Livvic"/>
                <a:sym typeface="Livvic"/>
                <a:hlinkClick r:id="rId3">
                  <a:extLst>
                    <a:ext uri="{A12FA001-AC4F-418D-AE19-62706E023703}">
                      <ahyp:hlinkClr xmlns:ahyp="http://schemas.microsoft.com/office/drawing/2018/hyperlinkcolor" val="tx"/>
                    </a:ext>
                  </a:extLst>
                </a:hlinkClick>
              </a:rPr>
              <a:t>Flaticon</a:t>
            </a:r>
            <a:r>
              <a:rPr lang="en" sz="1333">
                <a:solidFill>
                  <a:schemeClr val="dk2"/>
                </a:solidFill>
                <a:latin typeface="Livvic"/>
                <a:ea typeface="Livvic"/>
                <a:cs typeface="Livvic"/>
                <a:sym typeface="Livvic"/>
              </a:rPr>
              <a:t>, infographics &amp; images by </a:t>
            </a:r>
            <a:r>
              <a:rPr lang="en" sz="1333" b="1">
                <a:solidFill>
                  <a:schemeClr val="dk2"/>
                </a:solidFill>
                <a:uFill>
                  <a:noFill/>
                </a:uFill>
                <a:latin typeface="Livvic"/>
                <a:ea typeface="Livvic"/>
                <a:cs typeface="Livvic"/>
                <a:sym typeface="Livvic"/>
                <a:hlinkClick r:id="rId4">
                  <a:extLst>
                    <a:ext uri="{A12FA001-AC4F-418D-AE19-62706E023703}">
                      <ahyp:hlinkClr xmlns:ahyp="http://schemas.microsoft.com/office/drawing/2018/hyperlinkcolor" val="tx"/>
                    </a:ext>
                  </a:extLst>
                </a:hlinkClick>
              </a:rPr>
              <a:t>Freepik</a:t>
            </a:r>
            <a:r>
              <a:rPr lang="en" sz="1333">
                <a:solidFill>
                  <a:schemeClr val="dk2"/>
                </a:solidFill>
                <a:latin typeface="Livvic"/>
                <a:ea typeface="Livvic"/>
                <a:cs typeface="Livvic"/>
                <a:sym typeface="Livvic"/>
              </a:rPr>
              <a:t> and illustrations by </a:t>
            </a:r>
            <a:r>
              <a:rPr lang="en" sz="1333" b="1">
                <a:solidFill>
                  <a:schemeClr val="dk2"/>
                </a:solidFill>
                <a:uFill>
                  <a:noFill/>
                </a:uFill>
                <a:latin typeface="Livvic"/>
                <a:ea typeface="Livvic"/>
                <a:cs typeface="Livvic"/>
                <a:sym typeface="Livvic"/>
                <a:hlinkClick r:id="rId5">
                  <a:extLst>
                    <a:ext uri="{A12FA001-AC4F-418D-AE19-62706E023703}">
                      <ahyp:hlinkClr xmlns:ahyp="http://schemas.microsoft.com/office/drawing/2018/hyperlinkcolor" val="tx"/>
                    </a:ext>
                  </a:extLst>
                </a:hlinkClick>
              </a:rPr>
              <a:t>Storyset</a:t>
            </a:r>
            <a:endParaRPr sz="1333">
              <a:solidFill>
                <a:schemeClr val="dk2"/>
              </a:solidFill>
              <a:latin typeface="Livvic Light"/>
              <a:ea typeface="Livvic Light"/>
              <a:cs typeface="Livvic Light"/>
              <a:sym typeface="Livvic Light"/>
            </a:endParaRPr>
          </a:p>
        </p:txBody>
      </p:sp>
    </p:spTree>
    <p:extLst>
      <p:ext uri="{BB962C8B-B14F-4D97-AF65-F5344CB8AC3E}">
        <p14:creationId xmlns:p14="http://schemas.microsoft.com/office/powerpoint/2010/main" val="1236763732"/>
      </p:ext>
    </p:extLst>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4"/>
        <p:cNvGrpSpPr/>
        <p:nvPr/>
      </p:nvGrpSpPr>
      <p:grpSpPr>
        <a:xfrm>
          <a:off x="0" y="0"/>
          <a:ext cx="0" cy="0"/>
          <a:chOff x="0" y="0"/>
          <a:chExt cx="0" cy="0"/>
        </a:xfrm>
      </p:grpSpPr>
    </p:spTree>
    <p:extLst>
      <p:ext uri="{BB962C8B-B14F-4D97-AF65-F5344CB8AC3E}">
        <p14:creationId xmlns:p14="http://schemas.microsoft.com/office/powerpoint/2010/main" val="22132103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43400" y="2309867"/>
            <a:ext cx="5905200" cy="203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400"/>
            </a:lvl1pPr>
            <a:lvl2pPr lvl="1"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2pPr>
            <a:lvl3pPr lvl="2"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3pPr>
            <a:lvl4pPr lvl="3"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4pPr>
            <a:lvl5pPr lvl="4"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5pPr>
            <a:lvl6pPr lvl="5"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6pPr>
            <a:lvl7pPr lvl="6"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7pPr>
            <a:lvl8pPr lvl="7"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8pPr>
            <a:lvl9pPr lvl="8"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9pPr>
          </a:lstStyle>
          <a:p>
            <a:r>
              <a:rPr lang="es-ES"/>
              <a:t>Haga clic para modificar el estilo de título del patrón</a:t>
            </a:r>
            <a:endParaRPr/>
          </a:p>
        </p:txBody>
      </p:sp>
      <p:sp>
        <p:nvSpPr>
          <p:cNvPr id="10" name="Google Shape;10;p2"/>
          <p:cNvSpPr txBox="1">
            <a:spLocks noGrp="1"/>
          </p:cNvSpPr>
          <p:nvPr>
            <p:ph type="subTitle" idx="1"/>
          </p:nvPr>
        </p:nvSpPr>
        <p:spPr>
          <a:xfrm>
            <a:off x="3839400" y="5618233"/>
            <a:ext cx="4513200" cy="4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rtl="0">
              <a:lnSpc>
                <a:spcPct val="100000"/>
              </a:lnSpc>
              <a:spcBef>
                <a:spcPts val="0"/>
              </a:spcBef>
              <a:spcAft>
                <a:spcPts val="0"/>
              </a:spcAft>
              <a:buClr>
                <a:schemeClr val="dk2"/>
              </a:buClr>
              <a:buSzPts val="1400"/>
              <a:buNone/>
              <a:defRPr sz="1867">
                <a:solidFill>
                  <a:schemeClr val="dk2"/>
                </a:solidFill>
              </a:defRPr>
            </a:lvl2pPr>
            <a:lvl3pPr lvl="2" rtl="0">
              <a:lnSpc>
                <a:spcPct val="100000"/>
              </a:lnSpc>
              <a:spcBef>
                <a:spcPts val="0"/>
              </a:spcBef>
              <a:spcAft>
                <a:spcPts val="0"/>
              </a:spcAft>
              <a:buClr>
                <a:schemeClr val="dk2"/>
              </a:buClr>
              <a:buSzPts val="1400"/>
              <a:buNone/>
              <a:defRPr sz="1867">
                <a:solidFill>
                  <a:schemeClr val="dk2"/>
                </a:solidFill>
              </a:defRPr>
            </a:lvl3pPr>
            <a:lvl4pPr lvl="3" rtl="0">
              <a:lnSpc>
                <a:spcPct val="100000"/>
              </a:lnSpc>
              <a:spcBef>
                <a:spcPts val="0"/>
              </a:spcBef>
              <a:spcAft>
                <a:spcPts val="0"/>
              </a:spcAft>
              <a:buClr>
                <a:schemeClr val="dk2"/>
              </a:buClr>
              <a:buSzPts val="1400"/>
              <a:buNone/>
              <a:defRPr sz="1867">
                <a:solidFill>
                  <a:schemeClr val="dk2"/>
                </a:solidFill>
              </a:defRPr>
            </a:lvl4pPr>
            <a:lvl5pPr lvl="4" rtl="0">
              <a:lnSpc>
                <a:spcPct val="100000"/>
              </a:lnSpc>
              <a:spcBef>
                <a:spcPts val="0"/>
              </a:spcBef>
              <a:spcAft>
                <a:spcPts val="0"/>
              </a:spcAft>
              <a:buClr>
                <a:schemeClr val="dk2"/>
              </a:buClr>
              <a:buSzPts val="1400"/>
              <a:buNone/>
              <a:defRPr sz="1867">
                <a:solidFill>
                  <a:schemeClr val="dk2"/>
                </a:solidFill>
              </a:defRPr>
            </a:lvl5pPr>
            <a:lvl6pPr lvl="5" rtl="0">
              <a:lnSpc>
                <a:spcPct val="100000"/>
              </a:lnSpc>
              <a:spcBef>
                <a:spcPts val="0"/>
              </a:spcBef>
              <a:spcAft>
                <a:spcPts val="0"/>
              </a:spcAft>
              <a:buClr>
                <a:schemeClr val="dk2"/>
              </a:buClr>
              <a:buSzPts val="1400"/>
              <a:buNone/>
              <a:defRPr sz="1867">
                <a:solidFill>
                  <a:schemeClr val="dk2"/>
                </a:solidFill>
              </a:defRPr>
            </a:lvl6pPr>
            <a:lvl7pPr lvl="6" rtl="0">
              <a:lnSpc>
                <a:spcPct val="100000"/>
              </a:lnSpc>
              <a:spcBef>
                <a:spcPts val="0"/>
              </a:spcBef>
              <a:spcAft>
                <a:spcPts val="0"/>
              </a:spcAft>
              <a:buClr>
                <a:schemeClr val="dk2"/>
              </a:buClr>
              <a:buSzPts val="1400"/>
              <a:buNone/>
              <a:defRPr sz="1867">
                <a:solidFill>
                  <a:schemeClr val="dk2"/>
                </a:solidFill>
              </a:defRPr>
            </a:lvl7pPr>
            <a:lvl8pPr lvl="7" rtl="0">
              <a:lnSpc>
                <a:spcPct val="100000"/>
              </a:lnSpc>
              <a:spcBef>
                <a:spcPts val="0"/>
              </a:spcBef>
              <a:spcAft>
                <a:spcPts val="0"/>
              </a:spcAft>
              <a:buClr>
                <a:schemeClr val="dk2"/>
              </a:buClr>
              <a:buSzPts val="1400"/>
              <a:buNone/>
              <a:defRPr sz="1867">
                <a:solidFill>
                  <a:schemeClr val="dk2"/>
                </a:solidFill>
              </a:defRPr>
            </a:lvl8pPr>
            <a:lvl9pPr lvl="8"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18480253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8"/>
        <p:cNvGrpSpPr/>
        <p:nvPr/>
      </p:nvGrpSpPr>
      <p:grpSpPr>
        <a:xfrm>
          <a:off x="0" y="0"/>
          <a:ext cx="0" cy="0"/>
          <a:chOff x="0" y="0"/>
          <a:chExt cx="0" cy="0"/>
        </a:xfrm>
      </p:grpSpPr>
    </p:spTree>
    <p:extLst>
      <p:ext uri="{BB962C8B-B14F-4D97-AF65-F5344CB8AC3E}">
        <p14:creationId xmlns:p14="http://schemas.microsoft.com/office/powerpoint/2010/main" val="30288870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43400" y="2309867"/>
            <a:ext cx="5905200" cy="203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400"/>
            </a:lvl1pPr>
            <a:lvl2pPr lvl="1"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2pPr>
            <a:lvl3pPr lvl="2"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3pPr>
            <a:lvl4pPr lvl="3"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4pPr>
            <a:lvl5pPr lvl="4"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5pPr>
            <a:lvl6pPr lvl="5"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6pPr>
            <a:lvl7pPr lvl="6"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7pPr>
            <a:lvl8pPr lvl="7"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8pPr>
            <a:lvl9pPr lvl="8"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9pPr>
          </a:lstStyle>
          <a:p>
            <a:r>
              <a:rPr lang="es-ES"/>
              <a:t>Haga clic para modificar el estilo de título del patrón</a:t>
            </a:r>
            <a:endParaRPr/>
          </a:p>
        </p:txBody>
      </p:sp>
      <p:sp>
        <p:nvSpPr>
          <p:cNvPr id="10" name="Google Shape;10;p2"/>
          <p:cNvSpPr txBox="1">
            <a:spLocks noGrp="1"/>
          </p:cNvSpPr>
          <p:nvPr>
            <p:ph type="subTitle" idx="1"/>
          </p:nvPr>
        </p:nvSpPr>
        <p:spPr>
          <a:xfrm>
            <a:off x="3839400" y="5618233"/>
            <a:ext cx="4513200" cy="4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rtl="0">
              <a:lnSpc>
                <a:spcPct val="100000"/>
              </a:lnSpc>
              <a:spcBef>
                <a:spcPts val="0"/>
              </a:spcBef>
              <a:spcAft>
                <a:spcPts val="0"/>
              </a:spcAft>
              <a:buClr>
                <a:schemeClr val="dk2"/>
              </a:buClr>
              <a:buSzPts val="1400"/>
              <a:buNone/>
              <a:defRPr sz="1867">
                <a:solidFill>
                  <a:schemeClr val="dk2"/>
                </a:solidFill>
              </a:defRPr>
            </a:lvl2pPr>
            <a:lvl3pPr lvl="2" rtl="0">
              <a:lnSpc>
                <a:spcPct val="100000"/>
              </a:lnSpc>
              <a:spcBef>
                <a:spcPts val="0"/>
              </a:spcBef>
              <a:spcAft>
                <a:spcPts val="0"/>
              </a:spcAft>
              <a:buClr>
                <a:schemeClr val="dk2"/>
              </a:buClr>
              <a:buSzPts val="1400"/>
              <a:buNone/>
              <a:defRPr sz="1867">
                <a:solidFill>
                  <a:schemeClr val="dk2"/>
                </a:solidFill>
              </a:defRPr>
            </a:lvl3pPr>
            <a:lvl4pPr lvl="3" rtl="0">
              <a:lnSpc>
                <a:spcPct val="100000"/>
              </a:lnSpc>
              <a:spcBef>
                <a:spcPts val="0"/>
              </a:spcBef>
              <a:spcAft>
                <a:spcPts val="0"/>
              </a:spcAft>
              <a:buClr>
                <a:schemeClr val="dk2"/>
              </a:buClr>
              <a:buSzPts val="1400"/>
              <a:buNone/>
              <a:defRPr sz="1867">
                <a:solidFill>
                  <a:schemeClr val="dk2"/>
                </a:solidFill>
              </a:defRPr>
            </a:lvl4pPr>
            <a:lvl5pPr lvl="4" rtl="0">
              <a:lnSpc>
                <a:spcPct val="100000"/>
              </a:lnSpc>
              <a:spcBef>
                <a:spcPts val="0"/>
              </a:spcBef>
              <a:spcAft>
                <a:spcPts val="0"/>
              </a:spcAft>
              <a:buClr>
                <a:schemeClr val="dk2"/>
              </a:buClr>
              <a:buSzPts val="1400"/>
              <a:buNone/>
              <a:defRPr sz="1867">
                <a:solidFill>
                  <a:schemeClr val="dk2"/>
                </a:solidFill>
              </a:defRPr>
            </a:lvl5pPr>
            <a:lvl6pPr lvl="5" rtl="0">
              <a:lnSpc>
                <a:spcPct val="100000"/>
              </a:lnSpc>
              <a:spcBef>
                <a:spcPts val="0"/>
              </a:spcBef>
              <a:spcAft>
                <a:spcPts val="0"/>
              </a:spcAft>
              <a:buClr>
                <a:schemeClr val="dk2"/>
              </a:buClr>
              <a:buSzPts val="1400"/>
              <a:buNone/>
              <a:defRPr sz="1867">
                <a:solidFill>
                  <a:schemeClr val="dk2"/>
                </a:solidFill>
              </a:defRPr>
            </a:lvl6pPr>
            <a:lvl7pPr lvl="6" rtl="0">
              <a:lnSpc>
                <a:spcPct val="100000"/>
              </a:lnSpc>
              <a:spcBef>
                <a:spcPts val="0"/>
              </a:spcBef>
              <a:spcAft>
                <a:spcPts val="0"/>
              </a:spcAft>
              <a:buClr>
                <a:schemeClr val="dk2"/>
              </a:buClr>
              <a:buSzPts val="1400"/>
              <a:buNone/>
              <a:defRPr sz="1867">
                <a:solidFill>
                  <a:schemeClr val="dk2"/>
                </a:solidFill>
              </a:defRPr>
            </a:lvl7pPr>
            <a:lvl8pPr lvl="7" rtl="0">
              <a:lnSpc>
                <a:spcPct val="100000"/>
              </a:lnSpc>
              <a:spcBef>
                <a:spcPts val="0"/>
              </a:spcBef>
              <a:spcAft>
                <a:spcPts val="0"/>
              </a:spcAft>
              <a:buClr>
                <a:schemeClr val="dk2"/>
              </a:buClr>
              <a:buSzPts val="1400"/>
              <a:buNone/>
              <a:defRPr sz="1867">
                <a:solidFill>
                  <a:schemeClr val="dk2"/>
                </a:solidFill>
              </a:defRPr>
            </a:lvl8pPr>
            <a:lvl9pPr lvl="8"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42255810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004000" y="1381667"/>
            <a:ext cx="6184000" cy="2655200"/>
          </a:xfrm>
          <a:prstGeom prst="rect">
            <a:avLst/>
          </a:prstGeom>
          <a:effectLst>
            <a:outerShdw dist="19050" dir="4260000" algn="bl" rotWithShape="0">
              <a:schemeClr val="lt2"/>
            </a:outerShdw>
          </a:effectLst>
        </p:spPr>
        <p:txBody>
          <a:bodyPr spcFirstLastPara="1" wrap="square" lIns="91425" tIns="91425" rIns="91425" bIns="91425" anchor="ctr" anchorCtr="0">
            <a:noAutofit/>
          </a:bodyPr>
          <a:lstStyle>
            <a:lvl1pPr lvl="0" algn="ctr">
              <a:lnSpc>
                <a:spcPct val="90000"/>
              </a:lnSpc>
              <a:spcBef>
                <a:spcPts val="0"/>
              </a:spcBef>
              <a:spcAft>
                <a:spcPts val="0"/>
              </a:spcAft>
              <a:buSzPts val="5200"/>
              <a:buNone/>
              <a:defRPr sz="10000">
                <a:solidFill>
                  <a:schemeClr val="lt1"/>
                </a:solidFill>
                <a:latin typeface="Boogaloo"/>
                <a:ea typeface="Boogaloo"/>
                <a:cs typeface="Boogaloo"/>
                <a:sym typeface="Boogaloo"/>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r>
              <a:rPr lang="es-ES"/>
              <a:t>Haga clic para modificar el estilo de título del patrón</a:t>
            </a:r>
            <a:endParaRPr/>
          </a:p>
        </p:txBody>
      </p:sp>
      <p:sp>
        <p:nvSpPr>
          <p:cNvPr id="10" name="Google Shape;10;p2"/>
          <p:cNvSpPr txBox="1">
            <a:spLocks noGrp="1"/>
          </p:cNvSpPr>
          <p:nvPr>
            <p:ph type="subTitle" idx="1"/>
          </p:nvPr>
        </p:nvSpPr>
        <p:spPr>
          <a:xfrm>
            <a:off x="3414200" y="4253600"/>
            <a:ext cx="5363600" cy="426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Chivo"/>
              <a:buNone/>
              <a:defRPr sz="2133">
                <a:solidFill>
                  <a:schemeClr val="lt1"/>
                </a:solidFill>
                <a:latin typeface="Chivo"/>
                <a:ea typeface="Chivo"/>
                <a:cs typeface="Chivo"/>
                <a:sym typeface="Chivo"/>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es-ES"/>
              <a:t>Haga clic para editar el estilo de subtítulo del patrón</a:t>
            </a:r>
            <a:endParaRPr/>
          </a:p>
        </p:txBody>
      </p:sp>
      <p:grpSp>
        <p:nvGrpSpPr>
          <p:cNvPr id="11" name="Google Shape;11;p2"/>
          <p:cNvGrpSpPr/>
          <p:nvPr/>
        </p:nvGrpSpPr>
        <p:grpSpPr>
          <a:xfrm>
            <a:off x="115649" y="113517"/>
            <a:ext cx="11960703" cy="6630969"/>
            <a:chOff x="86736" y="85137"/>
            <a:chExt cx="8970527" cy="4973227"/>
          </a:xfrm>
        </p:grpSpPr>
        <p:sp>
          <p:nvSpPr>
            <p:cNvPr id="12" name="Google Shape;12;p2"/>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 name="Google Shape;21;p2"/>
            <p:cNvGrpSpPr/>
            <p:nvPr/>
          </p:nvGrpSpPr>
          <p:grpSpPr>
            <a:xfrm>
              <a:off x="961725" y="98700"/>
              <a:ext cx="7220550" cy="81000"/>
              <a:chOff x="961725" y="458950"/>
              <a:chExt cx="7220550" cy="81000"/>
            </a:xfrm>
          </p:grpSpPr>
          <p:sp>
            <p:nvSpPr>
              <p:cNvPr id="22" name="Google Shape;22;p2"/>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 name="Google Shape;49;p2"/>
            <p:cNvGrpSpPr/>
            <p:nvPr/>
          </p:nvGrpSpPr>
          <p:grpSpPr>
            <a:xfrm>
              <a:off x="961725" y="4960300"/>
              <a:ext cx="7220550" cy="81000"/>
              <a:chOff x="961725" y="458950"/>
              <a:chExt cx="7220550" cy="81000"/>
            </a:xfrm>
          </p:grpSpPr>
          <p:sp>
            <p:nvSpPr>
              <p:cNvPr id="50" name="Google Shape;50;p2"/>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7" name="Google Shape;77;p2"/>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1" name="Google Shape;81;p2"/>
          <p:cNvGrpSpPr/>
          <p:nvPr/>
        </p:nvGrpSpPr>
        <p:grpSpPr>
          <a:xfrm>
            <a:off x="-4068951" y="-1408359"/>
            <a:ext cx="20329901" cy="5459313"/>
            <a:chOff x="-3027090" y="-1056270"/>
            <a:chExt cx="15247426" cy="4094485"/>
          </a:xfrm>
        </p:grpSpPr>
        <p:grpSp>
          <p:nvGrpSpPr>
            <p:cNvPr id="82" name="Google Shape;82;p2"/>
            <p:cNvGrpSpPr/>
            <p:nvPr/>
          </p:nvGrpSpPr>
          <p:grpSpPr>
            <a:xfrm>
              <a:off x="-3027090" y="-1056270"/>
              <a:ext cx="6370126" cy="4094485"/>
              <a:chOff x="4932125" y="1519700"/>
              <a:chExt cx="1524975" cy="980175"/>
            </a:xfrm>
          </p:grpSpPr>
          <p:sp>
            <p:nvSpPr>
              <p:cNvPr id="83" name="Google Shape;83;p2"/>
              <p:cNvSpPr/>
              <p:nvPr/>
            </p:nvSpPr>
            <p:spPr>
              <a:xfrm>
                <a:off x="4954625" y="2375825"/>
                <a:ext cx="97100" cy="124050"/>
              </a:xfrm>
              <a:custGeom>
                <a:avLst/>
                <a:gdLst/>
                <a:ahLst/>
                <a:cxnLst/>
                <a:rect l="l" t="t" r="r" b="b"/>
                <a:pathLst>
                  <a:path w="3884" h="4962" extrusionOk="0">
                    <a:moveTo>
                      <a:pt x="3627" y="1"/>
                    </a:moveTo>
                    <a:lnTo>
                      <a:pt x="0" y="198"/>
                    </a:lnTo>
                    <a:lnTo>
                      <a:pt x="257" y="4962"/>
                    </a:lnTo>
                    <a:lnTo>
                      <a:pt x="2115" y="3786"/>
                    </a:lnTo>
                    <a:lnTo>
                      <a:pt x="3884" y="4764"/>
                    </a:lnTo>
                    <a:lnTo>
                      <a:pt x="36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5119675" y="2354075"/>
                <a:ext cx="108225" cy="131725"/>
              </a:xfrm>
              <a:custGeom>
                <a:avLst/>
                <a:gdLst/>
                <a:ahLst/>
                <a:cxnLst/>
                <a:rect l="l" t="t" r="r" b="b"/>
                <a:pathLst>
                  <a:path w="4329" h="5269" extrusionOk="0">
                    <a:moveTo>
                      <a:pt x="3597" y="1"/>
                    </a:moveTo>
                    <a:lnTo>
                      <a:pt x="0" y="554"/>
                    </a:lnTo>
                    <a:lnTo>
                      <a:pt x="741" y="5269"/>
                    </a:lnTo>
                    <a:lnTo>
                      <a:pt x="2461" y="3915"/>
                    </a:lnTo>
                    <a:lnTo>
                      <a:pt x="4329" y="4715"/>
                    </a:lnTo>
                    <a:lnTo>
                      <a:pt x="3597"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5294825" y="2316300"/>
                <a:ext cx="116425" cy="137400"/>
              </a:xfrm>
              <a:custGeom>
                <a:avLst/>
                <a:gdLst/>
                <a:ahLst/>
                <a:cxnLst/>
                <a:rect l="l" t="t" r="r" b="b"/>
                <a:pathLst>
                  <a:path w="4657" h="5496" extrusionOk="0">
                    <a:moveTo>
                      <a:pt x="3529" y="0"/>
                    </a:moveTo>
                    <a:lnTo>
                      <a:pt x="1" y="860"/>
                    </a:lnTo>
                    <a:lnTo>
                      <a:pt x="1118" y="5495"/>
                    </a:lnTo>
                    <a:lnTo>
                      <a:pt x="2728" y="3993"/>
                    </a:lnTo>
                    <a:lnTo>
                      <a:pt x="4656" y="4645"/>
                    </a:lnTo>
                    <a:lnTo>
                      <a:pt x="3529"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5470025" y="2263150"/>
                <a:ext cx="122575" cy="141125"/>
              </a:xfrm>
              <a:custGeom>
                <a:avLst/>
                <a:gdLst/>
                <a:ahLst/>
                <a:cxnLst/>
                <a:rect l="l" t="t" r="r" b="b"/>
                <a:pathLst>
                  <a:path w="4903" h="5645" extrusionOk="0">
                    <a:moveTo>
                      <a:pt x="3469" y="1"/>
                    </a:moveTo>
                    <a:lnTo>
                      <a:pt x="0" y="1088"/>
                    </a:lnTo>
                    <a:lnTo>
                      <a:pt x="1443" y="5644"/>
                    </a:lnTo>
                    <a:lnTo>
                      <a:pt x="2945" y="4033"/>
                    </a:lnTo>
                    <a:lnTo>
                      <a:pt x="4902" y="4547"/>
                    </a:lnTo>
                    <a:lnTo>
                      <a:pt x="3469"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5639250" y="2194475"/>
                <a:ext cx="131725" cy="146050"/>
              </a:xfrm>
              <a:custGeom>
                <a:avLst/>
                <a:gdLst/>
                <a:ahLst/>
                <a:cxnLst/>
                <a:rect l="l" t="t" r="r" b="b"/>
                <a:pathLst>
                  <a:path w="5269" h="5842" extrusionOk="0">
                    <a:moveTo>
                      <a:pt x="3312" y="0"/>
                    </a:moveTo>
                    <a:lnTo>
                      <a:pt x="1" y="1493"/>
                    </a:lnTo>
                    <a:lnTo>
                      <a:pt x="1958" y="5842"/>
                    </a:lnTo>
                    <a:lnTo>
                      <a:pt x="3262" y="4072"/>
                    </a:lnTo>
                    <a:lnTo>
                      <a:pt x="5269" y="4349"/>
                    </a:lnTo>
                    <a:lnTo>
                      <a:pt x="3312"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5809000" y="2105525"/>
                <a:ext cx="139625" cy="149250"/>
              </a:xfrm>
              <a:custGeom>
                <a:avLst/>
                <a:gdLst/>
                <a:ahLst/>
                <a:cxnLst/>
                <a:rect l="l" t="t" r="r" b="b"/>
                <a:pathLst>
                  <a:path w="5585" h="5970" extrusionOk="0">
                    <a:moveTo>
                      <a:pt x="3104" y="0"/>
                    </a:moveTo>
                    <a:lnTo>
                      <a:pt x="1" y="1898"/>
                    </a:lnTo>
                    <a:lnTo>
                      <a:pt x="2481" y="5970"/>
                    </a:lnTo>
                    <a:lnTo>
                      <a:pt x="3559" y="4052"/>
                    </a:lnTo>
                    <a:lnTo>
                      <a:pt x="5584" y="4083"/>
                    </a:lnTo>
                    <a:lnTo>
                      <a:pt x="3104"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5974050" y="1988400"/>
                <a:ext cx="145800" cy="150025"/>
              </a:xfrm>
              <a:custGeom>
                <a:avLst/>
                <a:gdLst/>
                <a:ahLst/>
                <a:cxnLst/>
                <a:rect l="l" t="t" r="r" b="b"/>
                <a:pathLst>
                  <a:path w="5832" h="6001" extrusionOk="0">
                    <a:moveTo>
                      <a:pt x="2827" y="1"/>
                    </a:moveTo>
                    <a:lnTo>
                      <a:pt x="1" y="2284"/>
                    </a:lnTo>
                    <a:lnTo>
                      <a:pt x="3005" y="6000"/>
                    </a:lnTo>
                    <a:lnTo>
                      <a:pt x="3816" y="3954"/>
                    </a:lnTo>
                    <a:lnTo>
                      <a:pt x="5832" y="3717"/>
                    </a:lnTo>
                    <a:lnTo>
                      <a:pt x="28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6116875" y="1844375"/>
                <a:ext cx="149475" cy="146525"/>
              </a:xfrm>
              <a:custGeom>
                <a:avLst/>
                <a:gdLst/>
                <a:ahLst/>
                <a:cxnLst/>
                <a:rect l="l" t="t" r="r" b="b"/>
                <a:pathLst>
                  <a:path w="5979" h="5861" extrusionOk="0">
                    <a:moveTo>
                      <a:pt x="2362" y="0"/>
                    </a:moveTo>
                    <a:lnTo>
                      <a:pt x="0" y="2757"/>
                    </a:lnTo>
                    <a:lnTo>
                      <a:pt x="3617" y="5861"/>
                    </a:lnTo>
                    <a:lnTo>
                      <a:pt x="4052" y="3706"/>
                    </a:lnTo>
                    <a:lnTo>
                      <a:pt x="5979" y="3104"/>
                    </a:lnTo>
                    <a:lnTo>
                      <a:pt x="2362"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6227050" y="1698825"/>
                <a:ext cx="149275" cy="139875"/>
              </a:xfrm>
              <a:custGeom>
                <a:avLst/>
                <a:gdLst/>
                <a:ahLst/>
                <a:cxnLst/>
                <a:rect l="l" t="t" r="r" b="b"/>
                <a:pathLst>
                  <a:path w="5971" h="5595" extrusionOk="0">
                    <a:moveTo>
                      <a:pt x="1899" y="1"/>
                    </a:moveTo>
                    <a:lnTo>
                      <a:pt x="1" y="3095"/>
                    </a:lnTo>
                    <a:lnTo>
                      <a:pt x="4063" y="5595"/>
                    </a:lnTo>
                    <a:lnTo>
                      <a:pt x="4152" y="3391"/>
                    </a:lnTo>
                    <a:lnTo>
                      <a:pt x="5970" y="2491"/>
                    </a:lnTo>
                    <a:lnTo>
                      <a:pt x="1899"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6313775" y="1538500"/>
                <a:ext cx="143325" cy="126525"/>
              </a:xfrm>
              <a:custGeom>
                <a:avLst/>
                <a:gdLst/>
                <a:ahLst/>
                <a:cxnLst/>
                <a:rect l="l" t="t" r="r" b="b"/>
                <a:pathLst>
                  <a:path w="5733" h="5061" extrusionOk="0">
                    <a:moveTo>
                      <a:pt x="1266" y="0"/>
                    </a:moveTo>
                    <a:lnTo>
                      <a:pt x="1" y="3409"/>
                    </a:lnTo>
                    <a:lnTo>
                      <a:pt x="4478" y="5060"/>
                    </a:lnTo>
                    <a:lnTo>
                      <a:pt x="4132" y="2895"/>
                    </a:lnTo>
                    <a:lnTo>
                      <a:pt x="5733" y="1650"/>
                    </a:lnTo>
                    <a:lnTo>
                      <a:pt x="1266"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4932125" y="1519700"/>
                <a:ext cx="1423175" cy="867525"/>
              </a:xfrm>
              <a:custGeom>
                <a:avLst/>
                <a:gdLst/>
                <a:ahLst/>
                <a:cxnLst/>
                <a:rect l="l" t="t" r="r" b="b"/>
                <a:pathLst>
                  <a:path w="56927" h="34701" extrusionOk="0">
                    <a:moveTo>
                      <a:pt x="56630" y="1"/>
                    </a:moveTo>
                    <a:cubicBezTo>
                      <a:pt x="50780" y="17494"/>
                      <a:pt x="35698" y="25904"/>
                      <a:pt x="24086" y="29887"/>
                    </a:cubicBezTo>
                    <a:cubicBezTo>
                      <a:pt x="11485" y="34206"/>
                      <a:pt x="119" y="34384"/>
                      <a:pt x="0" y="34384"/>
                    </a:cubicBezTo>
                    <a:lnTo>
                      <a:pt x="11" y="34700"/>
                    </a:lnTo>
                    <a:cubicBezTo>
                      <a:pt x="119" y="34700"/>
                      <a:pt x="11524" y="34522"/>
                      <a:pt x="24174" y="30184"/>
                    </a:cubicBezTo>
                    <a:cubicBezTo>
                      <a:pt x="31606" y="27644"/>
                      <a:pt x="38011" y="24175"/>
                      <a:pt x="43209" y="19895"/>
                    </a:cubicBezTo>
                    <a:cubicBezTo>
                      <a:pt x="49703" y="14539"/>
                      <a:pt x="54318" y="7877"/>
                      <a:pt x="56927" y="90"/>
                    </a:cubicBezTo>
                    <a:lnTo>
                      <a:pt x="56630" y="1"/>
                    </a:lnTo>
                    <a:close/>
                  </a:path>
                </a:pathLst>
              </a:custGeom>
              <a:solidFill>
                <a:srgbClr val="AFDD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4" name="Google Shape;94;p2"/>
            <p:cNvGrpSpPr/>
            <p:nvPr/>
          </p:nvGrpSpPr>
          <p:grpSpPr>
            <a:xfrm flipH="1">
              <a:off x="5850210" y="-1056270"/>
              <a:ext cx="6370126" cy="4094485"/>
              <a:chOff x="4932125" y="1519700"/>
              <a:chExt cx="1524975" cy="980175"/>
            </a:xfrm>
          </p:grpSpPr>
          <p:sp>
            <p:nvSpPr>
              <p:cNvPr id="95" name="Google Shape;95;p2"/>
              <p:cNvSpPr/>
              <p:nvPr/>
            </p:nvSpPr>
            <p:spPr>
              <a:xfrm>
                <a:off x="4954625" y="2375825"/>
                <a:ext cx="97100" cy="124050"/>
              </a:xfrm>
              <a:custGeom>
                <a:avLst/>
                <a:gdLst/>
                <a:ahLst/>
                <a:cxnLst/>
                <a:rect l="l" t="t" r="r" b="b"/>
                <a:pathLst>
                  <a:path w="3884" h="4962" extrusionOk="0">
                    <a:moveTo>
                      <a:pt x="3627" y="1"/>
                    </a:moveTo>
                    <a:lnTo>
                      <a:pt x="0" y="198"/>
                    </a:lnTo>
                    <a:lnTo>
                      <a:pt x="257" y="4962"/>
                    </a:lnTo>
                    <a:lnTo>
                      <a:pt x="2115" y="3786"/>
                    </a:lnTo>
                    <a:lnTo>
                      <a:pt x="3884" y="4764"/>
                    </a:lnTo>
                    <a:lnTo>
                      <a:pt x="36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5119675" y="2354075"/>
                <a:ext cx="108225" cy="131725"/>
              </a:xfrm>
              <a:custGeom>
                <a:avLst/>
                <a:gdLst/>
                <a:ahLst/>
                <a:cxnLst/>
                <a:rect l="l" t="t" r="r" b="b"/>
                <a:pathLst>
                  <a:path w="4329" h="5269" extrusionOk="0">
                    <a:moveTo>
                      <a:pt x="3597" y="1"/>
                    </a:moveTo>
                    <a:lnTo>
                      <a:pt x="0" y="554"/>
                    </a:lnTo>
                    <a:lnTo>
                      <a:pt x="741" y="5269"/>
                    </a:lnTo>
                    <a:lnTo>
                      <a:pt x="2461" y="3915"/>
                    </a:lnTo>
                    <a:lnTo>
                      <a:pt x="4329" y="4715"/>
                    </a:lnTo>
                    <a:lnTo>
                      <a:pt x="3597"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5294825" y="2316300"/>
                <a:ext cx="116425" cy="137400"/>
              </a:xfrm>
              <a:custGeom>
                <a:avLst/>
                <a:gdLst/>
                <a:ahLst/>
                <a:cxnLst/>
                <a:rect l="l" t="t" r="r" b="b"/>
                <a:pathLst>
                  <a:path w="4657" h="5496" extrusionOk="0">
                    <a:moveTo>
                      <a:pt x="3529" y="0"/>
                    </a:moveTo>
                    <a:lnTo>
                      <a:pt x="1" y="860"/>
                    </a:lnTo>
                    <a:lnTo>
                      <a:pt x="1118" y="5495"/>
                    </a:lnTo>
                    <a:lnTo>
                      <a:pt x="2728" y="3993"/>
                    </a:lnTo>
                    <a:lnTo>
                      <a:pt x="4656" y="4645"/>
                    </a:lnTo>
                    <a:lnTo>
                      <a:pt x="3529"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5470025" y="2263150"/>
                <a:ext cx="122575" cy="141125"/>
              </a:xfrm>
              <a:custGeom>
                <a:avLst/>
                <a:gdLst/>
                <a:ahLst/>
                <a:cxnLst/>
                <a:rect l="l" t="t" r="r" b="b"/>
                <a:pathLst>
                  <a:path w="4903" h="5645" extrusionOk="0">
                    <a:moveTo>
                      <a:pt x="3469" y="1"/>
                    </a:moveTo>
                    <a:lnTo>
                      <a:pt x="0" y="1088"/>
                    </a:lnTo>
                    <a:lnTo>
                      <a:pt x="1443" y="5644"/>
                    </a:lnTo>
                    <a:lnTo>
                      <a:pt x="2945" y="4033"/>
                    </a:lnTo>
                    <a:lnTo>
                      <a:pt x="4902" y="4547"/>
                    </a:lnTo>
                    <a:lnTo>
                      <a:pt x="3469"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5639250" y="2194475"/>
                <a:ext cx="131725" cy="146050"/>
              </a:xfrm>
              <a:custGeom>
                <a:avLst/>
                <a:gdLst/>
                <a:ahLst/>
                <a:cxnLst/>
                <a:rect l="l" t="t" r="r" b="b"/>
                <a:pathLst>
                  <a:path w="5269" h="5842" extrusionOk="0">
                    <a:moveTo>
                      <a:pt x="3312" y="0"/>
                    </a:moveTo>
                    <a:lnTo>
                      <a:pt x="1" y="1493"/>
                    </a:lnTo>
                    <a:lnTo>
                      <a:pt x="1958" y="5842"/>
                    </a:lnTo>
                    <a:lnTo>
                      <a:pt x="3262" y="4072"/>
                    </a:lnTo>
                    <a:lnTo>
                      <a:pt x="5269" y="4349"/>
                    </a:lnTo>
                    <a:lnTo>
                      <a:pt x="3312"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5809000" y="2105525"/>
                <a:ext cx="139625" cy="149250"/>
              </a:xfrm>
              <a:custGeom>
                <a:avLst/>
                <a:gdLst/>
                <a:ahLst/>
                <a:cxnLst/>
                <a:rect l="l" t="t" r="r" b="b"/>
                <a:pathLst>
                  <a:path w="5585" h="5970" extrusionOk="0">
                    <a:moveTo>
                      <a:pt x="3104" y="0"/>
                    </a:moveTo>
                    <a:lnTo>
                      <a:pt x="1" y="1898"/>
                    </a:lnTo>
                    <a:lnTo>
                      <a:pt x="2481" y="5970"/>
                    </a:lnTo>
                    <a:lnTo>
                      <a:pt x="3559" y="4052"/>
                    </a:lnTo>
                    <a:lnTo>
                      <a:pt x="5584" y="4083"/>
                    </a:lnTo>
                    <a:lnTo>
                      <a:pt x="3104"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5974050" y="1988400"/>
                <a:ext cx="145800" cy="150025"/>
              </a:xfrm>
              <a:custGeom>
                <a:avLst/>
                <a:gdLst/>
                <a:ahLst/>
                <a:cxnLst/>
                <a:rect l="l" t="t" r="r" b="b"/>
                <a:pathLst>
                  <a:path w="5832" h="6001" extrusionOk="0">
                    <a:moveTo>
                      <a:pt x="2827" y="1"/>
                    </a:moveTo>
                    <a:lnTo>
                      <a:pt x="1" y="2284"/>
                    </a:lnTo>
                    <a:lnTo>
                      <a:pt x="3005" y="6000"/>
                    </a:lnTo>
                    <a:lnTo>
                      <a:pt x="3816" y="3954"/>
                    </a:lnTo>
                    <a:lnTo>
                      <a:pt x="5832" y="3717"/>
                    </a:lnTo>
                    <a:lnTo>
                      <a:pt x="28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6116875" y="1844375"/>
                <a:ext cx="149475" cy="146525"/>
              </a:xfrm>
              <a:custGeom>
                <a:avLst/>
                <a:gdLst/>
                <a:ahLst/>
                <a:cxnLst/>
                <a:rect l="l" t="t" r="r" b="b"/>
                <a:pathLst>
                  <a:path w="5979" h="5861" extrusionOk="0">
                    <a:moveTo>
                      <a:pt x="2362" y="0"/>
                    </a:moveTo>
                    <a:lnTo>
                      <a:pt x="0" y="2757"/>
                    </a:lnTo>
                    <a:lnTo>
                      <a:pt x="3617" y="5861"/>
                    </a:lnTo>
                    <a:lnTo>
                      <a:pt x="4052" y="3706"/>
                    </a:lnTo>
                    <a:lnTo>
                      <a:pt x="5979" y="3104"/>
                    </a:lnTo>
                    <a:lnTo>
                      <a:pt x="2362"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6227050" y="1698825"/>
                <a:ext cx="149275" cy="139875"/>
              </a:xfrm>
              <a:custGeom>
                <a:avLst/>
                <a:gdLst/>
                <a:ahLst/>
                <a:cxnLst/>
                <a:rect l="l" t="t" r="r" b="b"/>
                <a:pathLst>
                  <a:path w="5971" h="5595" extrusionOk="0">
                    <a:moveTo>
                      <a:pt x="1899" y="1"/>
                    </a:moveTo>
                    <a:lnTo>
                      <a:pt x="1" y="3095"/>
                    </a:lnTo>
                    <a:lnTo>
                      <a:pt x="4063" y="5595"/>
                    </a:lnTo>
                    <a:lnTo>
                      <a:pt x="4152" y="3391"/>
                    </a:lnTo>
                    <a:lnTo>
                      <a:pt x="5970" y="2491"/>
                    </a:lnTo>
                    <a:lnTo>
                      <a:pt x="1899"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6313775" y="1538500"/>
                <a:ext cx="143325" cy="126525"/>
              </a:xfrm>
              <a:custGeom>
                <a:avLst/>
                <a:gdLst/>
                <a:ahLst/>
                <a:cxnLst/>
                <a:rect l="l" t="t" r="r" b="b"/>
                <a:pathLst>
                  <a:path w="5733" h="5061" extrusionOk="0">
                    <a:moveTo>
                      <a:pt x="1266" y="0"/>
                    </a:moveTo>
                    <a:lnTo>
                      <a:pt x="1" y="3409"/>
                    </a:lnTo>
                    <a:lnTo>
                      <a:pt x="4478" y="5060"/>
                    </a:lnTo>
                    <a:lnTo>
                      <a:pt x="4132" y="2895"/>
                    </a:lnTo>
                    <a:lnTo>
                      <a:pt x="5733" y="1650"/>
                    </a:lnTo>
                    <a:lnTo>
                      <a:pt x="1266"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4932125" y="1519700"/>
                <a:ext cx="1423175" cy="867525"/>
              </a:xfrm>
              <a:custGeom>
                <a:avLst/>
                <a:gdLst/>
                <a:ahLst/>
                <a:cxnLst/>
                <a:rect l="l" t="t" r="r" b="b"/>
                <a:pathLst>
                  <a:path w="56927" h="34701" extrusionOk="0">
                    <a:moveTo>
                      <a:pt x="56630" y="1"/>
                    </a:moveTo>
                    <a:cubicBezTo>
                      <a:pt x="50780" y="17494"/>
                      <a:pt x="35698" y="25904"/>
                      <a:pt x="24086" y="29887"/>
                    </a:cubicBezTo>
                    <a:cubicBezTo>
                      <a:pt x="11485" y="34206"/>
                      <a:pt x="119" y="34384"/>
                      <a:pt x="0" y="34384"/>
                    </a:cubicBezTo>
                    <a:lnTo>
                      <a:pt x="11" y="34700"/>
                    </a:lnTo>
                    <a:cubicBezTo>
                      <a:pt x="119" y="34700"/>
                      <a:pt x="11524" y="34522"/>
                      <a:pt x="24174" y="30184"/>
                    </a:cubicBezTo>
                    <a:cubicBezTo>
                      <a:pt x="31606" y="27644"/>
                      <a:pt x="38011" y="24175"/>
                      <a:pt x="43209" y="19895"/>
                    </a:cubicBezTo>
                    <a:cubicBezTo>
                      <a:pt x="49703" y="14539"/>
                      <a:pt x="54318" y="7877"/>
                      <a:pt x="56927" y="90"/>
                    </a:cubicBezTo>
                    <a:lnTo>
                      <a:pt x="56630" y="1"/>
                    </a:lnTo>
                    <a:close/>
                  </a:path>
                </a:pathLst>
              </a:custGeom>
              <a:solidFill>
                <a:srgbClr val="AFDD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3969246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3"/>
          <p:cNvSpPr txBox="1">
            <a:spLocks noGrp="1"/>
          </p:cNvSpPr>
          <p:nvPr>
            <p:ph type="title"/>
          </p:nvPr>
        </p:nvSpPr>
        <p:spPr>
          <a:xfrm>
            <a:off x="1725540" y="3594900"/>
            <a:ext cx="3734800" cy="611200"/>
          </a:xfrm>
          <a:prstGeom prst="rect">
            <a:avLst/>
          </a:prstGeom>
        </p:spPr>
        <p:txBody>
          <a:bodyPr spcFirstLastPara="1" wrap="square" lIns="91425" tIns="91425" rIns="91425" bIns="91425" anchor="ctr" anchorCtr="0">
            <a:noAutofit/>
          </a:bodyPr>
          <a:lstStyle>
            <a:lvl1pPr lvl="0" algn="l">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s-ES"/>
              <a:t>Haga clic para modificar el estilo de título del patrón</a:t>
            </a:r>
            <a:endParaRPr/>
          </a:p>
        </p:txBody>
      </p:sp>
      <p:sp>
        <p:nvSpPr>
          <p:cNvPr id="108" name="Google Shape;108;p3"/>
          <p:cNvSpPr txBox="1">
            <a:spLocks noGrp="1"/>
          </p:cNvSpPr>
          <p:nvPr>
            <p:ph type="title" idx="2" hasCustomPrompt="1"/>
          </p:nvPr>
        </p:nvSpPr>
        <p:spPr>
          <a:xfrm>
            <a:off x="1725540" y="1599067"/>
            <a:ext cx="3734800" cy="1746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12000"/>
              <a:buNone/>
              <a:defRPr sz="17333"/>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09" name="Google Shape;109;p3"/>
          <p:cNvSpPr txBox="1">
            <a:spLocks noGrp="1"/>
          </p:cNvSpPr>
          <p:nvPr>
            <p:ph type="subTitle" idx="1"/>
          </p:nvPr>
        </p:nvSpPr>
        <p:spPr>
          <a:xfrm>
            <a:off x="1725540" y="4248533"/>
            <a:ext cx="3753600" cy="10104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r>
              <a:rPr lang="es-ES"/>
              <a:t>Haga clic para editar el estilo de subtítulo del patrón</a:t>
            </a:r>
            <a:endParaRPr/>
          </a:p>
        </p:txBody>
      </p:sp>
      <p:grpSp>
        <p:nvGrpSpPr>
          <p:cNvPr id="110" name="Google Shape;110;p3"/>
          <p:cNvGrpSpPr/>
          <p:nvPr/>
        </p:nvGrpSpPr>
        <p:grpSpPr>
          <a:xfrm>
            <a:off x="115649" y="113517"/>
            <a:ext cx="11960703" cy="6630969"/>
            <a:chOff x="86736" y="85137"/>
            <a:chExt cx="8970527" cy="4973227"/>
          </a:xfrm>
        </p:grpSpPr>
        <p:sp>
          <p:nvSpPr>
            <p:cNvPr id="111" name="Google Shape;111;p3"/>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3"/>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3"/>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3"/>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3"/>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3"/>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3"/>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3"/>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3"/>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0" name="Google Shape;120;p3"/>
            <p:cNvGrpSpPr/>
            <p:nvPr/>
          </p:nvGrpSpPr>
          <p:grpSpPr>
            <a:xfrm>
              <a:off x="961725" y="98700"/>
              <a:ext cx="7220550" cy="81000"/>
              <a:chOff x="961725" y="458950"/>
              <a:chExt cx="7220550" cy="81000"/>
            </a:xfrm>
          </p:grpSpPr>
          <p:sp>
            <p:nvSpPr>
              <p:cNvPr id="121" name="Google Shape;121;p3"/>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3"/>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3"/>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3"/>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3"/>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3"/>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3"/>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3"/>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3"/>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3"/>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3"/>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3"/>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3"/>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3"/>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3"/>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3"/>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3"/>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3"/>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3"/>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3"/>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3"/>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3"/>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3"/>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3"/>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3"/>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3"/>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3"/>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8" name="Google Shape;148;p3"/>
            <p:cNvGrpSpPr/>
            <p:nvPr/>
          </p:nvGrpSpPr>
          <p:grpSpPr>
            <a:xfrm>
              <a:off x="961725" y="4960300"/>
              <a:ext cx="7220550" cy="81000"/>
              <a:chOff x="961725" y="458950"/>
              <a:chExt cx="7220550" cy="81000"/>
            </a:xfrm>
          </p:grpSpPr>
          <p:sp>
            <p:nvSpPr>
              <p:cNvPr id="149" name="Google Shape;149;p3"/>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3"/>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3"/>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3"/>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3"/>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3"/>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3"/>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3"/>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3"/>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3"/>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3"/>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3"/>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3"/>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3"/>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3"/>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3"/>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3"/>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3"/>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3"/>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3"/>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3"/>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3"/>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3"/>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3"/>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3"/>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3"/>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3"/>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 name="Google Shape;176;p3"/>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3"/>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3"/>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3"/>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28244031"/>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0"/>
        <p:cNvGrpSpPr/>
        <p:nvPr/>
      </p:nvGrpSpPr>
      <p:grpSpPr>
        <a:xfrm>
          <a:off x="0" y="0"/>
          <a:ext cx="0" cy="0"/>
          <a:chOff x="0" y="0"/>
          <a:chExt cx="0" cy="0"/>
        </a:xfrm>
      </p:grpSpPr>
      <p:grpSp>
        <p:nvGrpSpPr>
          <p:cNvPr id="181" name="Google Shape;181;p4"/>
          <p:cNvGrpSpPr/>
          <p:nvPr/>
        </p:nvGrpSpPr>
        <p:grpSpPr>
          <a:xfrm>
            <a:off x="115649" y="113517"/>
            <a:ext cx="11960703" cy="6630969"/>
            <a:chOff x="86736" y="85137"/>
            <a:chExt cx="8970527" cy="4973227"/>
          </a:xfrm>
        </p:grpSpPr>
        <p:sp>
          <p:nvSpPr>
            <p:cNvPr id="182" name="Google Shape;182;p4"/>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1" name="Google Shape;191;p4"/>
            <p:cNvGrpSpPr/>
            <p:nvPr/>
          </p:nvGrpSpPr>
          <p:grpSpPr>
            <a:xfrm>
              <a:off x="961725" y="98700"/>
              <a:ext cx="7220550" cy="81000"/>
              <a:chOff x="961725" y="458950"/>
              <a:chExt cx="7220550" cy="81000"/>
            </a:xfrm>
          </p:grpSpPr>
          <p:sp>
            <p:nvSpPr>
              <p:cNvPr id="192" name="Google Shape;192;p4"/>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4"/>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4"/>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4"/>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4"/>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4"/>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4"/>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4"/>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4"/>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4"/>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4"/>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4"/>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4"/>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4"/>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4"/>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4"/>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4"/>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4"/>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4"/>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4"/>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4"/>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4"/>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4"/>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4"/>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4"/>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4"/>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4"/>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9" name="Google Shape;219;p4"/>
            <p:cNvGrpSpPr/>
            <p:nvPr/>
          </p:nvGrpSpPr>
          <p:grpSpPr>
            <a:xfrm>
              <a:off x="961725" y="4960300"/>
              <a:ext cx="7220550" cy="81000"/>
              <a:chOff x="961725" y="458950"/>
              <a:chExt cx="7220550" cy="81000"/>
            </a:xfrm>
          </p:grpSpPr>
          <p:sp>
            <p:nvSpPr>
              <p:cNvPr id="220" name="Google Shape;220;p4"/>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4"/>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4"/>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4"/>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4"/>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4"/>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4"/>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4"/>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4"/>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4"/>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4"/>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4"/>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4"/>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4"/>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4"/>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4"/>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4"/>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4"/>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4"/>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4"/>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4"/>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4"/>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4"/>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4"/>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4"/>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4"/>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4"/>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7" name="Google Shape;247;p4"/>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4"/>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4"/>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4"/>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1" name="Google Shape;251;p4"/>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r>
              <a:rPr lang="es-ES"/>
              <a:t>Haga clic para modificar el estilo de título del patrón</a:t>
            </a:r>
            <a:endParaRPr/>
          </a:p>
        </p:txBody>
      </p:sp>
      <p:sp>
        <p:nvSpPr>
          <p:cNvPr id="252" name="Google Shape;252;p4"/>
          <p:cNvSpPr txBox="1">
            <a:spLocks noGrp="1"/>
          </p:cNvSpPr>
          <p:nvPr>
            <p:ph type="body" idx="1"/>
          </p:nvPr>
        </p:nvSpPr>
        <p:spPr>
          <a:xfrm>
            <a:off x="858573" y="1458440"/>
            <a:ext cx="10484000" cy="4555200"/>
          </a:xfrm>
          <a:prstGeom prst="rect">
            <a:avLst/>
          </a:prstGeom>
        </p:spPr>
        <p:txBody>
          <a:bodyPr spcFirstLastPara="1" wrap="square" lIns="91425" tIns="91425" rIns="91425" bIns="91425" anchor="ctr" anchorCtr="0">
            <a:noAutofit/>
          </a:bodyPr>
          <a:lstStyle>
            <a:lvl1pPr marL="609585" lvl="0" indent="-406390">
              <a:spcBef>
                <a:spcPts val="0"/>
              </a:spcBef>
              <a:spcAft>
                <a:spcPts val="0"/>
              </a:spcAft>
              <a:buClr>
                <a:srgbClr val="434343"/>
              </a:buClr>
              <a:buSzPts val="1200"/>
              <a:buAutoNum type="arabicPeriod"/>
              <a:defRPr sz="1600"/>
            </a:lvl1pPr>
            <a:lvl2pPr marL="1219170" lvl="1" indent="-406390">
              <a:spcBef>
                <a:spcPts val="0"/>
              </a:spcBef>
              <a:spcAft>
                <a:spcPts val="0"/>
              </a:spcAft>
              <a:buClr>
                <a:srgbClr val="434343"/>
              </a:buClr>
              <a:buSzPts val="1200"/>
              <a:buFont typeface="Roboto Condensed Light"/>
              <a:buAutoNum type="alphaLcPeriod"/>
              <a:defRPr sz="1600"/>
            </a:lvl2pPr>
            <a:lvl3pPr marL="1828754" lvl="2" indent="-406390">
              <a:spcBef>
                <a:spcPts val="0"/>
              </a:spcBef>
              <a:spcAft>
                <a:spcPts val="0"/>
              </a:spcAft>
              <a:buClr>
                <a:srgbClr val="434343"/>
              </a:buClr>
              <a:buSzPts val="1200"/>
              <a:buFont typeface="Roboto Condensed Light"/>
              <a:buAutoNum type="romanLcPeriod"/>
              <a:defRPr sz="1600"/>
            </a:lvl3pPr>
            <a:lvl4pPr marL="2438339" lvl="3" indent="-406390">
              <a:spcBef>
                <a:spcPts val="0"/>
              </a:spcBef>
              <a:spcAft>
                <a:spcPts val="0"/>
              </a:spcAft>
              <a:buClr>
                <a:srgbClr val="434343"/>
              </a:buClr>
              <a:buSzPts val="1200"/>
              <a:buFont typeface="Roboto Condensed Light"/>
              <a:buAutoNum type="arabicPeriod"/>
              <a:defRPr sz="1600"/>
            </a:lvl4pPr>
            <a:lvl5pPr marL="3047924" lvl="4" indent="-406390">
              <a:spcBef>
                <a:spcPts val="0"/>
              </a:spcBef>
              <a:spcAft>
                <a:spcPts val="0"/>
              </a:spcAft>
              <a:buClr>
                <a:srgbClr val="434343"/>
              </a:buClr>
              <a:buSzPts val="1200"/>
              <a:buFont typeface="Roboto Condensed Light"/>
              <a:buAutoNum type="alphaLcPeriod"/>
              <a:defRPr sz="1600"/>
            </a:lvl5pPr>
            <a:lvl6pPr marL="3657509" lvl="5" indent="-406390">
              <a:spcBef>
                <a:spcPts val="0"/>
              </a:spcBef>
              <a:spcAft>
                <a:spcPts val="0"/>
              </a:spcAft>
              <a:buClr>
                <a:srgbClr val="434343"/>
              </a:buClr>
              <a:buSzPts val="1200"/>
              <a:buFont typeface="Roboto Condensed Light"/>
              <a:buAutoNum type="romanLcPeriod"/>
              <a:defRPr sz="1600"/>
            </a:lvl6pPr>
            <a:lvl7pPr marL="4267093" lvl="6" indent="-406390">
              <a:spcBef>
                <a:spcPts val="0"/>
              </a:spcBef>
              <a:spcAft>
                <a:spcPts val="0"/>
              </a:spcAft>
              <a:buClr>
                <a:srgbClr val="434343"/>
              </a:buClr>
              <a:buSzPts val="1200"/>
              <a:buFont typeface="Roboto Condensed Light"/>
              <a:buAutoNum type="arabicPeriod"/>
              <a:defRPr sz="1600"/>
            </a:lvl7pPr>
            <a:lvl8pPr marL="4876678" lvl="7" indent="-406390">
              <a:spcBef>
                <a:spcPts val="0"/>
              </a:spcBef>
              <a:spcAft>
                <a:spcPts val="0"/>
              </a:spcAft>
              <a:buClr>
                <a:srgbClr val="434343"/>
              </a:buClr>
              <a:buSzPts val="1200"/>
              <a:buFont typeface="Roboto Condensed Light"/>
              <a:buAutoNum type="alphaLcPeriod"/>
              <a:defRPr sz="1600"/>
            </a:lvl8pPr>
            <a:lvl9pPr marL="5486263" lvl="8" indent="-406390">
              <a:spcBef>
                <a:spcPts val="0"/>
              </a:spcBef>
              <a:spcAft>
                <a:spcPts val="0"/>
              </a:spcAft>
              <a:buClr>
                <a:srgbClr val="434343"/>
              </a:buClr>
              <a:buSzPts val="1200"/>
              <a:buFont typeface="Roboto Condensed Light"/>
              <a:buAutoNum type="romanLcPeriod"/>
              <a:defRPr sz="1600"/>
            </a:lvl9pPr>
          </a:lstStyle>
          <a:p>
            <a:pPr lvl="0"/>
            <a:r>
              <a:rPr lang="es-ES"/>
              <a:t>Editar el estilo de texto del patrón</a:t>
            </a:r>
          </a:p>
        </p:txBody>
      </p:sp>
    </p:spTree>
    <p:extLst>
      <p:ext uri="{BB962C8B-B14F-4D97-AF65-F5344CB8AC3E}">
        <p14:creationId xmlns:p14="http://schemas.microsoft.com/office/powerpoint/2010/main" val="4032351264"/>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3"/>
        <p:cNvGrpSpPr/>
        <p:nvPr/>
      </p:nvGrpSpPr>
      <p:grpSpPr>
        <a:xfrm>
          <a:off x="0" y="0"/>
          <a:ext cx="0" cy="0"/>
          <a:chOff x="0" y="0"/>
          <a:chExt cx="0" cy="0"/>
        </a:xfrm>
      </p:grpSpPr>
      <p:sp>
        <p:nvSpPr>
          <p:cNvPr id="254" name="Google Shape;254;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255" name="Google Shape;255;p5"/>
          <p:cNvSpPr txBox="1">
            <a:spLocks noGrp="1"/>
          </p:cNvSpPr>
          <p:nvPr>
            <p:ph type="subTitle" idx="1"/>
          </p:nvPr>
        </p:nvSpPr>
        <p:spPr>
          <a:xfrm>
            <a:off x="2312300" y="42031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256" name="Google Shape;256;p5"/>
          <p:cNvSpPr txBox="1">
            <a:spLocks noGrp="1"/>
          </p:cNvSpPr>
          <p:nvPr>
            <p:ph type="subTitle" idx="2"/>
          </p:nvPr>
        </p:nvSpPr>
        <p:spPr>
          <a:xfrm>
            <a:off x="2314900" y="47810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257" name="Google Shape;257;p5"/>
          <p:cNvSpPr txBox="1">
            <a:spLocks noGrp="1"/>
          </p:cNvSpPr>
          <p:nvPr>
            <p:ph type="subTitle" idx="3"/>
          </p:nvPr>
        </p:nvSpPr>
        <p:spPr>
          <a:xfrm>
            <a:off x="6731500" y="42031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258" name="Google Shape;258;p5"/>
          <p:cNvSpPr txBox="1">
            <a:spLocks noGrp="1"/>
          </p:cNvSpPr>
          <p:nvPr>
            <p:ph type="subTitle" idx="4"/>
          </p:nvPr>
        </p:nvSpPr>
        <p:spPr>
          <a:xfrm>
            <a:off x="6734100" y="47810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259" name="Google Shape;259;p5"/>
          <p:cNvGrpSpPr/>
          <p:nvPr/>
        </p:nvGrpSpPr>
        <p:grpSpPr>
          <a:xfrm>
            <a:off x="115649" y="113517"/>
            <a:ext cx="11960703" cy="6630969"/>
            <a:chOff x="86736" y="85137"/>
            <a:chExt cx="8970527" cy="4973227"/>
          </a:xfrm>
        </p:grpSpPr>
        <p:sp>
          <p:nvSpPr>
            <p:cNvPr id="260" name="Google Shape;260;p5"/>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5"/>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5"/>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5"/>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5"/>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5"/>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5"/>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5"/>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5"/>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9" name="Google Shape;269;p5"/>
            <p:cNvGrpSpPr/>
            <p:nvPr/>
          </p:nvGrpSpPr>
          <p:grpSpPr>
            <a:xfrm>
              <a:off x="961725" y="98700"/>
              <a:ext cx="7220550" cy="81000"/>
              <a:chOff x="961725" y="458950"/>
              <a:chExt cx="7220550" cy="81000"/>
            </a:xfrm>
          </p:grpSpPr>
          <p:sp>
            <p:nvSpPr>
              <p:cNvPr id="270" name="Google Shape;270;p5"/>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5"/>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5"/>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5"/>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5"/>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5"/>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5"/>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5"/>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5"/>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5"/>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5"/>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5"/>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5"/>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5"/>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5"/>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5"/>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5"/>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5"/>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5"/>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5"/>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5"/>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5"/>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5"/>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5"/>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5"/>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5"/>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5"/>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7" name="Google Shape;297;p5"/>
            <p:cNvGrpSpPr/>
            <p:nvPr/>
          </p:nvGrpSpPr>
          <p:grpSpPr>
            <a:xfrm>
              <a:off x="961725" y="4960300"/>
              <a:ext cx="7220550" cy="81000"/>
              <a:chOff x="961725" y="458950"/>
              <a:chExt cx="7220550" cy="81000"/>
            </a:xfrm>
          </p:grpSpPr>
          <p:sp>
            <p:nvSpPr>
              <p:cNvPr id="298" name="Google Shape;298;p5"/>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5"/>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5"/>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5"/>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5"/>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5"/>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5"/>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5"/>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5"/>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5"/>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5"/>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5"/>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5"/>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5"/>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5"/>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5"/>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5"/>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5"/>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5"/>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5"/>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5"/>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5"/>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5"/>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5"/>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5"/>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5"/>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5"/>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5" name="Google Shape;325;p5"/>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5"/>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5"/>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5"/>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24384753"/>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9"/>
        <p:cNvGrpSpPr/>
        <p:nvPr/>
      </p:nvGrpSpPr>
      <p:grpSpPr>
        <a:xfrm>
          <a:off x="0" y="0"/>
          <a:ext cx="0" cy="0"/>
          <a:chOff x="0" y="0"/>
          <a:chExt cx="0" cy="0"/>
        </a:xfrm>
      </p:grpSpPr>
      <p:grpSp>
        <p:nvGrpSpPr>
          <p:cNvPr id="330" name="Google Shape;330;p6"/>
          <p:cNvGrpSpPr/>
          <p:nvPr/>
        </p:nvGrpSpPr>
        <p:grpSpPr>
          <a:xfrm>
            <a:off x="115649" y="113517"/>
            <a:ext cx="11960703" cy="6630969"/>
            <a:chOff x="86736" y="85137"/>
            <a:chExt cx="8970527" cy="4973227"/>
          </a:xfrm>
        </p:grpSpPr>
        <p:sp>
          <p:nvSpPr>
            <p:cNvPr id="331" name="Google Shape;331;p6"/>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6"/>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6"/>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6"/>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6"/>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6"/>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6"/>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6"/>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6"/>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0" name="Google Shape;340;p6"/>
            <p:cNvGrpSpPr/>
            <p:nvPr/>
          </p:nvGrpSpPr>
          <p:grpSpPr>
            <a:xfrm>
              <a:off x="961725" y="98700"/>
              <a:ext cx="7220550" cy="81000"/>
              <a:chOff x="961725" y="458950"/>
              <a:chExt cx="7220550" cy="81000"/>
            </a:xfrm>
          </p:grpSpPr>
          <p:sp>
            <p:nvSpPr>
              <p:cNvPr id="341" name="Google Shape;341;p6"/>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6"/>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6"/>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6"/>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6"/>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6"/>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6"/>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6"/>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6"/>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6"/>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6"/>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6"/>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6"/>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6"/>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6"/>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6"/>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6"/>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6"/>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6"/>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6"/>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6"/>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6"/>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6"/>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6"/>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6"/>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6"/>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6"/>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8" name="Google Shape;368;p6"/>
            <p:cNvGrpSpPr/>
            <p:nvPr/>
          </p:nvGrpSpPr>
          <p:grpSpPr>
            <a:xfrm>
              <a:off x="961725" y="4960300"/>
              <a:ext cx="7220550" cy="81000"/>
              <a:chOff x="961725" y="458950"/>
              <a:chExt cx="7220550" cy="81000"/>
            </a:xfrm>
          </p:grpSpPr>
          <p:sp>
            <p:nvSpPr>
              <p:cNvPr id="369" name="Google Shape;369;p6"/>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6"/>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6"/>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6"/>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6"/>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6"/>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6"/>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6"/>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6"/>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6"/>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6"/>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6"/>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6"/>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6"/>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6"/>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6"/>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6"/>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6"/>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6"/>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6"/>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6"/>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6"/>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6"/>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6"/>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6"/>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6"/>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6"/>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96" name="Google Shape;396;p6"/>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6"/>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6"/>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6"/>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0" name="Google Shape;400;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r>
              <a:rPr lang="es-ES"/>
              <a:t>Haga clic para modificar el estilo de título del patrón</a:t>
            </a:r>
            <a:endParaRPr/>
          </a:p>
        </p:txBody>
      </p:sp>
    </p:spTree>
    <p:extLst>
      <p:ext uri="{BB962C8B-B14F-4D97-AF65-F5344CB8AC3E}">
        <p14:creationId xmlns:p14="http://schemas.microsoft.com/office/powerpoint/2010/main" val="306924125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01"/>
        <p:cNvGrpSpPr/>
        <p:nvPr/>
      </p:nvGrpSpPr>
      <p:grpSpPr>
        <a:xfrm>
          <a:off x="0" y="0"/>
          <a:ext cx="0" cy="0"/>
          <a:chOff x="0" y="0"/>
          <a:chExt cx="0" cy="0"/>
        </a:xfrm>
      </p:grpSpPr>
      <p:sp>
        <p:nvSpPr>
          <p:cNvPr id="402" name="Google Shape;402;p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403" name="Google Shape;403;p7"/>
          <p:cNvSpPr txBox="1">
            <a:spLocks noGrp="1"/>
          </p:cNvSpPr>
          <p:nvPr>
            <p:ph type="body" idx="1"/>
          </p:nvPr>
        </p:nvSpPr>
        <p:spPr>
          <a:xfrm>
            <a:off x="971900" y="1958781"/>
            <a:ext cx="5444000" cy="3840000"/>
          </a:xfrm>
          <a:prstGeom prst="rect">
            <a:avLst/>
          </a:prstGeom>
        </p:spPr>
        <p:txBody>
          <a:bodyPr spcFirstLastPara="1" wrap="square" lIns="91425" tIns="91425" rIns="91425" bIns="91425" anchor="ctr" anchorCtr="0">
            <a:noAutofit/>
          </a:bodyPr>
          <a:lstStyle>
            <a:lvl1pPr marL="609585" lvl="0" indent="-440256">
              <a:spcBef>
                <a:spcPts val="0"/>
              </a:spcBef>
              <a:spcAft>
                <a:spcPts val="0"/>
              </a:spcAft>
              <a:buSzPts val="1600"/>
              <a:buFont typeface="Red Hat Text"/>
              <a:buChar char="●"/>
              <a:defRPr/>
            </a:lvl1pPr>
            <a:lvl2pPr marL="1219170" lvl="1" indent="-440256">
              <a:spcBef>
                <a:spcPts val="0"/>
              </a:spcBef>
              <a:spcAft>
                <a:spcPts val="0"/>
              </a:spcAft>
              <a:buSzPts val="1600"/>
              <a:buFont typeface="Red Hat Text"/>
              <a:buChar char="○"/>
              <a:defRPr/>
            </a:lvl2pPr>
            <a:lvl3pPr marL="1828754" lvl="2" indent="-440256">
              <a:spcBef>
                <a:spcPts val="0"/>
              </a:spcBef>
              <a:spcAft>
                <a:spcPts val="0"/>
              </a:spcAft>
              <a:buSzPts val="1600"/>
              <a:buFont typeface="Red Hat Text"/>
              <a:buChar char="■"/>
              <a:defRPr/>
            </a:lvl3pPr>
            <a:lvl4pPr marL="2438339" lvl="3" indent="-440256">
              <a:spcBef>
                <a:spcPts val="0"/>
              </a:spcBef>
              <a:spcAft>
                <a:spcPts val="0"/>
              </a:spcAft>
              <a:buSzPts val="1600"/>
              <a:buFont typeface="Red Hat Text"/>
              <a:buChar char="●"/>
              <a:defRPr/>
            </a:lvl4pPr>
            <a:lvl5pPr marL="3047924" lvl="4" indent="-440256">
              <a:spcBef>
                <a:spcPts val="0"/>
              </a:spcBef>
              <a:spcAft>
                <a:spcPts val="0"/>
              </a:spcAft>
              <a:buSzPts val="1600"/>
              <a:buFont typeface="Red Hat Text"/>
              <a:buChar char="○"/>
              <a:defRPr/>
            </a:lvl5pPr>
            <a:lvl6pPr marL="3657509" lvl="5" indent="-440256">
              <a:spcBef>
                <a:spcPts val="0"/>
              </a:spcBef>
              <a:spcAft>
                <a:spcPts val="0"/>
              </a:spcAft>
              <a:buSzPts val="1600"/>
              <a:buFont typeface="Red Hat Text"/>
              <a:buChar char="■"/>
              <a:defRPr/>
            </a:lvl6pPr>
            <a:lvl7pPr marL="4267093" lvl="6" indent="-440256">
              <a:spcBef>
                <a:spcPts val="0"/>
              </a:spcBef>
              <a:spcAft>
                <a:spcPts val="0"/>
              </a:spcAft>
              <a:buSzPts val="1600"/>
              <a:buFont typeface="Red Hat Text"/>
              <a:buChar char="●"/>
              <a:defRPr/>
            </a:lvl7pPr>
            <a:lvl8pPr marL="4876678" lvl="7" indent="-440256">
              <a:spcBef>
                <a:spcPts val="0"/>
              </a:spcBef>
              <a:spcAft>
                <a:spcPts val="0"/>
              </a:spcAft>
              <a:buSzPts val="1600"/>
              <a:buFont typeface="Red Hat Text"/>
              <a:buChar char="○"/>
              <a:defRPr/>
            </a:lvl8pPr>
            <a:lvl9pPr marL="5486263" lvl="8" indent="-440256">
              <a:spcBef>
                <a:spcPts val="0"/>
              </a:spcBef>
              <a:spcAft>
                <a:spcPts val="0"/>
              </a:spcAft>
              <a:buSzPts val="1600"/>
              <a:buFont typeface="Red Hat Text"/>
              <a:buChar char="■"/>
              <a:defRPr/>
            </a:lvl9pPr>
          </a:lstStyle>
          <a:p>
            <a:pPr lvl="0"/>
            <a:r>
              <a:rPr lang="es-ES"/>
              <a:t>Editar el estilo de texto del patrón</a:t>
            </a:r>
          </a:p>
        </p:txBody>
      </p:sp>
      <p:grpSp>
        <p:nvGrpSpPr>
          <p:cNvPr id="404" name="Google Shape;404;p7"/>
          <p:cNvGrpSpPr/>
          <p:nvPr/>
        </p:nvGrpSpPr>
        <p:grpSpPr>
          <a:xfrm>
            <a:off x="115649" y="113517"/>
            <a:ext cx="11960703" cy="6630969"/>
            <a:chOff x="86736" y="85137"/>
            <a:chExt cx="8970527" cy="4973227"/>
          </a:xfrm>
        </p:grpSpPr>
        <p:sp>
          <p:nvSpPr>
            <p:cNvPr id="405" name="Google Shape;405;p7"/>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7"/>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7"/>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7"/>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7"/>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7"/>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7"/>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7"/>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7"/>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4" name="Google Shape;414;p7"/>
            <p:cNvGrpSpPr/>
            <p:nvPr/>
          </p:nvGrpSpPr>
          <p:grpSpPr>
            <a:xfrm>
              <a:off x="961725" y="98700"/>
              <a:ext cx="7220550" cy="81000"/>
              <a:chOff x="961725" y="458950"/>
              <a:chExt cx="7220550" cy="81000"/>
            </a:xfrm>
          </p:grpSpPr>
          <p:sp>
            <p:nvSpPr>
              <p:cNvPr id="415" name="Google Shape;415;p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2" name="Google Shape;442;p7"/>
            <p:cNvGrpSpPr/>
            <p:nvPr/>
          </p:nvGrpSpPr>
          <p:grpSpPr>
            <a:xfrm>
              <a:off x="961725" y="4960300"/>
              <a:ext cx="7220550" cy="81000"/>
              <a:chOff x="961725" y="458950"/>
              <a:chExt cx="7220550" cy="81000"/>
            </a:xfrm>
          </p:grpSpPr>
          <p:sp>
            <p:nvSpPr>
              <p:cNvPr id="443" name="Google Shape;443;p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0" name="Google Shape;470;p7"/>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7"/>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7"/>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7"/>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677345460"/>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74"/>
        <p:cNvGrpSpPr/>
        <p:nvPr/>
      </p:nvGrpSpPr>
      <p:grpSpPr>
        <a:xfrm>
          <a:off x="0" y="0"/>
          <a:ext cx="0" cy="0"/>
          <a:chOff x="0" y="0"/>
          <a:chExt cx="0" cy="0"/>
        </a:xfrm>
      </p:grpSpPr>
      <p:sp>
        <p:nvSpPr>
          <p:cNvPr id="475" name="Google Shape;475;p8"/>
          <p:cNvSpPr txBox="1">
            <a:spLocks noGrp="1"/>
          </p:cNvSpPr>
          <p:nvPr>
            <p:ph type="title"/>
          </p:nvPr>
        </p:nvSpPr>
        <p:spPr>
          <a:xfrm>
            <a:off x="1850800" y="1601800"/>
            <a:ext cx="8490400" cy="36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10666"/>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s-ES"/>
              <a:t>Haga clic para modificar el estilo de título del patrón</a:t>
            </a:r>
            <a:endParaRPr/>
          </a:p>
        </p:txBody>
      </p:sp>
      <p:grpSp>
        <p:nvGrpSpPr>
          <p:cNvPr id="476" name="Google Shape;476;p8"/>
          <p:cNvGrpSpPr/>
          <p:nvPr/>
        </p:nvGrpSpPr>
        <p:grpSpPr>
          <a:xfrm>
            <a:off x="115649" y="113517"/>
            <a:ext cx="11960703" cy="6630969"/>
            <a:chOff x="86736" y="85137"/>
            <a:chExt cx="8970527" cy="4973227"/>
          </a:xfrm>
        </p:grpSpPr>
        <p:sp>
          <p:nvSpPr>
            <p:cNvPr id="477" name="Google Shape;477;p8"/>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8"/>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8"/>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8"/>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8"/>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8"/>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8"/>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8"/>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8"/>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6" name="Google Shape;486;p8"/>
            <p:cNvGrpSpPr/>
            <p:nvPr/>
          </p:nvGrpSpPr>
          <p:grpSpPr>
            <a:xfrm>
              <a:off x="961725" y="98700"/>
              <a:ext cx="7220550" cy="81000"/>
              <a:chOff x="961725" y="458950"/>
              <a:chExt cx="7220550" cy="81000"/>
            </a:xfrm>
          </p:grpSpPr>
          <p:sp>
            <p:nvSpPr>
              <p:cNvPr id="487" name="Google Shape;487;p8"/>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8"/>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8"/>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8"/>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8"/>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8"/>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8"/>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8"/>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8"/>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8"/>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8"/>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8"/>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8"/>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8"/>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8"/>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8"/>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8"/>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8"/>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8"/>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8"/>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8"/>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8"/>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8"/>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8"/>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8"/>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8"/>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8"/>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14" name="Google Shape;514;p8"/>
            <p:cNvGrpSpPr/>
            <p:nvPr/>
          </p:nvGrpSpPr>
          <p:grpSpPr>
            <a:xfrm>
              <a:off x="961725" y="4960300"/>
              <a:ext cx="7220550" cy="81000"/>
              <a:chOff x="961725" y="458950"/>
              <a:chExt cx="7220550" cy="81000"/>
            </a:xfrm>
          </p:grpSpPr>
          <p:sp>
            <p:nvSpPr>
              <p:cNvPr id="515" name="Google Shape;515;p8"/>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8"/>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8"/>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8"/>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8"/>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8"/>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8"/>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8"/>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8"/>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8"/>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8"/>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8"/>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8"/>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8"/>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8"/>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8"/>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8"/>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8"/>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8"/>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8"/>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8"/>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8"/>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8"/>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8"/>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8"/>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8"/>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8"/>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42" name="Google Shape;542;p8"/>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8"/>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8"/>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8"/>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151392638"/>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46"/>
        <p:cNvGrpSpPr/>
        <p:nvPr/>
      </p:nvGrpSpPr>
      <p:grpSpPr>
        <a:xfrm>
          <a:off x="0" y="0"/>
          <a:ext cx="0" cy="0"/>
          <a:chOff x="0" y="0"/>
          <a:chExt cx="0" cy="0"/>
        </a:xfrm>
      </p:grpSpPr>
      <p:sp>
        <p:nvSpPr>
          <p:cNvPr id="547" name="Google Shape;547;p9"/>
          <p:cNvSpPr txBox="1">
            <a:spLocks noGrp="1"/>
          </p:cNvSpPr>
          <p:nvPr>
            <p:ph type="title"/>
          </p:nvPr>
        </p:nvSpPr>
        <p:spPr>
          <a:xfrm>
            <a:off x="5253839" y="2155951"/>
            <a:ext cx="4714000" cy="1583200"/>
          </a:xfrm>
          <a:prstGeom prst="rect">
            <a:avLst/>
          </a:prstGeom>
        </p:spPr>
        <p:txBody>
          <a:bodyPr spcFirstLastPara="1" wrap="square" lIns="91425" tIns="91425" rIns="91425" bIns="91425" anchor="ctr" anchorCtr="0">
            <a:noAutofit/>
          </a:bodyPr>
          <a:lstStyle>
            <a:lvl1pPr lvl="0" algn="l">
              <a:spcBef>
                <a:spcPts val="0"/>
              </a:spcBef>
              <a:spcAft>
                <a:spcPts val="0"/>
              </a:spcAft>
              <a:buSzPts val="4200"/>
              <a:buNone/>
              <a:defRPr sz="10666"/>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s-ES"/>
              <a:t>Haga clic para modificar el estilo de título del patrón</a:t>
            </a:r>
            <a:endParaRPr/>
          </a:p>
        </p:txBody>
      </p:sp>
      <p:sp>
        <p:nvSpPr>
          <p:cNvPr id="548" name="Google Shape;548;p9"/>
          <p:cNvSpPr txBox="1">
            <a:spLocks noGrp="1"/>
          </p:cNvSpPr>
          <p:nvPr>
            <p:ph type="subTitle" idx="1"/>
          </p:nvPr>
        </p:nvSpPr>
        <p:spPr>
          <a:xfrm>
            <a:off x="5253856" y="3821633"/>
            <a:ext cx="4875600" cy="956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es-ES"/>
              <a:t>Haga clic para editar el estilo de subtítulo del patrón</a:t>
            </a:r>
            <a:endParaRPr/>
          </a:p>
        </p:txBody>
      </p:sp>
      <p:grpSp>
        <p:nvGrpSpPr>
          <p:cNvPr id="549" name="Google Shape;549;p9"/>
          <p:cNvGrpSpPr/>
          <p:nvPr/>
        </p:nvGrpSpPr>
        <p:grpSpPr>
          <a:xfrm>
            <a:off x="115649" y="113517"/>
            <a:ext cx="11960703" cy="6630969"/>
            <a:chOff x="86736" y="85137"/>
            <a:chExt cx="8970527" cy="4973227"/>
          </a:xfrm>
        </p:grpSpPr>
        <p:sp>
          <p:nvSpPr>
            <p:cNvPr id="550" name="Google Shape;550;p9"/>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9"/>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9"/>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9"/>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9"/>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9"/>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9"/>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9"/>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9"/>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59" name="Google Shape;559;p9"/>
            <p:cNvGrpSpPr/>
            <p:nvPr/>
          </p:nvGrpSpPr>
          <p:grpSpPr>
            <a:xfrm>
              <a:off x="961725" y="98700"/>
              <a:ext cx="7220550" cy="81000"/>
              <a:chOff x="961725" y="458950"/>
              <a:chExt cx="7220550" cy="81000"/>
            </a:xfrm>
          </p:grpSpPr>
          <p:sp>
            <p:nvSpPr>
              <p:cNvPr id="560" name="Google Shape;560;p9"/>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9"/>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9"/>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9"/>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9"/>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9"/>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9"/>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9"/>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9"/>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9"/>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9"/>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9"/>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9"/>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9"/>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9"/>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9"/>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9"/>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9"/>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9"/>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9"/>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9"/>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9"/>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9"/>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9"/>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9"/>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9"/>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9"/>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7" name="Google Shape;587;p9"/>
            <p:cNvGrpSpPr/>
            <p:nvPr/>
          </p:nvGrpSpPr>
          <p:grpSpPr>
            <a:xfrm>
              <a:off x="961725" y="4960300"/>
              <a:ext cx="7220550" cy="81000"/>
              <a:chOff x="961725" y="458950"/>
              <a:chExt cx="7220550" cy="81000"/>
            </a:xfrm>
          </p:grpSpPr>
          <p:sp>
            <p:nvSpPr>
              <p:cNvPr id="588" name="Google Shape;588;p9"/>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9"/>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9"/>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9"/>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9"/>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9"/>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9"/>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9"/>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9"/>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9"/>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 name="Google Shape;598;p9"/>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9"/>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9"/>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9"/>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9"/>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9"/>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9"/>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9"/>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9"/>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9"/>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 name="Google Shape;608;p9"/>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 name="Google Shape;609;p9"/>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9"/>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9"/>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9"/>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9"/>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 name="Google Shape;614;p9"/>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15" name="Google Shape;615;p9"/>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9"/>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9"/>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9"/>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851461269"/>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19"/>
        <p:cNvGrpSpPr/>
        <p:nvPr/>
      </p:nvGrpSpPr>
      <p:grpSpPr>
        <a:xfrm>
          <a:off x="0" y="0"/>
          <a:ext cx="0" cy="0"/>
          <a:chOff x="0" y="0"/>
          <a:chExt cx="0" cy="0"/>
        </a:xfrm>
      </p:grpSpPr>
      <p:sp>
        <p:nvSpPr>
          <p:cNvPr id="620" name="Google Shape;620;p10"/>
          <p:cNvSpPr txBox="1">
            <a:spLocks noGrp="1"/>
          </p:cNvSpPr>
          <p:nvPr>
            <p:ph type="body" idx="1"/>
          </p:nvPr>
        </p:nvSpPr>
        <p:spPr>
          <a:xfrm>
            <a:off x="5660433" y="3614917"/>
            <a:ext cx="5196000" cy="1556000"/>
          </a:xfrm>
          <a:prstGeom prst="rect">
            <a:avLst/>
          </a:prstGeom>
          <a:effectLst>
            <a:outerShdw dist="9525" dir="960000" algn="bl" rotWithShape="0">
              <a:schemeClr val="lt2"/>
            </a:outerShdw>
          </a:effectLst>
        </p:spPr>
        <p:txBody>
          <a:bodyPr spcFirstLastPara="1" wrap="square" lIns="91425" tIns="91425" rIns="91425" bIns="91425" anchor="ctr" anchorCtr="0">
            <a:noAutofit/>
          </a:bodyPr>
          <a:lstStyle>
            <a:lvl1pPr marL="609585" lvl="0" indent="-304792" algn="ctr">
              <a:lnSpc>
                <a:spcPct val="100000"/>
              </a:lnSpc>
              <a:spcBef>
                <a:spcPts val="0"/>
              </a:spcBef>
              <a:spcAft>
                <a:spcPts val="0"/>
              </a:spcAft>
              <a:buSzPts val="3500"/>
              <a:buFont typeface="Boogaloo"/>
              <a:buNone/>
              <a:defRPr sz="4667">
                <a:latin typeface="Boogaloo"/>
                <a:ea typeface="Boogaloo"/>
                <a:cs typeface="Boogaloo"/>
                <a:sym typeface="Boogaloo"/>
              </a:defRPr>
            </a:lvl1pPr>
          </a:lstStyle>
          <a:p>
            <a:pPr lvl="0"/>
            <a:r>
              <a:rPr lang="es-ES"/>
              <a:t>Editar el estilo de texto del patrón</a:t>
            </a:r>
          </a:p>
        </p:txBody>
      </p:sp>
      <p:grpSp>
        <p:nvGrpSpPr>
          <p:cNvPr id="621" name="Google Shape;621;p10"/>
          <p:cNvGrpSpPr/>
          <p:nvPr/>
        </p:nvGrpSpPr>
        <p:grpSpPr>
          <a:xfrm>
            <a:off x="115649" y="113517"/>
            <a:ext cx="11960703" cy="6630969"/>
            <a:chOff x="86736" y="85137"/>
            <a:chExt cx="8970527" cy="4973227"/>
          </a:xfrm>
        </p:grpSpPr>
        <p:sp>
          <p:nvSpPr>
            <p:cNvPr id="622" name="Google Shape;622;p10"/>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10"/>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10"/>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10"/>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10"/>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10"/>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10"/>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10"/>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10"/>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31" name="Google Shape;631;p10"/>
            <p:cNvGrpSpPr/>
            <p:nvPr/>
          </p:nvGrpSpPr>
          <p:grpSpPr>
            <a:xfrm>
              <a:off x="961725" y="98700"/>
              <a:ext cx="7220550" cy="81000"/>
              <a:chOff x="961725" y="458950"/>
              <a:chExt cx="7220550" cy="81000"/>
            </a:xfrm>
          </p:grpSpPr>
          <p:sp>
            <p:nvSpPr>
              <p:cNvPr id="632" name="Google Shape;632;p10"/>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10"/>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10"/>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10"/>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10"/>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10"/>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10"/>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10"/>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10"/>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0"/>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0"/>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0"/>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0"/>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0"/>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10"/>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10"/>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0"/>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10"/>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10"/>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10"/>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10"/>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10"/>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10"/>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10"/>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10"/>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10"/>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10"/>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59" name="Google Shape;659;p10"/>
            <p:cNvGrpSpPr/>
            <p:nvPr/>
          </p:nvGrpSpPr>
          <p:grpSpPr>
            <a:xfrm>
              <a:off x="961725" y="4960300"/>
              <a:ext cx="7220550" cy="81000"/>
              <a:chOff x="961725" y="458950"/>
              <a:chExt cx="7220550" cy="81000"/>
            </a:xfrm>
          </p:grpSpPr>
          <p:sp>
            <p:nvSpPr>
              <p:cNvPr id="660" name="Google Shape;660;p10"/>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10"/>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0"/>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0"/>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10"/>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0"/>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0"/>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0"/>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0"/>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0"/>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0"/>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0"/>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0"/>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10"/>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0"/>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0"/>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0"/>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0"/>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0"/>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0"/>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0"/>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0"/>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0"/>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0"/>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0"/>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0"/>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0"/>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7" name="Google Shape;687;p10"/>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0"/>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0"/>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0"/>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673593261"/>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91"/>
        <p:cNvGrpSpPr/>
        <p:nvPr/>
      </p:nvGrpSpPr>
      <p:grpSpPr>
        <a:xfrm>
          <a:off x="0" y="0"/>
          <a:ext cx="0" cy="0"/>
          <a:chOff x="0" y="0"/>
          <a:chExt cx="0" cy="0"/>
        </a:xfrm>
      </p:grpSpPr>
      <p:sp>
        <p:nvSpPr>
          <p:cNvPr id="692" name="Google Shape;692;p11"/>
          <p:cNvSpPr txBox="1">
            <a:spLocks noGrp="1"/>
          </p:cNvSpPr>
          <p:nvPr>
            <p:ph type="title" hasCustomPrompt="1"/>
          </p:nvPr>
        </p:nvSpPr>
        <p:spPr>
          <a:xfrm>
            <a:off x="5056133" y="2009067"/>
            <a:ext cx="5831200" cy="1821600"/>
          </a:xfrm>
          <a:prstGeom prst="rect">
            <a:avLst/>
          </a:prstGeom>
        </p:spPr>
        <p:txBody>
          <a:bodyPr spcFirstLastPara="1" wrap="square" lIns="91425" tIns="91425" rIns="91425" bIns="91425" anchor="ctr" anchorCtr="0">
            <a:noAutofit/>
          </a:bodyPr>
          <a:lstStyle>
            <a:lvl1pPr lvl="0" algn="r">
              <a:spcBef>
                <a:spcPts val="0"/>
              </a:spcBef>
              <a:spcAft>
                <a:spcPts val="0"/>
              </a:spcAft>
              <a:buSzPts val="12000"/>
              <a:buNone/>
              <a:defRPr sz="13333"/>
            </a:lvl1pPr>
            <a:lvl2pPr lvl="1">
              <a:spcBef>
                <a:spcPts val="0"/>
              </a:spcBef>
              <a:spcAft>
                <a:spcPts val="0"/>
              </a:spcAft>
              <a:buSzPts val="12000"/>
              <a:buNone/>
              <a:defRPr sz="16000"/>
            </a:lvl2pPr>
            <a:lvl3pPr lvl="2">
              <a:spcBef>
                <a:spcPts val="0"/>
              </a:spcBef>
              <a:spcAft>
                <a:spcPts val="0"/>
              </a:spcAft>
              <a:buSzPts val="12000"/>
              <a:buNone/>
              <a:defRPr sz="16000"/>
            </a:lvl3pPr>
            <a:lvl4pPr lvl="3">
              <a:spcBef>
                <a:spcPts val="0"/>
              </a:spcBef>
              <a:spcAft>
                <a:spcPts val="0"/>
              </a:spcAft>
              <a:buSzPts val="12000"/>
              <a:buNone/>
              <a:defRPr sz="16000"/>
            </a:lvl4pPr>
            <a:lvl5pPr lvl="4">
              <a:spcBef>
                <a:spcPts val="0"/>
              </a:spcBef>
              <a:spcAft>
                <a:spcPts val="0"/>
              </a:spcAft>
              <a:buSzPts val="12000"/>
              <a:buNone/>
              <a:defRPr sz="16000"/>
            </a:lvl5pPr>
            <a:lvl6pPr lvl="5">
              <a:spcBef>
                <a:spcPts val="0"/>
              </a:spcBef>
              <a:spcAft>
                <a:spcPts val="0"/>
              </a:spcAft>
              <a:buSzPts val="12000"/>
              <a:buNone/>
              <a:defRPr sz="16000"/>
            </a:lvl6pPr>
            <a:lvl7pPr lvl="6">
              <a:spcBef>
                <a:spcPts val="0"/>
              </a:spcBef>
              <a:spcAft>
                <a:spcPts val="0"/>
              </a:spcAft>
              <a:buSzPts val="12000"/>
              <a:buNone/>
              <a:defRPr sz="16000"/>
            </a:lvl7pPr>
            <a:lvl8pPr lvl="7">
              <a:spcBef>
                <a:spcPts val="0"/>
              </a:spcBef>
              <a:spcAft>
                <a:spcPts val="0"/>
              </a:spcAft>
              <a:buSzPts val="12000"/>
              <a:buNone/>
              <a:defRPr sz="16000"/>
            </a:lvl8pPr>
            <a:lvl9pPr lvl="8">
              <a:spcBef>
                <a:spcPts val="0"/>
              </a:spcBef>
              <a:spcAft>
                <a:spcPts val="0"/>
              </a:spcAft>
              <a:buSzPts val="12000"/>
              <a:buNone/>
              <a:defRPr sz="16000"/>
            </a:lvl9pPr>
          </a:lstStyle>
          <a:p>
            <a:r>
              <a:t>xx%</a:t>
            </a:r>
          </a:p>
        </p:txBody>
      </p:sp>
      <p:sp>
        <p:nvSpPr>
          <p:cNvPr id="693" name="Google Shape;693;p11"/>
          <p:cNvSpPr txBox="1">
            <a:spLocks noGrp="1"/>
          </p:cNvSpPr>
          <p:nvPr>
            <p:ph type="subTitle" idx="1"/>
          </p:nvPr>
        </p:nvSpPr>
        <p:spPr>
          <a:xfrm>
            <a:off x="5878600" y="3881333"/>
            <a:ext cx="4805600" cy="967600"/>
          </a:xfrm>
          <a:prstGeom prst="rect">
            <a:avLst/>
          </a:prstGeom>
        </p:spPr>
        <p:txBody>
          <a:bodyPr spcFirstLastPara="1" wrap="square" lIns="91425" tIns="91425" rIns="91425" bIns="91425" anchor="ctr" anchorCtr="0">
            <a:noAutofit/>
          </a:bodyPr>
          <a:lstStyle>
            <a:lvl1pPr lvl="0" algn="r">
              <a:spcBef>
                <a:spcPts val="0"/>
              </a:spcBef>
              <a:spcAft>
                <a:spcPts val="0"/>
              </a:spcAft>
              <a:buSzPts val="1600"/>
              <a:buNone/>
              <a:defRPr/>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a:r>
              <a:rPr lang="es-ES"/>
              <a:t>Haga clic para editar el estilo de subtítulo del patrón</a:t>
            </a:r>
            <a:endParaRPr/>
          </a:p>
        </p:txBody>
      </p:sp>
      <p:grpSp>
        <p:nvGrpSpPr>
          <p:cNvPr id="694" name="Google Shape;694;p11"/>
          <p:cNvGrpSpPr/>
          <p:nvPr/>
        </p:nvGrpSpPr>
        <p:grpSpPr>
          <a:xfrm>
            <a:off x="115649" y="113517"/>
            <a:ext cx="11960703" cy="6630969"/>
            <a:chOff x="86736" y="85137"/>
            <a:chExt cx="8970527" cy="4973227"/>
          </a:xfrm>
        </p:grpSpPr>
        <p:sp>
          <p:nvSpPr>
            <p:cNvPr id="695" name="Google Shape;695;p11"/>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1"/>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1"/>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1"/>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1"/>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1"/>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1"/>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1"/>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1"/>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04" name="Google Shape;704;p11"/>
            <p:cNvGrpSpPr/>
            <p:nvPr/>
          </p:nvGrpSpPr>
          <p:grpSpPr>
            <a:xfrm>
              <a:off x="961725" y="98700"/>
              <a:ext cx="7220550" cy="81000"/>
              <a:chOff x="961725" y="458950"/>
              <a:chExt cx="7220550" cy="81000"/>
            </a:xfrm>
          </p:grpSpPr>
          <p:sp>
            <p:nvSpPr>
              <p:cNvPr id="705" name="Google Shape;705;p11"/>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1"/>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1"/>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1"/>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1"/>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1"/>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1"/>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1"/>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1"/>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1"/>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1"/>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1"/>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11"/>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11"/>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1"/>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1"/>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1"/>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1"/>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1"/>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11"/>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11"/>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1"/>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1"/>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1"/>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1"/>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11"/>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1"/>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2" name="Google Shape;732;p11"/>
            <p:cNvGrpSpPr/>
            <p:nvPr/>
          </p:nvGrpSpPr>
          <p:grpSpPr>
            <a:xfrm>
              <a:off x="961725" y="4960300"/>
              <a:ext cx="7220550" cy="81000"/>
              <a:chOff x="961725" y="458950"/>
              <a:chExt cx="7220550" cy="81000"/>
            </a:xfrm>
          </p:grpSpPr>
          <p:sp>
            <p:nvSpPr>
              <p:cNvPr id="733" name="Google Shape;733;p11"/>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1"/>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1"/>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1"/>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1"/>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1"/>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1"/>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1"/>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1"/>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1"/>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1"/>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1"/>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1"/>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1"/>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1"/>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1"/>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1"/>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1"/>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1"/>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1"/>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1"/>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1"/>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1"/>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1"/>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1"/>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1"/>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1"/>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0" name="Google Shape;760;p11"/>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1"/>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1"/>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1"/>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64062156"/>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4"/>
        <p:cNvGrpSpPr/>
        <p:nvPr/>
      </p:nvGrpSpPr>
      <p:grpSpPr>
        <a:xfrm>
          <a:off x="0" y="0"/>
          <a:ext cx="0" cy="0"/>
          <a:chOff x="0" y="0"/>
          <a:chExt cx="0" cy="0"/>
        </a:xfrm>
      </p:grpSpPr>
    </p:spTree>
    <p:extLst>
      <p:ext uri="{BB962C8B-B14F-4D97-AF65-F5344CB8AC3E}">
        <p14:creationId xmlns:p14="http://schemas.microsoft.com/office/powerpoint/2010/main" val="3951756801"/>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65"/>
        <p:cNvGrpSpPr/>
        <p:nvPr/>
      </p:nvGrpSpPr>
      <p:grpSpPr>
        <a:xfrm>
          <a:off x="0" y="0"/>
          <a:ext cx="0" cy="0"/>
          <a:chOff x="0" y="0"/>
          <a:chExt cx="0" cy="0"/>
        </a:xfrm>
      </p:grpSpPr>
      <p:sp>
        <p:nvSpPr>
          <p:cNvPr id="766" name="Google Shape;766;p1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767" name="Google Shape;767;p13"/>
          <p:cNvSpPr txBox="1">
            <a:spLocks noGrp="1"/>
          </p:cNvSpPr>
          <p:nvPr>
            <p:ph type="title" idx="2" hasCustomPrompt="1"/>
          </p:nvPr>
        </p:nvSpPr>
        <p:spPr>
          <a:xfrm>
            <a:off x="1018167" y="2062933"/>
            <a:ext cx="161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666"/>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68" name="Google Shape;768;p13"/>
          <p:cNvSpPr txBox="1">
            <a:spLocks noGrp="1"/>
          </p:cNvSpPr>
          <p:nvPr>
            <p:ph type="subTitle" idx="1"/>
          </p:nvPr>
        </p:nvSpPr>
        <p:spPr>
          <a:xfrm>
            <a:off x="2821700" y="2126033"/>
            <a:ext cx="2340400" cy="399200"/>
          </a:xfrm>
          <a:prstGeom prst="rect">
            <a:avLst/>
          </a:prstGeom>
        </p:spPr>
        <p:txBody>
          <a:bodyPr spcFirstLastPara="1" wrap="square" lIns="91425" tIns="91425" rIns="91425" bIns="91425" anchor="ctr" anchorCtr="0">
            <a:noAutofit/>
          </a:bodyPr>
          <a:lstStyle>
            <a:lvl1pPr lv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r>
              <a:rPr lang="es-ES"/>
              <a:t>Haga clic para editar el estilo de subtítulo del patrón</a:t>
            </a:r>
            <a:endParaRPr/>
          </a:p>
        </p:txBody>
      </p:sp>
      <p:sp>
        <p:nvSpPr>
          <p:cNvPr id="769" name="Google Shape;769;p13"/>
          <p:cNvSpPr txBox="1">
            <a:spLocks noGrp="1"/>
          </p:cNvSpPr>
          <p:nvPr>
            <p:ph type="subTitle" idx="3"/>
          </p:nvPr>
        </p:nvSpPr>
        <p:spPr>
          <a:xfrm>
            <a:off x="2807800" y="2805533"/>
            <a:ext cx="3162000" cy="9348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r>
              <a:rPr lang="es-ES"/>
              <a:t>Haga clic para editar el estilo de subtítulo del patrón</a:t>
            </a:r>
            <a:endParaRPr/>
          </a:p>
        </p:txBody>
      </p:sp>
      <p:sp>
        <p:nvSpPr>
          <p:cNvPr id="770" name="Google Shape;770;p13"/>
          <p:cNvSpPr txBox="1">
            <a:spLocks noGrp="1"/>
          </p:cNvSpPr>
          <p:nvPr>
            <p:ph type="title" idx="4" hasCustomPrompt="1"/>
          </p:nvPr>
        </p:nvSpPr>
        <p:spPr>
          <a:xfrm>
            <a:off x="6222433" y="2062933"/>
            <a:ext cx="161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666"/>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71" name="Google Shape;771;p13"/>
          <p:cNvSpPr txBox="1">
            <a:spLocks noGrp="1"/>
          </p:cNvSpPr>
          <p:nvPr>
            <p:ph type="subTitle" idx="5"/>
          </p:nvPr>
        </p:nvSpPr>
        <p:spPr>
          <a:xfrm>
            <a:off x="8025833" y="2126033"/>
            <a:ext cx="2340400" cy="399200"/>
          </a:xfrm>
          <a:prstGeom prst="rect">
            <a:avLst/>
          </a:prstGeom>
        </p:spPr>
        <p:txBody>
          <a:bodyPr spcFirstLastPara="1" wrap="square" lIns="91425" tIns="91425" rIns="91425" bIns="91425" anchor="ctr" anchorCtr="0">
            <a:noAutofit/>
          </a:bodyPr>
          <a:lstStyle>
            <a:lvl1pPr lvl="0" rtl="0">
              <a:lnSpc>
                <a:spcPct val="150000"/>
              </a:lnSpc>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772" name="Google Shape;772;p13"/>
          <p:cNvSpPr txBox="1">
            <a:spLocks noGrp="1"/>
          </p:cNvSpPr>
          <p:nvPr>
            <p:ph type="subTitle" idx="6"/>
          </p:nvPr>
        </p:nvSpPr>
        <p:spPr>
          <a:xfrm>
            <a:off x="8012033" y="2805533"/>
            <a:ext cx="31576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773" name="Google Shape;773;p13"/>
          <p:cNvSpPr txBox="1">
            <a:spLocks noGrp="1"/>
          </p:cNvSpPr>
          <p:nvPr>
            <p:ph type="title" idx="7" hasCustomPrompt="1"/>
          </p:nvPr>
        </p:nvSpPr>
        <p:spPr>
          <a:xfrm>
            <a:off x="1018167" y="4296333"/>
            <a:ext cx="161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666"/>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74" name="Google Shape;774;p13"/>
          <p:cNvSpPr txBox="1">
            <a:spLocks noGrp="1"/>
          </p:cNvSpPr>
          <p:nvPr>
            <p:ph type="subTitle" idx="8"/>
          </p:nvPr>
        </p:nvSpPr>
        <p:spPr>
          <a:xfrm>
            <a:off x="2821700" y="4374567"/>
            <a:ext cx="23404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775" name="Google Shape;775;p13"/>
          <p:cNvSpPr txBox="1">
            <a:spLocks noGrp="1"/>
          </p:cNvSpPr>
          <p:nvPr>
            <p:ph type="subTitle" idx="9"/>
          </p:nvPr>
        </p:nvSpPr>
        <p:spPr>
          <a:xfrm>
            <a:off x="2807800" y="5054033"/>
            <a:ext cx="31620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776" name="Google Shape;776;p13"/>
          <p:cNvSpPr txBox="1">
            <a:spLocks noGrp="1"/>
          </p:cNvSpPr>
          <p:nvPr>
            <p:ph type="title" idx="13" hasCustomPrompt="1"/>
          </p:nvPr>
        </p:nvSpPr>
        <p:spPr>
          <a:xfrm>
            <a:off x="6222433" y="4296333"/>
            <a:ext cx="161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666"/>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77" name="Google Shape;777;p13"/>
          <p:cNvSpPr txBox="1">
            <a:spLocks noGrp="1"/>
          </p:cNvSpPr>
          <p:nvPr>
            <p:ph type="subTitle" idx="14"/>
          </p:nvPr>
        </p:nvSpPr>
        <p:spPr>
          <a:xfrm>
            <a:off x="8025833" y="4374533"/>
            <a:ext cx="2340400" cy="399200"/>
          </a:xfrm>
          <a:prstGeom prst="rect">
            <a:avLst/>
          </a:prstGeom>
        </p:spPr>
        <p:txBody>
          <a:bodyPr spcFirstLastPara="1" wrap="square" lIns="91425" tIns="91425" rIns="91425" bIns="91425" anchor="ctr" anchorCtr="0">
            <a:noAutofit/>
          </a:bodyPr>
          <a:lstStyle>
            <a:lvl1pPr lvl="0" rtl="0">
              <a:lnSpc>
                <a:spcPct val="150000"/>
              </a:lnSpc>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778" name="Google Shape;778;p13"/>
          <p:cNvSpPr txBox="1">
            <a:spLocks noGrp="1"/>
          </p:cNvSpPr>
          <p:nvPr>
            <p:ph type="subTitle" idx="15"/>
          </p:nvPr>
        </p:nvSpPr>
        <p:spPr>
          <a:xfrm>
            <a:off x="8012033" y="5054033"/>
            <a:ext cx="31576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779" name="Google Shape;779;p13"/>
          <p:cNvGrpSpPr/>
          <p:nvPr/>
        </p:nvGrpSpPr>
        <p:grpSpPr>
          <a:xfrm>
            <a:off x="115649" y="113517"/>
            <a:ext cx="11960703" cy="6630969"/>
            <a:chOff x="86736" y="85137"/>
            <a:chExt cx="8970527" cy="4973227"/>
          </a:xfrm>
        </p:grpSpPr>
        <p:sp>
          <p:nvSpPr>
            <p:cNvPr id="780" name="Google Shape;780;p13"/>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3"/>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3"/>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3"/>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3"/>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3"/>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3"/>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13"/>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13"/>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89" name="Google Shape;789;p13"/>
            <p:cNvGrpSpPr/>
            <p:nvPr/>
          </p:nvGrpSpPr>
          <p:grpSpPr>
            <a:xfrm>
              <a:off x="961725" y="98700"/>
              <a:ext cx="7220550" cy="81000"/>
              <a:chOff x="961725" y="458950"/>
              <a:chExt cx="7220550" cy="81000"/>
            </a:xfrm>
          </p:grpSpPr>
          <p:sp>
            <p:nvSpPr>
              <p:cNvPr id="790" name="Google Shape;790;p13"/>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3"/>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3"/>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13"/>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13"/>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13"/>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13"/>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3"/>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13"/>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13"/>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3"/>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3"/>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13"/>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13"/>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13"/>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13"/>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13"/>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7" name="Google Shape;807;p13"/>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13"/>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13"/>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13"/>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13"/>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13"/>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13"/>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13"/>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13"/>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3"/>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17" name="Google Shape;817;p13"/>
            <p:cNvGrpSpPr/>
            <p:nvPr/>
          </p:nvGrpSpPr>
          <p:grpSpPr>
            <a:xfrm>
              <a:off x="961725" y="4960300"/>
              <a:ext cx="7220550" cy="81000"/>
              <a:chOff x="961725" y="458950"/>
              <a:chExt cx="7220550" cy="81000"/>
            </a:xfrm>
          </p:grpSpPr>
          <p:sp>
            <p:nvSpPr>
              <p:cNvPr id="818" name="Google Shape;818;p13"/>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3"/>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3"/>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3"/>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3"/>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3"/>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3"/>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3"/>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3"/>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13"/>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13"/>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13"/>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13"/>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3"/>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3"/>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3"/>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3"/>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13"/>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13"/>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13"/>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13"/>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3"/>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3"/>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13"/>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3"/>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3"/>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3"/>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45" name="Google Shape;845;p13"/>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3"/>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3"/>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3"/>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20745931"/>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49"/>
        <p:cNvGrpSpPr/>
        <p:nvPr/>
      </p:nvGrpSpPr>
      <p:grpSpPr>
        <a:xfrm>
          <a:off x="0" y="0"/>
          <a:ext cx="0" cy="0"/>
          <a:chOff x="0" y="0"/>
          <a:chExt cx="0" cy="0"/>
        </a:xfrm>
      </p:grpSpPr>
      <p:sp>
        <p:nvSpPr>
          <p:cNvPr id="850" name="Google Shape;850;p14"/>
          <p:cNvSpPr txBox="1">
            <a:spLocks noGrp="1"/>
          </p:cNvSpPr>
          <p:nvPr>
            <p:ph type="subTitle" idx="1"/>
          </p:nvPr>
        </p:nvSpPr>
        <p:spPr>
          <a:xfrm>
            <a:off x="3973900" y="5048817"/>
            <a:ext cx="4244400" cy="27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851" name="Google Shape;851;p14"/>
          <p:cNvSpPr txBox="1">
            <a:spLocks noGrp="1"/>
          </p:cNvSpPr>
          <p:nvPr>
            <p:ph type="subTitle" idx="2"/>
          </p:nvPr>
        </p:nvSpPr>
        <p:spPr>
          <a:xfrm>
            <a:off x="2030300" y="2206417"/>
            <a:ext cx="8131600" cy="217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3333"/>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r>
              <a:rPr lang="es-ES"/>
              <a:t>Haga clic para editar el estilo de subtítulo del patrón</a:t>
            </a:r>
            <a:endParaRPr/>
          </a:p>
        </p:txBody>
      </p:sp>
      <p:grpSp>
        <p:nvGrpSpPr>
          <p:cNvPr id="852" name="Google Shape;852;p14"/>
          <p:cNvGrpSpPr/>
          <p:nvPr/>
        </p:nvGrpSpPr>
        <p:grpSpPr>
          <a:xfrm>
            <a:off x="115649" y="113517"/>
            <a:ext cx="11960703" cy="6630969"/>
            <a:chOff x="86736" y="85137"/>
            <a:chExt cx="8970527" cy="4973227"/>
          </a:xfrm>
        </p:grpSpPr>
        <p:sp>
          <p:nvSpPr>
            <p:cNvPr id="853" name="Google Shape;853;p14"/>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14"/>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14"/>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14"/>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14"/>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4"/>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14"/>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14"/>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14"/>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62" name="Google Shape;862;p14"/>
            <p:cNvGrpSpPr/>
            <p:nvPr/>
          </p:nvGrpSpPr>
          <p:grpSpPr>
            <a:xfrm>
              <a:off x="961725" y="98700"/>
              <a:ext cx="7220550" cy="81000"/>
              <a:chOff x="961725" y="458950"/>
              <a:chExt cx="7220550" cy="81000"/>
            </a:xfrm>
          </p:grpSpPr>
          <p:sp>
            <p:nvSpPr>
              <p:cNvPr id="863" name="Google Shape;863;p14"/>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14"/>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4"/>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14"/>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14"/>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4"/>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4"/>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4"/>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4"/>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4"/>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14"/>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4"/>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4"/>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4"/>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4"/>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14"/>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14"/>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14"/>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14"/>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4"/>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4"/>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14"/>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4"/>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4"/>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4"/>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4"/>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4"/>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0" name="Google Shape;890;p14"/>
            <p:cNvGrpSpPr/>
            <p:nvPr/>
          </p:nvGrpSpPr>
          <p:grpSpPr>
            <a:xfrm>
              <a:off x="961725" y="4960300"/>
              <a:ext cx="7220550" cy="81000"/>
              <a:chOff x="961725" y="458950"/>
              <a:chExt cx="7220550" cy="81000"/>
            </a:xfrm>
          </p:grpSpPr>
          <p:sp>
            <p:nvSpPr>
              <p:cNvPr id="891" name="Google Shape;891;p14"/>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4"/>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4"/>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4"/>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14"/>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6" name="Google Shape;896;p14"/>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14"/>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4"/>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4"/>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4"/>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14"/>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14"/>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4"/>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14"/>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14"/>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14"/>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4"/>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4"/>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4"/>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4"/>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4"/>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4"/>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3" name="Google Shape;913;p14"/>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4" name="Google Shape;914;p14"/>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14"/>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4"/>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4"/>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18" name="Google Shape;918;p14"/>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14"/>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14"/>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4"/>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35052789"/>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922"/>
        <p:cNvGrpSpPr/>
        <p:nvPr/>
      </p:nvGrpSpPr>
      <p:grpSpPr>
        <a:xfrm>
          <a:off x="0" y="0"/>
          <a:ext cx="0" cy="0"/>
          <a:chOff x="0" y="0"/>
          <a:chExt cx="0" cy="0"/>
        </a:xfrm>
      </p:grpSpPr>
      <p:sp>
        <p:nvSpPr>
          <p:cNvPr id="923" name="Google Shape;923;p1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924" name="Google Shape;924;p15"/>
          <p:cNvSpPr txBox="1">
            <a:spLocks noGrp="1"/>
          </p:cNvSpPr>
          <p:nvPr>
            <p:ph type="subTitle" idx="1"/>
          </p:nvPr>
        </p:nvSpPr>
        <p:spPr>
          <a:xfrm>
            <a:off x="1022200" y="42031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925" name="Google Shape;925;p15"/>
          <p:cNvSpPr txBox="1">
            <a:spLocks noGrp="1"/>
          </p:cNvSpPr>
          <p:nvPr>
            <p:ph type="subTitle" idx="2"/>
          </p:nvPr>
        </p:nvSpPr>
        <p:spPr>
          <a:xfrm>
            <a:off x="1024800" y="47810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926" name="Google Shape;926;p15"/>
          <p:cNvSpPr txBox="1">
            <a:spLocks noGrp="1"/>
          </p:cNvSpPr>
          <p:nvPr>
            <p:ph type="subTitle" idx="3"/>
          </p:nvPr>
        </p:nvSpPr>
        <p:spPr>
          <a:xfrm>
            <a:off x="4522033" y="42031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927" name="Google Shape;927;p15"/>
          <p:cNvSpPr txBox="1">
            <a:spLocks noGrp="1"/>
          </p:cNvSpPr>
          <p:nvPr>
            <p:ph type="subTitle" idx="4"/>
          </p:nvPr>
        </p:nvSpPr>
        <p:spPr>
          <a:xfrm>
            <a:off x="4524633" y="47810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928" name="Google Shape;928;p15"/>
          <p:cNvSpPr txBox="1">
            <a:spLocks noGrp="1"/>
          </p:cNvSpPr>
          <p:nvPr>
            <p:ph type="subTitle" idx="5"/>
          </p:nvPr>
        </p:nvSpPr>
        <p:spPr>
          <a:xfrm>
            <a:off x="8021867" y="42031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929" name="Google Shape;929;p15"/>
          <p:cNvSpPr txBox="1">
            <a:spLocks noGrp="1"/>
          </p:cNvSpPr>
          <p:nvPr>
            <p:ph type="subTitle" idx="6"/>
          </p:nvPr>
        </p:nvSpPr>
        <p:spPr>
          <a:xfrm>
            <a:off x="8024467" y="47810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930" name="Google Shape;930;p15"/>
          <p:cNvGrpSpPr/>
          <p:nvPr/>
        </p:nvGrpSpPr>
        <p:grpSpPr>
          <a:xfrm>
            <a:off x="115649" y="113517"/>
            <a:ext cx="11960703" cy="6630969"/>
            <a:chOff x="86736" y="85137"/>
            <a:chExt cx="8970527" cy="4973227"/>
          </a:xfrm>
        </p:grpSpPr>
        <p:sp>
          <p:nvSpPr>
            <p:cNvPr id="931" name="Google Shape;931;p15"/>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15"/>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5"/>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15"/>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15"/>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15"/>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15"/>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5"/>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5"/>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40" name="Google Shape;940;p15"/>
            <p:cNvGrpSpPr/>
            <p:nvPr/>
          </p:nvGrpSpPr>
          <p:grpSpPr>
            <a:xfrm>
              <a:off x="961725" y="98700"/>
              <a:ext cx="7220550" cy="81000"/>
              <a:chOff x="961725" y="458950"/>
              <a:chExt cx="7220550" cy="81000"/>
            </a:xfrm>
          </p:grpSpPr>
          <p:sp>
            <p:nvSpPr>
              <p:cNvPr id="941" name="Google Shape;941;p15"/>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5"/>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5"/>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5"/>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5"/>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5"/>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5"/>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5"/>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5"/>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15"/>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15"/>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5"/>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5"/>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5"/>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5"/>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15"/>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15"/>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5"/>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5"/>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5"/>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5"/>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15"/>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5"/>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5"/>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5"/>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5"/>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5"/>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68" name="Google Shape;968;p15"/>
            <p:cNvGrpSpPr/>
            <p:nvPr/>
          </p:nvGrpSpPr>
          <p:grpSpPr>
            <a:xfrm>
              <a:off x="961725" y="4960300"/>
              <a:ext cx="7220550" cy="81000"/>
              <a:chOff x="961725" y="458950"/>
              <a:chExt cx="7220550" cy="81000"/>
            </a:xfrm>
          </p:grpSpPr>
          <p:sp>
            <p:nvSpPr>
              <p:cNvPr id="969" name="Google Shape;969;p15"/>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15"/>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5"/>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5"/>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15"/>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15"/>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5"/>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5"/>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5"/>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5"/>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15"/>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15"/>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5"/>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5"/>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5"/>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5"/>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15"/>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15"/>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5"/>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5"/>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5"/>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15"/>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15"/>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5"/>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15"/>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15"/>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15"/>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6" name="Google Shape;996;p15"/>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15"/>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15"/>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15"/>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93046728"/>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00"/>
        <p:cNvGrpSpPr/>
        <p:nvPr/>
      </p:nvGrpSpPr>
      <p:grpSpPr>
        <a:xfrm>
          <a:off x="0" y="0"/>
          <a:ext cx="0" cy="0"/>
          <a:chOff x="0" y="0"/>
          <a:chExt cx="0" cy="0"/>
        </a:xfrm>
      </p:grpSpPr>
      <p:sp>
        <p:nvSpPr>
          <p:cNvPr id="1001" name="Google Shape;1001;p16"/>
          <p:cNvSpPr txBox="1">
            <a:spLocks noGrp="1"/>
          </p:cNvSpPr>
          <p:nvPr>
            <p:ph type="title"/>
          </p:nvPr>
        </p:nvSpPr>
        <p:spPr>
          <a:xfrm>
            <a:off x="6611744" y="3594900"/>
            <a:ext cx="3240000" cy="611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r>
              <a:rPr lang="es-ES"/>
              <a:t>Haga clic para modificar el estilo de título del patrón</a:t>
            </a:r>
            <a:endParaRPr/>
          </a:p>
        </p:txBody>
      </p:sp>
      <p:sp>
        <p:nvSpPr>
          <p:cNvPr id="1002" name="Google Shape;1002;p16"/>
          <p:cNvSpPr txBox="1">
            <a:spLocks noGrp="1"/>
          </p:cNvSpPr>
          <p:nvPr>
            <p:ph type="title" idx="2" hasCustomPrompt="1"/>
          </p:nvPr>
        </p:nvSpPr>
        <p:spPr>
          <a:xfrm>
            <a:off x="6611744" y="1599067"/>
            <a:ext cx="3734800" cy="1746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12000"/>
              <a:buNone/>
              <a:defRPr sz="17333"/>
            </a:lvl1pPr>
            <a:lvl2pPr lvl="1" algn="r" rtl="0">
              <a:spcBef>
                <a:spcPts val="0"/>
              </a:spcBef>
              <a:spcAft>
                <a:spcPts val="0"/>
              </a:spcAft>
              <a:buSzPts val="12000"/>
              <a:buNone/>
              <a:defRPr sz="16000"/>
            </a:lvl2pPr>
            <a:lvl3pPr lvl="2" algn="r" rtl="0">
              <a:spcBef>
                <a:spcPts val="0"/>
              </a:spcBef>
              <a:spcAft>
                <a:spcPts val="0"/>
              </a:spcAft>
              <a:buSzPts val="12000"/>
              <a:buNone/>
              <a:defRPr sz="16000"/>
            </a:lvl3pPr>
            <a:lvl4pPr lvl="3" algn="r" rtl="0">
              <a:spcBef>
                <a:spcPts val="0"/>
              </a:spcBef>
              <a:spcAft>
                <a:spcPts val="0"/>
              </a:spcAft>
              <a:buSzPts val="12000"/>
              <a:buNone/>
              <a:defRPr sz="16000"/>
            </a:lvl4pPr>
            <a:lvl5pPr lvl="4" algn="r" rtl="0">
              <a:spcBef>
                <a:spcPts val="0"/>
              </a:spcBef>
              <a:spcAft>
                <a:spcPts val="0"/>
              </a:spcAft>
              <a:buSzPts val="12000"/>
              <a:buNone/>
              <a:defRPr sz="16000"/>
            </a:lvl5pPr>
            <a:lvl6pPr lvl="5" algn="r" rtl="0">
              <a:spcBef>
                <a:spcPts val="0"/>
              </a:spcBef>
              <a:spcAft>
                <a:spcPts val="0"/>
              </a:spcAft>
              <a:buSzPts val="12000"/>
              <a:buNone/>
              <a:defRPr sz="16000"/>
            </a:lvl6pPr>
            <a:lvl7pPr lvl="6" algn="r" rtl="0">
              <a:spcBef>
                <a:spcPts val="0"/>
              </a:spcBef>
              <a:spcAft>
                <a:spcPts val="0"/>
              </a:spcAft>
              <a:buSzPts val="12000"/>
              <a:buNone/>
              <a:defRPr sz="16000"/>
            </a:lvl7pPr>
            <a:lvl8pPr lvl="7" algn="r" rtl="0">
              <a:spcBef>
                <a:spcPts val="0"/>
              </a:spcBef>
              <a:spcAft>
                <a:spcPts val="0"/>
              </a:spcAft>
              <a:buSzPts val="12000"/>
              <a:buNone/>
              <a:defRPr sz="16000"/>
            </a:lvl8pPr>
            <a:lvl9pPr lvl="8" algn="r" rtl="0">
              <a:spcBef>
                <a:spcPts val="0"/>
              </a:spcBef>
              <a:spcAft>
                <a:spcPts val="0"/>
              </a:spcAft>
              <a:buSzPts val="12000"/>
              <a:buNone/>
              <a:defRPr sz="16000"/>
            </a:lvl9pPr>
          </a:lstStyle>
          <a:p>
            <a:r>
              <a:t>xx%</a:t>
            </a:r>
          </a:p>
        </p:txBody>
      </p:sp>
      <p:sp>
        <p:nvSpPr>
          <p:cNvPr id="1003" name="Google Shape;1003;p16"/>
          <p:cNvSpPr txBox="1">
            <a:spLocks noGrp="1"/>
          </p:cNvSpPr>
          <p:nvPr>
            <p:ph type="subTitle" idx="1"/>
          </p:nvPr>
        </p:nvSpPr>
        <p:spPr>
          <a:xfrm>
            <a:off x="6611744" y="4248533"/>
            <a:ext cx="3753600" cy="10104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grpSp>
        <p:nvGrpSpPr>
          <p:cNvPr id="1004" name="Google Shape;1004;p16"/>
          <p:cNvGrpSpPr/>
          <p:nvPr/>
        </p:nvGrpSpPr>
        <p:grpSpPr>
          <a:xfrm>
            <a:off x="115649" y="113517"/>
            <a:ext cx="11960703" cy="6630969"/>
            <a:chOff x="86736" y="85137"/>
            <a:chExt cx="8970527" cy="4973227"/>
          </a:xfrm>
        </p:grpSpPr>
        <p:sp>
          <p:nvSpPr>
            <p:cNvPr id="1005" name="Google Shape;1005;p16"/>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16"/>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16"/>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16"/>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16"/>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16"/>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16"/>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16"/>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16"/>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14" name="Google Shape;1014;p16"/>
            <p:cNvGrpSpPr/>
            <p:nvPr/>
          </p:nvGrpSpPr>
          <p:grpSpPr>
            <a:xfrm>
              <a:off x="961725" y="98700"/>
              <a:ext cx="7220550" cy="81000"/>
              <a:chOff x="961725" y="458950"/>
              <a:chExt cx="7220550" cy="81000"/>
            </a:xfrm>
          </p:grpSpPr>
          <p:sp>
            <p:nvSpPr>
              <p:cNvPr id="1015" name="Google Shape;1015;p16"/>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16"/>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16"/>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16"/>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16"/>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16"/>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16"/>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16"/>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16"/>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16"/>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16"/>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16"/>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16"/>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16"/>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16"/>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16"/>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16"/>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16"/>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16"/>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16"/>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16"/>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16"/>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16"/>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16"/>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16"/>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16"/>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16"/>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42" name="Google Shape;1042;p16"/>
            <p:cNvGrpSpPr/>
            <p:nvPr/>
          </p:nvGrpSpPr>
          <p:grpSpPr>
            <a:xfrm>
              <a:off x="961725" y="4960300"/>
              <a:ext cx="7220550" cy="81000"/>
              <a:chOff x="961725" y="458950"/>
              <a:chExt cx="7220550" cy="81000"/>
            </a:xfrm>
          </p:grpSpPr>
          <p:sp>
            <p:nvSpPr>
              <p:cNvPr id="1043" name="Google Shape;1043;p16"/>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16"/>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16"/>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16"/>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16"/>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16"/>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16"/>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16"/>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16"/>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16"/>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16"/>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16"/>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16"/>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16"/>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16"/>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16"/>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16"/>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16"/>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16"/>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16"/>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16"/>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16"/>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16"/>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16"/>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16"/>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16"/>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16"/>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0" name="Google Shape;1070;p16"/>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16"/>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16"/>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16"/>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554716007"/>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74"/>
        <p:cNvGrpSpPr/>
        <p:nvPr/>
      </p:nvGrpSpPr>
      <p:grpSpPr>
        <a:xfrm>
          <a:off x="0" y="0"/>
          <a:ext cx="0" cy="0"/>
          <a:chOff x="0" y="0"/>
          <a:chExt cx="0" cy="0"/>
        </a:xfrm>
      </p:grpSpPr>
      <p:sp>
        <p:nvSpPr>
          <p:cNvPr id="1075" name="Google Shape;1075;p1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076" name="Google Shape;1076;p17"/>
          <p:cNvSpPr txBox="1">
            <a:spLocks noGrp="1"/>
          </p:cNvSpPr>
          <p:nvPr>
            <p:ph type="subTitle" idx="1"/>
          </p:nvPr>
        </p:nvSpPr>
        <p:spPr>
          <a:xfrm>
            <a:off x="1366400" y="2080200"/>
            <a:ext cx="4257200" cy="33852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1077" name="Google Shape;1077;p17"/>
          <p:cNvGrpSpPr/>
          <p:nvPr/>
        </p:nvGrpSpPr>
        <p:grpSpPr>
          <a:xfrm>
            <a:off x="115649" y="113517"/>
            <a:ext cx="11960703" cy="6630969"/>
            <a:chOff x="86736" y="85137"/>
            <a:chExt cx="8970527" cy="4973227"/>
          </a:xfrm>
        </p:grpSpPr>
        <p:sp>
          <p:nvSpPr>
            <p:cNvPr id="1078" name="Google Shape;1078;p17"/>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17"/>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17"/>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17"/>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17"/>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17"/>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17"/>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17"/>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17"/>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87" name="Google Shape;1087;p17"/>
            <p:cNvGrpSpPr/>
            <p:nvPr/>
          </p:nvGrpSpPr>
          <p:grpSpPr>
            <a:xfrm>
              <a:off x="961725" y="98700"/>
              <a:ext cx="7220550" cy="81000"/>
              <a:chOff x="961725" y="458950"/>
              <a:chExt cx="7220550" cy="81000"/>
            </a:xfrm>
          </p:grpSpPr>
          <p:sp>
            <p:nvSpPr>
              <p:cNvPr id="1088" name="Google Shape;1088;p1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1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1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1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1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1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1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1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1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1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1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1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1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1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1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1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1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1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1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1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1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1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1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1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1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1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1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15" name="Google Shape;1115;p17"/>
            <p:cNvGrpSpPr/>
            <p:nvPr/>
          </p:nvGrpSpPr>
          <p:grpSpPr>
            <a:xfrm>
              <a:off x="961725" y="4960300"/>
              <a:ext cx="7220550" cy="81000"/>
              <a:chOff x="961725" y="458950"/>
              <a:chExt cx="7220550" cy="81000"/>
            </a:xfrm>
          </p:grpSpPr>
          <p:sp>
            <p:nvSpPr>
              <p:cNvPr id="1116" name="Google Shape;1116;p1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1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1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1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1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1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1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1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1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1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1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1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1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1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1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1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1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1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1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1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1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1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1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1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1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1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1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43" name="Google Shape;1143;p17"/>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17"/>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17"/>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17"/>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617489396"/>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147"/>
        <p:cNvGrpSpPr/>
        <p:nvPr/>
      </p:nvGrpSpPr>
      <p:grpSpPr>
        <a:xfrm>
          <a:off x="0" y="0"/>
          <a:ext cx="0" cy="0"/>
          <a:chOff x="0" y="0"/>
          <a:chExt cx="0" cy="0"/>
        </a:xfrm>
      </p:grpSpPr>
      <p:sp>
        <p:nvSpPr>
          <p:cNvPr id="1148" name="Google Shape;1148;p18"/>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149" name="Google Shape;1149;p18"/>
          <p:cNvSpPr txBox="1">
            <a:spLocks noGrp="1"/>
          </p:cNvSpPr>
          <p:nvPr>
            <p:ph type="subTitle" idx="1"/>
          </p:nvPr>
        </p:nvSpPr>
        <p:spPr>
          <a:xfrm>
            <a:off x="7095567" y="2080200"/>
            <a:ext cx="4136800" cy="33852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1150" name="Google Shape;1150;p18"/>
          <p:cNvGrpSpPr/>
          <p:nvPr/>
        </p:nvGrpSpPr>
        <p:grpSpPr>
          <a:xfrm>
            <a:off x="115649" y="113517"/>
            <a:ext cx="11960703" cy="6630969"/>
            <a:chOff x="86736" y="85137"/>
            <a:chExt cx="8970527" cy="4973227"/>
          </a:xfrm>
        </p:grpSpPr>
        <p:sp>
          <p:nvSpPr>
            <p:cNvPr id="1151" name="Google Shape;1151;p18"/>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18"/>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18"/>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18"/>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18"/>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18"/>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18"/>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18"/>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18"/>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60" name="Google Shape;1160;p18"/>
            <p:cNvGrpSpPr/>
            <p:nvPr/>
          </p:nvGrpSpPr>
          <p:grpSpPr>
            <a:xfrm>
              <a:off x="961725" y="98700"/>
              <a:ext cx="7220550" cy="81000"/>
              <a:chOff x="961725" y="458950"/>
              <a:chExt cx="7220550" cy="81000"/>
            </a:xfrm>
          </p:grpSpPr>
          <p:sp>
            <p:nvSpPr>
              <p:cNvPr id="1161" name="Google Shape;1161;p18"/>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18"/>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18"/>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18"/>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18"/>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18"/>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18"/>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18"/>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18"/>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18"/>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18"/>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18"/>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18"/>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18"/>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18"/>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18"/>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18"/>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18"/>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18"/>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18"/>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18"/>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18"/>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18"/>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18"/>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18"/>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18"/>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18"/>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88" name="Google Shape;1188;p18"/>
            <p:cNvGrpSpPr/>
            <p:nvPr/>
          </p:nvGrpSpPr>
          <p:grpSpPr>
            <a:xfrm>
              <a:off x="961725" y="4960300"/>
              <a:ext cx="7220550" cy="81000"/>
              <a:chOff x="961725" y="458950"/>
              <a:chExt cx="7220550" cy="81000"/>
            </a:xfrm>
          </p:grpSpPr>
          <p:sp>
            <p:nvSpPr>
              <p:cNvPr id="1189" name="Google Shape;1189;p18"/>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18"/>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18"/>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18"/>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18"/>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18"/>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18"/>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18"/>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18"/>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18"/>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18"/>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18"/>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18"/>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18"/>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18"/>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18"/>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18"/>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18"/>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18"/>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18"/>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18"/>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18"/>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18"/>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18"/>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18"/>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18"/>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18"/>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16" name="Google Shape;1216;p18"/>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18"/>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18"/>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18"/>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5535860"/>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220"/>
        <p:cNvGrpSpPr/>
        <p:nvPr/>
      </p:nvGrpSpPr>
      <p:grpSpPr>
        <a:xfrm>
          <a:off x="0" y="0"/>
          <a:ext cx="0" cy="0"/>
          <a:chOff x="0" y="0"/>
          <a:chExt cx="0" cy="0"/>
        </a:xfrm>
      </p:grpSpPr>
      <p:sp>
        <p:nvSpPr>
          <p:cNvPr id="1221" name="Google Shape;1221;p19"/>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grpSp>
        <p:nvGrpSpPr>
          <p:cNvPr id="1222" name="Google Shape;1222;p19"/>
          <p:cNvGrpSpPr/>
          <p:nvPr/>
        </p:nvGrpSpPr>
        <p:grpSpPr>
          <a:xfrm>
            <a:off x="115649" y="113517"/>
            <a:ext cx="11960703" cy="6630969"/>
            <a:chOff x="86736" y="85137"/>
            <a:chExt cx="8970527" cy="4973227"/>
          </a:xfrm>
        </p:grpSpPr>
        <p:sp>
          <p:nvSpPr>
            <p:cNvPr id="1223" name="Google Shape;1223;p19"/>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19"/>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19"/>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19"/>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19"/>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19"/>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19"/>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19"/>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19"/>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32" name="Google Shape;1232;p19"/>
            <p:cNvGrpSpPr/>
            <p:nvPr/>
          </p:nvGrpSpPr>
          <p:grpSpPr>
            <a:xfrm>
              <a:off x="961725" y="98700"/>
              <a:ext cx="7220550" cy="81000"/>
              <a:chOff x="961725" y="458950"/>
              <a:chExt cx="7220550" cy="81000"/>
            </a:xfrm>
          </p:grpSpPr>
          <p:sp>
            <p:nvSpPr>
              <p:cNvPr id="1233" name="Google Shape;1233;p19"/>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19"/>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19"/>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19"/>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19"/>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19"/>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19"/>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19"/>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19"/>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19"/>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19"/>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19"/>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19"/>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19"/>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19"/>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19"/>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19"/>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19"/>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19"/>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19"/>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19"/>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19"/>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19"/>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19"/>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19"/>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19"/>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19"/>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0" name="Google Shape;1260;p19"/>
            <p:cNvGrpSpPr/>
            <p:nvPr/>
          </p:nvGrpSpPr>
          <p:grpSpPr>
            <a:xfrm>
              <a:off x="961725" y="4960300"/>
              <a:ext cx="7220550" cy="81000"/>
              <a:chOff x="961725" y="458950"/>
              <a:chExt cx="7220550" cy="81000"/>
            </a:xfrm>
          </p:grpSpPr>
          <p:sp>
            <p:nvSpPr>
              <p:cNvPr id="1261" name="Google Shape;1261;p19"/>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19"/>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19"/>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19"/>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19"/>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19"/>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19"/>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19"/>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19"/>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19"/>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19"/>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19"/>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19"/>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19"/>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19"/>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19"/>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19"/>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19"/>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19"/>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19"/>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19"/>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19"/>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19"/>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19"/>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19"/>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19"/>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19"/>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88" name="Google Shape;1288;p19"/>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19"/>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19"/>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19"/>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347503318"/>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292"/>
        <p:cNvGrpSpPr/>
        <p:nvPr/>
      </p:nvGrpSpPr>
      <p:grpSpPr>
        <a:xfrm>
          <a:off x="0" y="0"/>
          <a:ext cx="0" cy="0"/>
          <a:chOff x="0" y="0"/>
          <a:chExt cx="0" cy="0"/>
        </a:xfrm>
      </p:grpSpPr>
      <p:grpSp>
        <p:nvGrpSpPr>
          <p:cNvPr id="1293" name="Google Shape;1293;p20"/>
          <p:cNvGrpSpPr/>
          <p:nvPr/>
        </p:nvGrpSpPr>
        <p:grpSpPr>
          <a:xfrm>
            <a:off x="115649" y="113517"/>
            <a:ext cx="11960703" cy="6630969"/>
            <a:chOff x="86736" y="85137"/>
            <a:chExt cx="8970527" cy="4973227"/>
          </a:xfrm>
        </p:grpSpPr>
        <p:sp>
          <p:nvSpPr>
            <p:cNvPr id="1294" name="Google Shape;1294;p20"/>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0"/>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0"/>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0"/>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20"/>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0"/>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0"/>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0"/>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0"/>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03" name="Google Shape;1303;p20"/>
            <p:cNvGrpSpPr/>
            <p:nvPr/>
          </p:nvGrpSpPr>
          <p:grpSpPr>
            <a:xfrm>
              <a:off x="961725" y="98700"/>
              <a:ext cx="7220550" cy="81000"/>
              <a:chOff x="961725" y="458950"/>
              <a:chExt cx="7220550" cy="81000"/>
            </a:xfrm>
          </p:grpSpPr>
          <p:sp>
            <p:nvSpPr>
              <p:cNvPr id="1304" name="Google Shape;1304;p20"/>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0"/>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0"/>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0"/>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0"/>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0"/>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0"/>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0"/>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0"/>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0"/>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0"/>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0"/>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0"/>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0"/>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0"/>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0"/>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0"/>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0"/>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20"/>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0"/>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0"/>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0"/>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0"/>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0"/>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0"/>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0"/>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0"/>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1" name="Google Shape;1331;p20"/>
            <p:cNvGrpSpPr/>
            <p:nvPr/>
          </p:nvGrpSpPr>
          <p:grpSpPr>
            <a:xfrm>
              <a:off x="961725" y="4960300"/>
              <a:ext cx="7220550" cy="81000"/>
              <a:chOff x="961725" y="458950"/>
              <a:chExt cx="7220550" cy="81000"/>
            </a:xfrm>
          </p:grpSpPr>
          <p:sp>
            <p:nvSpPr>
              <p:cNvPr id="1332" name="Google Shape;1332;p20"/>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0"/>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0"/>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0"/>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0"/>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0"/>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20"/>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0"/>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0"/>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0"/>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0"/>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0"/>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0"/>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0"/>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0"/>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0"/>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0"/>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0"/>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0"/>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0"/>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0"/>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0"/>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0"/>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0"/>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0"/>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0"/>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0"/>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59" name="Google Shape;1359;p20"/>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20"/>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0"/>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0"/>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3" name="Google Shape;1363;p20"/>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364" name="Google Shape;1364;p20"/>
          <p:cNvSpPr txBox="1">
            <a:spLocks noGrp="1"/>
          </p:cNvSpPr>
          <p:nvPr>
            <p:ph type="body" idx="1"/>
          </p:nvPr>
        </p:nvSpPr>
        <p:spPr>
          <a:xfrm>
            <a:off x="960000" y="1536633"/>
            <a:ext cx="10272000" cy="4555200"/>
          </a:xfrm>
          <a:prstGeom prst="rect">
            <a:avLst/>
          </a:prstGeom>
        </p:spPr>
        <p:txBody>
          <a:bodyPr spcFirstLastPara="1" wrap="square" lIns="91425" tIns="91425" rIns="91425" bIns="91425" anchor="ctr" anchorCtr="0">
            <a:noAutofit/>
          </a:bodyPr>
          <a:lstStyle>
            <a:lvl1pPr marL="609585" lvl="0" indent="-406390" rtl="0">
              <a:spcBef>
                <a:spcPts val="0"/>
              </a:spcBef>
              <a:spcAft>
                <a:spcPts val="0"/>
              </a:spcAft>
              <a:buSzPts val="1200"/>
              <a:buChar char="●"/>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es-ES"/>
              <a:t>Editar el estilo de texto del patrón</a:t>
            </a:r>
          </a:p>
        </p:txBody>
      </p:sp>
    </p:spTree>
    <p:extLst>
      <p:ext uri="{BB962C8B-B14F-4D97-AF65-F5344CB8AC3E}">
        <p14:creationId xmlns:p14="http://schemas.microsoft.com/office/powerpoint/2010/main" val="386590635"/>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365"/>
        <p:cNvGrpSpPr/>
        <p:nvPr/>
      </p:nvGrpSpPr>
      <p:grpSpPr>
        <a:xfrm>
          <a:off x="0" y="0"/>
          <a:ext cx="0" cy="0"/>
          <a:chOff x="0" y="0"/>
          <a:chExt cx="0" cy="0"/>
        </a:xfrm>
      </p:grpSpPr>
      <p:grpSp>
        <p:nvGrpSpPr>
          <p:cNvPr id="1366" name="Google Shape;1366;p21"/>
          <p:cNvGrpSpPr/>
          <p:nvPr/>
        </p:nvGrpSpPr>
        <p:grpSpPr>
          <a:xfrm>
            <a:off x="115649" y="113517"/>
            <a:ext cx="11960703" cy="6630969"/>
            <a:chOff x="86736" y="85137"/>
            <a:chExt cx="8970527" cy="4973227"/>
          </a:xfrm>
        </p:grpSpPr>
        <p:sp>
          <p:nvSpPr>
            <p:cNvPr id="1367" name="Google Shape;1367;p21"/>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1"/>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21"/>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21"/>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1"/>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1"/>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1"/>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1"/>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1"/>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76" name="Google Shape;1376;p21"/>
            <p:cNvGrpSpPr/>
            <p:nvPr/>
          </p:nvGrpSpPr>
          <p:grpSpPr>
            <a:xfrm>
              <a:off x="961725" y="98700"/>
              <a:ext cx="7220550" cy="81000"/>
              <a:chOff x="961725" y="458950"/>
              <a:chExt cx="7220550" cy="81000"/>
            </a:xfrm>
          </p:grpSpPr>
          <p:sp>
            <p:nvSpPr>
              <p:cNvPr id="1377" name="Google Shape;1377;p21"/>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1"/>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1"/>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1"/>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1"/>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1"/>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1"/>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21"/>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21"/>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1"/>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1"/>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1"/>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21"/>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21"/>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1"/>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1"/>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1"/>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1"/>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1"/>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1"/>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1"/>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1"/>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21"/>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21"/>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1"/>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1"/>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21"/>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04" name="Google Shape;1404;p21"/>
            <p:cNvGrpSpPr/>
            <p:nvPr/>
          </p:nvGrpSpPr>
          <p:grpSpPr>
            <a:xfrm>
              <a:off x="961725" y="4960300"/>
              <a:ext cx="7220550" cy="81000"/>
              <a:chOff x="961725" y="458950"/>
              <a:chExt cx="7220550" cy="81000"/>
            </a:xfrm>
          </p:grpSpPr>
          <p:sp>
            <p:nvSpPr>
              <p:cNvPr id="1405" name="Google Shape;1405;p21"/>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1"/>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1"/>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1"/>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21"/>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21"/>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1"/>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1"/>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1"/>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1"/>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21"/>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21"/>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1"/>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1"/>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1"/>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1"/>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21"/>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1"/>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1"/>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1"/>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1"/>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1"/>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1"/>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1"/>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21"/>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1"/>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1"/>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2" name="Google Shape;1432;p21"/>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21"/>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21"/>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1"/>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6" name="Google Shape;1436;p21"/>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437" name="Google Shape;1437;p21"/>
          <p:cNvSpPr txBox="1">
            <a:spLocks noGrp="1"/>
          </p:cNvSpPr>
          <p:nvPr>
            <p:ph type="subTitle" idx="1"/>
          </p:nvPr>
        </p:nvSpPr>
        <p:spPr>
          <a:xfrm>
            <a:off x="1429400" y="4828500"/>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38" name="Google Shape;1438;p21"/>
          <p:cNvSpPr txBox="1">
            <a:spLocks noGrp="1"/>
          </p:cNvSpPr>
          <p:nvPr>
            <p:ph type="subTitle" idx="2"/>
          </p:nvPr>
        </p:nvSpPr>
        <p:spPr>
          <a:xfrm>
            <a:off x="1024800" y="5304800"/>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39" name="Google Shape;1439;p21"/>
          <p:cNvSpPr txBox="1">
            <a:spLocks noGrp="1"/>
          </p:cNvSpPr>
          <p:nvPr>
            <p:ph type="subTitle" idx="3"/>
          </p:nvPr>
        </p:nvSpPr>
        <p:spPr>
          <a:xfrm>
            <a:off x="4929233" y="4828500"/>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0" name="Google Shape;1440;p21"/>
          <p:cNvSpPr txBox="1">
            <a:spLocks noGrp="1"/>
          </p:cNvSpPr>
          <p:nvPr>
            <p:ph type="subTitle" idx="4"/>
          </p:nvPr>
        </p:nvSpPr>
        <p:spPr>
          <a:xfrm>
            <a:off x="4524633" y="5304800"/>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1" name="Google Shape;1441;p21"/>
          <p:cNvSpPr txBox="1">
            <a:spLocks noGrp="1"/>
          </p:cNvSpPr>
          <p:nvPr>
            <p:ph type="subTitle" idx="5"/>
          </p:nvPr>
        </p:nvSpPr>
        <p:spPr>
          <a:xfrm>
            <a:off x="8429067" y="4828500"/>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2" name="Google Shape;1442;p21"/>
          <p:cNvSpPr txBox="1">
            <a:spLocks noGrp="1"/>
          </p:cNvSpPr>
          <p:nvPr>
            <p:ph type="subTitle" idx="6"/>
          </p:nvPr>
        </p:nvSpPr>
        <p:spPr>
          <a:xfrm>
            <a:off x="8024467" y="5304800"/>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3" name="Google Shape;1443;p21"/>
          <p:cNvSpPr txBox="1">
            <a:spLocks noGrp="1"/>
          </p:cNvSpPr>
          <p:nvPr>
            <p:ph type="subTitle" idx="7"/>
          </p:nvPr>
        </p:nvSpPr>
        <p:spPr>
          <a:xfrm>
            <a:off x="1429400" y="2443633"/>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4" name="Google Shape;1444;p21"/>
          <p:cNvSpPr txBox="1">
            <a:spLocks noGrp="1"/>
          </p:cNvSpPr>
          <p:nvPr>
            <p:ph type="subTitle" idx="8"/>
          </p:nvPr>
        </p:nvSpPr>
        <p:spPr>
          <a:xfrm>
            <a:off x="1024800" y="29199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5" name="Google Shape;1445;p21"/>
          <p:cNvSpPr txBox="1">
            <a:spLocks noGrp="1"/>
          </p:cNvSpPr>
          <p:nvPr>
            <p:ph type="subTitle" idx="9"/>
          </p:nvPr>
        </p:nvSpPr>
        <p:spPr>
          <a:xfrm>
            <a:off x="4929233" y="2443633"/>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6" name="Google Shape;1446;p21"/>
          <p:cNvSpPr txBox="1">
            <a:spLocks noGrp="1"/>
          </p:cNvSpPr>
          <p:nvPr>
            <p:ph type="subTitle" idx="13"/>
          </p:nvPr>
        </p:nvSpPr>
        <p:spPr>
          <a:xfrm>
            <a:off x="4524633" y="29199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7" name="Google Shape;1447;p21"/>
          <p:cNvSpPr txBox="1">
            <a:spLocks noGrp="1"/>
          </p:cNvSpPr>
          <p:nvPr>
            <p:ph type="subTitle" idx="14"/>
          </p:nvPr>
        </p:nvSpPr>
        <p:spPr>
          <a:xfrm>
            <a:off x="8429067" y="2443633"/>
            <a:ext cx="23336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solidFill>
                  <a:schemeClr val="dk1"/>
                </a:solidFill>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448" name="Google Shape;1448;p21"/>
          <p:cNvSpPr txBox="1">
            <a:spLocks noGrp="1"/>
          </p:cNvSpPr>
          <p:nvPr>
            <p:ph type="subTitle" idx="15"/>
          </p:nvPr>
        </p:nvSpPr>
        <p:spPr>
          <a:xfrm>
            <a:off x="8024467" y="29199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2818318843"/>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449"/>
        <p:cNvGrpSpPr/>
        <p:nvPr/>
      </p:nvGrpSpPr>
      <p:grpSpPr>
        <a:xfrm>
          <a:off x="0" y="0"/>
          <a:ext cx="0" cy="0"/>
          <a:chOff x="0" y="0"/>
          <a:chExt cx="0" cy="0"/>
        </a:xfrm>
      </p:grpSpPr>
      <p:sp>
        <p:nvSpPr>
          <p:cNvPr id="1450" name="Google Shape;1450;p22"/>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451" name="Google Shape;1451;p22"/>
          <p:cNvSpPr txBox="1">
            <a:spLocks noGrp="1"/>
          </p:cNvSpPr>
          <p:nvPr>
            <p:ph type="subTitle" idx="1"/>
          </p:nvPr>
        </p:nvSpPr>
        <p:spPr>
          <a:xfrm>
            <a:off x="960000" y="4203133"/>
            <a:ext cx="3148000" cy="39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Font typeface="Boogaloo"/>
              <a:buNone/>
              <a:defRPr sz="3333">
                <a:latin typeface="Boogaloo"/>
                <a:ea typeface="Boogaloo"/>
                <a:cs typeface="Boogaloo"/>
                <a:sym typeface="Boogaloo"/>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452" name="Google Shape;1452;p22"/>
          <p:cNvSpPr txBox="1">
            <a:spLocks noGrp="1"/>
          </p:cNvSpPr>
          <p:nvPr>
            <p:ph type="subTitle" idx="2"/>
          </p:nvPr>
        </p:nvSpPr>
        <p:spPr>
          <a:xfrm>
            <a:off x="962600" y="4781033"/>
            <a:ext cx="3142800" cy="934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grpSp>
        <p:nvGrpSpPr>
          <p:cNvPr id="1453" name="Google Shape;1453;p22"/>
          <p:cNvGrpSpPr/>
          <p:nvPr/>
        </p:nvGrpSpPr>
        <p:grpSpPr>
          <a:xfrm>
            <a:off x="115649" y="113517"/>
            <a:ext cx="11960703" cy="6630969"/>
            <a:chOff x="86736" y="85137"/>
            <a:chExt cx="8970527" cy="4973227"/>
          </a:xfrm>
        </p:grpSpPr>
        <p:sp>
          <p:nvSpPr>
            <p:cNvPr id="1454" name="Google Shape;1454;p22"/>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2"/>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22"/>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2"/>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2"/>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2"/>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22"/>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22"/>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2"/>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63" name="Google Shape;1463;p22"/>
            <p:cNvGrpSpPr/>
            <p:nvPr/>
          </p:nvGrpSpPr>
          <p:grpSpPr>
            <a:xfrm>
              <a:off x="961725" y="98700"/>
              <a:ext cx="7220550" cy="81000"/>
              <a:chOff x="961725" y="458950"/>
              <a:chExt cx="7220550" cy="81000"/>
            </a:xfrm>
          </p:grpSpPr>
          <p:sp>
            <p:nvSpPr>
              <p:cNvPr id="1464" name="Google Shape;1464;p22"/>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22"/>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2"/>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2"/>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22"/>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22"/>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2"/>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22"/>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22"/>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22"/>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22"/>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2"/>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22"/>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2"/>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22"/>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22"/>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22"/>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22"/>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22"/>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22"/>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22"/>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22"/>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22"/>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2"/>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2"/>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22"/>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22"/>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91" name="Google Shape;1491;p22"/>
            <p:cNvGrpSpPr/>
            <p:nvPr/>
          </p:nvGrpSpPr>
          <p:grpSpPr>
            <a:xfrm>
              <a:off x="961725" y="4960300"/>
              <a:ext cx="7220550" cy="81000"/>
              <a:chOff x="961725" y="458950"/>
              <a:chExt cx="7220550" cy="81000"/>
            </a:xfrm>
          </p:grpSpPr>
          <p:sp>
            <p:nvSpPr>
              <p:cNvPr id="1492" name="Google Shape;1492;p22"/>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2"/>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2"/>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2"/>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22"/>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22"/>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22"/>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22"/>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2"/>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2"/>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2"/>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2"/>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2"/>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2"/>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2"/>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2"/>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2"/>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2"/>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2"/>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22"/>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22"/>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22"/>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22"/>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2"/>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22"/>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22"/>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2"/>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19" name="Google Shape;1519;p22"/>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2"/>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22"/>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2"/>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3" name="Google Shape;1523;p22"/>
          <p:cNvSpPr txBox="1">
            <a:spLocks noGrp="1"/>
          </p:cNvSpPr>
          <p:nvPr>
            <p:ph type="subTitle" idx="3"/>
          </p:nvPr>
        </p:nvSpPr>
        <p:spPr>
          <a:xfrm>
            <a:off x="960000" y="2322633"/>
            <a:ext cx="3148000" cy="39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Font typeface="Boogaloo"/>
              <a:buNone/>
              <a:defRPr sz="3333">
                <a:latin typeface="Boogaloo"/>
                <a:ea typeface="Boogaloo"/>
                <a:cs typeface="Boogaloo"/>
                <a:sym typeface="Boogaloo"/>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24" name="Google Shape;1524;p22"/>
          <p:cNvSpPr txBox="1">
            <a:spLocks noGrp="1"/>
          </p:cNvSpPr>
          <p:nvPr>
            <p:ph type="subTitle" idx="4"/>
          </p:nvPr>
        </p:nvSpPr>
        <p:spPr>
          <a:xfrm>
            <a:off x="962600" y="2900533"/>
            <a:ext cx="3142800" cy="934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25" name="Google Shape;1525;p22"/>
          <p:cNvSpPr txBox="1">
            <a:spLocks noGrp="1"/>
          </p:cNvSpPr>
          <p:nvPr>
            <p:ph type="subTitle" idx="5"/>
          </p:nvPr>
        </p:nvSpPr>
        <p:spPr>
          <a:xfrm>
            <a:off x="8084000" y="4203133"/>
            <a:ext cx="31480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26" name="Google Shape;1526;p22"/>
          <p:cNvSpPr txBox="1">
            <a:spLocks noGrp="1"/>
          </p:cNvSpPr>
          <p:nvPr>
            <p:ph type="subTitle" idx="6"/>
          </p:nvPr>
        </p:nvSpPr>
        <p:spPr>
          <a:xfrm>
            <a:off x="8086600" y="4781033"/>
            <a:ext cx="3142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27" name="Google Shape;1527;p22"/>
          <p:cNvSpPr txBox="1">
            <a:spLocks noGrp="1"/>
          </p:cNvSpPr>
          <p:nvPr>
            <p:ph type="subTitle" idx="7"/>
          </p:nvPr>
        </p:nvSpPr>
        <p:spPr>
          <a:xfrm>
            <a:off x="8084000" y="2322633"/>
            <a:ext cx="31480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28" name="Google Shape;1528;p22"/>
          <p:cNvSpPr txBox="1">
            <a:spLocks noGrp="1"/>
          </p:cNvSpPr>
          <p:nvPr>
            <p:ph type="subTitle" idx="8"/>
          </p:nvPr>
        </p:nvSpPr>
        <p:spPr>
          <a:xfrm>
            <a:off x="8086600" y="2900533"/>
            <a:ext cx="3142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1759937084"/>
      </p:ext>
    </p:extLst>
  </p:cSld>
  <p:clrMapOvr>
    <a:masterClrMapping/>
  </p:clrMapOvr>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1529"/>
        <p:cNvGrpSpPr/>
        <p:nvPr/>
      </p:nvGrpSpPr>
      <p:grpSpPr>
        <a:xfrm>
          <a:off x="0" y="0"/>
          <a:ext cx="0" cy="0"/>
          <a:chOff x="0" y="0"/>
          <a:chExt cx="0" cy="0"/>
        </a:xfrm>
      </p:grpSpPr>
      <p:sp>
        <p:nvSpPr>
          <p:cNvPr id="1530" name="Google Shape;1530;p2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531" name="Google Shape;1531;p23"/>
          <p:cNvSpPr txBox="1">
            <a:spLocks noGrp="1"/>
          </p:cNvSpPr>
          <p:nvPr>
            <p:ph type="subTitle" idx="1"/>
          </p:nvPr>
        </p:nvSpPr>
        <p:spPr>
          <a:xfrm>
            <a:off x="2876051" y="4203133"/>
            <a:ext cx="31048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32" name="Google Shape;1532;p23"/>
          <p:cNvSpPr txBox="1">
            <a:spLocks noGrp="1"/>
          </p:cNvSpPr>
          <p:nvPr>
            <p:ph type="subTitle" idx="2"/>
          </p:nvPr>
        </p:nvSpPr>
        <p:spPr>
          <a:xfrm>
            <a:off x="2878600" y="4781033"/>
            <a:ext cx="3104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33" name="Google Shape;1533;p23"/>
          <p:cNvSpPr txBox="1">
            <a:spLocks noGrp="1"/>
          </p:cNvSpPr>
          <p:nvPr>
            <p:ph type="subTitle" idx="3"/>
          </p:nvPr>
        </p:nvSpPr>
        <p:spPr>
          <a:xfrm>
            <a:off x="2876051" y="2322633"/>
            <a:ext cx="31048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34" name="Google Shape;1534;p23"/>
          <p:cNvSpPr txBox="1">
            <a:spLocks noGrp="1"/>
          </p:cNvSpPr>
          <p:nvPr>
            <p:ph type="subTitle" idx="4"/>
          </p:nvPr>
        </p:nvSpPr>
        <p:spPr>
          <a:xfrm>
            <a:off x="2878600" y="2900533"/>
            <a:ext cx="3104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r>
              <a:rPr lang="es-ES"/>
              <a:t>Haga clic para editar el estilo de subtítulo del patrón</a:t>
            </a:r>
            <a:endParaRPr/>
          </a:p>
        </p:txBody>
      </p:sp>
      <p:sp>
        <p:nvSpPr>
          <p:cNvPr id="1535" name="Google Shape;1535;p23"/>
          <p:cNvSpPr txBox="1">
            <a:spLocks noGrp="1"/>
          </p:cNvSpPr>
          <p:nvPr>
            <p:ph type="subTitle" idx="5"/>
          </p:nvPr>
        </p:nvSpPr>
        <p:spPr>
          <a:xfrm>
            <a:off x="7922451" y="4203133"/>
            <a:ext cx="31100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36" name="Google Shape;1536;p23"/>
          <p:cNvSpPr txBox="1">
            <a:spLocks noGrp="1"/>
          </p:cNvSpPr>
          <p:nvPr>
            <p:ph type="subTitle" idx="6"/>
          </p:nvPr>
        </p:nvSpPr>
        <p:spPr>
          <a:xfrm>
            <a:off x="7925019" y="4781033"/>
            <a:ext cx="3104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37" name="Google Shape;1537;p23"/>
          <p:cNvSpPr txBox="1">
            <a:spLocks noGrp="1"/>
          </p:cNvSpPr>
          <p:nvPr>
            <p:ph type="subTitle" idx="7"/>
          </p:nvPr>
        </p:nvSpPr>
        <p:spPr>
          <a:xfrm>
            <a:off x="7922451" y="2322633"/>
            <a:ext cx="3110000" cy="39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538" name="Google Shape;1538;p23"/>
          <p:cNvSpPr txBox="1">
            <a:spLocks noGrp="1"/>
          </p:cNvSpPr>
          <p:nvPr>
            <p:ph type="subTitle" idx="8"/>
          </p:nvPr>
        </p:nvSpPr>
        <p:spPr>
          <a:xfrm>
            <a:off x="7925019" y="2900533"/>
            <a:ext cx="3104800" cy="934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1539" name="Google Shape;1539;p23"/>
          <p:cNvGrpSpPr/>
          <p:nvPr/>
        </p:nvGrpSpPr>
        <p:grpSpPr>
          <a:xfrm>
            <a:off x="115649" y="113517"/>
            <a:ext cx="11960703" cy="6630969"/>
            <a:chOff x="86736" y="85137"/>
            <a:chExt cx="8970527" cy="4973227"/>
          </a:xfrm>
        </p:grpSpPr>
        <p:sp>
          <p:nvSpPr>
            <p:cNvPr id="1540" name="Google Shape;1540;p23"/>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23"/>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23"/>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23"/>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23"/>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23"/>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23"/>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23"/>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23"/>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49" name="Google Shape;1549;p23"/>
            <p:cNvGrpSpPr/>
            <p:nvPr/>
          </p:nvGrpSpPr>
          <p:grpSpPr>
            <a:xfrm>
              <a:off x="961725" y="98700"/>
              <a:ext cx="7220550" cy="81000"/>
              <a:chOff x="961725" y="458950"/>
              <a:chExt cx="7220550" cy="81000"/>
            </a:xfrm>
          </p:grpSpPr>
          <p:sp>
            <p:nvSpPr>
              <p:cNvPr id="1550" name="Google Shape;1550;p23"/>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23"/>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23"/>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23"/>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23"/>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23"/>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23"/>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23"/>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23"/>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3"/>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3"/>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3"/>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23"/>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23"/>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3"/>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3"/>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23"/>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23"/>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3"/>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3"/>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23"/>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23"/>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3"/>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3"/>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3"/>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23"/>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23"/>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77" name="Google Shape;1577;p23"/>
            <p:cNvGrpSpPr/>
            <p:nvPr/>
          </p:nvGrpSpPr>
          <p:grpSpPr>
            <a:xfrm>
              <a:off x="961725" y="4960300"/>
              <a:ext cx="7220550" cy="81000"/>
              <a:chOff x="961725" y="458950"/>
              <a:chExt cx="7220550" cy="81000"/>
            </a:xfrm>
          </p:grpSpPr>
          <p:sp>
            <p:nvSpPr>
              <p:cNvPr id="1578" name="Google Shape;1578;p23"/>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23"/>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23"/>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23"/>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23"/>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3"/>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23"/>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23"/>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23"/>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23"/>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3"/>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3"/>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3"/>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1" name="Google Shape;1591;p23"/>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2" name="Google Shape;1592;p23"/>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23"/>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23"/>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23"/>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23"/>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23"/>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23"/>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23"/>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23"/>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23"/>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23"/>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23"/>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23"/>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05" name="Google Shape;1605;p23"/>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23"/>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23"/>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23"/>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653319975"/>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609"/>
        <p:cNvGrpSpPr/>
        <p:nvPr/>
      </p:nvGrpSpPr>
      <p:grpSpPr>
        <a:xfrm>
          <a:off x="0" y="0"/>
          <a:ext cx="0" cy="0"/>
          <a:chOff x="0" y="0"/>
          <a:chExt cx="0" cy="0"/>
        </a:xfrm>
      </p:grpSpPr>
      <p:sp>
        <p:nvSpPr>
          <p:cNvPr id="1610" name="Google Shape;1610;p24"/>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6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r>
              <a:rPr lang="es-ES"/>
              <a:t>Haga clic para modificar el estilo de título del patrón</a:t>
            </a:r>
            <a:endParaRPr/>
          </a:p>
        </p:txBody>
      </p:sp>
      <p:sp>
        <p:nvSpPr>
          <p:cNvPr id="1611" name="Google Shape;1611;p24"/>
          <p:cNvSpPr txBox="1">
            <a:spLocks noGrp="1"/>
          </p:cNvSpPr>
          <p:nvPr>
            <p:ph type="subTitle" idx="1"/>
          </p:nvPr>
        </p:nvSpPr>
        <p:spPr>
          <a:xfrm>
            <a:off x="1022200" y="39999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612" name="Google Shape;1612;p24"/>
          <p:cNvSpPr txBox="1">
            <a:spLocks noGrp="1"/>
          </p:cNvSpPr>
          <p:nvPr>
            <p:ph type="subTitle" idx="2"/>
          </p:nvPr>
        </p:nvSpPr>
        <p:spPr>
          <a:xfrm>
            <a:off x="1024800" y="45778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613" name="Google Shape;1613;p24"/>
          <p:cNvSpPr txBox="1">
            <a:spLocks noGrp="1"/>
          </p:cNvSpPr>
          <p:nvPr>
            <p:ph type="subTitle" idx="3"/>
          </p:nvPr>
        </p:nvSpPr>
        <p:spPr>
          <a:xfrm>
            <a:off x="4522033" y="39999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614" name="Google Shape;1614;p24"/>
          <p:cNvSpPr txBox="1">
            <a:spLocks noGrp="1"/>
          </p:cNvSpPr>
          <p:nvPr>
            <p:ph type="subTitle" idx="4"/>
          </p:nvPr>
        </p:nvSpPr>
        <p:spPr>
          <a:xfrm>
            <a:off x="4524633" y="45778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615" name="Google Shape;1615;p24"/>
          <p:cNvSpPr txBox="1">
            <a:spLocks noGrp="1"/>
          </p:cNvSpPr>
          <p:nvPr>
            <p:ph type="subTitle" idx="5"/>
          </p:nvPr>
        </p:nvSpPr>
        <p:spPr>
          <a:xfrm>
            <a:off x="8021867" y="3999933"/>
            <a:ext cx="3148000" cy="39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Boogaloo"/>
              <a:buNone/>
              <a:defRPr sz="3333">
                <a:latin typeface="Boogaloo"/>
                <a:ea typeface="Boogaloo"/>
                <a:cs typeface="Boogaloo"/>
                <a:sym typeface="Boogalo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sp>
        <p:nvSpPr>
          <p:cNvPr id="1616" name="Google Shape;1616;p24"/>
          <p:cNvSpPr txBox="1">
            <a:spLocks noGrp="1"/>
          </p:cNvSpPr>
          <p:nvPr>
            <p:ph type="subTitle" idx="6"/>
          </p:nvPr>
        </p:nvSpPr>
        <p:spPr>
          <a:xfrm>
            <a:off x="8024467" y="4577833"/>
            <a:ext cx="3142800" cy="93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r>
              <a:rPr lang="es-ES"/>
              <a:t>Haga clic para editar el estilo de subtítulo del patrón</a:t>
            </a:r>
            <a:endParaRPr/>
          </a:p>
        </p:txBody>
      </p:sp>
      <p:grpSp>
        <p:nvGrpSpPr>
          <p:cNvPr id="1617" name="Google Shape;1617;p24"/>
          <p:cNvGrpSpPr/>
          <p:nvPr/>
        </p:nvGrpSpPr>
        <p:grpSpPr>
          <a:xfrm>
            <a:off x="115649" y="113517"/>
            <a:ext cx="11960703" cy="6630969"/>
            <a:chOff x="86736" y="85137"/>
            <a:chExt cx="8970527" cy="4973227"/>
          </a:xfrm>
        </p:grpSpPr>
        <p:sp>
          <p:nvSpPr>
            <p:cNvPr id="1618" name="Google Shape;1618;p24"/>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24"/>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24"/>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24"/>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24"/>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3" name="Google Shape;1623;p24"/>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24"/>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24"/>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24"/>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27" name="Google Shape;1627;p24"/>
            <p:cNvGrpSpPr/>
            <p:nvPr/>
          </p:nvGrpSpPr>
          <p:grpSpPr>
            <a:xfrm>
              <a:off x="961725" y="98700"/>
              <a:ext cx="7220550" cy="81000"/>
              <a:chOff x="961725" y="458950"/>
              <a:chExt cx="7220550" cy="81000"/>
            </a:xfrm>
          </p:grpSpPr>
          <p:sp>
            <p:nvSpPr>
              <p:cNvPr id="1628" name="Google Shape;1628;p24"/>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24"/>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24"/>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24"/>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24"/>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24"/>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24"/>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24"/>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24"/>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24"/>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24"/>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24"/>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24"/>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24"/>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24"/>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24"/>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4" name="Google Shape;1644;p24"/>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24"/>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24"/>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24"/>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8" name="Google Shape;1648;p24"/>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24"/>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24"/>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24"/>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24"/>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24"/>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24"/>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55" name="Google Shape;1655;p24"/>
            <p:cNvGrpSpPr/>
            <p:nvPr/>
          </p:nvGrpSpPr>
          <p:grpSpPr>
            <a:xfrm>
              <a:off x="961725" y="4960300"/>
              <a:ext cx="7220550" cy="81000"/>
              <a:chOff x="961725" y="458950"/>
              <a:chExt cx="7220550" cy="81000"/>
            </a:xfrm>
          </p:grpSpPr>
          <p:sp>
            <p:nvSpPr>
              <p:cNvPr id="1656" name="Google Shape;1656;p24"/>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24"/>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24"/>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24"/>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24"/>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1" name="Google Shape;1661;p24"/>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24"/>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24"/>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24"/>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24"/>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24"/>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24"/>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24"/>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24"/>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24"/>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24"/>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24"/>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24"/>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24"/>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24"/>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24"/>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24"/>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24"/>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24"/>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24"/>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24"/>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24"/>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83" name="Google Shape;1683;p24"/>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24"/>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24"/>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6" name="Google Shape;1686;p24"/>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87" name="Google Shape;1687;p24"/>
          <p:cNvSpPr txBox="1">
            <a:spLocks noGrp="1"/>
          </p:cNvSpPr>
          <p:nvPr>
            <p:ph type="title" idx="7" hasCustomPrompt="1"/>
          </p:nvPr>
        </p:nvSpPr>
        <p:spPr>
          <a:xfrm>
            <a:off x="1024800" y="2243967"/>
            <a:ext cx="314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333"/>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688" name="Google Shape;1688;p24"/>
          <p:cNvSpPr txBox="1">
            <a:spLocks noGrp="1"/>
          </p:cNvSpPr>
          <p:nvPr>
            <p:ph type="title" idx="8" hasCustomPrompt="1"/>
          </p:nvPr>
        </p:nvSpPr>
        <p:spPr>
          <a:xfrm>
            <a:off x="4524633" y="2243967"/>
            <a:ext cx="3142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333"/>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689" name="Google Shape;1689;p24"/>
          <p:cNvSpPr txBox="1">
            <a:spLocks noGrp="1"/>
          </p:cNvSpPr>
          <p:nvPr>
            <p:ph type="title" idx="9" hasCustomPrompt="1"/>
          </p:nvPr>
        </p:nvSpPr>
        <p:spPr>
          <a:xfrm>
            <a:off x="8021867" y="2243967"/>
            <a:ext cx="3148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333"/>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3210059120"/>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690"/>
        <p:cNvGrpSpPr/>
        <p:nvPr/>
      </p:nvGrpSpPr>
      <p:grpSpPr>
        <a:xfrm>
          <a:off x="0" y="0"/>
          <a:ext cx="0" cy="0"/>
          <a:chOff x="0" y="0"/>
          <a:chExt cx="0" cy="0"/>
        </a:xfrm>
      </p:grpSpPr>
      <p:grpSp>
        <p:nvGrpSpPr>
          <p:cNvPr id="1691" name="Google Shape;1691;p25"/>
          <p:cNvGrpSpPr/>
          <p:nvPr/>
        </p:nvGrpSpPr>
        <p:grpSpPr>
          <a:xfrm>
            <a:off x="115649" y="113517"/>
            <a:ext cx="11960703" cy="6630969"/>
            <a:chOff x="86736" y="85137"/>
            <a:chExt cx="8970527" cy="4973227"/>
          </a:xfrm>
        </p:grpSpPr>
        <p:sp>
          <p:nvSpPr>
            <p:cNvPr id="1692" name="Google Shape;1692;p25"/>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3" name="Google Shape;1693;p25"/>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25"/>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25"/>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6" name="Google Shape;1696;p25"/>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25"/>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25"/>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25"/>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25"/>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01" name="Google Shape;1701;p25"/>
            <p:cNvGrpSpPr/>
            <p:nvPr/>
          </p:nvGrpSpPr>
          <p:grpSpPr>
            <a:xfrm>
              <a:off x="961725" y="98700"/>
              <a:ext cx="7220550" cy="81000"/>
              <a:chOff x="961725" y="458950"/>
              <a:chExt cx="7220550" cy="81000"/>
            </a:xfrm>
          </p:grpSpPr>
          <p:sp>
            <p:nvSpPr>
              <p:cNvPr id="1702" name="Google Shape;1702;p25"/>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25"/>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25"/>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25"/>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25"/>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25"/>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25"/>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25"/>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25"/>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25"/>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25"/>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25"/>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25"/>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25"/>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25"/>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25"/>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8" name="Google Shape;1718;p25"/>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9" name="Google Shape;1719;p25"/>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25"/>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25"/>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25"/>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25"/>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4" name="Google Shape;1724;p25"/>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25"/>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25"/>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25"/>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25"/>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29" name="Google Shape;1729;p25"/>
            <p:cNvGrpSpPr/>
            <p:nvPr/>
          </p:nvGrpSpPr>
          <p:grpSpPr>
            <a:xfrm>
              <a:off x="961725" y="4960300"/>
              <a:ext cx="7220550" cy="81000"/>
              <a:chOff x="961725" y="458950"/>
              <a:chExt cx="7220550" cy="81000"/>
            </a:xfrm>
          </p:grpSpPr>
          <p:sp>
            <p:nvSpPr>
              <p:cNvPr id="1730" name="Google Shape;1730;p25"/>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25"/>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25"/>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25"/>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25"/>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25"/>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25"/>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25"/>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25"/>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25"/>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25"/>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25"/>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25"/>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25"/>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25"/>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25"/>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25"/>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25"/>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25"/>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25"/>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25"/>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25"/>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25"/>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25"/>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25"/>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25"/>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25"/>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57" name="Google Shape;1757;p25"/>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25"/>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25"/>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25"/>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1" name="Google Shape;1761;p25"/>
          <p:cNvSpPr txBox="1">
            <a:spLocks noGrp="1"/>
          </p:cNvSpPr>
          <p:nvPr>
            <p:ph type="ctrTitle"/>
          </p:nvPr>
        </p:nvSpPr>
        <p:spPr>
          <a:xfrm>
            <a:off x="960000" y="975267"/>
            <a:ext cx="6184000" cy="1436800"/>
          </a:xfrm>
          <a:prstGeom prst="rect">
            <a:avLst/>
          </a:prstGeom>
          <a:effectLst>
            <a:outerShdw dist="19050" dir="4260000" algn="bl" rotWithShape="0">
              <a:schemeClr val="lt2"/>
            </a:outerShdw>
          </a:effectLst>
        </p:spPr>
        <p:txBody>
          <a:bodyPr spcFirstLastPara="1" wrap="square" lIns="91425" tIns="91425" rIns="91425" bIns="91425" anchor="ctr" anchorCtr="0">
            <a:noAutofit/>
          </a:bodyPr>
          <a:lstStyle>
            <a:lvl1pPr lvl="0" algn="l" rtl="0">
              <a:lnSpc>
                <a:spcPct val="90000"/>
              </a:lnSpc>
              <a:spcBef>
                <a:spcPts val="0"/>
              </a:spcBef>
              <a:spcAft>
                <a:spcPts val="0"/>
              </a:spcAft>
              <a:buSzPts val="5200"/>
              <a:buNone/>
              <a:defRPr sz="10000">
                <a:solidFill>
                  <a:schemeClr val="lt1"/>
                </a:solidFill>
                <a:latin typeface="Boogaloo"/>
                <a:ea typeface="Boogaloo"/>
                <a:cs typeface="Boogaloo"/>
                <a:sym typeface="Boogaloo"/>
              </a:defRPr>
            </a:lvl1pPr>
            <a:lvl2pPr lvl="1" algn="l" rtl="0">
              <a:spcBef>
                <a:spcPts val="0"/>
              </a:spcBef>
              <a:spcAft>
                <a:spcPts val="0"/>
              </a:spcAft>
              <a:buSzPts val="5200"/>
              <a:buNone/>
              <a:defRPr sz="6933"/>
            </a:lvl2pPr>
            <a:lvl3pPr lvl="2" algn="l" rtl="0">
              <a:spcBef>
                <a:spcPts val="0"/>
              </a:spcBef>
              <a:spcAft>
                <a:spcPts val="0"/>
              </a:spcAft>
              <a:buSzPts val="5200"/>
              <a:buNone/>
              <a:defRPr sz="6933"/>
            </a:lvl3pPr>
            <a:lvl4pPr lvl="3" algn="l" rtl="0">
              <a:spcBef>
                <a:spcPts val="0"/>
              </a:spcBef>
              <a:spcAft>
                <a:spcPts val="0"/>
              </a:spcAft>
              <a:buSzPts val="5200"/>
              <a:buNone/>
              <a:defRPr sz="6933"/>
            </a:lvl4pPr>
            <a:lvl5pPr lvl="4" algn="l" rtl="0">
              <a:spcBef>
                <a:spcPts val="0"/>
              </a:spcBef>
              <a:spcAft>
                <a:spcPts val="0"/>
              </a:spcAft>
              <a:buSzPts val="5200"/>
              <a:buNone/>
              <a:defRPr sz="6933"/>
            </a:lvl5pPr>
            <a:lvl6pPr lvl="5" algn="l" rtl="0">
              <a:spcBef>
                <a:spcPts val="0"/>
              </a:spcBef>
              <a:spcAft>
                <a:spcPts val="0"/>
              </a:spcAft>
              <a:buSzPts val="5200"/>
              <a:buNone/>
              <a:defRPr sz="6933"/>
            </a:lvl6pPr>
            <a:lvl7pPr lvl="6" algn="l" rtl="0">
              <a:spcBef>
                <a:spcPts val="0"/>
              </a:spcBef>
              <a:spcAft>
                <a:spcPts val="0"/>
              </a:spcAft>
              <a:buSzPts val="5200"/>
              <a:buNone/>
              <a:defRPr sz="6933"/>
            </a:lvl7pPr>
            <a:lvl8pPr lvl="7" algn="l" rtl="0">
              <a:spcBef>
                <a:spcPts val="0"/>
              </a:spcBef>
              <a:spcAft>
                <a:spcPts val="0"/>
              </a:spcAft>
              <a:buSzPts val="5200"/>
              <a:buNone/>
              <a:defRPr sz="6933"/>
            </a:lvl8pPr>
            <a:lvl9pPr lvl="8" algn="l" rtl="0">
              <a:spcBef>
                <a:spcPts val="0"/>
              </a:spcBef>
              <a:spcAft>
                <a:spcPts val="0"/>
              </a:spcAft>
              <a:buSzPts val="5200"/>
              <a:buNone/>
              <a:defRPr sz="6933"/>
            </a:lvl9pPr>
          </a:lstStyle>
          <a:p>
            <a:r>
              <a:rPr lang="es-ES"/>
              <a:t>Haga clic para modificar el estilo de título del patrón</a:t>
            </a:r>
            <a:endParaRPr/>
          </a:p>
        </p:txBody>
      </p:sp>
      <p:sp>
        <p:nvSpPr>
          <p:cNvPr id="1762" name="Google Shape;1762;p25"/>
          <p:cNvSpPr txBox="1">
            <a:spLocks noGrp="1"/>
          </p:cNvSpPr>
          <p:nvPr>
            <p:ph type="subTitle" idx="1"/>
          </p:nvPr>
        </p:nvSpPr>
        <p:spPr>
          <a:xfrm>
            <a:off x="960000" y="3196600"/>
            <a:ext cx="5363600" cy="98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Font typeface="Chivo"/>
              <a:buNone/>
              <a:defRPr sz="2133">
                <a:solidFill>
                  <a:schemeClr val="lt1"/>
                </a:solidFill>
                <a:latin typeface="Chivo"/>
                <a:ea typeface="Chivo"/>
                <a:cs typeface="Chivo"/>
                <a:sym typeface="Chivo"/>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r>
              <a:rPr lang="es-ES"/>
              <a:t>Haga clic para editar el estilo de subtítulo del patrón</a:t>
            </a:r>
            <a:endParaRPr/>
          </a:p>
        </p:txBody>
      </p:sp>
      <p:grpSp>
        <p:nvGrpSpPr>
          <p:cNvPr id="1763" name="Google Shape;1763;p25"/>
          <p:cNvGrpSpPr/>
          <p:nvPr/>
        </p:nvGrpSpPr>
        <p:grpSpPr>
          <a:xfrm flipH="1">
            <a:off x="7767450" y="-1408359"/>
            <a:ext cx="8493501" cy="5459313"/>
            <a:chOff x="4932125" y="1519700"/>
            <a:chExt cx="1524975" cy="980175"/>
          </a:xfrm>
        </p:grpSpPr>
        <p:sp>
          <p:nvSpPr>
            <p:cNvPr id="1764" name="Google Shape;1764;p25"/>
            <p:cNvSpPr/>
            <p:nvPr/>
          </p:nvSpPr>
          <p:spPr>
            <a:xfrm>
              <a:off x="4954625" y="2375825"/>
              <a:ext cx="97100" cy="124050"/>
            </a:xfrm>
            <a:custGeom>
              <a:avLst/>
              <a:gdLst/>
              <a:ahLst/>
              <a:cxnLst/>
              <a:rect l="l" t="t" r="r" b="b"/>
              <a:pathLst>
                <a:path w="3884" h="4962" extrusionOk="0">
                  <a:moveTo>
                    <a:pt x="3627" y="1"/>
                  </a:moveTo>
                  <a:lnTo>
                    <a:pt x="0" y="198"/>
                  </a:lnTo>
                  <a:lnTo>
                    <a:pt x="257" y="4962"/>
                  </a:lnTo>
                  <a:lnTo>
                    <a:pt x="2115" y="3786"/>
                  </a:lnTo>
                  <a:lnTo>
                    <a:pt x="3884" y="4764"/>
                  </a:lnTo>
                  <a:lnTo>
                    <a:pt x="36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25"/>
            <p:cNvSpPr/>
            <p:nvPr/>
          </p:nvSpPr>
          <p:spPr>
            <a:xfrm>
              <a:off x="5119675" y="2354075"/>
              <a:ext cx="108225" cy="131725"/>
            </a:xfrm>
            <a:custGeom>
              <a:avLst/>
              <a:gdLst/>
              <a:ahLst/>
              <a:cxnLst/>
              <a:rect l="l" t="t" r="r" b="b"/>
              <a:pathLst>
                <a:path w="4329" h="5269" extrusionOk="0">
                  <a:moveTo>
                    <a:pt x="3597" y="1"/>
                  </a:moveTo>
                  <a:lnTo>
                    <a:pt x="0" y="554"/>
                  </a:lnTo>
                  <a:lnTo>
                    <a:pt x="741" y="5269"/>
                  </a:lnTo>
                  <a:lnTo>
                    <a:pt x="2461" y="3915"/>
                  </a:lnTo>
                  <a:lnTo>
                    <a:pt x="4329" y="4715"/>
                  </a:lnTo>
                  <a:lnTo>
                    <a:pt x="3597"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25"/>
            <p:cNvSpPr/>
            <p:nvPr/>
          </p:nvSpPr>
          <p:spPr>
            <a:xfrm>
              <a:off x="5294825" y="2316300"/>
              <a:ext cx="116425" cy="137400"/>
            </a:xfrm>
            <a:custGeom>
              <a:avLst/>
              <a:gdLst/>
              <a:ahLst/>
              <a:cxnLst/>
              <a:rect l="l" t="t" r="r" b="b"/>
              <a:pathLst>
                <a:path w="4657" h="5496" extrusionOk="0">
                  <a:moveTo>
                    <a:pt x="3529" y="0"/>
                  </a:moveTo>
                  <a:lnTo>
                    <a:pt x="1" y="860"/>
                  </a:lnTo>
                  <a:lnTo>
                    <a:pt x="1118" y="5495"/>
                  </a:lnTo>
                  <a:lnTo>
                    <a:pt x="2728" y="3993"/>
                  </a:lnTo>
                  <a:lnTo>
                    <a:pt x="4656" y="4645"/>
                  </a:lnTo>
                  <a:lnTo>
                    <a:pt x="3529"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25"/>
            <p:cNvSpPr/>
            <p:nvPr/>
          </p:nvSpPr>
          <p:spPr>
            <a:xfrm>
              <a:off x="5470025" y="2263150"/>
              <a:ext cx="122575" cy="141125"/>
            </a:xfrm>
            <a:custGeom>
              <a:avLst/>
              <a:gdLst/>
              <a:ahLst/>
              <a:cxnLst/>
              <a:rect l="l" t="t" r="r" b="b"/>
              <a:pathLst>
                <a:path w="4903" h="5645" extrusionOk="0">
                  <a:moveTo>
                    <a:pt x="3469" y="1"/>
                  </a:moveTo>
                  <a:lnTo>
                    <a:pt x="0" y="1088"/>
                  </a:lnTo>
                  <a:lnTo>
                    <a:pt x="1443" y="5644"/>
                  </a:lnTo>
                  <a:lnTo>
                    <a:pt x="2945" y="4033"/>
                  </a:lnTo>
                  <a:lnTo>
                    <a:pt x="4902" y="4547"/>
                  </a:lnTo>
                  <a:lnTo>
                    <a:pt x="3469" y="1"/>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8" name="Google Shape;1768;p25"/>
            <p:cNvSpPr/>
            <p:nvPr/>
          </p:nvSpPr>
          <p:spPr>
            <a:xfrm>
              <a:off x="5639250" y="2194475"/>
              <a:ext cx="131725" cy="146050"/>
            </a:xfrm>
            <a:custGeom>
              <a:avLst/>
              <a:gdLst/>
              <a:ahLst/>
              <a:cxnLst/>
              <a:rect l="l" t="t" r="r" b="b"/>
              <a:pathLst>
                <a:path w="5269" h="5842" extrusionOk="0">
                  <a:moveTo>
                    <a:pt x="3312" y="0"/>
                  </a:moveTo>
                  <a:lnTo>
                    <a:pt x="1" y="1493"/>
                  </a:lnTo>
                  <a:lnTo>
                    <a:pt x="1958" y="5842"/>
                  </a:lnTo>
                  <a:lnTo>
                    <a:pt x="3262" y="4072"/>
                  </a:lnTo>
                  <a:lnTo>
                    <a:pt x="5269" y="4349"/>
                  </a:lnTo>
                  <a:lnTo>
                    <a:pt x="3312" y="0"/>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25"/>
            <p:cNvSpPr/>
            <p:nvPr/>
          </p:nvSpPr>
          <p:spPr>
            <a:xfrm>
              <a:off x="5809000" y="2105525"/>
              <a:ext cx="139625" cy="149250"/>
            </a:xfrm>
            <a:custGeom>
              <a:avLst/>
              <a:gdLst/>
              <a:ahLst/>
              <a:cxnLst/>
              <a:rect l="l" t="t" r="r" b="b"/>
              <a:pathLst>
                <a:path w="5585" h="5970" extrusionOk="0">
                  <a:moveTo>
                    <a:pt x="3104" y="0"/>
                  </a:moveTo>
                  <a:lnTo>
                    <a:pt x="1" y="1898"/>
                  </a:lnTo>
                  <a:lnTo>
                    <a:pt x="2481" y="5970"/>
                  </a:lnTo>
                  <a:lnTo>
                    <a:pt x="3559" y="4052"/>
                  </a:lnTo>
                  <a:lnTo>
                    <a:pt x="5584" y="4083"/>
                  </a:lnTo>
                  <a:lnTo>
                    <a:pt x="3104"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25"/>
            <p:cNvSpPr/>
            <p:nvPr/>
          </p:nvSpPr>
          <p:spPr>
            <a:xfrm>
              <a:off x="5974050" y="1988400"/>
              <a:ext cx="145800" cy="150025"/>
            </a:xfrm>
            <a:custGeom>
              <a:avLst/>
              <a:gdLst/>
              <a:ahLst/>
              <a:cxnLst/>
              <a:rect l="l" t="t" r="r" b="b"/>
              <a:pathLst>
                <a:path w="5832" h="6001" extrusionOk="0">
                  <a:moveTo>
                    <a:pt x="2827" y="1"/>
                  </a:moveTo>
                  <a:lnTo>
                    <a:pt x="1" y="2284"/>
                  </a:lnTo>
                  <a:lnTo>
                    <a:pt x="3005" y="6000"/>
                  </a:lnTo>
                  <a:lnTo>
                    <a:pt x="3816" y="3954"/>
                  </a:lnTo>
                  <a:lnTo>
                    <a:pt x="5832" y="3717"/>
                  </a:lnTo>
                  <a:lnTo>
                    <a:pt x="2827"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25"/>
            <p:cNvSpPr/>
            <p:nvPr/>
          </p:nvSpPr>
          <p:spPr>
            <a:xfrm>
              <a:off x="6116875" y="1844375"/>
              <a:ext cx="149475" cy="146525"/>
            </a:xfrm>
            <a:custGeom>
              <a:avLst/>
              <a:gdLst/>
              <a:ahLst/>
              <a:cxnLst/>
              <a:rect l="l" t="t" r="r" b="b"/>
              <a:pathLst>
                <a:path w="5979" h="5861" extrusionOk="0">
                  <a:moveTo>
                    <a:pt x="2362" y="0"/>
                  </a:moveTo>
                  <a:lnTo>
                    <a:pt x="0" y="2757"/>
                  </a:lnTo>
                  <a:lnTo>
                    <a:pt x="3617" y="5861"/>
                  </a:lnTo>
                  <a:lnTo>
                    <a:pt x="4052" y="3706"/>
                  </a:lnTo>
                  <a:lnTo>
                    <a:pt x="5979" y="3104"/>
                  </a:lnTo>
                  <a:lnTo>
                    <a:pt x="2362"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25"/>
            <p:cNvSpPr/>
            <p:nvPr/>
          </p:nvSpPr>
          <p:spPr>
            <a:xfrm>
              <a:off x="6227050" y="1698825"/>
              <a:ext cx="149275" cy="139875"/>
            </a:xfrm>
            <a:custGeom>
              <a:avLst/>
              <a:gdLst/>
              <a:ahLst/>
              <a:cxnLst/>
              <a:rect l="l" t="t" r="r" b="b"/>
              <a:pathLst>
                <a:path w="5971" h="5595" extrusionOk="0">
                  <a:moveTo>
                    <a:pt x="1899" y="1"/>
                  </a:moveTo>
                  <a:lnTo>
                    <a:pt x="1" y="3095"/>
                  </a:lnTo>
                  <a:lnTo>
                    <a:pt x="4063" y="5595"/>
                  </a:lnTo>
                  <a:lnTo>
                    <a:pt x="4152" y="3391"/>
                  </a:lnTo>
                  <a:lnTo>
                    <a:pt x="5970" y="2491"/>
                  </a:lnTo>
                  <a:lnTo>
                    <a:pt x="1899" y="1"/>
                  </a:lnTo>
                  <a:close/>
                </a:path>
              </a:pathLst>
            </a:custGeom>
            <a:solidFill>
              <a:srgbClr val="FDD1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25"/>
            <p:cNvSpPr/>
            <p:nvPr/>
          </p:nvSpPr>
          <p:spPr>
            <a:xfrm>
              <a:off x="6313775" y="1538500"/>
              <a:ext cx="143325" cy="126525"/>
            </a:xfrm>
            <a:custGeom>
              <a:avLst/>
              <a:gdLst/>
              <a:ahLst/>
              <a:cxnLst/>
              <a:rect l="l" t="t" r="r" b="b"/>
              <a:pathLst>
                <a:path w="5733" h="5061" extrusionOk="0">
                  <a:moveTo>
                    <a:pt x="1266" y="0"/>
                  </a:moveTo>
                  <a:lnTo>
                    <a:pt x="1" y="3409"/>
                  </a:lnTo>
                  <a:lnTo>
                    <a:pt x="4478" y="5060"/>
                  </a:lnTo>
                  <a:lnTo>
                    <a:pt x="4132" y="2895"/>
                  </a:lnTo>
                  <a:lnTo>
                    <a:pt x="5733" y="1650"/>
                  </a:lnTo>
                  <a:lnTo>
                    <a:pt x="1266" y="0"/>
                  </a:lnTo>
                  <a:close/>
                </a:path>
              </a:pathLst>
            </a:custGeom>
            <a:solidFill>
              <a:srgbClr val="F355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25"/>
            <p:cNvSpPr/>
            <p:nvPr/>
          </p:nvSpPr>
          <p:spPr>
            <a:xfrm>
              <a:off x="4932125" y="1519700"/>
              <a:ext cx="1423175" cy="867525"/>
            </a:xfrm>
            <a:custGeom>
              <a:avLst/>
              <a:gdLst/>
              <a:ahLst/>
              <a:cxnLst/>
              <a:rect l="l" t="t" r="r" b="b"/>
              <a:pathLst>
                <a:path w="56927" h="34701" extrusionOk="0">
                  <a:moveTo>
                    <a:pt x="56630" y="1"/>
                  </a:moveTo>
                  <a:cubicBezTo>
                    <a:pt x="50780" y="17494"/>
                    <a:pt x="35698" y="25904"/>
                    <a:pt x="24086" y="29887"/>
                  </a:cubicBezTo>
                  <a:cubicBezTo>
                    <a:pt x="11485" y="34206"/>
                    <a:pt x="119" y="34384"/>
                    <a:pt x="0" y="34384"/>
                  </a:cubicBezTo>
                  <a:lnTo>
                    <a:pt x="11" y="34700"/>
                  </a:lnTo>
                  <a:cubicBezTo>
                    <a:pt x="119" y="34700"/>
                    <a:pt x="11524" y="34522"/>
                    <a:pt x="24174" y="30184"/>
                  </a:cubicBezTo>
                  <a:cubicBezTo>
                    <a:pt x="31606" y="27644"/>
                    <a:pt x="38011" y="24175"/>
                    <a:pt x="43209" y="19895"/>
                  </a:cubicBezTo>
                  <a:cubicBezTo>
                    <a:pt x="49703" y="14539"/>
                    <a:pt x="54318" y="7877"/>
                    <a:pt x="56927" y="90"/>
                  </a:cubicBezTo>
                  <a:lnTo>
                    <a:pt x="56630" y="1"/>
                  </a:lnTo>
                  <a:close/>
                </a:path>
              </a:pathLst>
            </a:custGeom>
            <a:solidFill>
              <a:srgbClr val="AFDD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75" name="Google Shape;1775;p25"/>
          <p:cNvSpPr txBox="1">
            <a:spLocks noGrp="1"/>
          </p:cNvSpPr>
          <p:nvPr>
            <p:ph type="subTitle" idx="2"/>
          </p:nvPr>
        </p:nvSpPr>
        <p:spPr>
          <a:xfrm>
            <a:off x="960000" y="2360800"/>
            <a:ext cx="5363600" cy="74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Font typeface="Boogaloo"/>
              <a:buNone/>
              <a:defRPr sz="3333">
                <a:solidFill>
                  <a:schemeClr val="lt1"/>
                </a:solidFill>
                <a:latin typeface="Boogaloo"/>
                <a:ea typeface="Boogaloo"/>
                <a:cs typeface="Boogaloo"/>
                <a:sym typeface="Boogaloo"/>
              </a:defRPr>
            </a:lvl1pPr>
            <a:lvl2pPr lvl="1" rtl="0">
              <a:lnSpc>
                <a:spcPct val="100000"/>
              </a:lnSpc>
              <a:spcBef>
                <a:spcPts val="0"/>
              </a:spcBef>
              <a:spcAft>
                <a:spcPts val="0"/>
              </a:spcAft>
              <a:buSzPts val="2500"/>
              <a:buFont typeface="Boogaloo"/>
              <a:buNone/>
              <a:defRPr sz="3333">
                <a:latin typeface="Boogaloo"/>
                <a:ea typeface="Boogaloo"/>
                <a:cs typeface="Boogaloo"/>
                <a:sym typeface="Boogaloo"/>
              </a:defRPr>
            </a:lvl2pPr>
            <a:lvl3pPr lvl="2" rtl="0">
              <a:lnSpc>
                <a:spcPct val="100000"/>
              </a:lnSpc>
              <a:spcBef>
                <a:spcPts val="0"/>
              </a:spcBef>
              <a:spcAft>
                <a:spcPts val="0"/>
              </a:spcAft>
              <a:buSzPts val="2500"/>
              <a:buFont typeface="Boogaloo"/>
              <a:buNone/>
              <a:defRPr sz="3333">
                <a:latin typeface="Boogaloo"/>
                <a:ea typeface="Boogaloo"/>
                <a:cs typeface="Boogaloo"/>
                <a:sym typeface="Boogaloo"/>
              </a:defRPr>
            </a:lvl3pPr>
            <a:lvl4pPr lvl="3" rtl="0">
              <a:lnSpc>
                <a:spcPct val="100000"/>
              </a:lnSpc>
              <a:spcBef>
                <a:spcPts val="0"/>
              </a:spcBef>
              <a:spcAft>
                <a:spcPts val="0"/>
              </a:spcAft>
              <a:buSzPts val="2500"/>
              <a:buFont typeface="Boogaloo"/>
              <a:buNone/>
              <a:defRPr sz="3333">
                <a:latin typeface="Boogaloo"/>
                <a:ea typeface="Boogaloo"/>
                <a:cs typeface="Boogaloo"/>
                <a:sym typeface="Boogaloo"/>
              </a:defRPr>
            </a:lvl4pPr>
            <a:lvl5pPr lvl="4" rtl="0">
              <a:lnSpc>
                <a:spcPct val="100000"/>
              </a:lnSpc>
              <a:spcBef>
                <a:spcPts val="0"/>
              </a:spcBef>
              <a:spcAft>
                <a:spcPts val="0"/>
              </a:spcAft>
              <a:buSzPts val="2500"/>
              <a:buFont typeface="Boogaloo"/>
              <a:buNone/>
              <a:defRPr sz="3333">
                <a:latin typeface="Boogaloo"/>
                <a:ea typeface="Boogaloo"/>
                <a:cs typeface="Boogaloo"/>
                <a:sym typeface="Boogaloo"/>
              </a:defRPr>
            </a:lvl5pPr>
            <a:lvl6pPr lvl="5" rtl="0">
              <a:lnSpc>
                <a:spcPct val="100000"/>
              </a:lnSpc>
              <a:spcBef>
                <a:spcPts val="0"/>
              </a:spcBef>
              <a:spcAft>
                <a:spcPts val="0"/>
              </a:spcAft>
              <a:buSzPts val="2500"/>
              <a:buFont typeface="Boogaloo"/>
              <a:buNone/>
              <a:defRPr sz="3333">
                <a:latin typeface="Boogaloo"/>
                <a:ea typeface="Boogaloo"/>
                <a:cs typeface="Boogaloo"/>
                <a:sym typeface="Boogaloo"/>
              </a:defRPr>
            </a:lvl6pPr>
            <a:lvl7pPr lvl="6" rtl="0">
              <a:lnSpc>
                <a:spcPct val="100000"/>
              </a:lnSpc>
              <a:spcBef>
                <a:spcPts val="0"/>
              </a:spcBef>
              <a:spcAft>
                <a:spcPts val="0"/>
              </a:spcAft>
              <a:buSzPts val="2500"/>
              <a:buFont typeface="Boogaloo"/>
              <a:buNone/>
              <a:defRPr sz="3333">
                <a:latin typeface="Boogaloo"/>
                <a:ea typeface="Boogaloo"/>
                <a:cs typeface="Boogaloo"/>
                <a:sym typeface="Boogaloo"/>
              </a:defRPr>
            </a:lvl7pPr>
            <a:lvl8pPr lvl="7" rtl="0">
              <a:lnSpc>
                <a:spcPct val="100000"/>
              </a:lnSpc>
              <a:spcBef>
                <a:spcPts val="0"/>
              </a:spcBef>
              <a:spcAft>
                <a:spcPts val="0"/>
              </a:spcAft>
              <a:buSzPts val="2500"/>
              <a:buFont typeface="Boogaloo"/>
              <a:buNone/>
              <a:defRPr sz="3333">
                <a:latin typeface="Boogaloo"/>
                <a:ea typeface="Boogaloo"/>
                <a:cs typeface="Boogaloo"/>
                <a:sym typeface="Boogaloo"/>
              </a:defRPr>
            </a:lvl8pPr>
            <a:lvl9pPr lvl="8" rtl="0">
              <a:lnSpc>
                <a:spcPct val="100000"/>
              </a:lnSpc>
              <a:spcBef>
                <a:spcPts val="0"/>
              </a:spcBef>
              <a:spcAft>
                <a:spcPts val="0"/>
              </a:spcAft>
              <a:buSzPts val="2500"/>
              <a:buFont typeface="Boogaloo"/>
              <a:buNone/>
              <a:defRPr sz="3333">
                <a:latin typeface="Boogaloo"/>
                <a:ea typeface="Boogaloo"/>
                <a:cs typeface="Boogaloo"/>
                <a:sym typeface="Boogaloo"/>
              </a:defRPr>
            </a:lvl9pPr>
          </a:lstStyle>
          <a:p>
            <a:r>
              <a:rPr lang="es-ES"/>
              <a:t>Haga clic para editar el estilo de subtítulo del patrón</a:t>
            </a:r>
            <a:endParaRPr/>
          </a:p>
        </p:txBody>
      </p:sp>
      <p:sp>
        <p:nvSpPr>
          <p:cNvPr id="1776" name="Google Shape;1776;p25"/>
          <p:cNvSpPr txBox="1"/>
          <p:nvPr/>
        </p:nvSpPr>
        <p:spPr>
          <a:xfrm>
            <a:off x="960000" y="4921833"/>
            <a:ext cx="5260400" cy="7416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333" b="1">
                <a:solidFill>
                  <a:schemeClr val="lt1"/>
                </a:solidFill>
                <a:latin typeface="Chivo"/>
                <a:ea typeface="Chivo"/>
                <a:cs typeface="Chivo"/>
                <a:sym typeface="Chivo"/>
              </a:rPr>
              <a:t>CREDITS:</a:t>
            </a:r>
            <a:r>
              <a:rPr lang="en" sz="1333">
                <a:solidFill>
                  <a:schemeClr val="lt1"/>
                </a:solidFill>
                <a:latin typeface="Chivo"/>
                <a:ea typeface="Chivo"/>
                <a:cs typeface="Chivo"/>
                <a:sym typeface="Chivo"/>
              </a:rPr>
              <a:t> This presentation template was created by </a:t>
            </a:r>
            <a:r>
              <a:rPr lang="en" sz="1333" b="1">
                <a:solidFill>
                  <a:schemeClr val="lt1"/>
                </a:solidFill>
                <a:uFill>
                  <a:noFill/>
                </a:uFill>
                <a:latin typeface="Chivo"/>
                <a:ea typeface="Chivo"/>
                <a:cs typeface="Chivo"/>
                <a:sym typeface="Chivo"/>
                <a:hlinkClick r:id="rId2">
                  <a:extLst>
                    <a:ext uri="{A12FA001-AC4F-418D-AE19-62706E023703}">
                      <ahyp:hlinkClr xmlns:ahyp="http://schemas.microsoft.com/office/drawing/2018/hyperlinkcolor" val="tx"/>
                    </a:ext>
                  </a:extLst>
                </a:hlinkClick>
              </a:rPr>
              <a:t>Slidesgo</a:t>
            </a:r>
            <a:r>
              <a:rPr lang="en" sz="1333">
                <a:solidFill>
                  <a:schemeClr val="lt1"/>
                </a:solidFill>
                <a:latin typeface="Chivo"/>
                <a:ea typeface="Chivo"/>
                <a:cs typeface="Chivo"/>
                <a:sym typeface="Chivo"/>
              </a:rPr>
              <a:t>, including icons by </a:t>
            </a:r>
            <a:r>
              <a:rPr lang="en" sz="1333" b="1">
                <a:solidFill>
                  <a:schemeClr val="lt1"/>
                </a:solidFill>
                <a:uFill>
                  <a:noFill/>
                </a:uFill>
                <a:latin typeface="Chivo"/>
                <a:ea typeface="Chivo"/>
                <a:cs typeface="Chivo"/>
                <a:sym typeface="Chivo"/>
                <a:hlinkClick r:id="rId3">
                  <a:extLst>
                    <a:ext uri="{A12FA001-AC4F-418D-AE19-62706E023703}">
                      <ahyp:hlinkClr xmlns:ahyp="http://schemas.microsoft.com/office/drawing/2018/hyperlinkcolor" val="tx"/>
                    </a:ext>
                  </a:extLst>
                </a:hlinkClick>
              </a:rPr>
              <a:t>Flaticon</a:t>
            </a:r>
            <a:r>
              <a:rPr lang="en" sz="1333">
                <a:solidFill>
                  <a:schemeClr val="lt1"/>
                </a:solidFill>
                <a:latin typeface="Chivo"/>
                <a:ea typeface="Chivo"/>
                <a:cs typeface="Chivo"/>
                <a:sym typeface="Chivo"/>
              </a:rPr>
              <a:t>, infographics &amp; images by </a:t>
            </a:r>
            <a:r>
              <a:rPr lang="en" sz="1333" b="1">
                <a:solidFill>
                  <a:schemeClr val="lt1"/>
                </a:solidFill>
                <a:uFill>
                  <a:noFill/>
                </a:uFill>
                <a:latin typeface="Chivo"/>
                <a:ea typeface="Chivo"/>
                <a:cs typeface="Chivo"/>
                <a:sym typeface="Chivo"/>
                <a:hlinkClick r:id="rId4">
                  <a:extLst>
                    <a:ext uri="{A12FA001-AC4F-418D-AE19-62706E023703}">
                      <ahyp:hlinkClr xmlns:ahyp="http://schemas.microsoft.com/office/drawing/2018/hyperlinkcolor" val="tx"/>
                    </a:ext>
                  </a:extLst>
                </a:hlinkClick>
              </a:rPr>
              <a:t>Freepik</a:t>
            </a:r>
            <a:r>
              <a:rPr lang="en" sz="1333">
                <a:solidFill>
                  <a:schemeClr val="lt1"/>
                </a:solidFill>
                <a:latin typeface="Chivo"/>
                <a:ea typeface="Chivo"/>
                <a:cs typeface="Chivo"/>
                <a:sym typeface="Chivo"/>
              </a:rPr>
              <a:t> </a:t>
            </a:r>
            <a:endParaRPr sz="1333" b="1">
              <a:solidFill>
                <a:schemeClr val="lt1"/>
              </a:solidFill>
              <a:latin typeface="Chivo"/>
              <a:ea typeface="Chivo"/>
              <a:cs typeface="Chivo"/>
              <a:sym typeface="Chivo"/>
            </a:endParaRPr>
          </a:p>
        </p:txBody>
      </p:sp>
    </p:spTree>
    <p:extLst>
      <p:ext uri="{BB962C8B-B14F-4D97-AF65-F5344CB8AC3E}">
        <p14:creationId xmlns:p14="http://schemas.microsoft.com/office/powerpoint/2010/main" val="2221963751"/>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777"/>
        <p:cNvGrpSpPr/>
        <p:nvPr/>
      </p:nvGrpSpPr>
      <p:grpSpPr>
        <a:xfrm>
          <a:off x="0" y="0"/>
          <a:ext cx="0" cy="0"/>
          <a:chOff x="0" y="0"/>
          <a:chExt cx="0" cy="0"/>
        </a:xfrm>
      </p:grpSpPr>
      <p:grpSp>
        <p:nvGrpSpPr>
          <p:cNvPr id="1778" name="Google Shape;1778;p26"/>
          <p:cNvGrpSpPr/>
          <p:nvPr/>
        </p:nvGrpSpPr>
        <p:grpSpPr>
          <a:xfrm>
            <a:off x="115649" y="113517"/>
            <a:ext cx="11960703" cy="6630969"/>
            <a:chOff x="86736" y="85137"/>
            <a:chExt cx="8970527" cy="4973227"/>
          </a:xfrm>
        </p:grpSpPr>
        <p:sp>
          <p:nvSpPr>
            <p:cNvPr id="1779" name="Google Shape;1779;p26"/>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26"/>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26"/>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26"/>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26"/>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26"/>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26"/>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26"/>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26"/>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88" name="Google Shape;1788;p26"/>
            <p:cNvGrpSpPr/>
            <p:nvPr/>
          </p:nvGrpSpPr>
          <p:grpSpPr>
            <a:xfrm>
              <a:off x="961725" y="98700"/>
              <a:ext cx="7220550" cy="81000"/>
              <a:chOff x="961725" y="458950"/>
              <a:chExt cx="7220550" cy="81000"/>
            </a:xfrm>
          </p:grpSpPr>
          <p:sp>
            <p:nvSpPr>
              <p:cNvPr id="1789" name="Google Shape;1789;p26"/>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26"/>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26"/>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26"/>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26"/>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26"/>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26"/>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26"/>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26"/>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26"/>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26"/>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26"/>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26"/>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26"/>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26"/>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26"/>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26"/>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26"/>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26"/>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26"/>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26"/>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26"/>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26"/>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26"/>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26"/>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26"/>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26"/>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6" name="Google Shape;1816;p26"/>
            <p:cNvGrpSpPr/>
            <p:nvPr/>
          </p:nvGrpSpPr>
          <p:grpSpPr>
            <a:xfrm>
              <a:off x="961725" y="4960300"/>
              <a:ext cx="7220550" cy="81000"/>
              <a:chOff x="961725" y="458950"/>
              <a:chExt cx="7220550" cy="81000"/>
            </a:xfrm>
          </p:grpSpPr>
          <p:sp>
            <p:nvSpPr>
              <p:cNvPr id="1817" name="Google Shape;1817;p26"/>
              <p:cNvSpPr/>
              <p:nvPr/>
            </p:nvSpPr>
            <p:spPr>
              <a:xfrm>
                <a:off x="96172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26"/>
              <p:cNvSpPr/>
              <p:nvPr/>
            </p:nvSpPr>
            <p:spPr>
              <a:xfrm>
                <a:off x="123632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26"/>
              <p:cNvSpPr/>
              <p:nvPr/>
            </p:nvSpPr>
            <p:spPr>
              <a:xfrm>
                <a:off x="151092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26"/>
              <p:cNvSpPr/>
              <p:nvPr/>
            </p:nvSpPr>
            <p:spPr>
              <a:xfrm>
                <a:off x="178551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26"/>
              <p:cNvSpPr/>
              <p:nvPr/>
            </p:nvSpPr>
            <p:spPr>
              <a:xfrm>
                <a:off x="206011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26"/>
              <p:cNvSpPr/>
              <p:nvPr/>
            </p:nvSpPr>
            <p:spPr>
              <a:xfrm>
                <a:off x="233471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26"/>
              <p:cNvSpPr/>
              <p:nvPr/>
            </p:nvSpPr>
            <p:spPr>
              <a:xfrm>
                <a:off x="260931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26"/>
              <p:cNvSpPr/>
              <p:nvPr/>
            </p:nvSpPr>
            <p:spPr>
              <a:xfrm>
                <a:off x="288391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26"/>
              <p:cNvSpPr/>
              <p:nvPr/>
            </p:nvSpPr>
            <p:spPr>
              <a:xfrm>
                <a:off x="315851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26"/>
              <p:cNvSpPr/>
              <p:nvPr/>
            </p:nvSpPr>
            <p:spPr>
              <a:xfrm>
                <a:off x="343310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26"/>
              <p:cNvSpPr/>
              <p:nvPr/>
            </p:nvSpPr>
            <p:spPr>
              <a:xfrm>
                <a:off x="370770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26"/>
              <p:cNvSpPr/>
              <p:nvPr/>
            </p:nvSpPr>
            <p:spPr>
              <a:xfrm>
                <a:off x="398230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26"/>
              <p:cNvSpPr/>
              <p:nvPr/>
            </p:nvSpPr>
            <p:spPr>
              <a:xfrm>
                <a:off x="425690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0" name="Google Shape;1830;p26"/>
              <p:cNvSpPr/>
              <p:nvPr/>
            </p:nvSpPr>
            <p:spPr>
              <a:xfrm>
                <a:off x="453150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26"/>
              <p:cNvSpPr/>
              <p:nvPr/>
            </p:nvSpPr>
            <p:spPr>
              <a:xfrm>
                <a:off x="480609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26"/>
              <p:cNvSpPr/>
              <p:nvPr/>
            </p:nvSpPr>
            <p:spPr>
              <a:xfrm>
                <a:off x="5080696"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26"/>
              <p:cNvSpPr/>
              <p:nvPr/>
            </p:nvSpPr>
            <p:spPr>
              <a:xfrm>
                <a:off x="5355294"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4" name="Google Shape;1834;p26"/>
              <p:cNvSpPr/>
              <p:nvPr/>
            </p:nvSpPr>
            <p:spPr>
              <a:xfrm>
                <a:off x="5629892"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5" name="Google Shape;1835;p26"/>
              <p:cNvSpPr/>
              <p:nvPr/>
            </p:nvSpPr>
            <p:spPr>
              <a:xfrm>
                <a:off x="5904490"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26"/>
              <p:cNvSpPr/>
              <p:nvPr/>
            </p:nvSpPr>
            <p:spPr>
              <a:xfrm>
                <a:off x="6179088"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26"/>
              <p:cNvSpPr/>
              <p:nvPr/>
            </p:nvSpPr>
            <p:spPr>
              <a:xfrm>
                <a:off x="645368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8" name="Google Shape;1838;p26"/>
              <p:cNvSpPr/>
              <p:nvPr/>
            </p:nvSpPr>
            <p:spPr>
              <a:xfrm>
                <a:off x="672828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9" name="Google Shape;1839;p26"/>
              <p:cNvSpPr/>
              <p:nvPr/>
            </p:nvSpPr>
            <p:spPr>
              <a:xfrm>
                <a:off x="7002883"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26"/>
              <p:cNvSpPr/>
              <p:nvPr/>
            </p:nvSpPr>
            <p:spPr>
              <a:xfrm>
                <a:off x="7277481"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26"/>
              <p:cNvSpPr/>
              <p:nvPr/>
            </p:nvSpPr>
            <p:spPr>
              <a:xfrm>
                <a:off x="7552079"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26"/>
              <p:cNvSpPr/>
              <p:nvPr/>
            </p:nvSpPr>
            <p:spPr>
              <a:xfrm>
                <a:off x="7826677"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26"/>
              <p:cNvSpPr/>
              <p:nvPr/>
            </p:nvSpPr>
            <p:spPr>
              <a:xfrm>
                <a:off x="8101275" y="458950"/>
                <a:ext cx="81000" cy="81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44" name="Google Shape;1844;p26"/>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26"/>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26"/>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26"/>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93870376"/>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848"/>
        <p:cNvGrpSpPr/>
        <p:nvPr/>
      </p:nvGrpSpPr>
      <p:grpSpPr>
        <a:xfrm>
          <a:off x="0" y="0"/>
          <a:ext cx="0" cy="0"/>
          <a:chOff x="0" y="0"/>
          <a:chExt cx="0" cy="0"/>
        </a:xfrm>
      </p:grpSpPr>
      <p:grpSp>
        <p:nvGrpSpPr>
          <p:cNvPr id="1849" name="Google Shape;1849;p27"/>
          <p:cNvGrpSpPr/>
          <p:nvPr/>
        </p:nvGrpSpPr>
        <p:grpSpPr>
          <a:xfrm>
            <a:off x="115649" y="113517"/>
            <a:ext cx="11960703" cy="6630969"/>
            <a:chOff x="86736" y="85137"/>
            <a:chExt cx="8970527" cy="4973227"/>
          </a:xfrm>
        </p:grpSpPr>
        <p:sp>
          <p:nvSpPr>
            <p:cNvPr id="1850" name="Google Shape;1850;p27"/>
            <p:cNvSpPr/>
            <p:nvPr/>
          </p:nvSpPr>
          <p:spPr>
            <a:xfrm>
              <a:off x="104785" y="103185"/>
              <a:ext cx="365288" cy="365288"/>
            </a:xfrm>
            <a:custGeom>
              <a:avLst/>
              <a:gdLst/>
              <a:ahLst/>
              <a:cxnLst/>
              <a:rect l="l" t="t" r="r" b="b"/>
              <a:pathLst>
                <a:path w="3400" h="3400" extrusionOk="0">
                  <a:moveTo>
                    <a:pt x="1705" y="0"/>
                  </a:moveTo>
                  <a:cubicBezTo>
                    <a:pt x="759" y="0"/>
                    <a:pt x="1" y="759"/>
                    <a:pt x="1" y="1704"/>
                  </a:cubicBezTo>
                  <a:cubicBezTo>
                    <a:pt x="1" y="2641"/>
                    <a:pt x="759" y="3399"/>
                    <a:pt x="1705" y="3399"/>
                  </a:cubicBezTo>
                  <a:cubicBezTo>
                    <a:pt x="2642" y="3399"/>
                    <a:pt x="3400" y="2641"/>
                    <a:pt x="3400" y="1704"/>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1" name="Google Shape;1851;p27"/>
            <p:cNvSpPr/>
            <p:nvPr/>
          </p:nvSpPr>
          <p:spPr>
            <a:xfrm>
              <a:off x="86736" y="85137"/>
              <a:ext cx="402461" cy="402353"/>
            </a:xfrm>
            <a:custGeom>
              <a:avLst/>
              <a:gdLst/>
              <a:ahLst/>
              <a:cxnLst/>
              <a:rect l="l" t="t" r="r" b="b"/>
              <a:pathLst>
                <a:path w="3746" h="3745" extrusionOk="0">
                  <a:moveTo>
                    <a:pt x="1873" y="346"/>
                  </a:moveTo>
                  <a:cubicBezTo>
                    <a:pt x="2711" y="346"/>
                    <a:pt x="3401" y="1025"/>
                    <a:pt x="3401" y="1872"/>
                  </a:cubicBezTo>
                  <a:cubicBezTo>
                    <a:pt x="3401" y="2710"/>
                    <a:pt x="2711" y="3400"/>
                    <a:pt x="1873" y="3400"/>
                  </a:cubicBezTo>
                  <a:cubicBezTo>
                    <a:pt x="1026" y="3400"/>
                    <a:pt x="346" y="2710"/>
                    <a:pt x="346" y="1872"/>
                  </a:cubicBezTo>
                  <a:cubicBezTo>
                    <a:pt x="346" y="1025"/>
                    <a:pt x="1026" y="346"/>
                    <a:pt x="1873" y="346"/>
                  </a:cubicBezTo>
                  <a:close/>
                  <a:moveTo>
                    <a:pt x="1873" y="0"/>
                  </a:moveTo>
                  <a:cubicBezTo>
                    <a:pt x="839" y="0"/>
                    <a:pt x="1" y="838"/>
                    <a:pt x="1" y="1872"/>
                  </a:cubicBezTo>
                  <a:cubicBezTo>
                    <a:pt x="1" y="2897"/>
                    <a:pt x="839" y="3745"/>
                    <a:pt x="1873" y="3745"/>
                  </a:cubicBezTo>
                  <a:cubicBezTo>
                    <a:pt x="2898" y="3745"/>
                    <a:pt x="3745" y="2897"/>
                    <a:pt x="3745" y="1872"/>
                  </a:cubicBezTo>
                  <a:cubicBezTo>
                    <a:pt x="3745" y="838"/>
                    <a:pt x="289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27"/>
            <p:cNvSpPr/>
            <p:nvPr/>
          </p:nvSpPr>
          <p:spPr>
            <a:xfrm>
              <a:off x="8673926" y="103185"/>
              <a:ext cx="365288" cy="365288"/>
            </a:xfrm>
            <a:custGeom>
              <a:avLst/>
              <a:gdLst/>
              <a:ahLst/>
              <a:cxnLst/>
              <a:rect l="l" t="t" r="r" b="b"/>
              <a:pathLst>
                <a:path w="3400" h="3400" extrusionOk="0">
                  <a:moveTo>
                    <a:pt x="1695" y="0"/>
                  </a:moveTo>
                  <a:cubicBezTo>
                    <a:pt x="759" y="0"/>
                    <a:pt x="0" y="759"/>
                    <a:pt x="0" y="1704"/>
                  </a:cubicBezTo>
                  <a:cubicBezTo>
                    <a:pt x="0" y="2641"/>
                    <a:pt x="759" y="3399"/>
                    <a:pt x="1695" y="3399"/>
                  </a:cubicBezTo>
                  <a:cubicBezTo>
                    <a:pt x="2641" y="3399"/>
                    <a:pt x="3400" y="2641"/>
                    <a:pt x="3400" y="1704"/>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27"/>
            <p:cNvSpPr/>
            <p:nvPr/>
          </p:nvSpPr>
          <p:spPr>
            <a:xfrm>
              <a:off x="8654803" y="85137"/>
              <a:ext cx="402461" cy="402353"/>
            </a:xfrm>
            <a:custGeom>
              <a:avLst/>
              <a:gdLst/>
              <a:ahLst/>
              <a:cxnLst/>
              <a:rect l="l" t="t" r="r" b="b"/>
              <a:pathLst>
                <a:path w="3746" h="3745" extrusionOk="0">
                  <a:moveTo>
                    <a:pt x="1873" y="346"/>
                  </a:moveTo>
                  <a:cubicBezTo>
                    <a:pt x="2720" y="346"/>
                    <a:pt x="3401" y="1025"/>
                    <a:pt x="3401" y="1872"/>
                  </a:cubicBezTo>
                  <a:cubicBezTo>
                    <a:pt x="3401" y="2710"/>
                    <a:pt x="2720" y="3400"/>
                    <a:pt x="1873" y="3400"/>
                  </a:cubicBezTo>
                  <a:cubicBezTo>
                    <a:pt x="1036" y="3400"/>
                    <a:pt x="346" y="2710"/>
                    <a:pt x="346" y="1872"/>
                  </a:cubicBezTo>
                  <a:cubicBezTo>
                    <a:pt x="346" y="1025"/>
                    <a:pt x="1036" y="346"/>
                    <a:pt x="1873" y="346"/>
                  </a:cubicBezTo>
                  <a:close/>
                  <a:moveTo>
                    <a:pt x="1873" y="0"/>
                  </a:moveTo>
                  <a:cubicBezTo>
                    <a:pt x="848" y="0"/>
                    <a:pt x="1" y="838"/>
                    <a:pt x="1" y="1872"/>
                  </a:cubicBezTo>
                  <a:cubicBezTo>
                    <a:pt x="1" y="2897"/>
                    <a:pt x="848" y="3745"/>
                    <a:pt x="1873" y="3745"/>
                  </a:cubicBezTo>
                  <a:cubicBezTo>
                    <a:pt x="2908" y="3745"/>
                    <a:pt x="3745" y="2897"/>
                    <a:pt x="3745" y="1872"/>
                  </a:cubicBezTo>
                  <a:cubicBezTo>
                    <a:pt x="3745" y="838"/>
                    <a:pt x="2908"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4" name="Google Shape;1854;p27"/>
            <p:cNvSpPr/>
            <p:nvPr/>
          </p:nvSpPr>
          <p:spPr>
            <a:xfrm>
              <a:off x="104785" y="4674059"/>
              <a:ext cx="365288" cy="365288"/>
            </a:xfrm>
            <a:custGeom>
              <a:avLst/>
              <a:gdLst/>
              <a:ahLst/>
              <a:cxnLst/>
              <a:rect l="l" t="t" r="r" b="b"/>
              <a:pathLst>
                <a:path w="3400" h="3400" extrusionOk="0">
                  <a:moveTo>
                    <a:pt x="1705" y="0"/>
                  </a:moveTo>
                  <a:cubicBezTo>
                    <a:pt x="759" y="0"/>
                    <a:pt x="1" y="759"/>
                    <a:pt x="1" y="1705"/>
                  </a:cubicBezTo>
                  <a:cubicBezTo>
                    <a:pt x="1" y="2641"/>
                    <a:pt x="759" y="3399"/>
                    <a:pt x="1705" y="3399"/>
                  </a:cubicBezTo>
                  <a:cubicBezTo>
                    <a:pt x="2642" y="3399"/>
                    <a:pt x="3400" y="2641"/>
                    <a:pt x="3400" y="1705"/>
                  </a:cubicBezTo>
                  <a:cubicBezTo>
                    <a:pt x="3400" y="759"/>
                    <a:pt x="2642" y="0"/>
                    <a:pt x="170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27"/>
            <p:cNvSpPr/>
            <p:nvPr/>
          </p:nvSpPr>
          <p:spPr>
            <a:xfrm>
              <a:off x="86736" y="4656010"/>
              <a:ext cx="402461" cy="402353"/>
            </a:xfrm>
            <a:custGeom>
              <a:avLst/>
              <a:gdLst/>
              <a:ahLst/>
              <a:cxnLst/>
              <a:rect l="l" t="t" r="r" b="b"/>
              <a:pathLst>
                <a:path w="3746" h="3745" extrusionOk="0">
                  <a:moveTo>
                    <a:pt x="1873" y="346"/>
                  </a:moveTo>
                  <a:cubicBezTo>
                    <a:pt x="2711" y="346"/>
                    <a:pt x="3401" y="1025"/>
                    <a:pt x="3401" y="1873"/>
                  </a:cubicBezTo>
                  <a:cubicBezTo>
                    <a:pt x="3401" y="2711"/>
                    <a:pt x="2711" y="3400"/>
                    <a:pt x="1873" y="3400"/>
                  </a:cubicBezTo>
                  <a:cubicBezTo>
                    <a:pt x="1026" y="3400"/>
                    <a:pt x="346" y="2711"/>
                    <a:pt x="346" y="1873"/>
                  </a:cubicBezTo>
                  <a:cubicBezTo>
                    <a:pt x="346" y="1025"/>
                    <a:pt x="1026" y="346"/>
                    <a:pt x="1873" y="346"/>
                  </a:cubicBezTo>
                  <a:close/>
                  <a:moveTo>
                    <a:pt x="1873" y="1"/>
                  </a:moveTo>
                  <a:cubicBezTo>
                    <a:pt x="839" y="1"/>
                    <a:pt x="1" y="839"/>
                    <a:pt x="1" y="1873"/>
                  </a:cubicBezTo>
                  <a:cubicBezTo>
                    <a:pt x="1" y="2897"/>
                    <a:pt x="839" y="3745"/>
                    <a:pt x="1873" y="3745"/>
                  </a:cubicBezTo>
                  <a:cubicBezTo>
                    <a:pt x="2898" y="3745"/>
                    <a:pt x="3745" y="2897"/>
                    <a:pt x="3745" y="1873"/>
                  </a:cubicBezTo>
                  <a:cubicBezTo>
                    <a:pt x="3745" y="839"/>
                    <a:pt x="289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27"/>
            <p:cNvSpPr/>
            <p:nvPr/>
          </p:nvSpPr>
          <p:spPr>
            <a:xfrm>
              <a:off x="8673926" y="4674059"/>
              <a:ext cx="365288" cy="365288"/>
            </a:xfrm>
            <a:custGeom>
              <a:avLst/>
              <a:gdLst/>
              <a:ahLst/>
              <a:cxnLst/>
              <a:rect l="l" t="t" r="r" b="b"/>
              <a:pathLst>
                <a:path w="3400" h="3400" extrusionOk="0">
                  <a:moveTo>
                    <a:pt x="1695" y="0"/>
                  </a:moveTo>
                  <a:cubicBezTo>
                    <a:pt x="759" y="0"/>
                    <a:pt x="0" y="759"/>
                    <a:pt x="0" y="1705"/>
                  </a:cubicBezTo>
                  <a:cubicBezTo>
                    <a:pt x="0" y="2641"/>
                    <a:pt x="759" y="3399"/>
                    <a:pt x="1695" y="3399"/>
                  </a:cubicBezTo>
                  <a:cubicBezTo>
                    <a:pt x="2641" y="3399"/>
                    <a:pt x="3400" y="2641"/>
                    <a:pt x="3400" y="1705"/>
                  </a:cubicBezTo>
                  <a:cubicBezTo>
                    <a:pt x="3400" y="759"/>
                    <a:pt x="2641" y="0"/>
                    <a:pt x="1695" y="0"/>
                  </a:cubicBezTo>
                  <a:close/>
                </a:path>
              </a:pathLst>
            </a:custGeom>
            <a:solidFill>
              <a:srgbClr val="F2E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27"/>
            <p:cNvSpPr/>
            <p:nvPr/>
          </p:nvSpPr>
          <p:spPr>
            <a:xfrm>
              <a:off x="8654803" y="4656010"/>
              <a:ext cx="402461" cy="402353"/>
            </a:xfrm>
            <a:custGeom>
              <a:avLst/>
              <a:gdLst/>
              <a:ahLst/>
              <a:cxnLst/>
              <a:rect l="l" t="t" r="r" b="b"/>
              <a:pathLst>
                <a:path w="3746" h="3745" extrusionOk="0">
                  <a:moveTo>
                    <a:pt x="1873" y="346"/>
                  </a:moveTo>
                  <a:cubicBezTo>
                    <a:pt x="2720" y="346"/>
                    <a:pt x="3401" y="1025"/>
                    <a:pt x="3401" y="1873"/>
                  </a:cubicBezTo>
                  <a:cubicBezTo>
                    <a:pt x="3401" y="2711"/>
                    <a:pt x="2720" y="3400"/>
                    <a:pt x="1873" y="3400"/>
                  </a:cubicBezTo>
                  <a:cubicBezTo>
                    <a:pt x="1036" y="3400"/>
                    <a:pt x="346" y="2711"/>
                    <a:pt x="346" y="1873"/>
                  </a:cubicBezTo>
                  <a:cubicBezTo>
                    <a:pt x="346" y="1025"/>
                    <a:pt x="1036" y="346"/>
                    <a:pt x="1873" y="346"/>
                  </a:cubicBezTo>
                  <a:close/>
                  <a:moveTo>
                    <a:pt x="1873" y="1"/>
                  </a:moveTo>
                  <a:cubicBezTo>
                    <a:pt x="848" y="1"/>
                    <a:pt x="1" y="839"/>
                    <a:pt x="1" y="1873"/>
                  </a:cubicBezTo>
                  <a:cubicBezTo>
                    <a:pt x="1" y="2897"/>
                    <a:pt x="848" y="3745"/>
                    <a:pt x="1873" y="3745"/>
                  </a:cubicBezTo>
                  <a:cubicBezTo>
                    <a:pt x="2908" y="3745"/>
                    <a:pt x="3745" y="2897"/>
                    <a:pt x="3745" y="1873"/>
                  </a:cubicBezTo>
                  <a:cubicBezTo>
                    <a:pt x="3745" y="839"/>
                    <a:pt x="2908" y="1"/>
                    <a:pt x="1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27"/>
            <p:cNvSpPr/>
            <p:nvPr/>
          </p:nvSpPr>
          <p:spPr>
            <a:xfrm>
              <a:off x="261339" y="265550"/>
              <a:ext cx="8621322" cy="4612399"/>
            </a:xfrm>
            <a:custGeom>
              <a:avLst/>
              <a:gdLst/>
              <a:ahLst/>
              <a:cxnLst/>
              <a:rect l="l" t="t" r="r" b="b"/>
              <a:pathLst>
                <a:path w="80245" h="42931" extrusionOk="0">
                  <a:moveTo>
                    <a:pt x="74609" y="582"/>
                  </a:moveTo>
                  <a:cubicBezTo>
                    <a:pt x="75220" y="582"/>
                    <a:pt x="75771" y="947"/>
                    <a:pt x="75979" y="1499"/>
                  </a:cubicBezTo>
                  <a:cubicBezTo>
                    <a:pt x="76491" y="2819"/>
                    <a:pt x="77486" y="3873"/>
                    <a:pt x="78767" y="4474"/>
                  </a:cubicBezTo>
                  <a:cubicBezTo>
                    <a:pt x="79318" y="4730"/>
                    <a:pt x="79654" y="5252"/>
                    <a:pt x="79654" y="5834"/>
                  </a:cubicBezTo>
                  <a:lnTo>
                    <a:pt x="79654" y="37384"/>
                  </a:lnTo>
                  <a:cubicBezTo>
                    <a:pt x="79654" y="37965"/>
                    <a:pt x="79318" y="38497"/>
                    <a:pt x="78797" y="38734"/>
                  </a:cubicBezTo>
                  <a:cubicBezTo>
                    <a:pt x="77595" y="39285"/>
                    <a:pt x="76629" y="40261"/>
                    <a:pt x="76087" y="41473"/>
                  </a:cubicBezTo>
                  <a:cubicBezTo>
                    <a:pt x="75850" y="41995"/>
                    <a:pt x="75318" y="42340"/>
                    <a:pt x="74737" y="42340"/>
                  </a:cubicBezTo>
                  <a:lnTo>
                    <a:pt x="5568" y="42340"/>
                  </a:lnTo>
                  <a:cubicBezTo>
                    <a:pt x="4986" y="42340"/>
                    <a:pt x="4454" y="42005"/>
                    <a:pt x="4217" y="41473"/>
                  </a:cubicBezTo>
                  <a:cubicBezTo>
                    <a:pt x="3666" y="40241"/>
                    <a:pt x="2691" y="39266"/>
                    <a:pt x="1458" y="38714"/>
                  </a:cubicBezTo>
                  <a:cubicBezTo>
                    <a:pt x="926" y="38477"/>
                    <a:pt x="591" y="37945"/>
                    <a:pt x="591" y="37364"/>
                  </a:cubicBezTo>
                  <a:lnTo>
                    <a:pt x="591" y="5863"/>
                  </a:lnTo>
                  <a:cubicBezTo>
                    <a:pt x="591" y="5282"/>
                    <a:pt x="946" y="4750"/>
                    <a:pt x="1488" y="4503"/>
                  </a:cubicBezTo>
                  <a:cubicBezTo>
                    <a:pt x="2809" y="3892"/>
                    <a:pt x="3853" y="2769"/>
                    <a:pt x="4355" y="1409"/>
                  </a:cubicBezTo>
                  <a:cubicBezTo>
                    <a:pt x="4543" y="917"/>
                    <a:pt x="5016" y="582"/>
                    <a:pt x="5528" y="582"/>
                  </a:cubicBezTo>
                  <a:close/>
                  <a:moveTo>
                    <a:pt x="5528" y="1"/>
                  </a:moveTo>
                  <a:cubicBezTo>
                    <a:pt x="4769" y="1"/>
                    <a:pt x="4070" y="483"/>
                    <a:pt x="3804" y="1203"/>
                  </a:cubicBezTo>
                  <a:cubicBezTo>
                    <a:pt x="3361" y="2425"/>
                    <a:pt x="2424" y="3430"/>
                    <a:pt x="1252" y="3962"/>
                  </a:cubicBezTo>
                  <a:cubicBezTo>
                    <a:pt x="493" y="4317"/>
                    <a:pt x="0" y="5055"/>
                    <a:pt x="0" y="5863"/>
                  </a:cubicBezTo>
                  <a:lnTo>
                    <a:pt x="0" y="37364"/>
                  </a:lnTo>
                  <a:cubicBezTo>
                    <a:pt x="0" y="38172"/>
                    <a:pt x="483" y="38911"/>
                    <a:pt x="1213" y="39246"/>
                  </a:cubicBezTo>
                  <a:cubicBezTo>
                    <a:pt x="2316" y="39739"/>
                    <a:pt x="3193" y="40616"/>
                    <a:pt x="3685" y="41709"/>
                  </a:cubicBezTo>
                  <a:cubicBezTo>
                    <a:pt x="4011" y="42449"/>
                    <a:pt x="4749" y="42931"/>
                    <a:pt x="5568" y="42931"/>
                  </a:cubicBezTo>
                  <a:lnTo>
                    <a:pt x="74737" y="42931"/>
                  </a:lnTo>
                  <a:cubicBezTo>
                    <a:pt x="75555" y="42931"/>
                    <a:pt x="76294" y="42449"/>
                    <a:pt x="76619" y="41709"/>
                  </a:cubicBezTo>
                  <a:cubicBezTo>
                    <a:pt x="77111" y="40625"/>
                    <a:pt x="77969" y="39758"/>
                    <a:pt x="79043" y="39266"/>
                  </a:cubicBezTo>
                  <a:cubicBezTo>
                    <a:pt x="79772" y="38931"/>
                    <a:pt x="80245" y="38192"/>
                    <a:pt x="80245" y="37384"/>
                  </a:cubicBezTo>
                  <a:lnTo>
                    <a:pt x="80245" y="5834"/>
                  </a:lnTo>
                  <a:cubicBezTo>
                    <a:pt x="80245" y="5035"/>
                    <a:pt x="79762" y="4297"/>
                    <a:pt x="79013" y="3942"/>
                  </a:cubicBezTo>
                  <a:cubicBezTo>
                    <a:pt x="77870" y="3410"/>
                    <a:pt x="76984" y="2464"/>
                    <a:pt x="76530" y="1291"/>
                  </a:cubicBezTo>
                  <a:cubicBezTo>
                    <a:pt x="76225" y="513"/>
                    <a:pt x="75456" y="1"/>
                    <a:pt x="746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59" name="Google Shape;1859;p27"/>
            <p:cNvGrpSpPr/>
            <p:nvPr/>
          </p:nvGrpSpPr>
          <p:grpSpPr>
            <a:xfrm>
              <a:off x="961725" y="98700"/>
              <a:ext cx="7220550" cy="81000"/>
              <a:chOff x="961725" y="458950"/>
              <a:chExt cx="7220550" cy="81000"/>
            </a:xfrm>
          </p:grpSpPr>
          <p:sp>
            <p:nvSpPr>
              <p:cNvPr id="1860" name="Google Shape;1860;p2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2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2" name="Google Shape;1862;p2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2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2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2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2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2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2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2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2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2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2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2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2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5" name="Google Shape;1875;p2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6" name="Google Shape;1876;p2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7" name="Google Shape;1877;p2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2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2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2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2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2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2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2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2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2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87" name="Google Shape;1887;p27"/>
            <p:cNvGrpSpPr/>
            <p:nvPr/>
          </p:nvGrpSpPr>
          <p:grpSpPr>
            <a:xfrm>
              <a:off x="961725" y="4960300"/>
              <a:ext cx="7220550" cy="81000"/>
              <a:chOff x="961725" y="458950"/>
              <a:chExt cx="7220550" cy="81000"/>
            </a:xfrm>
          </p:grpSpPr>
          <p:sp>
            <p:nvSpPr>
              <p:cNvPr id="1888" name="Google Shape;1888;p27"/>
              <p:cNvSpPr/>
              <p:nvPr/>
            </p:nvSpPr>
            <p:spPr>
              <a:xfrm>
                <a:off x="96172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9" name="Google Shape;1889;p27"/>
              <p:cNvSpPr/>
              <p:nvPr/>
            </p:nvSpPr>
            <p:spPr>
              <a:xfrm>
                <a:off x="123632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0" name="Google Shape;1890;p27"/>
              <p:cNvSpPr/>
              <p:nvPr/>
            </p:nvSpPr>
            <p:spPr>
              <a:xfrm>
                <a:off x="151092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1" name="Google Shape;1891;p27"/>
              <p:cNvSpPr/>
              <p:nvPr/>
            </p:nvSpPr>
            <p:spPr>
              <a:xfrm>
                <a:off x="178551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2" name="Google Shape;1892;p27"/>
              <p:cNvSpPr/>
              <p:nvPr/>
            </p:nvSpPr>
            <p:spPr>
              <a:xfrm>
                <a:off x="206011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27"/>
              <p:cNvSpPr/>
              <p:nvPr/>
            </p:nvSpPr>
            <p:spPr>
              <a:xfrm>
                <a:off x="233471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27"/>
              <p:cNvSpPr/>
              <p:nvPr/>
            </p:nvSpPr>
            <p:spPr>
              <a:xfrm>
                <a:off x="260931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5" name="Google Shape;1895;p27"/>
              <p:cNvSpPr/>
              <p:nvPr/>
            </p:nvSpPr>
            <p:spPr>
              <a:xfrm>
                <a:off x="288391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6" name="Google Shape;1896;p27"/>
              <p:cNvSpPr/>
              <p:nvPr/>
            </p:nvSpPr>
            <p:spPr>
              <a:xfrm>
                <a:off x="315851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27"/>
              <p:cNvSpPr/>
              <p:nvPr/>
            </p:nvSpPr>
            <p:spPr>
              <a:xfrm>
                <a:off x="343310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27"/>
              <p:cNvSpPr/>
              <p:nvPr/>
            </p:nvSpPr>
            <p:spPr>
              <a:xfrm>
                <a:off x="370770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9" name="Google Shape;1899;p27"/>
              <p:cNvSpPr/>
              <p:nvPr/>
            </p:nvSpPr>
            <p:spPr>
              <a:xfrm>
                <a:off x="398230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0" name="Google Shape;1900;p27"/>
              <p:cNvSpPr/>
              <p:nvPr/>
            </p:nvSpPr>
            <p:spPr>
              <a:xfrm>
                <a:off x="425690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1" name="Google Shape;1901;p27"/>
              <p:cNvSpPr/>
              <p:nvPr/>
            </p:nvSpPr>
            <p:spPr>
              <a:xfrm>
                <a:off x="453150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27"/>
              <p:cNvSpPr/>
              <p:nvPr/>
            </p:nvSpPr>
            <p:spPr>
              <a:xfrm>
                <a:off x="480609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27"/>
              <p:cNvSpPr/>
              <p:nvPr/>
            </p:nvSpPr>
            <p:spPr>
              <a:xfrm>
                <a:off x="5080696"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27"/>
              <p:cNvSpPr/>
              <p:nvPr/>
            </p:nvSpPr>
            <p:spPr>
              <a:xfrm>
                <a:off x="5355294"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27"/>
              <p:cNvSpPr/>
              <p:nvPr/>
            </p:nvSpPr>
            <p:spPr>
              <a:xfrm>
                <a:off x="5629892"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27"/>
              <p:cNvSpPr/>
              <p:nvPr/>
            </p:nvSpPr>
            <p:spPr>
              <a:xfrm>
                <a:off x="5904490"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27"/>
              <p:cNvSpPr/>
              <p:nvPr/>
            </p:nvSpPr>
            <p:spPr>
              <a:xfrm>
                <a:off x="6179088"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27"/>
              <p:cNvSpPr/>
              <p:nvPr/>
            </p:nvSpPr>
            <p:spPr>
              <a:xfrm>
                <a:off x="645368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27"/>
              <p:cNvSpPr/>
              <p:nvPr/>
            </p:nvSpPr>
            <p:spPr>
              <a:xfrm>
                <a:off x="672828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27"/>
              <p:cNvSpPr/>
              <p:nvPr/>
            </p:nvSpPr>
            <p:spPr>
              <a:xfrm>
                <a:off x="7002883"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27"/>
              <p:cNvSpPr/>
              <p:nvPr/>
            </p:nvSpPr>
            <p:spPr>
              <a:xfrm>
                <a:off x="7277481"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27"/>
              <p:cNvSpPr/>
              <p:nvPr/>
            </p:nvSpPr>
            <p:spPr>
              <a:xfrm>
                <a:off x="7552079"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27"/>
              <p:cNvSpPr/>
              <p:nvPr/>
            </p:nvSpPr>
            <p:spPr>
              <a:xfrm>
                <a:off x="7826677"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27"/>
              <p:cNvSpPr/>
              <p:nvPr/>
            </p:nvSpPr>
            <p:spPr>
              <a:xfrm>
                <a:off x="8101275" y="458950"/>
                <a:ext cx="81000" cy="8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15" name="Google Shape;1915;p27"/>
            <p:cNvSpPr/>
            <p:nvPr/>
          </p:nvSpPr>
          <p:spPr>
            <a:xfrm>
              <a:off x="183586"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27"/>
            <p:cNvSpPr/>
            <p:nvPr/>
          </p:nvSpPr>
          <p:spPr>
            <a:xfrm>
              <a:off x="8752799" y="18092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7" name="Google Shape;1917;p27"/>
            <p:cNvSpPr/>
            <p:nvPr/>
          </p:nvSpPr>
          <p:spPr>
            <a:xfrm>
              <a:off x="183586"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8" name="Google Shape;1918;p27"/>
            <p:cNvSpPr/>
            <p:nvPr/>
          </p:nvSpPr>
          <p:spPr>
            <a:xfrm>
              <a:off x="8752799" y="4758672"/>
              <a:ext cx="207674" cy="197031"/>
            </a:xfrm>
            <a:custGeom>
              <a:avLst/>
              <a:gdLst/>
              <a:ahLst/>
              <a:cxnLst/>
              <a:rect l="l" t="t" r="r" b="b"/>
              <a:pathLst>
                <a:path w="1914" h="1816" extrusionOk="0">
                  <a:moveTo>
                    <a:pt x="957" y="1"/>
                  </a:moveTo>
                  <a:lnTo>
                    <a:pt x="602" y="513"/>
                  </a:lnTo>
                  <a:lnTo>
                    <a:pt x="0" y="691"/>
                  </a:lnTo>
                  <a:lnTo>
                    <a:pt x="385" y="1194"/>
                  </a:lnTo>
                  <a:lnTo>
                    <a:pt x="365" y="1815"/>
                  </a:lnTo>
                  <a:lnTo>
                    <a:pt x="957" y="1608"/>
                  </a:lnTo>
                  <a:lnTo>
                    <a:pt x="1549" y="1815"/>
                  </a:lnTo>
                  <a:lnTo>
                    <a:pt x="1529" y="1194"/>
                  </a:lnTo>
                  <a:lnTo>
                    <a:pt x="1914" y="691"/>
                  </a:lnTo>
                  <a:lnTo>
                    <a:pt x="1312" y="513"/>
                  </a:lnTo>
                  <a:lnTo>
                    <a:pt x="957" y="1"/>
                  </a:lnTo>
                  <a:close/>
                  <a:moveTo>
                    <a:pt x="1549" y="1815"/>
                  </a:moveTo>
                  <a:lnTo>
                    <a:pt x="1549" y="1815"/>
                  </a:lnTo>
                  <a:lnTo>
                    <a:pt x="1549" y="1815"/>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4535856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922"/>
        <p:cNvGrpSpPr/>
        <p:nvPr/>
      </p:nvGrpSpPr>
      <p:grpSpPr>
        <a:xfrm>
          <a:off x="0" y="0"/>
          <a:ext cx="0" cy="0"/>
          <a:chOff x="0" y="0"/>
          <a:chExt cx="0" cy="0"/>
        </a:xfrm>
      </p:grpSpPr>
    </p:spTree>
    <p:extLst>
      <p:ext uri="{BB962C8B-B14F-4D97-AF65-F5344CB8AC3E}">
        <p14:creationId xmlns:p14="http://schemas.microsoft.com/office/powerpoint/2010/main" val="34722944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43400" y="2309867"/>
            <a:ext cx="5905200" cy="203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400"/>
            </a:lvl1pPr>
            <a:lvl2pPr lvl="1"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2pPr>
            <a:lvl3pPr lvl="2"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3pPr>
            <a:lvl4pPr lvl="3"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4pPr>
            <a:lvl5pPr lvl="4"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5pPr>
            <a:lvl6pPr lvl="5"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6pPr>
            <a:lvl7pPr lvl="6"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7pPr>
            <a:lvl8pPr lvl="7"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8pPr>
            <a:lvl9pPr lvl="8" algn="r" rtl="0">
              <a:spcBef>
                <a:spcPts val="0"/>
              </a:spcBef>
              <a:spcAft>
                <a:spcPts val="0"/>
              </a:spcAft>
              <a:buClr>
                <a:schemeClr val="lt1"/>
              </a:buClr>
              <a:buSzPts val="12000"/>
              <a:buFont typeface="Rye"/>
              <a:buNone/>
              <a:defRPr sz="16000">
                <a:solidFill>
                  <a:schemeClr val="lt1"/>
                </a:solidFill>
                <a:latin typeface="Rye"/>
                <a:ea typeface="Rye"/>
                <a:cs typeface="Rye"/>
                <a:sym typeface="Rye"/>
              </a:defRPr>
            </a:lvl9pPr>
          </a:lstStyle>
          <a:p>
            <a:r>
              <a:rPr lang="es-ES"/>
              <a:t>Haga clic para modificar el estilo de título del patrón</a:t>
            </a:r>
            <a:endParaRPr/>
          </a:p>
        </p:txBody>
      </p:sp>
      <p:sp>
        <p:nvSpPr>
          <p:cNvPr id="10" name="Google Shape;10;p2"/>
          <p:cNvSpPr txBox="1">
            <a:spLocks noGrp="1"/>
          </p:cNvSpPr>
          <p:nvPr>
            <p:ph type="subTitle" idx="1"/>
          </p:nvPr>
        </p:nvSpPr>
        <p:spPr>
          <a:xfrm>
            <a:off x="3839400" y="5618233"/>
            <a:ext cx="4513200" cy="4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rtl="0">
              <a:lnSpc>
                <a:spcPct val="100000"/>
              </a:lnSpc>
              <a:spcBef>
                <a:spcPts val="0"/>
              </a:spcBef>
              <a:spcAft>
                <a:spcPts val="0"/>
              </a:spcAft>
              <a:buClr>
                <a:schemeClr val="dk2"/>
              </a:buClr>
              <a:buSzPts val="1400"/>
              <a:buNone/>
              <a:defRPr sz="1867">
                <a:solidFill>
                  <a:schemeClr val="dk2"/>
                </a:solidFill>
              </a:defRPr>
            </a:lvl2pPr>
            <a:lvl3pPr lvl="2" rtl="0">
              <a:lnSpc>
                <a:spcPct val="100000"/>
              </a:lnSpc>
              <a:spcBef>
                <a:spcPts val="0"/>
              </a:spcBef>
              <a:spcAft>
                <a:spcPts val="0"/>
              </a:spcAft>
              <a:buClr>
                <a:schemeClr val="dk2"/>
              </a:buClr>
              <a:buSzPts val="1400"/>
              <a:buNone/>
              <a:defRPr sz="1867">
                <a:solidFill>
                  <a:schemeClr val="dk2"/>
                </a:solidFill>
              </a:defRPr>
            </a:lvl3pPr>
            <a:lvl4pPr lvl="3" rtl="0">
              <a:lnSpc>
                <a:spcPct val="100000"/>
              </a:lnSpc>
              <a:spcBef>
                <a:spcPts val="0"/>
              </a:spcBef>
              <a:spcAft>
                <a:spcPts val="0"/>
              </a:spcAft>
              <a:buClr>
                <a:schemeClr val="dk2"/>
              </a:buClr>
              <a:buSzPts val="1400"/>
              <a:buNone/>
              <a:defRPr sz="1867">
                <a:solidFill>
                  <a:schemeClr val="dk2"/>
                </a:solidFill>
              </a:defRPr>
            </a:lvl4pPr>
            <a:lvl5pPr lvl="4" rtl="0">
              <a:lnSpc>
                <a:spcPct val="100000"/>
              </a:lnSpc>
              <a:spcBef>
                <a:spcPts val="0"/>
              </a:spcBef>
              <a:spcAft>
                <a:spcPts val="0"/>
              </a:spcAft>
              <a:buClr>
                <a:schemeClr val="dk2"/>
              </a:buClr>
              <a:buSzPts val="1400"/>
              <a:buNone/>
              <a:defRPr sz="1867">
                <a:solidFill>
                  <a:schemeClr val="dk2"/>
                </a:solidFill>
              </a:defRPr>
            </a:lvl5pPr>
            <a:lvl6pPr lvl="5" rtl="0">
              <a:lnSpc>
                <a:spcPct val="100000"/>
              </a:lnSpc>
              <a:spcBef>
                <a:spcPts val="0"/>
              </a:spcBef>
              <a:spcAft>
                <a:spcPts val="0"/>
              </a:spcAft>
              <a:buClr>
                <a:schemeClr val="dk2"/>
              </a:buClr>
              <a:buSzPts val="1400"/>
              <a:buNone/>
              <a:defRPr sz="1867">
                <a:solidFill>
                  <a:schemeClr val="dk2"/>
                </a:solidFill>
              </a:defRPr>
            </a:lvl6pPr>
            <a:lvl7pPr lvl="6" rtl="0">
              <a:lnSpc>
                <a:spcPct val="100000"/>
              </a:lnSpc>
              <a:spcBef>
                <a:spcPts val="0"/>
              </a:spcBef>
              <a:spcAft>
                <a:spcPts val="0"/>
              </a:spcAft>
              <a:buClr>
                <a:schemeClr val="dk2"/>
              </a:buClr>
              <a:buSzPts val="1400"/>
              <a:buNone/>
              <a:defRPr sz="1867">
                <a:solidFill>
                  <a:schemeClr val="dk2"/>
                </a:solidFill>
              </a:defRPr>
            </a:lvl7pPr>
            <a:lvl8pPr lvl="7" rtl="0">
              <a:lnSpc>
                <a:spcPct val="100000"/>
              </a:lnSpc>
              <a:spcBef>
                <a:spcPts val="0"/>
              </a:spcBef>
              <a:spcAft>
                <a:spcPts val="0"/>
              </a:spcAft>
              <a:buClr>
                <a:schemeClr val="dk2"/>
              </a:buClr>
              <a:buSzPts val="1400"/>
              <a:buNone/>
              <a:defRPr sz="1867">
                <a:solidFill>
                  <a:schemeClr val="dk2"/>
                </a:solidFill>
              </a:defRPr>
            </a:lvl8pPr>
            <a:lvl9pPr lvl="8"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193607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flipH="1">
            <a:off x="3735200" y="914167"/>
            <a:ext cx="4518400" cy="251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8000">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13" name="Google Shape;13;p3"/>
          <p:cNvSpPr txBox="1">
            <a:spLocks noGrp="1"/>
          </p:cNvSpPr>
          <p:nvPr>
            <p:ph type="subTitle" idx="1"/>
          </p:nvPr>
        </p:nvSpPr>
        <p:spPr>
          <a:xfrm flipH="1">
            <a:off x="3796000" y="4300817"/>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400"/>
              <a:buNone/>
              <a:defRPr sz="1867">
                <a:solidFill>
                  <a:schemeClr val="dk2"/>
                </a:solidFill>
              </a:defRPr>
            </a:lvl2pPr>
            <a:lvl3pPr lvl="2" algn="ctr" rtl="0">
              <a:lnSpc>
                <a:spcPct val="100000"/>
              </a:lnSpc>
              <a:spcBef>
                <a:spcPts val="0"/>
              </a:spcBef>
              <a:spcAft>
                <a:spcPts val="0"/>
              </a:spcAft>
              <a:buClr>
                <a:schemeClr val="dk2"/>
              </a:buClr>
              <a:buSzPts val="1400"/>
              <a:buNone/>
              <a:defRPr sz="1867">
                <a:solidFill>
                  <a:schemeClr val="dk2"/>
                </a:solidFill>
              </a:defRPr>
            </a:lvl3pPr>
            <a:lvl4pPr lvl="3" algn="ctr" rtl="0">
              <a:lnSpc>
                <a:spcPct val="100000"/>
              </a:lnSpc>
              <a:spcBef>
                <a:spcPts val="0"/>
              </a:spcBef>
              <a:spcAft>
                <a:spcPts val="0"/>
              </a:spcAft>
              <a:buClr>
                <a:schemeClr val="dk2"/>
              </a:buClr>
              <a:buSzPts val="1400"/>
              <a:buNone/>
              <a:defRPr sz="1867">
                <a:solidFill>
                  <a:schemeClr val="dk2"/>
                </a:solidFill>
              </a:defRPr>
            </a:lvl4pPr>
            <a:lvl5pPr lvl="4" algn="ctr" rtl="0">
              <a:lnSpc>
                <a:spcPct val="100000"/>
              </a:lnSpc>
              <a:spcBef>
                <a:spcPts val="0"/>
              </a:spcBef>
              <a:spcAft>
                <a:spcPts val="0"/>
              </a:spcAft>
              <a:buClr>
                <a:schemeClr val="dk2"/>
              </a:buClr>
              <a:buSzPts val="1400"/>
              <a:buNone/>
              <a:defRPr sz="1867">
                <a:solidFill>
                  <a:schemeClr val="dk2"/>
                </a:solidFill>
              </a:defRPr>
            </a:lvl5pPr>
            <a:lvl6pPr lvl="5" algn="ctr" rtl="0">
              <a:lnSpc>
                <a:spcPct val="100000"/>
              </a:lnSpc>
              <a:spcBef>
                <a:spcPts val="0"/>
              </a:spcBef>
              <a:spcAft>
                <a:spcPts val="0"/>
              </a:spcAft>
              <a:buClr>
                <a:schemeClr val="dk2"/>
              </a:buClr>
              <a:buSzPts val="1400"/>
              <a:buNone/>
              <a:defRPr sz="1867">
                <a:solidFill>
                  <a:schemeClr val="dk2"/>
                </a:solidFill>
              </a:defRPr>
            </a:lvl6pPr>
            <a:lvl7pPr lvl="6" algn="ctr" rtl="0">
              <a:lnSpc>
                <a:spcPct val="100000"/>
              </a:lnSpc>
              <a:spcBef>
                <a:spcPts val="0"/>
              </a:spcBef>
              <a:spcAft>
                <a:spcPts val="0"/>
              </a:spcAft>
              <a:buClr>
                <a:schemeClr val="dk2"/>
              </a:buClr>
              <a:buSzPts val="1400"/>
              <a:buNone/>
              <a:defRPr sz="1867">
                <a:solidFill>
                  <a:schemeClr val="dk2"/>
                </a:solidFill>
              </a:defRPr>
            </a:lvl7pPr>
            <a:lvl8pPr lvl="7" algn="ctr" rtl="0">
              <a:lnSpc>
                <a:spcPct val="100000"/>
              </a:lnSpc>
              <a:spcBef>
                <a:spcPts val="0"/>
              </a:spcBef>
              <a:spcAft>
                <a:spcPts val="0"/>
              </a:spcAft>
              <a:buClr>
                <a:schemeClr val="dk2"/>
              </a:buClr>
              <a:buSzPts val="1400"/>
              <a:buNone/>
              <a:defRPr sz="1867">
                <a:solidFill>
                  <a:schemeClr val="dk2"/>
                </a:solidFill>
              </a:defRPr>
            </a:lvl8pPr>
            <a:lvl9pPr lvl="8" algn="ctr"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
        <p:nvSpPr>
          <p:cNvPr id="14" name="Google Shape;14;p3"/>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832657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667">
                <a:solidFill>
                  <a:schemeClr val="accen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s-ES"/>
              <a:t>Haga clic para modificar el estilo de título del patrón</a:t>
            </a:r>
            <a:endParaRPr/>
          </a:p>
        </p:txBody>
      </p:sp>
      <p:sp>
        <p:nvSpPr>
          <p:cNvPr id="18" name="Google Shape;18;p4"/>
          <p:cNvSpPr txBox="1">
            <a:spLocks noGrp="1"/>
          </p:cNvSpPr>
          <p:nvPr>
            <p:ph type="body" idx="1"/>
          </p:nvPr>
        </p:nvSpPr>
        <p:spPr>
          <a:xfrm>
            <a:off x="950967" y="1333433"/>
            <a:ext cx="10284000" cy="4713200"/>
          </a:xfrm>
          <a:prstGeom prst="rect">
            <a:avLst/>
          </a:prstGeom>
        </p:spPr>
        <p:txBody>
          <a:bodyPr spcFirstLastPara="1" wrap="square" lIns="91425" tIns="91425" rIns="91425" bIns="91425" anchor="t" anchorCtr="0">
            <a:noAutofit/>
          </a:bodyPr>
          <a:lstStyle>
            <a:lvl1pPr marL="609585" lvl="0" indent="-406390">
              <a:lnSpc>
                <a:spcPct val="100000"/>
              </a:lnSpc>
              <a:spcBef>
                <a:spcPts val="0"/>
              </a:spcBef>
              <a:spcAft>
                <a:spcPts val="0"/>
              </a:spcAft>
              <a:buClr>
                <a:srgbClr val="434343"/>
              </a:buClr>
              <a:buSzPts val="1200"/>
              <a:buAutoNum type="arabicPeriod"/>
              <a:defRPr sz="1600"/>
            </a:lvl1pPr>
            <a:lvl2pPr marL="1219170" lvl="1" indent="-406390">
              <a:spcBef>
                <a:spcPts val="2133"/>
              </a:spcBef>
              <a:spcAft>
                <a:spcPts val="0"/>
              </a:spcAft>
              <a:buClr>
                <a:srgbClr val="434343"/>
              </a:buClr>
              <a:buSzPts val="1200"/>
              <a:buFont typeface="Roboto Condensed Light"/>
              <a:buAutoNum type="alphaLcPeriod"/>
              <a:defRPr/>
            </a:lvl2pPr>
            <a:lvl3pPr marL="1828754" lvl="2" indent="-406390">
              <a:spcBef>
                <a:spcPts val="2133"/>
              </a:spcBef>
              <a:spcAft>
                <a:spcPts val="0"/>
              </a:spcAft>
              <a:buClr>
                <a:srgbClr val="434343"/>
              </a:buClr>
              <a:buSzPts val="1200"/>
              <a:buFont typeface="Roboto Condensed Light"/>
              <a:buAutoNum type="romanLcPeriod"/>
              <a:defRPr/>
            </a:lvl3pPr>
            <a:lvl4pPr marL="2438339" lvl="3" indent="-406390">
              <a:spcBef>
                <a:spcPts val="2133"/>
              </a:spcBef>
              <a:spcAft>
                <a:spcPts val="0"/>
              </a:spcAft>
              <a:buClr>
                <a:srgbClr val="434343"/>
              </a:buClr>
              <a:buSzPts val="1200"/>
              <a:buFont typeface="Roboto Condensed Light"/>
              <a:buAutoNum type="arabicPeriod"/>
              <a:defRPr/>
            </a:lvl4pPr>
            <a:lvl5pPr marL="3047924" lvl="4" indent="-406390">
              <a:spcBef>
                <a:spcPts val="2133"/>
              </a:spcBef>
              <a:spcAft>
                <a:spcPts val="0"/>
              </a:spcAft>
              <a:buClr>
                <a:srgbClr val="434343"/>
              </a:buClr>
              <a:buSzPts val="1200"/>
              <a:buFont typeface="Roboto Condensed Light"/>
              <a:buAutoNum type="alphaLcPeriod"/>
              <a:defRPr/>
            </a:lvl5pPr>
            <a:lvl6pPr marL="3657509" lvl="5" indent="-406390">
              <a:spcBef>
                <a:spcPts val="2133"/>
              </a:spcBef>
              <a:spcAft>
                <a:spcPts val="0"/>
              </a:spcAft>
              <a:buClr>
                <a:srgbClr val="434343"/>
              </a:buClr>
              <a:buSzPts val="1200"/>
              <a:buFont typeface="Roboto Condensed Light"/>
              <a:buAutoNum type="romanLcPeriod"/>
              <a:defRPr/>
            </a:lvl6pPr>
            <a:lvl7pPr marL="4267093" lvl="6" indent="-406390">
              <a:spcBef>
                <a:spcPts val="2133"/>
              </a:spcBef>
              <a:spcAft>
                <a:spcPts val="0"/>
              </a:spcAft>
              <a:buClr>
                <a:srgbClr val="434343"/>
              </a:buClr>
              <a:buSzPts val="1200"/>
              <a:buFont typeface="Roboto Condensed Light"/>
              <a:buAutoNum type="arabicPeriod"/>
              <a:defRPr/>
            </a:lvl7pPr>
            <a:lvl8pPr marL="4876678" lvl="7" indent="-406390">
              <a:spcBef>
                <a:spcPts val="2133"/>
              </a:spcBef>
              <a:spcAft>
                <a:spcPts val="0"/>
              </a:spcAft>
              <a:buClr>
                <a:srgbClr val="434343"/>
              </a:buClr>
              <a:buSzPts val="1200"/>
              <a:buFont typeface="Roboto Condensed Light"/>
              <a:buAutoNum type="alphaLcPeriod"/>
              <a:defRPr/>
            </a:lvl8pPr>
            <a:lvl9pPr marL="5486263" lvl="8" indent="-406390">
              <a:spcBef>
                <a:spcPts val="2133"/>
              </a:spcBef>
              <a:spcAft>
                <a:spcPts val="2133"/>
              </a:spcAft>
              <a:buClr>
                <a:srgbClr val="434343"/>
              </a:buClr>
              <a:buSzPts val="1200"/>
              <a:buFont typeface="Roboto Condensed Light"/>
              <a:buAutoNum type="romanLcPeriod"/>
              <a:defRPr/>
            </a:lvl9pPr>
          </a:lstStyle>
          <a:p>
            <a:pPr lvl="0"/>
            <a:r>
              <a:rPr lang="es-ES"/>
              <a:t>Editar el estilo de texto del patrón</a:t>
            </a:r>
          </a:p>
        </p:txBody>
      </p:sp>
    </p:spTree>
    <p:extLst>
      <p:ext uri="{BB962C8B-B14F-4D97-AF65-F5344CB8AC3E}">
        <p14:creationId xmlns:p14="http://schemas.microsoft.com/office/powerpoint/2010/main" val="26964712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
        <p:cNvGrpSpPr/>
        <p:nvPr/>
      </p:nvGrpSpPr>
      <p:grpSpPr>
        <a:xfrm>
          <a:off x="0" y="0"/>
          <a:ext cx="0" cy="0"/>
          <a:chOff x="0" y="0"/>
          <a:chExt cx="0" cy="0"/>
        </a:xfrm>
      </p:grpSpPr>
      <p:sp>
        <p:nvSpPr>
          <p:cNvPr id="20" name="Google Shape;20;p5"/>
          <p:cNvSpPr txBox="1">
            <a:spLocks noGrp="1"/>
          </p:cNvSpPr>
          <p:nvPr>
            <p:ph type="ctrTitle"/>
          </p:nvPr>
        </p:nvSpPr>
        <p:spPr>
          <a:xfrm flipH="1">
            <a:off x="1451967" y="3213168"/>
            <a:ext cx="42516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1" name="Google Shape;21;p5"/>
          <p:cNvSpPr txBox="1">
            <a:spLocks noGrp="1"/>
          </p:cNvSpPr>
          <p:nvPr>
            <p:ph type="subTitle" idx="1"/>
          </p:nvPr>
        </p:nvSpPr>
        <p:spPr>
          <a:xfrm flipH="1">
            <a:off x="2055400" y="3828433"/>
            <a:ext cx="3161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22" name="Google Shape;22;p5"/>
          <p:cNvSpPr txBox="1">
            <a:spLocks noGrp="1"/>
          </p:cNvSpPr>
          <p:nvPr>
            <p:ph type="ctrTitle" idx="2"/>
          </p:nvPr>
        </p:nvSpPr>
        <p:spPr>
          <a:xfrm flipH="1">
            <a:off x="6516400" y="3213168"/>
            <a:ext cx="42516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3"/>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 name="Google Shape;23;p5"/>
          <p:cNvSpPr txBox="1">
            <a:spLocks noGrp="1"/>
          </p:cNvSpPr>
          <p:nvPr>
            <p:ph type="subTitle" idx="3"/>
          </p:nvPr>
        </p:nvSpPr>
        <p:spPr>
          <a:xfrm flipH="1">
            <a:off x="7061567" y="3828433"/>
            <a:ext cx="3161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24" name="Google Shape;24;p5"/>
          <p:cNvSpPr txBox="1">
            <a:spLocks noGrp="1"/>
          </p:cNvSpPr>
          <p:nvPr>
            <p:ph type="title" idx="4"/>
          </p:nvPr>
        </p:nvSpPr>
        <p:spPr>
          <a:xfrm>
            <a:off x="3277535" y="534300"/>
            <a:ext cx="56368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algn="r" rtl="0">
              <a:spcBef>
                <a:spcPts val="0"/>
              </a:spcBef>
              <a:spcAft>
                <a:spcPts val="0"/>
              </a:spcAft>
              <a:buClr>
                <a:srgbClr val="434343"/>
              </a:buClr>
              <a:buSzPts val="2800"/>
              <a:buNone/>
              <a:defRPr>
                <a:solidFill>
                  <a:srgbClr val="434343"/>
                </a:solidFill>
              </a:defRPr>
            </a:lvl2pPr>
            <a:lvl3pPr lvl="2" algn="r" rtl="0">
              <a:spcBef>
                <a:spcPts val="0"/>
              </a:spcBef>
              <a:spcAft>
                <a:spcPts val="0"/>
              </a:spcAft>
              <a:buClr>
                <a:srgbClr val="434343"/>
              </a:buClr>
              <a:buSzPts val="2800"/>
              <a:buNone/>
              <a:defRPr>
                <a:solidFill>
                  <a:srgbClr val="434343"/>
                </a:solidFill>
              </a:defRPr>
            </a:lvl3pPr>
            <a:lvl4pPr lvl="3" algn="r" rtl="0">
              <a:spcBef>
                <a:spcPts val="0"/>
              </a:spcBef>
              <a:spcAft>
                <a:spcPts val="0"/>
              </a:spcAft>
              <a:buClr>
                <a:srgbClr val="434343"/>
              </a:buClr>
              <a:buSzPts val="2800"/>
              <a:buNone/>
              <a:defRPr>
                <a:solidFill>
                  <a:srgbClr val="434343"/>
                </a:solidFill>
              </a:defRPr>
            </a:lvl4pPr>
            <a:lvl5pPr lvl="4" algn="r" rtl="0">
              <a:spcBef>
                <a:spcPts val="0"/>
              </a:spcBef>
              <a:spcAft>
                <a:spcPts val="0"/>
              </a:spcAft>
              <a:buClr>
                <a:srgbClr val="434343"/>
              </a:buClr>
              <a:buSzPts val="2800"/>
              <a:buNone/>
              <a:defRPr>
                <a:solidFill>
                  <a:srgbClr val="434343"/>
                </a:solidFill>
              </a:defRPr>
            </a:lvl5pPr>
            <a:lvl6pPr lvl="5" algn="r" rtl="0">
              <a:spcBef>
                <a:spcPts val="0"/>
              </a:spcBef>
              <a:spcAft>
                <a:spcPts val="0"/>
              </a:spcAft>
              <a:buClr>
                <a:srgbClr val="434343"/>
              </a:buClr>
              <a:buSzPts val="2800"/>
              <a:buNone/>
              <a:defRPr>
                <a:solidFill>
                  <a:srgbClr val="434343"/>
                </a:solidFill>
              </a:defRPr>
            </a:lvl6pPr>
            <a:lvl7pPr lvl="6" algn="r" rtl="0">
              <a:spcBef>
                <a:spcPts val="0"/>
              </a:spcBef>
              <a:spcAft>
                <a:spcPts val="0"/>
              </a:spcAft>
              <a:buClr>
                <a:srgbClr val="434343"/>
              </a:buClr>
              <a:buSzPts val="2800"/>
              <a:buNone/>
              <a:defRPr>
                <a:solidFill>
                  <a:srgbClr val="434343"/>
                </a:solidFill>
              </a:defRPr>
            </a:lvl7pPr>
            <a:lvl8pPr lvl="7" algn="r" rtl="0">
              <a:spcBef>
                <a:spcPts val="0"/>
              </a:spcBef>
              <a:spcAft>
                <a:spcPts val="0"/>
              </a:spcAft>
              <a:buClr>
                <a:srgbClr val="434343"/>
              </a:buClr>
              <a:buSzPts val="2800"/>
              <a:buNone/>
              <a:defRPr>
                <a:solidFill>
                  <a:srgbClr val="434343"/>
                </a:solidFill>
              </a:defRPr>
            </a:lvl8pPr>
            <a:lvl9pPr lvl="8" algn="r"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25" name="Google Shape;25;p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210197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
        <p:cNvGrpSpPr/>
        <p:nvPr/>
      </p:nvGrpSpPr>
      <p:grpSpPr>
        <a:xfrm>
          <a:off x="0" y="0"/>
          <a:ext cx="0" cy="0"/>
          <a:chOff x="0" y="0"/>
          <a:chExt cx="0" cy="0"/>
        </a:xfrm>
      </p:grpSpPr>
      <p:sp>
        <p:nvSpPr>
          <p:cNvPr id="27" name="Google Shape;27;p6"/>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
        <p:nvSpPr>
          <p:cNvPr id="28" name="Google Shape;28;p6"/>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1631978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sp>
        <p:nvSpPr>
          <p:cNvPr id="30" name="Google Shape;30;p7"/>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7"/>
          <p:cNvSpPr txBox="1">
            <a:spLocks noGrp="1"/>
          </p:cNvSpPr>
          <p:nvPr>
            <p:ph type="body" idx="1"/>
          </p:nvPr>
        </p:nvSpPr>
        <p:spPr>
          <a:xfrm>
            <a:off x="3013000" y="2744800"/>
            <a:ext cx="6429600" cy="2715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dk2"/>
              </a:buClr>
              <a:buSzPts val="1200"/>
              <a:buFont typeface="Livvic Light"/>
              <a:buChar char="●"/>
              <a:defRPr sz="1867"/>
            </a:lvl1pPr>
            <a:lvl2pPr marL="1219170" lvl="1" indent="-440256" rtl="0">
              <a:spcBef>
                <a:spcPts val="0"/>
              </a:spcBef>
              <a:spcAft>
                <a:spcPts val="0"/>
              </a:spcAft>
              <a:buClr>
                <a:srgbClr val="E76A28"/>
              </a:buClr>
              <a:buSzPts val="1600"/>
              <a:buFont typeface="Nunito Light"/>
              <a:buChar char="○"/>
              <a:defRPr/>
            </a:lvl2pPr>
            <a:lvl3pPr marL="1828754" lvl="2" indent="-431789" rtl="0">
              <a:spcBef>
                <a:spcPts val="2133"/>
              </a:spcBef>
              <a:spcAft>
                <a:spcPts val="0"/>
              </a:spcAft>
              <a:buClr>
                <a:srgbClr val="E76A28"/>
              </a:buClr>
              <a:buSzPts val="1500"/>
              <a:buFont typeface="Nunito Light"/>
              <a:buChar char="■"/>
              <a:defRPr/>
            </a:lvl3pPr>
            <a:lvl4pPr marL="2438339" lvl="3" indent="-431789" rtl="0">
              <a:spcBef>
                <a:spcPts val="2133"/>
              </a:spcBef>
              <a:spcAft>
                <a:spcPts val="0"/>
              </a:spcAft>
              <a:buClr>
                <a:srgbClr val="E76A28"/>
              </a:buClr>
              <a:buSzPts val="1500"/>
              <a:buFont typeface="Nunito Light"/>
              <a:buChar char="●"/>
              <a:defRPr/>
            </a:lvl4pPr>
            <a:lvl5pPr marL="3047924" lvl="4" indent="-423323" rtl="0">
              <a:spcBef>
                <a:spcPts val="2133"/>
              </a:spcBef>
              <a:spcAft>
                <a:spcPts val="0"/>
              </a:spcAft>
              <a:buClr>
                <a:srgbClr val="E76A28"/>
              </a:buClr>
              <a:buSzPts val="1400"/>
              <a:buFont typeface="Nunito Light"/>
              <a:buChar char="○"/>
              <a:defRPr/>
            </a:lvl5pPr>
            <a:lvl6pPr marL="3657509" lvl="5" indent="-423323" rtl="0">
              <a:spcBef>
                <a:spcPts val="2133"/>
              </a:spcBef>
              <a:spcAft>
                <a:spcPts val="0"/>
              </a:spcAft>
              <a:buClr>
                <a:srgbClr val="999999"/>
              </a:buClr>
              <a:buSzPts val="1400"/>
              <a:buFont typeface="Nunito Light"/>
              <a:buChar char="■"/>
              <a:defRPr/>
            </a:lvl6pPr>
            <a:lvl7pPr marL="4267093" lvl="6" indent="-414856" rtl="0">
              <a:spcBef>
                <a:spcPts val="2133"/>
              </a:spcBef>
              <a:spcAft>
                <a:spcPts val="0"/>
              </a:spcAft>
              <a:buClr>
                <a:srgbClr val="999999"/>
              </a:buClr>
              <a:buSzPts val="1300"/>
              <a:buFont typeface="Nunito Light"/>
              <a:buChar char="●"/>
              <a:defRPr/>
            </a:lvl7pPr>
            <a:lvl8pPr marL="4876678" lvl="7" indent="-414856" rtl="0">
              <a:spcBef>
                <a:spcPts val="2133"/>
              </a:spcBef>
              <a:spcAft>
                <a:spcPts val="0"/>
              </a:spcAft>
              <a:buClr>
                <a:srgbClr val="999999"/>
              </a:buClr>
              <a:buSzPts val="1300"/>
              <a:buFont typeface="Nunito Light"/>
              <a:buChar char="○"/>
              <a:defRPr/>
            </a:lvl8pPr>
            <a:lvl9pPr marL="5486263" lvl="8" indent="-406390" rtl="0">
              <a:spcBef>
                <a:spcPts val="2133"/>
              </a:spcBef>
              <a:spcAft>
                <a:spcPts val="2133"/>
              </a:spcAft>
              <a:buClr>
                <a:srgbClr val="999999"/>
              </a:buClr>
              <a:buSzPts val="1200"/>
              <a:buFont typeface="Nunito Light"/>
              <a:buChar char="■"/>
              <a:defRPr/>
            </a:lvl9pPr>
          </a:lstStyle>
          <a:p>
            <a:pPr lvl="0"/>
            <a:r>
              <a:rPr lang="es-ES"/>
              <a:t>Editar el estilo de texto del patrón</a:t>
            </a:r>
          </a:p>
        </p:txBody>
      </p:sp>
      <p:sp>
        <p:nvSpPr>
          <p:cNvPr id="32" name="Google Shape;32;p7"/>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Tree>
    <p:extLst>
      <p:ext uri="{BB962C8B-B14F-4D97-AF65-F5344CB8AC3E}">
        <p14:creationId xmlns:p14="http://schemas.microsoft.com/office/powerpoint/2010/main" val="33204959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3"/>
        <p:cNvGrpSpPr/>
        <p:nvPr/>
      </p:nvGrpSpPr>
      <p:grpSpPr>
        <a:xfrm>
          <a:off x="0" y="0"/>
          <a:ext cx="0" cy="0"/>
          <a:chOff x="0" y="0"/>
          <a:chExt cx="0" cy="0"/>
        </a:xfrm>
      </p:grpSpPr>
      <p:sp>
        <p:nvSpPr>
          <p:cNvPr id="34" name="Google Shape;34;p8"/>
          <p:cNvSpPr txBox="1">
            <a:spLocks noGrp="1"/>
          </p:cNvSpPr>
          <p:nvPr>
            <p:ph type="ctrTitle"/>
          </p:nvPr>
        </p:nvSpPr>
        <p:spPr>
          <a:xfrm flipH="1">
            <a:off x="3260200" y="2041200"/>
            <a:ext cx="5671600" cy="237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64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lang="es-ES"/>
              <a:t>Haga clic para modificar el estilo de título del patrón</a:t>
            </a:r>
            <a:endParaRPr/>
          </a:p>
        </p:txBody>
      </p:sp>
      <p:sp>
        <p:nvSpPr>
          <p:cNvPr id="35" name="Google Shape;35;p8"/>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7569504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6"/>
        <p:cNvGrpSpPr/>
        <p:nvPr/>
      </p:nvGrpSpPr>
      <p:grpSpPr>
        <a:xfrm>
          <a:off x="0" y="0"/>
          <a:ext cx="0" cy="0"/>
          <a:chOff x="0" y="0"/>
          <a:chExt cx="0" cy="0"/>
        </a:xfrm>
      </p:grpSpPr>
      <p:grpSp>
        <p:nvGrpSpPr>
          <p:cNvPr id="37" name="Google Shape;37;p9"/>
          <p:cNvGrpSpPr/>
          <p:nvPr/>
        </p:nvGrpSpPr>
        <p:grpSpPr>
          <a:xfrm>
            <a:off x="-62257" y="2646934"/>
            <a:ext cx="12278284" cy="4211133"/>
            <a:chOff x="-46693" y="1985200"/>
            <a:chExt cx="9208713" cy="3158350"/>
          </a:xfrm>
        </p:grpSpPr>
        <p:sp>
          <p:nvSpPr>
            <p:cNvPr id="38" name="Google Shape;38;p9"/>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 name="Google Shape;40;p9"/>
          <p:cNvSpPr txBox="1">
            <a:spLocks noGrp="1"/>
          </p:cNvSpPr>
          <p:nvPr>
            <p:ph type="ctrTitle"/>
          </p:nvPr>
        </p:nvSpPr>
        <p:spPr>
          <a:xfrm>
            <a:off x="4860083" y="4631067"/>
            <a:ext cx="5824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41" name="Google Shape;41;p9"/>
          <p:cNvSpPr txBox="1">
            <a:spLocks noGrp="1"/>
          </p:cNvSpPr>
          <p:nvPr>
            <p:ph type="subTitle" idx="1"/>
          </p:nvPr>
        </p:nvSpPr>
        <p:spPr>
          <a:xfrm>
            <a:off x="7658365" y="5246333"/>
            <a:ext cx="3026000" cy="77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42" name="Google Shape;42;p9"/>
          <p:cNvSpPr txBox="1">
            <a:spLocks noGrp="1"/>
          </p:cNvSpPr>
          <p:nvPr>
            <p:ph type="title" idx="2" hasCustomPrompt="1"/>
          </p:nvPr>
        </p:nvSpPr>
        <p:spPr>
          <a:xfrm>
            <a:off x="8346083" y="3510137"/>
            <a:ext cx="2338400" cy="7704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4826418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3"/>
        <p:cNvGrpSpPr/>
        <p:nvPr/>
      </p:nvGrpSpPr>
      <p:grpSpPr>
        <a:xfrm>
          <a:off x="0" y="0"/>
          <a:ext cx="0" cy="0"/>
          <a:chOff x="0" y="0"/>
          <a:chExt cx="0" cy="0"/>
        </a:xfrm>
      </p:grpSpPr>
      <p:sp>
        <p:nvSpPr>
          <p:cNvPr id="44" name="Google Shape;44;p10"/>
          <p:cNvSpPr txBox="1">
            <a:spLocks noGrp="1"/>
          </p:cNvSpPr>
          <p:nvPr>
            <p:ph type="ctrTitle"/>
          </p:nvPr>
        </p:nvSpPr>
        <p:spPr>
          <a:xfrm flipH="1">
            <a:off x="7282399" y="521200"/>
            <a:ext cx="3949600" cy="16396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3000"/>
              <a:buNone/>
              <a:defRPr sz="3200">
                <a:solidFill>
                  <a:schemeClr val="lt1"/>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40296643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11"/>
          <p:cNvSpPr txBox="1">
            <a:spLocks noGrp="1"/>
          </p:cNvSpPr>
          <p:nvPr>
            <p:ph type="subTitle" idx="1"/>
          </p:nvPr>
        </p:nvSpPr>
        <p:spPr>
          <a:xfrm flipH="1">
            <a:off x="2669033" y="3634467"/>
            <a:ext cx="685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47" name="Google Shape;47;p11"/>
          <p:cNvSpPr txBox="1">
            <a:spLocks noGrp="1"/>
          </p:cNvSpPr>
          <p:nvPr>
            <p:ph type="title" hasCustomPrompt="1"/>
          </p:nvPr>
        </p:nvSpPr>
        <p:spPr>
          <a:xfrm flipH="1">
            <a:off x="2829833" y="2348367"/>
            <a:ext cx="6693200" cy="1471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7200"/>
              <a:buNone/>
              <a:defRPr sz="5200">
                <a:solidFill>
                  <a:schemeClr val="lt1"/>
                </a:solidFill>
              </a:defRPr>
            </a:lvl1pPr>
            <a:lvl2pPr lvl="1"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9pPr>
          </a:lstStyle>
          <a:p>
            <a:r>
              <a:t>xx%</a:t>
            </a:r>
          </a:p>
        </p:txBody>
      </p:sp>
      <p:sp>
        <p:nvSpPr>
          <p:cNvPr id="48" name="Google Shape;48;p1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0437025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9"/>
        <p:cNvGrpSpPr/>
        <p:nvPr/>
      </p:nvGrpSpPr>
      <p:grpSpPr>
        <a:xfrm>
          <a:off x="0" y="0"/>
          <a:ext cx="0" cy="0"/>
          <a:chOff x="0" y="0"/>
          <a:chExt cx="0" cy="0"/>
        </a:xfrm>
      </p:grpSpPr>
    </p:spTree>
    <p:extLst>
      <p:ext uri="{BB962C8B-B14F-4D97-AF65-F5344CB8AC3E}">
        <p14:creationId xmlns:p14="http://schemas.microsoft.com/office/powerpoint/2010/main" val="28274966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960000" y="1391300"/>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2" name="Google Shape;52;p13"/>
          <p:cNvSpPr txBox="1">
            <a:spLocks noGrp="1"/>
          </p:cNvSpPr>
          <p:nvPr>
            <p:ph type="subTitle" idx="1"/>
          </p:nvPr>
        </p:nvSpPr>
        <p:spPr>
          <a:xfrm>
            <a:off x="960033" y="233128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3" name="Google Shape;53;p13"/>
          <p:cNvSpPr txBox="1">
            <a:spLocks noGrp="1"/>
          </p:cNvSpPr>
          <p:nvPr>
            <p:ph type="ctrTitle" idx="2"/>
          </p:nvPr>
        </p:nvSpPr>
        <p:spPr>
          <a:xfrm>
            <a:off x="4221833" y="1391300"/>
            <a:ext cx="2821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4" name="Google Shape;54;p13"/>
          <p:cNvSpPr txBox="1">
            <a:spLocks noGrp="1"/>
          </p:cNvSpPr>
          <p:nvPr>
            <p:ph type="subTitle" idx="3"/>
          </p:nvPr>
        </p:nvSpPr>
        <p:spPr>
          <a:xfrm>
            <a:off x="4221833" y="2324901"/>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5" name="Google Shape;55;p13"/>
          <p:cNvSpPr txBox="1">
            <a:spLocks noGrp="1"/>
          </p:cNvSpPr>
          <p:nvPr>
            <p:ph type="ctrTitle" idx="4"/>
          </p:nvPr>
        </p:nvSpPr>
        <p:spPr>
          <a:xfrm>
            <a:off x="7483633" y="1391300"/>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1867">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6" name="Google Shape;56;p13"/>
          <p:cNvSpPr txBox="1">
            <a:spLocks noGrp="1"/>
          </p:cNvSpPr>
          <p:nvPr>
            <p:ph type="subTitle" idx="5"/>
          </p:nvPr>
        </p:nvSpPr>
        <p:spPr>
          <a:xfrm>
            <a:off x="7483633" y="2324907"/>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7" name="Google Shape;57;p13"/>
          <p:cNvSpPr txBox="1">
            <a:spLocks noGrp="1"/>
          </p:cNvSpPr>
          <p:nvPr>
            <p:ph type="ctrTitle" idx="6"/>
          </p:nvPr>
        </p:nvSpPr>
        <p:spPr>
          <a:xfrm>
            <a:off x="960000" y="3585951"/>
            <a:ext cx="2787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2133">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58" name="Google Shape;58;p13"/>
          <p:cNvSpPr txBox="1">
            <a:spLocks noGrp="1"/>
          </p:cNvSpPr>
          <p:nvPr>
            <p:ph type="subTitle" idx="7"/>
          </p:nvPr>
        </p:nvSpPr>
        <p:spPr>
          <a:xfrm>
            <a:off x="960000" y="452733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59" name="Google Shape;59;p13"/>
          <p:cNvSpPr txBox="1">
            <a:spLocks noGrp="1"/>
          </p:cNvSpPr>
          <p:nvPr>
            <p:ph type="ctrTitle" idx="8"/>
          </p:nvPr>
        </p:nvSpPr>
        <p:spPr>
          <a:xfrm>
            <a:off x="4221833" y="3585951"/>
            <a:ext cx="2821600" cy="1199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200"/>
              <a:buNone/>
              <a:defRPr sz="2133">
                <a:solidFill>
                  <a:schemeClr val="dk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60" name="Google Shape;60;p13"/>
          <p:cNvSpPr txBox="1">
            <a:spLocks noGrp="1"/>
          </p:cNvSpPr>
          <p:nvPr>
            <p:ph type="subTitle" idx="9"/>
          </p:nvPr>
        </p:nvSpPr>
        <p:spPr>
          <a:xfrm>
            <a:off x="4221833" y="4527339"/>
            <a:ext cx="2787600" cy="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61" name="Google Shape;61;p13"/>
          <p:cNvSpPr txBox="1">
            <a:spLocks noGrp="1"/>
          </p:cNvSpPr>
          <p:nvPr>
            <p:ph type="title" idx="13"/>
          </p:nvPr>
        </p:nvSpPr>
        <p:spPr>
          <a:xfrm>
            <a:off x="960001" y="534300"/>
            <a:ext cx="5636800" cy="1195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4046347699"/>
      </p:ext>
    </p:extLst>
  </p:cSld>
  <p:clrMapOvr>
    <a:masterClrMapping/>
  </p:clrMapOvr>
  <p:extLst>
    <p:ext uri="{DCECCB84-F9BA-43D5-87BE-67443E8EF086}">
      <p15:sldGuideLst xmlns:p15="http://schemas.microsoft.com/office/powerpoint/2012/main">
        <p15:guide id="1" orient="horz" pos="340">
          <p15:clr>
            <a:srgbClr val="FA7B17"/>
          </p15:clr>
        </p15:guide>
        <p15:guide id="2" pos="449">
          <p15:clr>
            <a:srgbClr val="FA7B17"/>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able of contents 2">
  <p:cSld name="Table of contents 2">
    <p:spTree>
      <p:nvGrpSpPr>
        <p:cNvPr id="1" name="Shape 62"/>
        <p:cNvGrpSpPr/>
        <p:nvPr/>
      </p:nvGrpSpPr>
      <p:grpSpPr>
        <a:xfrm>
          <a:off x="0" y="0"/>
          <a:ext cx="0" cy="0"/>
          <a:chOff x="0" y="0"/>
          <a:chExt cx="0" cy="0"/>
        </a:xfrm>
      </p:grpSpPr>
      <p:sp>
        <p:nvSpPr>
          <p:cNvPr id="63" name="Google Shape;63;p14"/>
          <p:cNvSpPr txBox="1">
            <a:spLocks noGrp="1"/>
          </p:cNvSpPr>
          <p:nvPr>
            <p:ph type="title" hasCustomPrompt="1"/>
          </p:nvPr>
        </p:nvSpPr>
        <p:spPr>
          <a:xfrm>
            <a:off x="1827833" y="3882160"/>
            <a:ext cx="2787600" cy="383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rgbClr val="FDB2AD"/>
              </a:buClr>
              <a:buSzPts val="4800"/>
              <a:buNone/>
              <a:defRPr sz="6133">
                <a:solidFill>
                  <a:schemeClr val="accent1"/>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4" name="Google Shape;64;p14"/>
          <p:cNvSpPr txBox="1">
            <a:spLocks noGrp="1"/>
          </p:cNvSpPr>
          <p:nvPr>
            <p:ph type="title" idx="2" hasCustomPrompt="1"/>
          </p:nvPr>
        </p:nvSpPr>
        <p:spPr>
          <a:xfrm>
            <a:off x="7576455" y="3889093"/>
            <a:ext cx="2787600" cy="3836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rgbClr val="FDB2AD"/>
              </a:buClr>
              <a:buSzPts val="4800"/>
              <a:buNone/>
              <a:defRPr sz="6133">
                <a:solidFill>
                  <a:schemeClr val="accent3"/>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4"/>
          <p:cNvSpPr txBox="1">
            <a:spLocks noGrp="1"/>
          </p:cNvSpPr>
          <p:nvPr>
            <p:ph type="title" idx="3" hasCustomPrompt="1"/>
          </p:nvPr>
        </p:nvSpPr>
        <p:spPr>
          <a:xfrm>
            <a:off x="1827833" y="1627684"/>
            <a:ext cx="2787600" cy="383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rgbClr val="FDB2AD"/>
              </a:buClr>
              <a:buSzPts val="4800"/>
              <a:buNone/>
              <a:defRPr sz="6133">
                <a:solidFill>
                  <a:schemeClr val="accent2"/>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6" name="Google Shape;66;p14"/>
          <p:cNvSpPr txBox="1">
            <a:spLocks noGrp="1"/>
          </p:cNvSpPr>
          <p:nvPr>
            <p:ph type="title" idx="4" hasCustomPrompt="1"/>
          </p:nvPr>
        </p:nvSpPr>
        <p:spPr>
          <a:xfrm>
            <a:off x="7576455" y="1634617"/>
            <a:ext cx="2787600" cy="3836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rgbClr val="FDB2AD"/>
              </a:buClr>
              <a:buSzPts val="4800"/>
              <a:buNone/>
              <a:defRPr sz="6133">
                <a:solidFill>
                  <a:schemeClr val="accent1"/>
                </a:solidFill>
              </a:defRPr>
            </a:lvl1pPr>
            <a:lvl2pPr lvl="1"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FDB2AD"/>
              </a:buClr>
              <a:buSzPts val="4800"/>
              <a:buFont typeface="Fira Sans Extra Condensed Medium"/>
              <a:buNone/>
              <a:defRPr sz="6400">
                <a:solidFill>
                  <a:srgbClr val="FDB2AD"/>
                </a:solidFill>
                <a:latin typeface="Fira Sans Extra Condensed Medium"/>
                <a:ea typeface="Fira Sans Extra Condensed Medium"/>
                <a:cs typeface="Fira Sans Extra Condensed Medium"/>
                <a:sym typeface="Fira Sans Extra Condensed Medium"/>
              </a:defRPr>
            </a:lvl9pPr>
          </a:lstStyle>
          <a:p>
            <a:r>
              <a:t>xx%</a:t>
            </a:r>
          </a:p>
        </p:txBody>
      </p:sp>
      <p:sp>
        <p:nvSpPr>
          <p:cNvPr id="67" name="Google Shape;67;p14"/>
          <p:cNvSpPr/>
          <p:nvPr/>
        </p:nvSpPr>
        <p:spPr>
          <a:xfrm>
            <a:off x="1533567" y="3601201"/>
            <a:ext cx="3367" cy="33"/>
          </a:xfrm>
          <a:custGeom>
            <a:avLst/>
            <a:gdLst/>
            <a:ahLst/>
            <a:cxnLst/>
            <a:rect l="l" t="t" r="r" b="b"/>
            <a:pathLst>
              <a:path w="101" h="1" extrusionOk="0">
                <a:moveTo>
                  <a:pt x="101" y="1"/>
                </a:moveTo>
                <a:lnTo>
                  <a:pt x="0" y="1"/>
                </a:lnTo>
                <a:lnTo>
                  <a:pt x="0" y="1"/>
                </a:lnTo>
                <a:close/>
              </a:path>
            </a:pathLst>
          </a:custGeom>
          <a:solidFill>
            <a:srgbClr val="CEF2F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14"/>
          <p:cNvSpPr txBox="1">
            <a:spLocks noGrp="1"/>
          </p:cNvSpPr>
          <p:nvPr>
            <p:ph type="ctrTitle" idx="5"/>
          </p:nvPr>
        </p:nvSpPr>
        <p:spPr>
          <a:xfrm>
            <a:off x="1827833" y="4403099"/>
            <a:ext cx="2787600" cy="45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867">
                <a:solidFill>
                  <a:schemeClr val="accent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69" name="Google Shape;69;p14"/>
          <p:cNvSpPr txBox="1">
            <a:spLocks noGrp="1"/>
          </p:cNvSpPr>
          <p:nvPr>
            <p:ph type="subTitle" idx="1"/>
          </p:nvPr>
        </p:nvSpPr>
        <p:spPr>
          <a:xfrm>
            <a:off x="1137567" y="4690776"/>
            <a:ext cx="3478000" cy="996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0" name="Google Shape;70;p14"/>
          <p:cNvSpPr txBox="1">
            <a:spLocks noGrp="1"/>
          </p:cNvSpPr>
          <p:nvPr>
            <p:ph type="ctrTitle" idx="6"/>
          </p:nvPr>
        </p:nvSpPr>
        <p:spPr>
          <a:xfrm>
            <a:off x="7576472" y="4403099"/>
            <a:ext cx="2787600" cy="4516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67">
                <a:solidFill>
                  <a:schemeClr val="accent3"/>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1" name="Google Shape;71;p14"/>
          <p:cNvSpPr txBox="1">
            <a:spLocks noGrp="1"/>
          </p:cNvSpPr>
          <p:nvPr>
            <p:ph type="subTitle" idx="7"/>
          </p:nvPr>
        </p:nvSpPr>
        <p:spPr>
          <a:xfrm>
            <a:off x="7576433" y="4690776"/>
            <a:ext cx="3478000" cy="9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2" name="Google Shape;72;p14"/>
          <p:cNvSpPr txBox="1">
            <a:spLocks noGrp="1"/>
          </p:cNvSpPr>
          <p:nvPr>
            <p:ph type="ctrTitle" idx="8"/>
          </p:nvPr>
        </p:nvSpPr>
        <p:spPr>
          <a:xfrm>
            <a:off x="1827833" y="2141653"/>
            <a:ext cx="2787600" cy="45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867">
                <a:solidFill>
                  <a:schemeClr val="accent2"/>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3" name="Google Shape;73;p14"/>
          <p:cNvSpPr txBox="1">
            <a:spLocks noGrp="1"/>
          </p:cNvSpPr>
          <p:nvPr>
            <p:ph type="subTitle" idx="9"/>
          </p:nvPr>
        </p:nvSpPr>
        <p:spPr>
          <a:xfrm>
            <a:off x="1137567" y="2429205"/>
            <a:ext cx="3478000" cy="996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4" name="Google Shape;74;p14"/>
          <p:cNvSpPr txBox="1">
            <a:spLocks noGrp="1"/>
          </p:cNvSpPr>
          <p:nvPr>
            <p:ph type="ctrTitle" idx="13"/>
          </p:nvPr>
        </p:nvSpPr>
        <p:spPr>
          <a:xfrm>
            <a:off x="7576472" y="2148587"/>
            <a:ext cx="2787600" cy="4516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67">
                <a:solidFill>
                  <a:schemeClr val="accent1"/>
                </a:solidFill>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a:r>
              <a:rPr lang="es-ES"/>
              <a:t>Haga clic para modificar el estilo de título del patrón</a:t>
            </a:r>
            <a:endParaRPr/>
          </a:p>
        </p:txBody>
      </p:sp>
      <p:sp>
        <p:nvSpPr>
          <p:cNvPr id="75" name="Google Shape;75;p14"/>
          <p:cNvSpPr txBox="1">
            <a:spLocks noGrp="1"/>
          </p:cNvSpPr>
          <p:nvPr>
            <p:ph type="subTitle" idx="14"/>
          </p:nvPr>
        </p:nvSpPr>
        <p:spPr>
          <a:xfrm>
            <a:off x="7576433" y="2436139"/>
            <a:ext cx="3478000" cy="9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76" name="Google Shape;76;p14"/>
          <p:cNvSpPr txBox="1">
            <a:spLocks noGrp="1"/>
          </p:cNvSpPr>
          <p:nvPr>
            <p:ph type="ctrTitle" idx="15"/>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1391377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7"/>
        <p:cNvGrpSpPr/>
        <p:nvPr/>
      </p:nvGrpSpPr>
      <p:grpSpPr>
        <a:xfrm>
          <a:off x="0" y="0"/>
          <a:ext cx="0" cy="0"/>
          <a:chOff x="0" y="0"/>
          <a:chExt cx="0" cy="0"/>
        </a:xfrm>
      </p:grpSpPr>
      <p:sp>
        <p:nvSpPr>
          <p:cNvPr id="78" name="Google Shape;78;p15"/>
          <p:cNvSpPr txBox="1">
            <a:spLocks noGrp="1"/>
          </p:cNvSpPr>
          <p:nvPr>
            <p:ph type="ctrTitle"/>
          </p:nvPr>
        </p:nvSpPr>
        <p:spPr>
          <a:xfrm flipH="1">
            <a:off x="4776107" y="3530100"/>
            <a:ext cx="2802000" cy="90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79" name="Google Shape;79;p15"/>
          <p:cNvSpPr txBox="1">
            <a:spLocks noGrp="1"/>
          </p:cNvSpPr>
          <p:nvPr>
            <p:ph type="subTitle" idx="1"/>
          </p:nvPr>
        </p:nvSpPr>
        <p:spPr>
          <a:xfrm flipH="1">
            <a:off x="3726307" y="1556500"/>
            <a:ext cx="4901600" cy="169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None/>
              <a:defRPr sz="2400">
                <a:solidFill>
                  <a:schemeClr val="accent2"/>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s-ES"/>
              <a:t>Haga clic para editar el estilo de subtítulo del patrón</a:t>
            </a:r>
            <a:endParaRPr/>
          </a:p>
        </p:txBody>
      </p:sp>
      <p:sp>
        <p:nvSpPr>
          <p:cNvPr id="80" name="Google Shape;80;p1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75782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81"/>
        <p:cNvGrpSpPr/>
        <p:nvPr/>
      </p:nvGrpSpPr>
      <p:grpSpPr>
        <a:xfrm>
          <a:off x="0" y="0"/>
          <a:ext cx="0" cy="0"/>
          <a:chOff x="0" y="0"/>
          <a:chExt cx="0" cy="0"/>
        </a:xfrm>
      </p:grpSpPr>
      <p:sp>
        <p:nvSpPr>
          <p:cNvPr id="82" name="Google Shape;82;p16"/>
          <p:cNvSpPr txBox="1">
            <a:spLocks noGrp="1"/>
          </p:cNvSpPr>
          <p:nvPr>
            <p:ph type="ctrTitle"/>
          </p:nvPr>
        </p:nvSpPr>
        <p:spPr>
          <a:xfrm flipH="1">
            <a:off x="1267536" y="4258667"/>
            <a:ext cx="2802000" cy="414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83" name="Google Shape;83;p16"/>
          <p:cNvSpPr txBox="1">
            <a:spLocks noGrp="1"/>
          </p:cNvSpPr>
          <p:nvPr>
            <p:ph type="subTitle" idx="1"/>
          </p:nvPr>
        </p:nvSpPr>
        <p:spPr>
          <a:xfrm flipH="1">
            <a:off x="1267633" y="2285067"/>
            <a:ext cx="4641600" cy="1691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400">
                <a:solidFill>
                  <a:schemeClr val="dk2"/>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s-ES"/>
              <a:t>Haga clic para editar el estilo de subtítulo del patrón</a:t>
            </a:r>
            <a:endParaRPr/>
          </a:p>
        </p:txBody>
      </p:sp>
    </p:spTree>
    <p:extLst>
      <p:ext uri="{BB962C8B-B14F-4D97-AF65-F5344CB8AC3E}">
        <p14:creationId xmlns:p14="http://schemas.microsoft.com/office/powerpoint/2010/main" val="30769765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84"/>
        <p:cNvGrpSpPr/>
        <p:nvPr/>
      </p:nvGrpSpPr>
      <p:grpSpPr>
        <a:xfrm>
          <a:off x="0" y="0"/>
          <a:ext cx="0" cy="0"/>
          <a:chOff x="0" y="0"/>
          <a:chExt cx="0" cy="0"/>
        </a:xfrm>
      </p:grpSpPr>
      <p:sp>
        <p:nvSpPr>
          <p:cNvPr id="85" name="Google Shape;85;p17"/>
          <p:cNvSpPr txBox="1">
            <a:spLocks noGrp="1"/>
          </p:cNvSpPr>
          <p:nvPr>
            <p:ph type="ctrTitle"/>
          </p:nvPr>
        </p:nvSpPr>
        <p:spPr>
          <a:xfrm flipH="1">
            <a:off x="1793000" y="1796451"/>
            <a:ext cx="4518400" cy="118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8000">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86" name="Google Shape;86;p17"/>
          <p:cNvSpPr txBox="1">
            <a:spLocks noGrp="1"/>
          </p:cNvSpPr>
          <p:nvPr>
            <p:ph type="subTitle" idx="1"/>
          </p:nvPr>
        </p:nvSpPr>
        <p:spPr>
          <a:xfrm flipH="1">
            <a:off x="1853800" y="3459333"/>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400"/>
              <a:buNone/>
              <a:defRPr sz="1867">
                <a:solidFill>
                  <a:schemeClr val="dk2"/>
                </a:solidFill>
              </a:defRPr>
            </a:lvl2pPr>
            <a:lvl3pPr lvl="2" algn="ctr" rtl="0">
              <a:lnSpc>
                <a:spcPct val="100000"/>
              </a:lnSpc>
              <a:spcBef>
                <a:spcPts val="0"/>
              </a:spcBef>
              <a:spcAft>
                <a:spcPts val="0"/>
              </a:spcAft>
              <a:buClr>
                <a:schemeClr val="dk2"/>
              </a:buClr>
              <a:buSzPts val="1400"/>
              <a:buNone/>
              <a:defRPr sz="1867">
                <a:solidFill>
                  <a:schemeClr val="dk2"/>
                </a:solidFill>
              </a:defRPr>
            </a:lvl3pPr>
            <a:lvl4pPr lvl="3" algn="ctr" rtl="0">
              <a:lnSpc>
                <a:spcPct val="100000"/>
              </a:lnSpc>
              <a:spcBef>
                <a:spcPts val="0"/>
              </a:spcBef>
              <a:spcAft>
                <a:spcPts val="0"/>
              </a:spcAft>
              <a:buClr>
                <a:schemeClr val="dk2"/>
              </a:buClr>
              <a:buSzPts val="1400"/>
              <a:buNone/>
              <a:defRPr sz="1867">
                <a:solidFill>
                  <a:schemeClr val="dk2"/>
                </a:solidFill>
              </a:defRPr>
            </a:lvl4pPr>
            <a:lvl5pPr lvl="4" algn="ctr" rtl="0">
              <a:lnSpc>
                <a:spcPct val="100000"/>
              </a:lnSpc>
              <a:spcBef>
                <a:spcPts val="0"/>
              </a:spcBef>
              <a:spcAft>
                <a:spcPts val="0"/>
              </a:spcAft>
              <a:buClr>
                <a:schemeClr val="dk2"/>
              </a:buClr>
              <a:buSzPts val="1400"/>
              <a:buNone/>
              <a:defRPr sz="1867">
                <a:solidFill>
                  <a:schemeClr val="dk2"/>
                </a:solidFill>
              </a:defRPr>
            </a:lvl5pPr>
            <a:lvl6pPr lvl="5" algn="ctr" rtl="0">
              <a:lnSpc>
                <a:spcPct val="100000"/>
              </a:lnSpc>
              <a:spcBef>
                <a:spcPts val="0"/>
              </a:spcBef>
              <a:spcAft>
                <a:spcPts val="0"/>
              </a:spcAft>
              <a:buClr>
                <a:schemeClr val="dk2"/>
              </a:buClr>
              <a:buSzPts val="1400"/>
              <a:buNone/>
              <a:defRPr sz="1867">
                <a:solidFill>
                  <a:schemeClr val="dk2"/>
                </a:solidFill>
              </a:defRPr>
            </a:lvl6pPr>
            <a:lvl7pPr lvl="6" algn="ctr" rtl="0">
              <a:lnSpc>
                <a:spcPct val="100000"/>
              </a:lnSpc>
              <a:spcBef>
                <a:spcPts val="0"/>
              </a:spcBef>
              <a:spcAft>
                <a:spcPts val="0"/>
              </a:spcAft>
              <a:buClr>
                <a:schemeClr val="dk2"/>
              </a:buClr>
              <a:buSzPts val="1400"/>
              <a:buNone/>
              <a:defRPr sz="1867">
                <a:solidFill>
                  <a:schemeClr val="dk2"/>
                </a:solidFill>
              </a:defRPr>
            </a:lvl7pPr>
            <a:lvl8pPr lvl="7" algn="ctr" rtl="0">
              <a:lnSpc>
                <a:spcPct val="100000"/>
              </a:lnSpc>
              <a:spcBef>
                <a:spcPts val="0"/>
              </a:spcBef>
              <a:spcAft>
                <a:spcPts val="0"/>
              </a:spcAft>
              <a:buClr>
                <a:schemeClr val="dk2"/>
              </a:buClr>
              <a:buSzPts val="1400"/>
              <a:buNone/>
              <a:defRPr sz="1867">
                <a:solidFill>
                  <a:schemeClr val="dk2"/>
                </a:solidFill>
              </a:defRPr>
            </a:lvl8pPr>
            <a:lvl9pPr lvl="8" algn="ctr" rtl="0">
              <a:lnSpc>
                <a:spcPct val="100000"/>
              </a:lnSpc>
              <a:spcBef>
                <a:spcPts val="0"/>
              </a:spcBef>
              <a:spcAft>
                <a:spcPts val="0"/>
              </a:spcAft>
              <a:buClr>
                <a:schemeClr val="dk2"/>
              </a:buClr>
              <a:buSzPts val="1400"/>
              <a:buNone/>
              <a:defRPr sz="1867">
                <a:solidFill>
                  <a:schemeClr val="dk2"/>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282529697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Number and text 1">
  <p:cSld name="Number and text 1">
    <p:spTree>
      <p:nvGrpSpPr>
        <p:cNvPr id="1" name="Shape 87"/>
        <p:cNvGrpSpPr/>
        <p:nvPr/>
      </p:nvGrpSpPr>
      <p:grpSpPr>
        <a:xfrm>
          <a:off x="0" y="0"/>
          <a:ext cx="0" cy="0"/>
          <a:chOff x="0" y="0"/>
          <a:chExt cx="0" cy="0"/>
        </a:xfrm>
      </p:grpSpPr>
      <p:sp>
        <p:nvSpPr>
          <p:cNvPr id="88" name="Google Shape;88;p18"/>
          <p:cNvSpPr txBox="1">
            <a:spLocks noGrp="1"/>
          </p:cNvSpPr>
          <p:nvPr>
            <p:ph type="subTitle" idx="1"/>
          </p:nvPr>
        </p:nvSpPr>
        <p:spPr>
          <a:xfrm>
            <a:off x="4143317" y="1928016"/>
            <a:ext cx="41688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89" name="Google Shape;89;p18"/>
          <p:cNvSpPr txBox="1">
            <a:spLocks noGrp="1"/>
          </p:cNvSpPr>
          <p:nvPr>
            <p:ph type="title" hasCustomPrompt="1"/>
          </p:nvPr>
        </p:nvSpPr>
        <p:spPr>
          <a:xfrm>
            <a:off x="3303981" y="1329549"/>
            <a:ext cx="58476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2"/>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0" name="Google Shape;90;p18"/>
          <p:cNvSpPr txBox="1">
            <a:spLocks noGrp="1"/>
          </p:cNvSpPr>
          <p:nvPr>
            <p:ph type="subTitle" idx="2"/>
          </p:nvPr>
        </p:nvSpPr>
        <p:spPr>
          <a:xfrm>
            <a:off x="4111517" y="3242783"/>
            <a:ext cx="42324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1" name="Google Shape;91;p18"/>
          <p:cNvSpPr txBox="1">
            <a:spLocks noGrp="1"/>
          </p:cNvSpPr>
          <p:nvPr>
            <p:ph type="title" idx="3" hasCustomPrompt="1"/>
          </p:nvPr>
        </p:nvSpPr>
        <p:spPr>
          <a:xfrm>
            <a:off x="3259733" y="2644317"/>
            <a:ext cx="59360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1"/>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2" name="Google Shape;92;p18"/>
          <p:cNvSpPr txBox="1">
            <a:spLocks noGrp="1"/>
          </p:cNvSpPr>
          <p:nvPr>
            <p:ph type="subTitle" idx="4"/>
          </p:nvPr>
        </p:nvSpPr>
        <p:spPr>
          <a:xfrm>
            <a:off x="4455717" y="4621751"/>
            <a:ext cx="354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3" name="Google Shape;93;p18"/>
          <p:cNvSpPr txBox="1">
            <a:spLocks noGrp="1"/>
          </p:cNvSpPr>
          <p:nvPr>
            <p:ph type="title" idx="5" hasCustomPrompt="1"/>
          </p:nvPr>
        </p:nvSpPr>
        <p:spPr>
          <a:xfrm>
            <a:off x="2644767" y="4003851"/>
            <a:ext cx="71660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3"/>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4" name="Google Shape;94;p18"/>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8223242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Number and text 2">
  <p:cSld name="Number and text 2">
    <p:spTree>
      <p:nvGrpSpPr>
        <p:cNvPr id="1" name="Shape 95"/>
        <p:cNvGrpSpPr/>
        <p:nvPr/>
      </p:nvGrpSpPr>
      <p:grpSpPr>
        <a:xfrm>
          <a:off x="0" y="0"/>
          <a:ext cx="0" cy="0"/>
          <a:chOff x="0" y="0"/>
          <a:chExt cx="0" cy="0"/>
        </a:xfrm>
      </p:grpSpPr>
      <p:sp>
        <p:nvSpPr>
          <p:cNvPr id="96" name="Google Shape;96;p19"/>
          <p:cNvSpPr txBox="1">
            <a:spLocks noGrp="1"/>
          </p:cNvSpPr>
          <p:nvPr>
            <p:ph type="subTitle" idx="1"/>
          </p:nvPr>
        </p:nvSpPr>
        <p:spPr>
          <a:xfrm>
            <a:off x="982717" y="2456549"/>
            <a:ext cx="41688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7" name="Google Shape;97;p19"/>
          <p:cNvSpPr txBox="1">
            <a:spLocks noGrp="1"/>
          </p:cNvSpPr>
          <p:nvPr>
            <p:ph type="title" hasCustomPrompt="1"/>
          </p:nvPr>
        </p:nvSpPr>
        <p:spPr>
          <a:xfrm>
            <a:off x="950983" y="1858067"/>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2"/>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98" name="Google Shape;98;p19"/>
          <p:cNvSpPr txBox="1">
            <a:spLocks noGrp="1"/>
          </p:cNvSpPr>
          <p:nvPr>
            <p:ph type="subTitle" idx="2"/>
          </p:nvPr>
        </p:nvSpPr>
        <p:spPr>
          <a:xfrm>
            <a:off x="7050651" y="2456516"/>
            <a:ext cx="42324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99" name="Google Shape;99;p19"/>
          <p:cNvSpPr txBox="1">
            <a:spLocks noGrp="1"/>
          </p:cNvSpPr>
          <p:nvPr>
            <p:ph type="title" idx="3" hasCustomPrompt="1"/>
          </p:nvPr>
        </p:nvSpPr>
        <p:spPr>
          <a:xfrm>
            <a:off x="7050600" y="1858067"/>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1"/>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100" name="Google Shape;100;p19"/>
          <p:cNvSpPr txBox="1">
            <a:spLocks noGrp="1"/>
          </p:cNvSpPr>
          <p:nvPr>
            <p:ph type="subTitle" idx="4"/>
          </p:nvPr>
        </p:nvSpPr>
        <p:spPr>
          <a:xfrm>
            <a:off x="4455717" y="4711984"/>
            <a:ext cx="3544000" cy="8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101" name="Google Shape;101;p19"/>
          <p:cNvSpPr txBox="1">
            <a:spLocks noGrp="1"/>
          </p:cNvSpPr>
          <p:nvPr>
            <p:ph type="title" idx="5" hasCustomPrompt="1"/>
          </p:nvPr>
        </p:nvSpPr>
        <p:spPr>
          <a:xfrm>
            <a:off x="4111600" y="4094100"/>
            <a:ext cx="42324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4667">
                <a:solidFill>
                  <a:schemeClr val="accent3"/>
                </a:solidFill>
              </a:defRPr>
            </a:lvl1pPr>
            <a:lvl2pPr lvl="1"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7200"/>
              <a:buFont typeface="Fira Sans Extra Condensed Medium"/>
              <a:buNone/>
              <a:defRPr sz="96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427924673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aption 1">
  <p:cSld name="Caption 1">
    <p:spTree>
      <p:nvGrpSpPr>
        <p:cNvPr id="1" name="Shape 102"/>
        <p:cNvGrpSpPr/>
        <p:nvPr/>
      </p:nvGrpSpPr>
      <p:grpSpPr>
        <a:xfrm>
          <a:off x="0" y="0"/>
          <a:ext cx="0" cy="0"/>
          <a:chOff x="0" y="0"/>
          <a:chExt cx="0" cy="0"/>
        </a:xfrm>
      </p:grpSpPr>
      <p:sp>
        <p:nvSpPr>
          <p:cNvPr id="103" name="Google Shape;103;p20"/>
          <p:cNvSpPr txBox="1">
            <a:spLocks noGrp="1"/>
          </p:cNvSpPr>
          <p:nvPr>
            <p:ph type="ctrTitle"/>
          </p:nvPr>
        </p:nvSpPr>
        <p:spPr>
          <a:xfrm flipH="1">
            <a:off x="4743267" y="1343251"/>
            <a:ext cx="69792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3200">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13673063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Main point 1">
  <p:cSld name="Main point 1">
    <p:spTree>
      <p:nvGrpSpPr>
        <p:cNvPr id="1" name="Shape 104"/>
        <p:cNvGrpSpPr/>
        <p:nvPr/>
      </p:nvGrpSpPr>
      <p:grpSpPr>
        <a:xfrm>
          <a:off x="0" y="0"/>
          <a:ext cx="0" cy="0"/>
          <a:chOff x="0" y="0"/>
          <a:chExt cx="0" cy="0"/>
        </a:xfrm>
      </p:grpSpPr>
      <p:sp>
        <p:nvSpPr>
          <p:cNvPr id="105" name="Google Shape;105;p21"/>
          <p:cNvSpPr txBox="1">
            <a:spLocks noGrp="1"/>
          </p:cNvSpPr>
          <p:nvPr>
            <p:ph type="ctrTitle"/>
          </p:nvPr>
        </p:nvSpPr>
        <p:spPr>
          <a:xfrm flipH="1">
            <a:off x="1879767" y="2284033"/>
            <a:ext cx="6181200" cy="237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800"/>
              <a:buNone/>
              <a:defRPr sz="8000">
                <a:solidFill>
                  <a:schemeClr val="accen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lang="es-ES"/>
              <a:t>Haga clic para modificar el estilo de título del patrón</a:t>
            </a:r>
            <a:endParaRPr/>
          </a:p>
        </p:txBody>
      </p:sp>
    </p:spTree>
    <p:extLst>
      <p:ext uri="{BB962C8B-B14F-4D97-AF65-F5344CB8AC3E}">
        <p14:creationId xmlns:p14="http://schemas.microsoft.com/office/powerpoint/2010/main" val="12845276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Big number 1">
  <p:cSld name="Big number 1">
    <p:spTree>
      <p:nvGrpSpPr>
        <p:cNvPr id="1" name="Shape 106"/>
        <p:cNvGrpSpPr/>
        <p:nvPr/>
      </p:nvGrpSpPr>
      <p:grpSpPr>
        <a:xfrm>
          <a:off x="0" y="0"/>
          <a:ext cx="0" cy="0"/>
          <a:chOff x="0" y="0"/>
          <a:chExt cx="0" cy="0"/>
        </a:xfrm>
      </p:grpSpPr>
      <p:sp>
        <p:nvSpPr>
          <p:cNvPr id="107" name="Google Shape;107;p22"/>
          <p:cNvSpPr txBox="1">
            <a:spLocks noGrp="1"/>
          </p:cNvSpPr>
          <p:nvPr>
            <p:ph type="subTitle" idx="1"/>
          </p:nvPr>
        </p:nvSpPr>
        <p:spPr>
          <a:xfrm flipH="1">
            <a:off x="5103300" y="3366567"/>
            <a:ext cx="50212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chemeClr val="lt1"/>
                </a:solidFill>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108" name="Google Shape;108;p22"/>
          <p:cNvSpPr txBox="1">
            <a:spLocks noGrp="1"/>
          </p:cNvSpPr>
          <p:nvPr>
            <p:ph type="title" hasCustomPrompt="1"/>
          </p:nvPr>
        </p:nvSpPr>
        <p:spPr>
          <a:xfrm flipH="1">
            <a:off x="5221300" y="2265967"/>
            <a:ext cx="4903200" cy="110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7200"/>
              <a:buNone/>
              <a:defRPr sz="6400">
                <a:solidFill>
                  <a:schemeClr val="lt1"/>
                </a:solidFill>
              </a:defRPr>
            </a:lvl1pPr>
            <a:lvl2pPr lvl="1"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7200"/>
              <a:buFont typeface="Fira Sans Extra Condensed Medium"/>
              <a:buNone/>
              <a:defRPr sz="9600">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3365306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one column 1">
  <p:cSld name="Title and one column 1">
    <p:spTree>
      <p:nvGrpSpPr>
        <p:cNvPr id="1" name="Shape 109"/>
        <p:cNvGrpSpPr/>
        <p:nvPr/>
      </p:nvGrpSpPr>
      <p:grpSpPr>
        <a:xfrm>
          <a:off x="0" y="0"/>
          <a:ext cx="0" cy="0"/>
          <a:chOff x="0" y="0"/>
          <a:chExt cx="0" cy="0"/>
        </a:xfrm>
      </p:grpSpPr>
      <p:sp>
        <p:nvSpPr>
          <p:cNvPr id="110" name="Google Shape;110;p23"/>
          <p:cNvSpPr txBox="1">
            <a:spLocks noGrp="1"/>
          </p:cNvSpPr>
          <p:nvPr>
            <p:ph type="body" idx="1"/>
          </p:nvPr>
        </p:nvSpPr>
        <p:spPr>
          <a:xfrm>
            <a:off x="6009833" y="2423235"/>
            <a:ext cx="5156000" cy="26164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accent2"/>
              </a:buClr>
              <a:buSzPts val="1200"/>
              <a:buFont typeface="Livvic Light"/>
              <a:buChar char="●"/>
              <a:defRPr sz="1867"/>
            </a:lvl1pPr>
            <a:lvl2pPr marL="1219170" lvl="1" indent="-440256" rtl="0">
              <a:spcBef>
                <a:spcPts val="0"/>
              </a:spcBef>
              <a:spcAft>
                <a:spcPts val="0"/>
              </a:spcAft>
              <a:buClr>
                <a:srgbClr val="E76A28"/>
              </a:buClr>
              <a:buSzPts val="1600"/>
              <a:buFont typeface="Nunito Light"/>
              <a:buChar char="○"/>
              <a:defRPr/>
            </a:lvl2pPr>
            <a:lvl3pPr marL="1828754" lvl="2" indent="-431789" rtl="0">
              <a:spcBef>
                <a:spcPts val="2133"/>
              </a:spcBef>
              <a:spcAft>
                <a:spcPts val="0"/>
              </a:spcAft>
              <a:buClr>
                <a:srgbClr val="E76A28"/>
              </a:buClr>
              <a:buSzPts val="1500"/>
              <a:buFont typeface="Nunito Light"/>
              <a:buChar char="■"/>
              <a:defRPr/>
            </a:lvl3pPr>
            <a:lvl4pPr marL="2438339" lvl="3" indent="-431789" rtl="0">
              <a:spcBef>
                <a:spcPts val="2133"/>
              </a:spcBef>
              <a:spcAft>
                <a:spcPts val="0"/>
              </a:spcAft>
              <a:buClr>
                <a:srgbClr val="E76A28"/>
              </a:buClr>
              <a:buSzPts val="1500"/>
              <a:buFont typeface="Nunito Light"/>
              <a:buChar char="●"/>
              <a:defRPr/>
            </a:lvl4pPr>
            <a:lvl5pPr marL="3047924" lvl="4" indent="-423323" rtl="0">
              <a:spcBef>
                <a:spcPts val="2133"/>
              </a:spcBef>
              <a:spcAft>
                <a:spcPts val="0"/>
              </a:spcAft>
              <a:buClr>
                <a:srgbClr val="E76A28"/>
              </a:buClr>
              <a:buSzPts val="1400"/>
              <a:buFont typeface="Nunito Light"/>
              <a:buChar char="○"/>
              <a:defRPr/>
            </a:lvl5pPr>
            <a:lvl6pPr marL="3657509" lvl="5" indent="-423323" rtl="0">
              <a:spcBef>
                <a:spcPts val="2133"/>
              </a:spcBef>
              <a:spcAft>
                <a:spcPts val="0"/>
              </a:spcAft>
              <a:buClr>
                <a:srgbClr val="999999"/>
              </a:buClr>
              <a:buSzPts val="1400"/>
              <a:buFont typeface="Nunito Light"/>
              <a:buChar char="■"/>
              <a:defRPr/>
            </a:lvl6pPr>
            <a:lvl7pPr marL="4267093" lvl="6" indent="-414856" rtl="0">
              <a:spcBef>
                <a:spcPts val="2133"/>
              </a:spcBef>
              <a:spcAft>
                <a:spcPts val="0"/>
              </a:spcAft>
              <a:buClr>
                <a:srgbClr val="999999"/>
              </a:buClr>
              <a:buSzPts val="1300"/>
              <a:buFont typeface="Nunito Light"/>
              <a:buChar char="●"/>
              <a:defRPr/>
            </a:lvl7pPr>
            <a:lvl8pPr marL="4876678" lvl="7" indent="-414856" rtl="0">
              <a:spcBef>
                <a:spcPts val="2133"/>
              </a:spcBef>
              <a:spcAft>
                <a:spcPts val="0"/>
              </a:spcAft>
              <a:buClr>
                <a:srgbClr val="999999"/>
              </a:buClr>
              <a:buSzPts val="1300"/>
              <a:buFont typeface="Nunito Light"/>
              <a:buChar char="○"/>
              <a:defRPr/>
            </a:lvl8pPr>
            <a:lvl9pPr marL="5486263" lvl="8" indent="-406390" rtl="0">
              <a:spcBef>
                <a:spcPts val="2133"/>
              </a:spcBef>
              <a:spcAft>
                <a:spcPts val="2133"/>
              </a:spcAft>
              <a:buClr>
                <a:srgbClr val="999999"/>
              </a:buClr>
              <a:buSzPts val="1200"/>
              <a:buFont typeface="Nunito Light"/>
              <a:buChar char="■"/>
              <a:defRPr/>
            </a:lvl9pPr>
          </a:lstStyle>
          <a:p>
            <a:pPr lvl="0"/>
            <a:r>
              <a:rPr lang="es-ES"/>
              <a:t>Editar el estilo de texto del patrón</a:t>
            </a:r>
          </a:p>
        </p:txBody>
      </p:sp>
      <p:sp>
        <p:nvSpPr>
          <p:cNvPr id="111" name="Google Shape;111;p23"/>
          <p:cNvSpPr txBox="1">
            <a:spLocks noGrp="1"/>
          </p:cNvSpPr>
          <p:nvPr>
            <p:ph type="title"/>
          </p:nvPr>
        </p:nvSpPr>
        <p:spPr>
          <a:xfrm>
            <a:off x="950967" y="542133"/>
            <a:ext cx="7250400" cy="1195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Tree>
    <p:extLst>
      <p:ext uri="{BB962C8B-B14F-4D97-AF65-F5344CB8AC3E}">
        <p14:creationId xmlns:p14="http://schemas.microsoft.com/office/powerpoint/2010/main" val="16744121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two column 1">
  <p:cSld name="Title and two column 1">
    <p:spTree>
      <p:nvGrpSpPr>
        <p:cNvPr id="1" name="Shape 112"/>
        <p:cNvGrpSpPr/>
        <p:nvPr/>
      </p:nvGrpSpPr>
      <p:grpSpPr>
        <a:xfrm>
          <a:off x="0" y="0"/>
          <a:ext cx="0" cy="0"/>
          <a:chOff x="0" y="0"/>
          <a:chExt cx="0" cy="0"/>
        </a:xfrm>
      </p:grpSpPr>
      <p:sp>
        <p:nvSpPr>
          <p:cNvPr id="113" name="Google Shape;113;p24"/>
          <p:cNvSpPr/>
          <p:nvPr/>
        </p:nvSpPr>
        <p:spPr>
          <a:xfrm>
            <a:off x="-48159" y="6046034"/>
            <a:ext cx="12264193" cy="81195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4" name="Google Shape;114;p24"/>
          <p:cNvSpPr txBox="1">
            <a:spLocks noGrp="1"/>
          </p:cNvSpPr>
          <p:nvPr>
            <p:ph type="body" idx="1"/>
          </p:nvPr>
        </p:nvSpPr>
        <p:spPr>
          <a:xfrm>
            <a:off x="1042667" y="2201200"/>
            <a:ext cx="5588000" cy="29164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867"/>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15" name="Google Shape;115;p24"/>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
        <p:nvSpPr>
          <p:cNvPr id="116" name="Google Shape;116;p24"/>
          <p:cNvSpPr txBox="1">
            <a:spLocks noGrp="1"/>
          </p:cNvSpPr>
          <p:nvPr>
            <p:ph type="body" idx="2"/>
          </p:nvPr>
        </p:nvSpPr>
        <p:spPr>
          <a:xfrm>
            <a:off x="6744233" y="2201200"/>
            <a:ext cx="4404800" cy="35516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grpSp>
        <p:nvGrpSpPr>
          <p:cNvPr id="117" name="Google Shape;117;p24"/>
          <p:cNvGrpSpPr/>
          <p:nvPr/>
        </p:nvGrpSpPr>
        <p:grpSpPr>
          <a:xfrm rot="4347068">
            <a:off x="9044017" y="-1454527"/>
            <a:ext cx="4294329" cy="3529217"/>
            <a:chOff x="-373025" y="306550"/>
            <a:chExt cx="3220950" cy="2647080"/>
          </a:xfrm>
        </p:grpSpPr>
        <p:sp>
          <p:nvSpPr>
            <p:cNvPr id="118" name="Google Shape;118;p24"/>
            <p:cNvSpPr/>
            <p:nvPr/>
          </p:nvSpPr>
          <p:spPr>
            <a:xfrm>
              <a:off x="-373025" y="306550"/>
              <a:ext cx="3220950" cy="2380925"/>
            </a:xfrm>
            <a:custGeom>
              <a:avLst/>
              <a:gdLst/>
              <a:ahLst/>
              <a:cxnLst/>
              <a:rect l="l" t="t" r="r" b="b"/>
              <a:pathLst>
                <a:path w="128838" h="95237" extrusionOk="0">
                  <a:moveTo>
                    <a:pt x="0" y="92110"/>
                  </a:moveTo>
                  <a:cubicBezTo>
                    <a:pt x="18699" y="99586"/>
                    <a:pt x="44791" y="92780"/>
                    <a:pt x="58824" y="78336"/>
                  </a:cubicBezTo>
                  <a:cubicBezTo>
                    <a:pt x="70425" y="66395"/>
                    <a:pt x="73861" y="48580"/>
                    <a:pt x="82640" y="34434"/>
                  </a:cubicBezTo>
                  <a:cubicBezTo>
                    <a:pt x="92768" y="18115"/>
                    <a:pt x="110619" y="6080"/>
                    <a:pt x="128838" y="0"/>
                  </a:cubicBezTo>
                </a:path>
              </a:pathLst>
            </a:custGeom>
            <a:noFill/>
            <a:ln w="9525" cap="flat" cmpd="sng">
              <a:solidFill>
                <a:srgbClr val="0DA9B1"/>
              </a:solidFill>
              <a:prstDash val="solid"/>
              <a:round/>
              <a:headEnd type="none" w="med" len="med"/>
              <a:tailEnd type="none" w="med" len="med"/>
            </a:ln>
          </p:spPr>
        </p:sp>
        <p:sp>
          <p:nvSpPr>
            <p:cNvPr id="119" name="Google Shape;119;p24"/>
            <p:cNvSpPr/>
            <p:nvPr/>
          </p:nvSpPr>
          <p:spPr>
            <a:xfrm rot="-680377">
              <a:off x="554620" y="2526967"/>
              <a:ext cx="233738" cy="326837"/>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4"/>
            <p:cNvSpPr/>
            <p:nvPr/>
          </p:nvSpPr>
          <p:spPr>
            <a:xfrm rot="-481364">
              <a:off x="137074" y="2611960"/>
              <a:ext cx="233603"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4"/>
            <p:cNvSpPr/>
            <p:nvPr/>
          </p:nvSpPr>
          <p:spPr>
            <a:xfrm rot="-2762794">
              <a:off x="1250390" y="1943095"/>
              <a:ext cx="233733" cy="326831"/>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4"/>
            <p:cNvSpPr/>
            <p:nvPr/>
          </p:nvSpPr>
          <p:spPr>
            <a:xfrm rot="-2563743">
              <a:off x="955577" y="2250731"/>
              <a:ext cx="233608" cy="326969"/>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4"/>
            <p:cNvSpPr/>
            <p:nvPr/>
          </p:nvSpPr>
          <p:spPr>
            <a:xfrm rot="-3633350">
              <a:off x="1647288" y="1145423"/>
              <a:ext cx="233731" cy="326833"/>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4"/>
            <p:cNvSpPr/>
            <p:nvPr/>
          </p:nvSpPr>
          <p:spPr>
            <a:xfrm rot="-3434249">
              <a:off x="1438975" y="1517122"/>
              <a:ext cx="233599"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4"/>
            <p:cNvSpPr/>
            <p:nvPr/>
          </p:nvSpPr>
          <p:spPr>
            <a:xfrm rot="-2576410">
              <a:off x="2214886" y="498049"/>
              <a:ext cx="233741" cy="326834"/>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4"/>
            <p:cNvSpPr/>
            <p:nvPr/>
          </p:nvSpPr>
          <p:spPr>
            <a:xfrm rot="-2377329">
              <a:off x="1903831" y="789253"/>
              <a:ext cx="233606" cy="326966"/>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 name="Google Shape;127;p24"/>
          <p:cNvGrpSpPr/>
          <p:nvPr/>
        </p:nvGrpSpPr>
        <p:grpSpPr>
          <a:xfrm rot="-4347068" flipH="1">
            <a:off x="-822750" y="-1454527"/>
            <a:ext cx="4294329" cy="3529217"/>
            <a:chOff x="-373025" y="306550"/>
            <a:chExt cx="3220950" cy="2647080"/>
          </a:xfrm>
        </p:grpSpPr>
        <p:sp>
          <p:nvSpPr>
            <p:cNvPr id="128" name="Google Shape;128;p24"/>
            <p:cNvSpPr/>
            <p:nvPr/>
          </p:nvSpPr>
          <p:spPr>
            <a:xfrm>
              <a:off x="-373025" y="306550"/>
              <a:ext cx="3220950" cy="2380925"/>
            </a:xfrm>
            <a:custGeom>
              <a:avLst/>
              <a:gdLst/>
              <a:ahLst/>
              <a:cxnLst/>
              <a:rect l="l" t="t" r="r" b="b"/>
              <a:pathLst>
                <a:path w="128838" h="95237" extrusionOk="0">
                  <a:moveTo>
                    <a:pt x="0" y="92110"/>
                  </a:moveTo>
                  <a:cubicBezTo>
                    <a:pt x="18699" y="99586"/>
                    <a:pt x="44791" y="92780"/>
                    <a:pt x="58824" y="78336"/>
                  </a:cubicBezTo>
                  <a:cubicBezTo>
                    <a:pt x="70425" y="66395"/>
                    <a:pt x="73861" y="48580"/>
                    <a:pt x="82640" y="34434"/>
                  </a:cubicBezTo>
                  <a:cubicBezTo>
                    <a:pt x="92768" y="18115"/>
                    <a:pt x="110619" y="6080"/>
                    <a:pt x="128838" y="0"/>
                  </a:cubicBezTo>
                </a:path>
              </a:pathLst>
            </a:custGeom>
            <a:noFill/>
            <a:ln w="9525" cap="flat" cmpd="sng">
              <a:solidFill>
                <a:srgbClr val="0DA9B1"/>
              </a:solidFill>
              <a:prstDash val="solid"/>
              <a:round/>
              <a:headEnd type="none" w="med" len="med"/>
              <a:tailEnd type="none" w="med" len="med"/>
            </a:ln>
          </p:spPr>
        </p:sp>
        <p:sp>
          <p:nvSpPr>
            <p:cNvPr id="129" name="Google Shape;129;p24"/>
            <p:cNvSpPr/>
            <p:nvPr/>
          </p:nvSpPr>
          <p:spPr>
            <a:xfrm rot="-680377">
              <a:off x="554620" y="2526967"/>
              <a:ext cx="233738" cy="326837"/>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4"/>
            <p:cNvSpPr/>
            <p:nvPr/>
          </p:nvSpPr>
          <p:spPr>
            <a:xfrm rot="-481364">
              <a:off x="137074" y="2611960"/>
              <a:ext cx="233603"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4"/>
            <p:cNvSpPr/>
            <p:nvPr/>
          </p:nvSpPr>
          <p:spPr>
            <a:xfrm rot="-2762794">
              <a:off x="1250390" y="1943095"/>
              <a:ext cx="233733" cy="326831"/>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4"/>
            <p:cNvSpPr/>
            <p:nvPr/>
          </p:nvSpPr>
          <p:spPr>
            <a:xfrm rot="-2563743">
              <a:off x="955577" y="2250731"/>
              <a:ext cx="233608" cy="326969"/>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4"/>
            <p:cNvSpPr/>
            <p:nvPr/>
          </p:nvSpPr>
          <p:spPr>
            <a:xfrm rot="-3633350">
              <a:off x="1647288" y="1145423"/>
              <a:ext cx="233731" cy="326833"/>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4"/>
            <p:cNvSpPr/>
            <p:nvPr/>
          </p:nvSpPr>
          <p:spPr>
            <a:xfrm rot="-3434249">
              <a:off x="1438975" y="1517122"/>
              <a:ext cx="233599" cy="326968"/>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4"/>
            <p:cNvSpPr/>
            <p:nvPr/>
          </p:nvSpPr>
          <p:spPr>
            <a:xfrm rot="-2576410">
              <a:off x="2214886" y="498049"/>
              <a:ext cx="233741" cy="326834"/>
            </a:xfrm>
            <a:custGeom>
              <a:avLst/>
              <a:gdLst/>
              <a:ahLst/>
              <a:cxnLst/>
              <a:rect l="l" t="t" r="r" b="b"/>
              <a:pathLst>
                <a:path w="3687" h="5156" extrusionOk="0">
                  <a:moveTo>
                    <a:pt x="3588" y="0"/>
                  </a:moveTo>
                  <a:lnTo>
                    <a:pt x="1" y="128"/>
                  </a:lnTo>
                  <a:lnTo>
                    <a:pt x="340" y="5155"/>
                  </a:lnTo>
                  <a:lnTo>
                    <a:pt x="1954" y="3690"/>
                  </a:lnTo>
                  <a:lnTo>
                    <a:pt x="3686" y="4715"/>
                  </a:lnTo>
                  <a:lnTo>
                    <a:pt x="358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4"/>
            <p:cNvSpPr/>
            <p:nvPr/>
          </p:nvSpPr>
          <p:spPr>
            <a:xfrm rot="-2377329">
              <a:off x="1903831" y="789253"/>
              <a:ext cx="233606" cy="326966"/>
            </a:xfrm>
            <a:custGeom>
              <a:avLst/>
              <a:gdLst/>
              <a:ahLst/>
              <a:cxnLst/>
              <a:rect l="l" t="t" r="r" b="b"/>
              <a:pathLst>
                <a:path w="3685" h="5158" extrusionOk="0">
                  <a:moveTo>
                    <a:pt x="3587" y="0"/>
                  </a:moveTo>
                  <a:lnTo>
                    <a:pt x="0" y="129"/>
                  </a:lnTo>
                  <a:lnTo>
                    <a:pt x="339" y="5157"/>
                  </a:lnTo>
                  <a:lnTo>
                    <a:pt x="1952" y="3690"/>
                  </a:lnTo>
                  <a:lnTo>
                    <a:pt x="3685" y="4716"/>
                  </a:lnTo>
                  <a:lnTo>
                    <a:pt x="35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6698712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two column 2">
  <p:cSld name="Title and two column 2">
    <p:spTree>
      <p:nvGrpSpPr>
        <p:cNvPr id="1" name="Shape 137"/>
        <p:cNvGrpSpPr/>
        <p:nvPr/>
      </p:nvGrpSpPr>
      <p:grpSpPr>
        <a:xfrm>
          <a:off x="0" y="0"/>
          <a:ext cx="0" cy="0"/>
          <a:chOff x="0" y="0"/>
          <a:chExt cx="0" cy="0"/>
        </a:xfrm>
      </p:grpSpPr>
      <p:sp>
        <p:nvSpPr>
          <p:cNvPr id="138" name="Google Shape;138;p25"/>
          <p:cNvSpPr txBox="1">
            <a:spLocks noGrp="1"/>
          </p:cNvSpPr>
          <p:nvPr>
            <p:ph type="body" idx="1"/>
          </p:nvPr>
        </p:nvSpPr>
        <p:spPr>
          <a:xfrm>
            <a:off x="1042667" y="2033600"/>
            <a:ext cx="4871200" cy="19680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39" name="Google Shape;139;p25"/>
          <p:cNvSpPr txBox="1">
            <a:spLocks noGrp="1"/>
          </p:cNvSpPr>
          <p:nvPr>
            <p:ph type="title"/>
          </p:nvPr>
        </p:nvSpPr>
        <p:spPr>
          <a:xfrm>
            <a:off x="2513000" y="542133"/>
            <a:ext cx="72504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b="0">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s-ES"/>
              <a:t>Haga clic para modificar el estilo de título del patrón</a:t>
            </a:r>
            <a:endParaRPr/>
          </a:p>
        </p:txBody>
      </p:sp>
      <p:sp>
        <p:nvSpPr>
          <p:cNvPr id="140" name="Google Shape;140;p25"/>
          <p:cNvSpPr txBox="1">
            <a:spLocks noGrp="1"/>
          </p:cNvSpPr>
          <p:nvPr>
            <p:ph type="body" idx="2"/>
          </p:nvPr>
        </p:nvSpPr>
        <p:spPr>
          <a:xfrm>
            <a:off x="6278133" y="2033600"/>
            <a:ext cx="4871200" cy="19680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chemeClr val="accent2"/>
              </a:buClr>
              <a:buSzPts val="1000"/>
              <a:buChar char="●"/>
              <a:defRPr sz="1333"/>
            </a:lvl1pPr>
            <a:lvl2pPr marL="1219170" lvl="1" indent="-389457" rtl="0">
              <a:spcBef>
                <a:spcPts val="0"/>
              </a:spcBef>
              <a:spcAft>
                <a:spcPts val="0"/>
              </a:spcAft>
              <a:buClr>
                <a:srgbClr val="FFC800"/>
              </a:buClr>
              <a:buSzPts val="1000"/>
              <a:buFont typeface="Nunito Light"/>
              <a:buChar char="○"/>
              <a:defRPr sz="1333"/>
            </a:lvl2pPr>
            <a:lvl3pPr marL="1828754" lvl="2" indent="-389457" rtl="0">
              <a:spcBef>
                <a:spcPts val="2133"/>
              </a:spcBef>
              <a:spcAft>
                <a:spcPts val="0"/>
              </a:spcAft>
              <a:buClr>
                <a:srgbClr val="FFC800"/>
              </a:buClr>
              <a:buSzPts val="1000"/>
              <a:buFont typeface="Nunito Light"/>
              <a:buChar char="■"/>
              <a:defRPr sz="1333"/>
            </a:lvl3pPr>
            <a:lvl4pPr marL="2438339" lvl="3" indent="-389457" rtl="0">
              <a:spcBef>
                <a:spcPts val="2133"/>
              </a:spcBef>
              <a:spcAft>
                <a:spcPts val="0"/>
              </a:spcAft>
              <a:buClr>
                <a:srgbClr val="FFC800"/>
              </a:buClr>
              <a:buSzPts val="1000"/>
              <a:buFont typeface="Nunito Light"/>
              <a:buChar char="●"/>
              <a:defRPr sz="1333"/>
            </a:lvl4pPr>
            <a:lvl5pPr marL="3047924" lvl="4" indent="-389457" rtl="0">
              <a:spcBef>
                <a:spcPts val="2133"/>
              </a:spcBef>
              <a:spcAft>
                <a:spcPts val="0"/>
              </a:spcAft>
              <a:buClr>
                <a:srgbClr val="434343"/>
              </a:buClr>
              <a:buSzPts val="1000"/>
              <a:buFont typeface="Nunito Light"/>
              <a:buChar char="○"/>
              <a:defRPr sz="1333"/>
            </a:lvl5pPr>
            <a:lvl6pPr marL="3657509" lvl="5" indent="-389457" rtl="0">
              <a:spcBef>
                <a:spcPts val="2133"/>
              </a:spcBef>
              <a:spcAft>
                <a:spcPts val="0"/>
              </a:spcAft>
              <a:buClr>
                <a:srgbClr val="434343"/>
              </a:buClr>
              <a:buSzPts val="1000"/>
              <a:buFont typeface="Nunito Light"/>
              <a:buChar char="■"/>
              <a:defRPr sz="1333"/>
            </a:lvl6pPr>
            <a:lvl7pPr marL="4267093" lvl="6" indent="-389457" rtl="0">
              <a:spcBef>
                <a:spcPts val="2133"/>
              </a:spcBef>
              <a:spcAft>
                <a:spcPts val="0"/>
              </a:spcAft>
              <a:buClr>
                <a:srgbClr val="434343"/>
              </a:buClr>
              <a:buSzPts val="1000"/>
              <a:buFont typeface="Nunito Light"/>
              <a:buChar char="●"/>
              <a:defRPr sz="1333"/>
            </a:lvl7pPr>
            <a:lvl8pPr marL="4876678" lvl="7" indent="-389457" rtl="0">
              <a:spcBef>
                <a:spcPts val="2133"/>
              </a:spcBef>
              <a:spcAft>
                <a:spcPts val="0"/>
              </a:spcAft>
              <a:buClr>
                <a:srgbClr val="434343"/>
              </a:buClr>
              <a:buSzPts val="1000"/>
              <a:buFont typeface="Nunito Light"/>
              <a:buChar char="○"/>
              <a:defRPr sz="1333"/>
            </a:lvl8pPr>
            <a:lvl9pPr marL="5486263" lvl="8" indent="-389457" rtl="0">
              <a:spcBef>
                <a:spcPts val="2133"/>
              </a:spcBef>
              <a:spcAft>
                <a:spcPts val="2133"/>
              </a:spcAft>
              <a:buClr>
                <a:srgbClr val="434343"/>
              </a:buClr>
              <a:buSzPts val="1000"/>
              <a:buFont typeface="Nunito Light"/>
              <a:buChar char="■"/>
              <a:defRPr sz="1333"/>
            </a:lvl9pPr>
          </a:lstStyle>
          <a:p>
            <a:pPr lvl="0"/>
            <a:r>
              <a:rPr lang="es-ES"/>
              <a:t>Editar el estilo de texto del patrón</a:t>
            </a:r>
          </a:p>
        </p:txBody>
      </p:sp>
      <p:sp>
        <p:nvSpPr>
          <p:cNvPr id="141" name="Google Shape;141;p2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5673875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and two column 2">
  <p:cSld name="1_Title and two column 2">
    <p:spTree>
      <p:nvGrpSpPr>
        <p:cNvPr id="1" name="Shape 142"/>
        <p:cNvGrpSpPr/>
        <p:nvPr/>
      </p:nvGrpSpPr>
      <p:grpSpPr>
        <a:xfrm>
          <a:off x="0" y="0"/>
          <a:ext cx="0" cy="0"/>
          <a:chOff x="0" y="0"/>
          <a:chExt cx="0" cy="0"/>
        </a:xfrm>
      </p:grpSpPr>
      <p:sp>
        <p:nvSpPr>
          <p:cNvPr id="143" name="Google Shape;143;p26"/>
          <p:cNvSpPr txBox="1">
            <a:spLocks noGrp="1"/>
          </p:cNvSpPr>
          <p:nvPr>
            <p:ph type="ctrTitle"/>
          </p:nvPr>
        </p:nvSpPr>
        <p:spPr>
          <a:xfrm flipH="1">
            <a:off x="2142651" y="1940300"/>
            <a:ext cx="3161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44" name="Google Shape;144;p26"/>
          <p:cNvSpPr txBox="1">
            <a:spLocks noGrp="1"/>
          </p:cNvSpPr>
          <p:nvPr>
            <p:ph type="subTitle" idx="1"/>
          </p:nvPr>
        </p:nvSpPr>
        <p:spPr>
          <a:xfrm flipH="1">
            <a:off x="2142651" y="2555551"/>
            <a:ext cx="3161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145" name="Google Shape;145;p26"/>
          <p:cNvSpPr txBox="1">
            <a:spLocks noGrp="1"/>
          </p:cNvSpPr>
          <p:nvPr>
            <p:ph type="ctrTitle" idx="2"/>
          </p:nvPr>
        </p:nvSpPr>
        <p:spPr>
          <a:xfrm flipH="1">
            <a:off x="6888017" y="4053267"/>
            <a:ext cx="3161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46" name="Google Shape;146;p26"/>
          <p:cNvSpPr txBox="1">
            <a:spLocks noGrp="1"/>
          </p:cNvSpPr>
          <p:nvPr>
            <p:ph type="subTitle" idx="3"/>
          </p:nvPr>
        </p:nvSpPr>
        <p:spPr>
          <a:xfrm flipH="1">
            <a:off x="6888017" y="4668533"/>
            <a:ext cx="31612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800"/>
              <a:buNone/>
              <a:defRPr sz="1867">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r>
              <a:rPr lang="es-ES"/>
              <a:t>Haga clic para editar el estilo de subtítulo del patrón</a:t>
            </a:r>
            <a:endParaRPr/>
          </a:p>
        </p:txBody>
      </p:sp>
      <p:sp>
        <p:nvSpPr>
          <p:cNvPr id="147" name="Google Shape;147;p26"/>
          <p:cNvSpPr txBox="1">
            <a:spLocks noGrp="1"/>
          </p:cNvSpPr>
          <p:nvPr>
            <p:ph type="title" idx="4"/>
          </p:nvPr>
        </p:nvSpPr>
        <p:spPr>
          <a:xfrm>
            <a:off x="3277535" y="534300"/>
            <a:ext cx="56368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algn="r" rtl="0">
              <a:spcBef>
                <a:spcPts val="0"/>
              </a:spcBef>
              <a:spcAft>
                <a:spcPts val="0"/>
              </a:spcAft>
              <a:buClr>
                <a:srgbClr val="434343"/>
              </a:buClr>
              <a:buSzPts val="2800"/>
              <a:buNone/>
              <a:defRPr>
                <a:solidFill>
                  <a:srgbClr val="434343"/>
                </a:solidFill>
              </a:defRPr>
            </a:lvl2pPr>
            <a:lvl3pPr lvl="2" algn="r" rtl="0">
              <a:spcBef>
                <a:spcPts val="0"/>
              </a:spcBef>
              <a:spcAft>
                <a:spcPts val="0"/>
              </a:spcAft>
              <a:buClr>
                <a:srgbClr val="434343"/>
              </a:buClr>
              <a:buSzPts val="2800"/>
              <a:buNone/>
              <a:defRPr>
                <a:solidFill>
                  <a:srgbClr val="434343"/>
                </a:solidFill>
              </a:defRPr>
            </a:lvl3pPr>
            <a:lvl4pPr lvl="3" algn="r" rtl="0">
              <a:spcBef>
                <a:spcPts val="0"/>
              </a:spcBef>
              <a:spcAft>
                <a:spcPts val="0"/>
              </a:spcAft>
              <a:buClr>
                <a:srgbClr val="434343"/>
              </a:buClr>
              <a:buSzPts val="2800"/>
              <a:buNone/>
              <a:defRPr>
                <a:solidFill>
                  <a:srgbClr val="434343"/>
                </a:solidFill>
              </a:defRPr>
            </a:lvl4pPr>
            <a:lvl5pPr lvl="4" algn="r" rtl="0">
              <a:spcBef>
                <a:spcPts val="0"/>
              </a:spcBef>
              <a:spcAft>
                <a:spcPts val="0"/>
              </a:spcAft>
              <a:buClr>
                <a:srgbClr val="434343"/>
              </a:buClr>
              <a:buSzPts val="2800"/>
              <a:buNone/>
              <a:defRPr>
                <a:solidFill>
                  <a:srgbClr val="434343"/>
                </a:solidFill>
              </a:defRPr>
            </a:lvl5pPr>
            <a:lvl6pPr lvl="5" algn="r" rtl="0">
              <a:spcBef>
                <a:spcPts val="0"/>
              </a:spcBef>
              <a:spcAft>
                <a:spcPts val="0"/>
              </a:spcAft>
              <a:buClr>
                <a:srgbClr val="434343"/>
              </a:buClr>
              <a:buSzPts val="2800"/>
              <a:buNone/>
              <a:defRPr>
                <a:solidFill>
                  <a:srgbClr val="434343"/>
                </a:solidFill>
              </a:defRPr>
            </a:lvl6pPr>
            <a:lvl7pPr lvl="6" algn="r" rtl="0">
              <a:spcBef>
                <a:spcPts val="0"/>
              </a:spcBef>
              <a:spcAft>
                <a:spcPts val="0"/>
              </a:spcAft>
              <a:buClr>
                <a:srgbClr val="434343"/>
              </a:buClr>
              <a:buSzPts val="2800"/>
              <a:buNone/>
              <a:defRPr>
                <a:solidFill>
                  <a:srgbClr val="434343"/>
                </a:solidFill>
              </a:defRPr>
            </a:lvl7pPr>
            <a:lvl8pPr lvl="7" algn="r" rtl="0">
              <a:spcBef>
                <a:spcPts val="0"/>
              </a:spcBef>
              <a:spcAft>
                <a:spcPts val="0"/>
              </a:spcAft>
              <a:buClr>
                <a:srgbClr val="434343"/>
              </a:buClr>
              <a:buSzPts val="2800"/>
              <a:buNone/>
              <a:defRPr>
                <a:solidFill>
                  <a:srgbClr val="434343"/>
                </a:solidFill>
              </a:defRPr>
            </a:lvl8pPr>
            <a:lvl9pPr lvl="8" algn="r"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238819520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three column 1">
  <p:cSld name="Title and three column 1">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50" name="Google Shape;150;p27"/>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1" name="Google Shape;151;p27"/>
          <p:cNvSpPr txBox="1">
            <a:spLocks noGrp="1"/>
          </p:cNvSpPr>
          <p:nvPr>
            <p:ph type="ctrTitle" idx="2"/>
          </p:nvPr>
        </p:nvSpPr>
        <p:spPr>
          <a:xfrm flipH="1">
            <a:off x="1172433" y="31627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2" name="Google Shape;152;p27"/>
          <p:cNvSpPr txBox="1">
            <a:spLocks noGrp="1"/>
          </p:cNvSpPr>
          <p:nvPr>
            <p:ph type="subTitle" idx="1"/>
          </p:nvPr>
        </p:nvSpPr>
        <p:spPr>
          <a:xfrm flipH="1">
            <a:off x="1092633" y="37780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53" name="Google Shape;153;p27"/>
          <p:cNvSpPr txBox="1">
            <a:spLocks noGrp="1"/>
          </p:cNvSpPr>
          <p:nvPr>
            <p:ph type="ctrTitle" idx="3"/>
          </p:nvPr>
        </p:nvSpPr>
        <p:spPr>
          <a:xfrm flipH="1">
            <a:off x="4662684" y="31848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4" name="Google Shape;154;p27"/>
          <p:cNvSpPr txBox="1">
            <a:spLocks noGrp="1"/>
          </p:cNvSpPr>
          <p:nvPr>
            <p:ph type="subTitle" idx="4"/>
          </p:nvPr>
        </p:nvSpPr>
        <p:spPr>
          <a:xfrm flipH="1">
            <a:off x="4624683" y="38001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55" name="Google Shape;155;p27"/>
          <p:cNvSpPr txBox="1">
            <a:spLocks noGrp="1"/>
          </p:cNvSpPr>
          <p:nvPr>
            <p:ph type="ctrTitle" idx="5"/>
          </p:nvPr>
        </p:nvSpPr>
        <p:spPr>
          <a:xfrm flipH="1">
            <a:off x="8049267" y="3162776"/>
            <a:ext cx="292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56" name="Google Shape;156;p27"/>
          <p:cNvSpPr txBox="1">
            <a:spLocks noGrp="1"/>
          </p:cNvSpPr>
          <p:nvPr>
            <p:ph type="subTitle" idx="6"/>
          </p:nvPr>
        </p:nvSpPr>
        <p:spPr>
          <a:xfrm flipH="1">
            <a:off x="8011267" y="3778033"/>
            <a:ext cx="30032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6460742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three column 2">
  <p:cSld name="Title and three column 2">
    <p:spTree>
      <p:nvGrpSpPr>
        <p:cNvPr id="1" name="Shape 157"/>
        <p:cNvGrpSpPr/>
        <p:nvPr/>
      </p:nvGrpSpPr>
      <p:grpSpPr>
        <a:xfrm>
          <a:off x="0" y="0"/>
          <a:ext cx="0" cy="0"/>
          <a:chOff x="0" y="0"/>
          <a:chExt cx="0" cy="0"/>
        </a:xfrm>
      </p:grpSpPr>
      <p:sp>
        <p:nvSpPr>
          <p:cNvPr id="158" name="Google Shape;158;p28"/>
          <p:cNvSpPr txBox="1">
            <a:spLocks noGrp="1"/>
          </p:cNvSpPr>
          <p:nvPr>
            <p:ph type="title"/>
          </p:nvPr>
        </p:nvSpPr>
        <p:spPr>
          <a:xfrm>
            <a:off x="1490400" y="535700"/>
            <a:ext cx="9211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59" name="Google Shape;159;p28"/>
          <p:cNvSpPr txBox="1">
            <a:spLocks noGrp="1"/>
          </p:cNvSpPr>
          <p:nvPr>
            <p:ph type="ctrTitle" idx="2"/>
          </p:nvPr>
        </p:nvSpPr>
        <p:spPr>
          <a:xfrm flipH="1">
            <a:off x="7465800" y="1306100"/>
            <a:ext cx="3248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0" name="Google Shape;160;p28"/>
          <p:cNvSpPr txBox="1">
            <a:spLocks noGrp="1"/>
          </p:cNvSpPr>
          <p:nvPr>
            <p:ph type="subTitle" idx="1"/>
          </p:nvPr>
        </p:nvSpPr>
        <p:spPr>
          <a:xfrm flipH="1">
            <a:off x="7460100" y="1921367"/>
            <a:ext cx="3248800" cy="7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61" name="Google Shape;161;p28"/>
          <p:cNvSpPr txBox="1">
            <a:spLocks noGrp="1"/>
          </p:cNvSpPr>
          <p:nvPr>
            <p:ph type="ctrTitle" idx="3"/>
          </p:nvPr>
        </p:nvSpPr>
        <p:spPr>
          <a:xfrm flipH="1">
            <a:off x="7453067" y="2835467"/>
            <a:ext cx="3248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3"/>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2" name="Google Shape;162;p28"/>
          <p:cNvSpPr txBox="1">
            <a:spLocks noGrp="1"/>
          </p:cNvSpPr>
          <p:nvPr>
            <p:ph type="subTitle" idx="4"/>
          </p:nvPr>
        </p:nvSpPr>
        <p:spPr>
          <a:xfrm flipH="1">
            <a:off x="7459931" y="3450751"/>
            <a:ext cx="32488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
        <p:nvSpPr>
          <p:cNvPr id="163" name="Google Shape;163;p28"/>
          <p:cNvSpPr txBox="1">
            <a:spLocks noGrp="1"/>
          </p:cNvSpPr>
          <p:nvPr>
            <p:ph type="ctrTitle" idx="5"/>
          </p:nvPr>
        </p:nvSpPr>
        <p:spPr>
          <a:xfrm flipH="1">
            <a:off x="7471745" y="4364867"/>
            <a:ext cx="32428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2133">
                <a:solidFill>
                  <a:schemeClr val="accent2"/>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es-ES"/>
              <a:t>Haga clic para modificar el estilo de título del patrón</a:t>
            </a:r>
            <a:endParaRPr/>
          </a:p>
        </p:txBody>
      </p:sp>
      <p:sp>
        <p:nvSpPr>
          <p:cNvPr id="164" name="Google Shape;164;p28"/>
          <p:cNvSpPr txBox="1">
            <a:spLocks noGrp="1"/>
          </p:cNvSpPr>
          <p:nvPr>
            <p:ph type="subTitle" idx="6"/>
          </p:nvPr>
        </p:nvSpPr>
        <p:spPr>
          <a:xfrm flipH="1">
            <a:off x="7472000" y="4980133"/>
            <a:ext cx="3248400" cy="77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867">
                <a:solidFill>
                  <a:schemeClr val="dk2"/>
                </a:solidFill>
              </a:defRPr>
            </a:lvl1pPr>
            <a:lvl2pPr lvl="1" algn="ctr" rtl="0">
              <a:lnSpc>
                <a:spcPct val="100000"/>
              </a:lnSpc>
              <a:spcBef>
                <a:spcPts val="0"/>
              </a:spcBef>
              <a:spcAft>
                <a:spcPts val="0"/>
              </a:spcAft>
              <a:buClr>
                <a:schemeClr val="lt1"/>
              </a:buClr>
              <a:buSzPts val="1000"/>
              <a:buNone/>
              <a:defRPr sz="1333">
                <a:solidFill>
                  <a:schemeClr val="lt1"/>
                </a:solidFill>
              </a:defRPr>
            </a:lvl2pPr>
            <a:lvl3pPr lvl="2" algn="ctr" rtl="0">
              <a:lnSpc>
                <a:spcPct val="100000"/>
              </a:lnSpc>
              <a:spcBef>
                <a:spcPts val="0"/>
              </a:spcBef>
              <a:spcAft>
                <a:spcPts val="0"/>
              </a:spcAft>
              <a:buClr>
                <a:schemeClr val="lt1"/>
              </a:buClr>
              <a:buSzPts val="1000"/>
              <a:buNone/>
              <a:defRPr sz="1333">
                <a:solidFill>
                  <a:schemeClr val="lt1"/>
                </a:solidFill>
              </a:defRPr>
            </a:lvl3pPr>
            <a:lvl4pPr lvl="3" algn="ctr" rtl="0">
              <a:lnSpc>
                <a:spcPct val="100000"/>
              </a:lnSpc>
              <a:spcBef>
                <a:spcPts val="0"/>
              </a:spcBef>
              <a:spcAft>
                <a:spcPts val="0"/>
              </a:spcAft>
              <a:buClr>
                <a:schemeClr val="lt1"/>
              </a:buClr>
              <a:buSzPts val="1000"/>
              <a:buNone/>
              <a:defRPr sz="1333">
                <a:solidFill>
                  <a:schemeClr val="lt1"/>
                </a:solidFill>
              </a:defRPr>
            </a:lvl4pPr>
            <a:lvl5pPr lvl="4" algn="ctr" rtl="0">
              <a:lnSpc>
                <a:spcPct val="100000"/>
              </a:lnSpc>
              <a:spcBef>
                <a:spcPts val="0"/>
              </a:spcBef>
              <a:spcAft>
                <a:spcPts val="0"/>
              </a:spcAft>
              <a:buClr>
                <a:schemeClr val="lt1"/>
              </a:buClr>
              <a:buSzPts val="1000"/>
              <a:buNone/>
              <a:defRPr sz="1333">
                <a:solidFill>
                  <a:schemeClr val="lt1"/>
                </a:solidFill>
              </a:defRPr>
            </a:lvl5pPr>
            <a:lvl6pPr lvl="5" algn="ctr" rtl="0">
              <a:lnSpc>
                <a:spcPct val="100000"/>
              </a:lnSpc>
              <a:spcBef>
                <a:spcPts val="0"/>
              </a:spcBef>
              <a:spcAft>
                <a:spcPts val="0"/>
              </a:spcAft>
              <a:buClr>
                <a:schemeClr val="lt1"/>
              </a:buClr>
              <a:buSzPts val="1000"/>
              <a:buNone/>
              <a:defRPr sz="1333">
                <a:solidFill>
                  <a:schemeClr val="lt1"/>
                </a:solidFill>
              </a:defRPr>
            </a:lvl6pPr>
            <a:lvl7pPr lvl="6" algn="ctr" rtl="0">
              <a:lnSpc>
                <a:spcPct val="100000"/>
              </a:lnSpc>
              <a:spcBef>
                <a:spcPts val="0"/>
              </a:spcBef>
              <a:spcAft>
                <a:spcPts val="0"/>
              </a:spcAft>
              <a:buClr>
                <a:schemeClr val="lt1"/>
              </a:buClr>
              <a:buSzPts val="1000"/>
              <a:buNone/>
              <a:defRPr sz="1333">
                <a:solidFill>
                  <a:schemeClr val="lt1"/>
                </a:solidFill>
              </a:defRPr>
            </a:lvl7pPr>
            <a:lvl8pPr lvl="7" algn="ctr" rtl="0">
              <a:lnSpc>
                <a:spcPct val="100000"/>
              </a:lnSpc>
              <a:spcBef>
                <a:spcPts val="0"/>
              </a:spcBef>
              <a:spcAft>
                <a:spcPts val="0"/>
              </a:spcAft>
              <a:buClr>
                <a:schemeClr val="lt1"/>
              </a:buClr>
              <a:buSzPts val="1000"/>
              <a:buNone/>
              <a:defRPr sz="1333">
                <a:solidFill>
                  <a:schemeClr val="lt1"/>
                </a:solidFill>
              </a:defRPr>
            </a:lvl8pPr>
            <a:lvl9pPr lvl="8" algn="ctr" rtl="0">
              <a:lnSpc>
                <a:spcPct val="100000"/>
              </a:lnSpc>
              <a:spcBef>
                <a:spcPts val="0"/>
              </a:spcBef>
              <a:spcAft>
                <a:spcPts val="0"/>
              </a:spcAft>
              <a:buClr>
                <a:schemeClr val="lt1"/>
              </a:buClr>
              <a:buSzPts val="1000"/>
              <a:buNone/>
              <a:defRPr sz="1333">
                <a:solidFill>
                  <a:schemeClr val="lt1"/>
                </a:solidFill>
              </a:defRPr>
            </a:lvl9pPr>
          </a:lstStyle>
          <a:p>
            <a:r>
              <a:rPr lang="es-ES"/>
              <a:t>Haga clic para editar el estilo de subtítulo del patrón</a:t>
            </a:r>
            <a:endParaRPr/>
          </a:p>
        </p:txBody>
      </p:sp>
    </p:spTree>
    <p:extLst>
      <p:ext uri="{BB962C8B-B14F-4D97-AF65-F5344CB8AC3E}">
        <p14:creationId xmlns:p14="http://schemas.microsoft.com/office/powerpoint/2010/main" val="31301360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and four column 1">
  <p:cSld name="Title and four column 1">
    <p:spTree>
      <p:nvGrpSpPr>
        <p:cNvPr id="1" name="Shape 165"/>
        <p:cNvGrpSpPr/>
        <p:nvPr/>
      </p:nvGrpSpPr>
      <p:grpSpPr>
        <a:xfrm>
          <a:off x="0" y="0"/>
          <a:ext cx="0" cy="0"/>
          <a:chOff x="0" y="0"/>
          <a:chExt cx="0" cy="0"/>
        </a:xfrm>
      </p:grpSpPr>
      <p:sp>
        <p:nvSpPr>
          <p:cNvPr id="166" name="Google Shape;166;p29"/>
          <p:cNvSpPr txBox="1">
            <a:spLocks noGrp="1"/>
          </p:cNvSpPr>
          <p:nvPr>
            <p:ph type="ctrTitle"/>
          </p:nvPr>
        </p:nvSpPr>
        <p:spPr>
          <a:xfrm flipH="1">
            <a:off x="2830284" y="3619567"/>
            <a:ext cx="2588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67" name="Google Shape;167;p29"/>
          <p:cNvSpPr txBox="1">
            <a:spLocks noGrp="1"/>
          </p:cNvSpPr>
          <p:nvPr>
            <p:ph type="subTitle" idx="1"/>
          </p:nvPr>
        </p:nvSpPr>
        <p:spPr>
          <a:xfrm flipH="1">
            <a:off x="2830317" y="4234833"/>
            <a:ext cx="2973200" cy="77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68" name="Google Shape;168;p29"/>
          <p:cNvSpPr txBox="1">
            <a:spLocks noGrp="1"/>
          </p:cNvSpPr>
          <p:nvPr>
            <p:ph type="title" idx="2"/>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69" name="Google Shape;169;p29"/>
          <p:cNvSpPr txBox="1">
            <a:spLocks noGrp="1"/>
          </p:cNvSpPr>
          <p:nvPr>
            <p:ph type="ctrTitle" idx="3"/>
          </p:nvPr>
        </p:nvSpPr>
        <p:spPr>
          <a:xfrm flipH="1">
            <a:off x="2830284" y="1732933"/>
            <a:ext cx="2588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0" name="Google Shape;170;p29"/>
          <p:cNvSpPr txBox="1">
            <a:spLocks noGrp="1"/>
          </p:cNvSpPr>
          <p:nvPr>
            <p:ph type="subTitle" idx="4"/>
          </p:nvPr>
        </p:nvSpPr>
        <p:spPr>
          <a:xfrm flipH="1">
            <a:off x="2830400" y="2348200"/>
            <a:ext cx="2973200" cy="77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1" name="Google Shape;171;p29"/>
          <p:cNvSpPr txBox="1">
            <a:spLocks noGrp="1"/>
          </p:cNvSpPr>
          <p:nvPr>
            <p:ph type="ctrTitle" idx="5"/>
          </p:nvPr>
        </p:nvSpPr>
        <p:spPr>
          <a:xfrm flipH="1">
            <a:off x="6809617" y="1732933"/>
            <a:ext cx="2588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2" name="Google Shape;172;p29"/>
          <p:cNvSpPr txBox="1">
            <a:spLocks noGrp="1"/>
          </p:cNvSpPr>
          <p:nvPr>
            <p:ph type="subTitle" idx="6"/>
          </p:nvPr>
        </p:nvSpPr>
        <p:spPr>
          <a:xfrm flipH="1">
            <a:off x="6424816" y="2348200"/>
            <a:ext cx="2973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3" name="Google Shape;173;p29"/>
          <p:cNvSpPr txBox="1">
            <a:spLocks noGrp="1"/>
          </p:cNvSpPr>
          <p:nvPr>
            <p:ph type="ctrTitle" idx="7"/>
          </p:nvPr>
        </p:nvSpPr>
        <p:spPr>
          <a:xfrm flipH="1">
            <a:off x="6809617" y="3619567"/>
            <a:ext cx="2588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4" name="Google Shape;174;p29"/>
          <p:cNvSpPr txBox="1">
            <a:spLocks noGrp="1"/>
          </p:cNvSpPr>
          <p:nvPr>
            <p:ph type="subTitle" idx="8"/>
          </p:nvPr>
        </p:nvSpPr>
        <p:spPr>
          <a:xfrm flipH="1">
            <a:off x="6424817" y="4234833"/>
            <a:ext cx="2973200" cy="77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5" name="Google Shape;175;p29"/>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275446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four column 2">
  <p:cSld name="Title and four column 2">
    <p:spTree>
      <p:nvGrpSpPr>
        <p:cNvPr id="1" name="Shape 176"/>
        <p:cNvGrpSpPr/>
        <p:nvPr/>
      </p:nvGrpSpPr>
      <p:grpSpPr>
        <a:xfrm>
          <a:off x="0" y="0"/>
          <a:ext cx="0" cy="0"/>
          <a:chOff x="0" y="0"/>
          <a:chExt cx="0" cy="0"/>
        </a:xfrm>
      </p:grpSpPr>
      <p:sp>
        <p:nvSpPr>
          <p:cNvPr id="177" name="Google Shape;177;p30"/>
          <p:cNvSpPr txBox="1">
            <a:spLocks noGrp="1"/>
          </p:cNvSpPr>
          <p:nvPr>
            <p:ph type="ctrTitle"/>
          </p:nvPr>
        </p:nvSpPr>
        <p:spPr>
          <a:xfrm flipH="1">
            <a:off x="2793900" y="4637933"/>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78" name="Google Shape;178;p30"/>
          <p:cNvSpPr txBox="1">
            <a:spLocks noGrp="1"/>
          </p:cNvSpPr>
          <p:nvPr>
            <p:ph type="subTitle" idx="1"/>
          </p:nvPr>
        </p:nvSpPr>
        <p:spPr>
          <a:xfrm flipH="1">
            <a:off x="2447033" y="5253200"/>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79" name="Google Shape;179;p30"/>
          <p:cNvSpPr txBox="1">
            <a:spLocks noGrp="1"/>
          </p:cNvSpPr>
          <p:nvPr>
            <p:ph type="title" idx="2"/>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180" name="Google Shape;180;p30"/>
          <p:cNvSpPr txBox="1">
            <a:spLocks noGrp="1"/>
          </p:cNvSpPr>
          <p:nvPr>
            <p:ph type="ctrTitle" idx="3"/>
          </p:nvPr>
        </p:nvSpPr>
        <p:spPr>
          <a:xfrm flipH="1">
            <a:off x="2793900" y="2184100"/>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1" name="Google Shape;181;p30"/>
          <p:cNvSpPr txBox="1">
            <a:spLocks noGrp="1"/>
          </p:cNvSpPr>
          <p:nvPr>
            <p:ph type="subTitle" idx="4"/>
          </p:nvPr>
        </p:nvSpPr>
        <p:spPr>
          <a:xfrm flipH="1">
            <a:off x="2447033" y="2799367"/>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82" name="Google Shape;182;p30"/>
          <p:cNvSpPr txBox="1">
            <a:spLocks noGrp="1"/>
          </p:cNvSpPr>
          <p:nvPr>
            <p:ph type="ctrTitle" idx="5"/>
          </p:nvPr>
        </p:nvSpPr>
        <p:spPr>
          <a:xfrm flipH="1">
            <a:off x="6809767" y="2184100"/>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3" name="Google Shape;183;p30"/>
          <p:cNvSpPr txBox="1">
            <a:spLocks noGrp="1"/>
          </p:cNvSpPr>
          <p:nvPr>
            <p:ph type="subTitle" idx="6"/>
          </p:nvPr>
        </p:nvSpPr>
        <p:spPr>
          <a:xfrm flipH="1">
            <a:off x="6462967" y="2799367"/>
            <a:ext cx="32820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184" name="Google Shape;184;p30"/>
          <p:cNvSpPr txBox="1">
            <a:spLocks noGrp="1"/>
          </p:cNvSpPr>
          <p:nvPr>
            <p:ph type="ctrTitle" idx="7"/>
          </p:nvPr>
        </p:nvSpPr>
        <p:spPr>
          <a:xfrm flipH="1">
            <a:off x="6809767" y="4637933"/>
            <a:ext cx="2588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33">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185" name="Google Shape;185;p30"/>
          <p:cNvSpPr txBox="1">
            <a:spLocks noGrp="1"/>
          </p:cNvSpPr>
          <p:nvPr>
            <p:ph type="subTitle" idx="8"/>
          </p:nvPr>
        </p:nvSpPr>
        <p:spPr>
          <a:xfrm flipH="1">
            <a:off x="6625833" y="5253200"/>
            <a:ext cx="29564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12230613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six column 1">
  <p:cSld name="Title and six column 1">
    <p:spTree>
      <p:nvGrpSpPr>
        <p:cNvPr id="1" name="Shape 186"/>
        <p:cNvGrpSpPr/>
        <p:nvPr/>
      </p:nvGrpSpPr>
      <p:grpSpPr>
        <a:xfrm>
          <a:off x="0" y="0"/>
          <a:ext cx="0" cy="0"/>
          <a:chOff x="0" y="0"/>
          <a:chExt cx="0" cy="0"/>
        </a:xfrm>
      </p:grpSpPr>
      <p:sp>
        <p:nvSpPr>
          <p:cNvPr id="187" name="Google Shape;187;p31"/>
          <p:cNvSpPr txBox="1">
            <a:spLocks noGrp="1"/>
          </p:cNvSpPr>
          <p:nvPr>
            <p:ph type="ctrTitle"/>
          </p:nvPr>
        </p:nvSpPr>
        <p:spPr>
          <a:xfrm>
            <a:off x="960000" y="21920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88" name="Google Shape;188;p31"/>
          <p:cNvSpPr txBox="1">
            <a:spLocks noGrp="1"/>
          </p:cNvSpPr>
          <p:nvPr>
            <p:ph type="subTitle" idx="1"/>
          </p:nvPr>
        </p:nvSpPr>
        <p:spPr>
          <a:xfrm>
            <a:off x="724033" y="2807367"/>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89" name="Google Shape;189;p31"/>
          <p:cNvSpPr txBox="1">
            <a:spLocks noGrp="1"/>
          </p:cNvSpPr>
          <p:nvPr>
            <p:ph type="ctrTitle" idx="2"/>
          </p:nvPr>
        </p:nvSpPr>
        <p:spPr>
          <a:xfrm>
            <a:off x="4824983" y="21875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0" name="Google Shape;190;p31"/>
          <p:cNvSpPr txBox="1">
            <a:spLocks noGrp="1"/>
          </p:cNvSpPr>
          <p:nvPr>
            <p:ph type="subTitle" idx="3"/>
          </p:nvPr>
        </p:nvSpPr>
        <p:spPr>
          <a:xfrm>
            <a:off x="4589067" y="2802833"/>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1" name="Google Shape;191;p31"/>
          <p:cNvSpPr txBox="1">
            <a:spLocks noGrp="1"/>
          </p:cNvSpPr>
          <p:nvPr>
            <p:ph type="ctrTitle" idx="4"/>
          </p:nvPr>
        </p:nvSpPr>
        <p:spPr>
          <a:xfrm>
            <a:off x="8689917" y="21875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2" name="Google Shape;192;p31"/>
          <p:cNvSpPr txBox="1">
            <a:spLocks noGrp="1"/>
          </p:cNvSpPr>
          <p:nvPr>
            <p:ph type="subTitle" idx="5"/>
          </p:nvPr>
        </p:nvSpPr>
        <p:spPr>
          <a:xfrm>
            <a:off x="8416367" y="2802833"/>
            <a:ext cx="3089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3" name="Google Shape;193;p31"/>
          <p:cNvSpPr txBox="1">
            <a:spLocks noGrp="1"/>
          </p:cNvSpPr>
          <p:nvPr>
            <p:ph type="ctrTitle" idx="6"/>
          </p:nvPr>
        </p:nvSpPr>
        <p:spPr>
          <a:xfrm>
            <a:off x="960000" y="43456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4" name="Google Shape;194;p31"/>
          <p:cNvSpPr txBox="1">
            <a:spLocks noGrp="1"/>
          </p:cNvSpPr>
          <p:nvPr>
            <p:ph type="subTitle" idx="7"/>
          </p:nvPr>
        </p:nvSpPr>
        <p:spPr>
          <a:xfrm>
            <a:off x="724200" y="4960933"/>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5" name="Google Shape;195;p31"/>
          <p:cNvSpPr txBox="1">
            <a:spLocks noGrp="1"/>
          </p:cNvSpPr>
          <p:nvPr>
            <p:ph type="ctrTitle" idx="8"/>
          </p:nvPr>
        </p:nvSpPr>
        <p:spPr>
          <a:xfrm>
            <a:off x="4824983" y="43411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6" name="Google Shape;196;p31"/>
          <p:cNvSpPr txBox="1">
            <a:spLocks noGrp="1"/>
          </p:cNvSpPr>
          <p:nvPr>
            <p:ph type="subTitle" idx="9"/>
          </p:nvPr>
        </p:nvSpPr>
        <p:spPr>
          <a:xfrm>
            <a:off x="4589200" y="4956400"/>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7" name="Google Shape;197;p31"/>
          <p:cNvSpPr txBox="1">
            <a:spLocks noGrp="1"/>
          </p:cNvSpPr>
          <p:nvPr>
            <p:ph type="ctrTitle" idx="13"/>
          </p:nvPr>
        </p:nvSpPr>
        <p:spPr>
          <a:xfrm>
            <a:off x="8689917" y="4341133"/>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198" name="Google Shape;198;p31"/>
          <p:cNvSpPr txBox="1">
            <a:spLocks noGrp="1"/>
          </p:cNvSpPr>
          <p:nvPr>
            <p:ph type="subTitle" idx="14"/>
          </p:nvPr>
        </p:nvSpPr>
        <p:spPr>
          <a:xfrm>
            <a:off x="8454300" y="4956400"/>
            <a:ext cx="3013600" cy="77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199" name="Google Shape;199;p31"/>
          <p:cNvSpPr txBox="1">
            <a:spLocks noGrp="1"/>
          </p:cNvSpPr>
          <p:nvPr>
            <p:ph type="ctrTitle" idx="15"/>
          </p:nvPr>
        </p:nvSpPr>
        <p:spPr>
          <a:xfrm flipH="1">
            <a:off x="3432267" y="532600"/>
            <a:ext cx="53276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2800"/>
              <a:buNone/>
              <a:defRPr sz="2667">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rPr lang="es-ES"/>
              <a:t>Haga clic para modificar el estilo de título del patrón</a:t>
            </a:r>
            <a:endParaRPr/>
          </a:p>
        </p:txBody>
      </p:sp>
      <p:sp>
        <p:nvSpPr>
          <p:cNvPr id="200" name="Google Shape;200;p3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4733605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six column 2">
  <p:cSld name="Title and six column 2">
    <p:spTree>
      <p:nvGrpSpPr>
        <p:cNvPr id="1" name="Shape 201"/>
        <p:cNvGrpSpPr/>
        <p:nvPr/>
      </p:nvGrpSpPr>
      <p:grpSpPr>
        <a:xfrm>
          <a:off x="0" y="0"/>
          <a:ext cx="0" cy="0"/>
          <a:chOff x="0" y="0"/>
          <a:chExt cx="0" cy="0"/>
        </a:xfrm>
      </p:grpSpPr>
      <p:sp>
        <p:nvSpPr>
          <p:cNvPr id="202" name="Google Shape;202;p32"/>
          <p:cNvSpPr txBox="1">
            <a:spLocks noGrp="1"/>
          </p:cNvSpPr>
          <p:nvPr>
            <p:ph type="ctrTitle"/>
          </p:nvPr>
        </p:nvSpPr>
        <p:spPr>
          <a:xfrm>
            <a:off x="1245325" y="23098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3" name="Google Shape;203;p32"/>
          <p:cNvSpPr txBox="1">
            <a:spLocks noGrp="1"/>
          </p:cNvSpPr>
          <p:nvPr>
            <p:ph type="subTitle" idx="1"/>
          </p:nvPr>
        </p:nvSpPr>
        <p:spPr>
          <a:xfrm>
            <a:off x="927325" y="2925100"/>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4" name="Google Shape;204;p32"/>
          <p:cNvSpPr txBox="1">
            <a:spLocks noGrp="1"/>
          </p:cNvSpPr>
          <p:nvPr>
            <p:ph type="ctrTitle" idx="2"/>
          </p:nvPr>
        </p:nvSpPr>
        <p:spPr>
          <a:xfrm>
            <a:off x="4825008" y="23052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5" name="Google Shape;205;p32"/>
          <p:cNvSpPr txBox="1">
            <a:spLocks noGrp="1"/>
          </p:cNvSpPr>
          <p:nvPr>
            <p:ph type="subTitle" idx="3"/>
          </p:nvPr>
        </p:nvSpPr>
        <p:spPr>
          <a:xfrm>
            <a:off x="4507008" y="29205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6" name="Google Shape;206;p32"/>
          <p:cNvSpPr txBox="1">
            <a:spLocks noGrp="1"/>
          </p:cNvSpPr>
          <p:nvPr>
            <p:ph type="ctrTitle" idx="4"/>
          </p:nvPr>
        </p:nvSpPr>
        <p:spPr>
          <a:xfrm>
            <a:off x="8404683" y="23053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7" name="Google Shape;207;p32"/>
          <p:cNvSpPr txBox="1">
            <a:spLocks noGrp="1"/>
          </p:cNvSpPr>
          <p:nvPr>
            <p:ph type="subTitle" idx="5"/>
          </p:nvPr>
        </p:nvSpPr>
        <p:spPr>
          <a:xfrm>
            <a:off x="8086683" y="29205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08" name="Google Shape;208;p32"/>
          <p:cNvSpPr txBox="1">
            <a:spLocks noGrp="1"/>
          </p:cNvSpPr>
          <p:nvPr>
            <p:ph type="ctrTitle" idx="6"/>
          </p:nvPr>
        </p:nvSpPr>
        <p:spPr>
          <a:xfrm>
            <a:off x="1245341" y="47695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09" name="Google Shape;209;p32"/>
          <p:cNvSpPr txBox="1">
            <a:spLocks noGrp="1"/>
          </p:cNvSpPr>
          <p:nvPr>
            <p:ph type="subTitle" idx="7"/>
          </p:nvPr>
        </p:nvSpPr>
        <p:spPr>
          <a:xfrm>
            <a:off x="927341" y="5384800"/>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0" name="Google Shape;210;p32"/>
          <p:cNvSpPr txBox="1">
            <a:spLocks noGrp="1"/>
          </p:cNvSpPr>
          <p:nvPr>
            <p:ph type="ctrTitle" idx="8"/>
          </p:nvPr>
        </p:nvSpPr>
        <p:spPr>
          <a:xfrm>
            <a:off x="4825008" y="4764967"/>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1"/>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11" name="Google Shape;211;p32"/>
          <p:cNvSpPr txBox="1">
            <a:spLocks noGrp="1"/>
          </p:cNvSpPr>
          <p:nvPr>
            <p:ph type="subTitle" idx="9"/>
          </p:nvPr>
        </p:nvSpPr>
        <p:spPr>
          <a:xfrm>
            <a:off x="4507008" y="53802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2" name="Google Shape;212;p32"/>
          <p:cNvSpPr txBox="1">
            <a:spLocks noGrp="1"/>
          </p:cNvSpPr>
          <p:nvPr>
            <p:ph type="ctrTitle" idx="13"/>
          </p:nvPr>
        </p:nvSpPr>
        <p:spPr>
          <a:xfrm>
            <a:off x="8404683" y="4765000"/>
            <a:ext cx="2542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2133">
                <a:solidFill>
                  <a:schemeClr val="accent2"/>
                </a:solidFill>
              </a:defRPr>
            </a:lvl1pPr>
            <a:lvl2pPr lvl="1" algn="ctr" rtl="0">
              <a:spcBef>
                <a:spcPts val="0"/>
              </a:spcBef>
              <a:spcAft>
                <a:spcPts val="0"/>
              </a:spcAft>
              <a:buClr>
                <a:srgbClr val="434343"/>
              </a:buClr>
              <a:buSzPts val="1400"/>
              <a:buNone/>
              <a:defRPr sz="1867">
                <a:solidFill>
                  <a:srgbClr val="434343"/>
                </a:solidFill>
              </a:defRPr>
            </a:lvl2pPr>
            <a:lvl3pPr lvl="2" algn="ctr" rtl="0">
              <a:spcBef>
                <a:spcPts val="0"/>
              </a:spcBef>
              <a:spcAft>
                <a:spcPts val="0"/>
              </a:spcAft>
              <a:buClr>
                <a:srgbClr val="434343"/>
              </a:buClr>
              <a:buSzPts val="1400"/>
              <a:buNone/>
              <a:defRPr sz="1867">
                <a:solidFill>
                  <a:srgbClr val="434343"/>
                </a:solidFill>
              </a:defRPr>
            </a:lvl3pPr>
            <a:lvl4pPr lvl="3" algn="ctr" rtl="0">
              <a:spcBef>
                <a:spcPts val="0"/>
              </a:spcBef>
              <a:spcAft>
                <a:spcPts val="0"/>
              </a:spcAft>
              <a:buClr>
                <a:srgbClr val="434343"/>
              </a:buClr>
              <a:buSzPts val="1400"/>
              <a:buNone/>
              <a:defRPr sz="1867">
                <a:solidFill>
                  <a:srgbClr val="434343"/>
                </a:solidFill>
              </a:defRPr>
            </a:lvl4pPr>
            <a:lvl5pPr lvl="4" algn="ctr" rtl="0">
              <a:spcBef>
                <a:spcPts val="0"/>
              </a:spcBef>
              <a:spcAft>
                <a:spcPts val="0"/>
              </a:spcAft>
              <a:buClr>
                <a:srgbClr val="434343"/>
              </a:buClr>
              <a:buSzPts val="1400"/>
              <a:buNone/>
              <a:defRPr sz="1867">
                <a:solidFill>
                  <a:srgbClr val="434343"/>
                </a:solidFill>
              </a:defRPr>
            </a:lvl5pPr>
            <a:lvl6pPr lvl="5" algn="ctr" rtl="0">
              <a:spcBef>
                <a:spcPts val="0"/>
              </a:spcBef>
              <a:spcAft>
                <a:spcPts val="0"/>
              </a:spcAft>
              <a:buClr>
                <a:srgbClr val="434343"/>
              </a:buClr>
              <a:buSzPts val="1400"/>
              <a:buNone/>
              <a:defRPr sz="1867">
                <a:solidFill>
                  <a:srgbClr val="434343"/>
                </a:solidFill>
              </a:defRPr>
            </a:lvl6pPr>
            <a:lvl7pPr lvl="6" algn="ctr" rtl="0">
              <a:spcBef>
                <a:spcPts val="0"/>
              </a:spcBef>
              <a:spcAft>
                <a:spcPts val="0"/>
              </a:spcAft>
              <a:buClr>
                <a:srgbClr val="434343"/>
              </a:buClr>
              <a:buSzPts val="1400"/>
              <a:buNone/>
              <a:defRPr sz="1867">
                <a:solidFill>
                  <a:srgbClr val="434343"/>
                </a:solidFill>
              </a:defRPr>
            </a:lvl7pPr>
            <a:lvl8pPr lvl="7" algn="ctr" rtl="0">
              <a:spcBef>
                <a:spcPts val="0"/>
              </a:spcBef>
              <a:spcAft>
                <a:spcPts val="0"/>
              </a:spcAft>
              <a:buClr>
                <a:srgbClr val="434343"/>
              </a:buClr>
              <a:buSzPts val="1400"/>
              <a:buNone/>
              <a:defRPr sz="1867">
                <a:solidFill>
                  <a:srgbClr val="434343"/>
                </a:solidFill>
              </a:defRPr>
            </a:lvl8pPr>
            <a:lvl9pPr lvl="8" algn="ctr" rtl="0">
              <a:spcBef>
                <a:spcPts val="0"/>
              </a:spcBef>
              <a:spcAft>
                <a:spcPts val="0"/>
              </a:spcAft>
              <a:buClr>
                <a:srgbClr val="434343"/>
              </a:buClr>
              <a:buSzPts val="1400"/>
              <a:buNone/>
              <a:defRPr sz="1867">
                <a:solidFill>
                  <a:srgbClr val="434343"/>
                </a:solidFill>
              </a:defRPr>
            </a:lvl9pPr>
          </a:lstStyle>
          <a:p>
            <a:r>
              <a:rPr lang="es-ES"/>
              <a:t>Haga clic para modificar el estilo de título del patrón</a:t>
            </a:r>
            <a:endParaRPr/>
          </a:p>
        </p:txBody>
      </p:sp>
      <p:sp>
        <p:nvSpPr>
          <p:cNvPr id="213" name="Google Shape;213;p32"/>
          <p:cNvSpPr txBox="1">
            <a:spLocks noGrp="1"/>
          </p:cNvSpPr>
          <p:nvPr>
            <p:ph type="subTitle" idx="14"/>
          </p:nvPr>
        </p:nvSpPr>
        <p:spPr>
          <a:xfrm>
            <a:off x="8086683" y="5380267"/>
            <a:ext cx="3178000" cy="49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1800"/>
              <a:buNone/>
              <a:defRPr sz="1867">
                <a:solidFill>
                  <a:schemeClr val="dk2"/>
                </a:solidFill>
              </a:defRPr>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r>
              <a:rPr lang="es-ES"/>
              <a:t>Haga clic para editar el estilo de subtítulo del patrón</a:t>
            </a:r>
            <a:endParaRPr/>
          </a:p>
        </p:txBody>
      </p:sp>
      <p:sp>
        <p:nvSpPr>
          <p:cNvPr id="214" name="Google Shape;214;p32"/>
          <p:cNvSpPr txBox="1">
            <a:spLocks noGrp="1"/>
          </p:cNvSpPr>
          <p:nvPr>
            <p:ph type="ctrTitle" idx="15"/>
          </p:nvPr>
        </p:nvSpPr>
        <p:spPr>
          <a:xfrm flipH="1">
            <a:off x="3432267" y="532600"/>
            <a:ext cx="5327600" cy="1639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accent2"/>
              </a:buClr>
              <a:buSzPts val="2800"/>
              <a:buNone/>
              <a:defRPr sz="2667">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21533252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215"/>
        <p:cNvGrpSpPr/>
        <p:nvPr/>
      </p:nvGrpSpPr>
      <p:grpSpPr>
        <a:xfrm>
          <a:off x="0" y="0"/>
          <a:ext cx="0" cy="0"/>
          <a:chOff x="0" y="0"/>
          <a:chExt cx="0" cy="0"/>
        </a:xfrm>
      </p:grpSpPr>
      <p:grpSp>
        <p:nvGrpSpPr>
          <p:cNvPr id="216" name="Google Shape;216;p33"/>
          <p:cNvGrpSpPr/>
          <p:nvPr/>
        </p:nvGrpSpPr>
        <p:grpSpPr>
          <a:xfrm>
            <a:off x="-62257" y="2646934"/>
            <a:ext cx="12278284" cy="4211133"/>
            <a:chOff x="-46693" y="1985200"/>
            <a:chExt cx="9208713" cy="3158350"/>
          </a:xfrm>
        </p:grpSpPr>
        <p:sp>
          <p:nvSpPr>
            <p:cNvPr id="217" name="Google Shape;217;p33"/>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33"/>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9" name="Google Shape;219;p33"/>
          <p:cNvSpPr txBox="1">
            <a:spLocks noGrp="1"/>
          </p:cNvSpPr>
          <p:nvPr>
            <p:ph type="ctrTitle"/>
          </p:nvPr>
        </p:nvSpPr>
        <p:spPr>
          <a:xfrm>
            <a:off x="1385283" y="4631067"/>
            <a:ext cx="5824400" cy="770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2400"/>
              <a:buNone/>
              <a:defRPr sz="3200">
                <a:solidFill>
                  <a:schemeClr val="accent1"/>
                </a:solidFill>
              </a:defRPr>
            </a:lvl1pPr>
            <a:lvl2pPr lvl="1" rtl="0">
              <a:spcBef>
                <a:spcPts val="0"/>
              </a:spcBef>
              <a:spcAft>
                <a:spcPts val="0"/>
              </a:spcAft>
              <a:buClr>
                <a:schemeClr val="accent1"/>
              </a:buClr>
              <a:buSzPts val="1800"/>
              <a:buNone/>
              <a:defRPr sz="2400">
                <a:solidFill>
                  <a:schemeClr val="accent1"/>
                </a:solidFill>
              </a:defRPr>
            </a:lvl2pPr>
            <a:lvl3pPr lvl="2" rtl="0">
              <a:spcBef>
                <a:spcPts val="0"/>
              </a:spcBef>
              <a:spcAft>
                <a:spcPts val="0"/>
              </a:spcAft>
              <a:buClr>
                <a:schemeClr val="accent1"/>
              </a:buClr>
              <a:buSzPts val="1800"/>
              <a:buNone/>
              <a:defRPr sz="2400">
                <a:solidFill>
                  <a:schemeClr val="accent1"/>
                </a:solidFill>
              </a:defRPr>
            </a:lvl3pPr>
            <a:lvl4pPr lvl="3" rtl="0">
              <a:spcBef>
                <a:spcPts val="0"/>
              </a:spcBef>
              <a:spcAft>
                <a:spcPts val="0"/>
              </a:spcAft>
              <a:buClr>
                <a:schemeClr val="accent1"/>
              </a:buClr>
              <a:buSzPts val="1800"/>
              <a:buNone/>
              <a:defRPr sz="2400">
                <a:solidFill>
                  <a:schemeClr val="accent1"/>
                </a:solidFill>
              </a:defRPr>
            </a:lvl4pPr>
            <a:lvl5pPr lvl="4" rtl="0">
              <a:spcBef>
                <a:spcPts val="0"/>
              </a:spcBef>
              <a:spcAft>
                <a:spcPts val="0"/>
              </a:spcAft>
              <a:buClr>
                <a:schemeClr val="accent1"/>
              </a:buClr>
              <a:buSzPts val="1800"/>
              <a:buNone/>
              <a:defRPr sz="2400">
                <a:solidFill>
                  <a:schemeClr val="accent1"/>
                </a:solidFill>
              </a:defRPr>
            </a:lvl5pPr>
            <a:lvl6pPr lvl="5" rtl="0">
              <a:spcBef>
                <a:spcPts val="0"/>
              </a:spcBef>
              <a:spcAft>
                <a:spcPts val="0"/>
              </a:spcAft>
              <a:buClr>
                <a:schemeClr val="accent1"/>
              </a:buClr>
              <a:buSzPts val="1800"/>
              <a:buNone/>
              <a:defRPr sz="2400">
                <a:solidFill>
                  <a:schemeClr val="accent1"/>
                </a:solidFill>
              </a:defRPr>
            </a:lvl6pPr>
            <a:lvl7pPr lvl="6" rtl="0">
              <a:spcBef>
                <a:spcPts val="0"/>
              </a:spcBef>
              <a:spcAft>
                <a:spcPts val="0"/>
              </a:spcAft>
              <a:buClr>
                <a:schemeClr val="accent1"/>
              </a:buClr>
              <a:buSzPts val="1800"/>
              <a:buNone/>
              <a:defRPr sz="2400">
                <a:solidFill>
                  <a:schemeClr val="accent1"/>
                </a:solidFill>
              </a:defRPr>
            </a:lvl7pPr>
            <a:lvl8pPr lvl="7" rtl="0">
              <a:spcBef>
                <a:spcPts val="0"/>
              </a:spcBef>
              <a:spcAft>
                <a:spcPts val="0"/>
              </a:spcAft>
              <a:buClr>
                <a:schemeClr val="accent1"/>
              </a:buClr>
              <a:buSzPts val="1800"/>
              <a:buNone/>
              <a:defRPr sz="2400">
                <a:solidFill>
                  <a:schemeClr val="accent1"/>
                </a:solidFill>
              </a:defRPr>
            </a:lvl8pPr>
            <a:lvl9pPr lvl="8" rtl="0">
              <a:spcBef>
                <a:spcPts val="0"/>
              </a:spcBef>
              <a:spcAft>
                <a:spcPts val="0"/>
              </a:spcAft>
              <a:buClr>
                <a:schemeClr val="accent1"/>
              </a:buClr>
              <a:buSzPts val="1800"/>
              <a:buNone/>
              <a:defRPr sz="2400">
                <a:solidFill>
                  <a:schemeClr val="accent1"/>
                </a:solidFill>
              </a:defRPr>
            </a:lvl9pPr>
          </a:lstStyle>
          <a:p>
            <a:r>
              <a:rPr lang="es-ES"/>
              <a:t>Haga clic para modificar el estilo de título del patrón</a:t>
            </a:r>
            <a:endParaRPr/>
          </a:p>
        </p:txBody>
      </p:sp>
      <p:sp>
        <p:nvSpPr>
          <p:cNvPr id="220" name="Google Shape;220;p33"/>
          <p:cNvSpPr txBox="1">
            <a:spLocks noGrp="1"/>
          </p:cNvSpPr>
          <p:nvPr>
            <p:ph type="subTitle" idx="1"/>
          </p:nvPr>
        </p:nvSpPr>
        <p:spPr>
          <a:xfrm>
            <a:off x="1385265" y="5246333"/>
            <a:ext cx="3184400" cy="7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21" name="Google Shape;221;p33"/>
          <p:cNvSpPr txBox="1">
            <a:spLocks noGrp="1"/>
          </p:cNvSpPr>
          <p:nvPr>
            <p:ph type="title" idx="2" hasCustomPrompt="1"/>
          </p:nvPr>
        </p:nvSpPr>
        <p:spPr>
          <a:xfrm>
            <a:off x="1385265" y="3510133"/>
            <a:ext cx="2645600" cy="770400"/>
          </a:xfrm>
          <a:prstGeom prst="rect">
            <a:avLst/>
          </a:prstGeom>
          <a:noFill/>
        </p:spPr>
        <p:txBody>
          <a:bodyPr spcFirstLastPara="1" wrap="square" lIns="91425" tIns="91425" rIns="94075" bIns="91425" anchor="ctr" anchorCtr="0">
            <a:noAutofit/>
          </a:bodyPr>
          <a:lstStyle>
            <a:lvl1pPr lvl="0" rtl="0">
              <a:spcBef>
                <a:spcPts val="0"/>
              </a:spcBef>
              <a:spcAft>
                <a:spcPts val="0"/>
              </a:spcAft>
              <a:buClr>
                <a:schemeClr val="accent1"/>
              </a:buClr>
              <a:buSzPts val="5500"/>
              <a:buNone/>
              <a:defRPr sz="12800">
                <a:solidFill>
                  <a:schemeClr val="accent1"/>
                </a:solidFill>
              </a:defRPr>
            </a:lvl1pPr>
            <a:lvl2pPr lvl="1"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accent1"/>
              </a:buClr>
              <a:buSzPts val="5500"/>
              <a:buFont typeface="Fira Sans Extra Condensed Medium"/>
              <a:buNone/>
              <a:defRPr sz="7333">
                <a:solidFill>
                  <a:schemeClr val="accent1"/>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4924763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222"/>
        <p:cNvGrpSpPr/>
        <p:nvPr/>
      </p:nvGrpSpPr>
      <p:grpSpPr>
        <a:xfrm>
          <a:off x="0" y="0"/>
          <a:ext cx="0" cy="0"/>
          <a:chOff x="0" y="0"/>
          <a:chExt cx="0" cy="0"/>
        </a:xfrm>
      </p:grpSpPr>
      <p:grpSp>
        <p:nvGrpSpPr>
          <p:cNvPr id="223" name="Google Shape;223;p34"/>
          <p:cNvGrpSpPr/>
          <p:nvPr/>
        </p:nvGrpSpPr>
        <p:grpSpPr>
          <a:xfrm>
            <a:off x="-62257" y="2646934"/>
            <a:ext cx="12278284" cy="4211133"/>
            <a:chOff x="-46693" y="1985200"/>
            <a:chExt cx="9208713" cy="3158350"/>
          </a:xfrm>
        </p:grpSpPr>
        <p:sp>
          <p:nvSpPr>
            <p:cNvPr id="224" name="Google Shape;224;p34"/>
            <p:cNvSpPr/>
            <p:nvPr/>
          </p:nvSpPr>
          <p:spPr>
            <a:xfrm>
              <a:off x="-46693" y="2589650"/>
              <a:ext cx="9198000" cy="25539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34"/>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6" name="Google Shape;226;p34"/>
          <p:cNvSpPr txBox="1">
            <a:spLocks noGrp="1"/>
          </p:cNvSpPr>
          <p:nvPr>
            <p:ph type="ctrTitle"/>
          </p:nvPr>
        </p:nvSpPr>
        <p:spPr>
          <a:xfrm>
            <a:off x="3183807" y="4631067"/>
            <a:ext cx="5824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1800"/>
              <a:buNone/>
              <a:defRPr sz="2400">
                <a:solidFill>
                  <a:schemeClr val="accent2"/>
                </a:solidFill>
              </a:defRPr>
            </a:lvl2pPr>
            <a:lvl3pPr lvl="2" algn="ctr" rtl="0">
              <a:spcBef>
                <a:spcPts val="0"/>
              </a:spcBef>
              <a:spcAft>
                <a:spcPts val="0"/>
              </a:spcAft>
              <a:buClr>
                <a:schemeClr val="accent2"/>
              </a:buClr>
              <a:buSzPts val="1800"/>
              <a:buNone/>
              <a:defRPr sz="2400">
                <a:solidFill>
                  <a:schemeClr val="accent2"/>
                </a:solidFill>
              </a:defRPr>
            </a:lvl3pPr>
            <a:lvl4pPr lvl="3" algn="ctr" rtl="0">
              <a:spcBef>
                <a:spcPts val="0"/>
              </a:spcBef>
              <a:spcAft>
                <a:spcPts val="0"/>
              </a:spcAft>
              <a:buClr>
                <a:schemeClr val="accent2"/>
              </a:buClr>
              <a:buSzPts val="1800"/>
              <a:buNone/>
              <a:defRPr sz="2400">
                <a:solidFill>
                  <a:schemeClr val="accent2"/>
                </a:solidFill>
              </a:defRPr>
            </a:lvl4pPr>
            <a:lvl5pPr lvl="4" algn="ctr" rtl="0">
              <a:spcBef>
                <a:spcPts val="0"/>
              </a:spcBef>
              <a:spcAft>
                <a:spcPts val="0"/>
              </a:spcAft>
              <a:buClr>
                <a:schemeClr val="accent2"/>
              </a:buClr>
              <a:buSzPts val="1800"/>
              <a:buNone/>
              <a:defRPr sz="2400">
                <a:solidFill>
                  <a:schemeClr val="accent2"/>
                </a:solidFill>
              </a:defRPr>
            </a:lvl5pPr>
            <a:lvl6pPr lvl="5" algn="ctr" rtl="0">
              <a:spcBef>
                <a:spcPts val="0"/>
              </a:spcBef>
              <a:spcAft>
                <a:spcPts val="0"/>
              </a:spcAft>
              <a:buClr>
                <a:schemeClr val="accent2"/>
              </a:buClr>
              <a:buSzPts val="1800"/>
              <a:buNone/>
              <a:defRPr sz="2400">
                <a:solidFill>
                  <a:schemeClr val="accent2"/>
                </a:solidFill>
              </a:defRPr>
            </a:lvl6pPr>
            <a:lvl7pPr lvl="6" algn="ctr" rtl="0">
              <a:spcBef>
                <a:spcPts val="0"/>
              </a:spcBef>
              <a:spcAft>
                <a:spcPts val="0"/>
              </a:spcAft>
              <a:buClr>
                <a:schemeClr val="accent2"/>
              </a:buClr>
              <a:buSzPts val="1800"/>
              <a:buNone/>
              <a:defRPr sz="2400">
                <a:solidFill>
                  <a:schemeClr val="accent2"/>
                </a:solidFill>
              </a:defRPr>
            </a:lvl7pPr>
            <a:lvl8pPr lvl="7" algn="ctr" rtl="0">
              <a:spcBef>
                <a:spcPts val="0"/>
              </a:spcBef>
              <a:spcAft>
                <a:spcPts val="0"/>
              </a:spcAft>
              <a:buClr>
                <a:schemeClr val="accent2"/>
              </a:buClr>
              <a:buSzPts val="1800"/>
              <a:buNone/>
              <a:defRPr sz="2400">
                <a:solidFill>
                  <a:schemeClr val="accent2"/>
                </a:solidFill>
              </a:defRPr>
            </a:lvl8pPr>
            <a:lvl9pPr lvl="8" algn="ctr" rtl="0">
              <a:spcBef>
                <a:spcPts val="0"/>
              </a:spcBef>
              <a:spcAft>
                <a:spcPts val="0"/>
              </a:spcAft>
              <a:buClr>
                <a:schemeClr val="accent2"/>
              </a:buClr>
              <a:buSzPts val="1800"/>
              <a:buNone/>
              <a:defRPr sz="2400">
                <a:solidFill>
                  <a:schemeClr val="accent2"/>
                </a:solidFill>
              </a:defRPr>
            </a:lvl9pPr>
          </a:lstStyle>
          <a:p>
            <a:r>
              <a:rPr lang="es-ES"/>
              <a:t>Haga clic para modificar el estilo de título del patrón</a:t>
            </a:r>
            <a:endParaRPr/>
          </a:p>
        </p:txBody>
      </p:sp>
      <p:sp>
        <p:nvSpPr>
          <p:cNvPr id="227" name="Google Shape;227;p34"/>
          <p:cNvSpPr txBox="1">
            <a:spLocks noGrp="1"/>
          </p:cNvSpPr>
          <p:nvPr>
            <p:ph type="subTitle" idx="1"/>
          </p:nvPr>
        </p:nvSpPr>
        <p:spPr>
          <a:xfrm>
            <a:off x="4461365" y="5246333"/>
            <a:ext cx="32692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28" name="Google Shape;228;p34"/>
          <p:cNvSpPr txBox="1">
            <a:spLocks noGrp="1"/>
          </p:cNvSpPr>
          <p:nvPr>
            <p:ph type="title" idx="2" hasCustomPrompt="1"/>
          </p:nvPr>
        </p:nvSpPr>
        <p:spPr>
          <a:xfrm>
            <a:off x="4371800" y="3510133"/>
            <a:ext cx="3448400" cy="770400"/>
          </a:xfrm>
          <a:prstGeom prst="rect">
            <a:avLst/>
          </a:prstGeom>
          <a:noFill/>
        </p:spPr>
        <p:txBody>
          <a:bodyPr spcFirstLastPara="1" wrap="square" lIns="91425" tIns="91425" rIns="94075" bIns="91425" anchor="ctr" anchorCtr="0">
            <a:noAutofit/>
          </a:bodyPr>
          <a:lstStyle>
            <a:lvl1pPr lvl="0" algn="ctr" rtl="0">
              <a:spcBef>
                <a:spcPts val="0"/>
              </a:spcBef>
              <a:spcAft>
                <a:spcPts val="0"/>
              </a:spcAft>
              <a:buClr>
                <a:schemeClr val="accent2"/>
              </a:buClr>
              <a:buSzPts val="5500"/>
              <a:buNone/>
              <a:defRPr sz="12800">
                <a:solidFill>
                  <a:schemeClr val="accent2"/>
                </a:solidFill>
              </a:defRPr>
            </a:lvl1pPr>
            <a:lvl2pPr lvl="1"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accent2"/>
              </a:buClr>
              <a:buSzPts val="5500"/>
              <a:buFont typeface="Fira Sans Extra Condensed Medium"/>
              <a:buNone/>
              <a:defRPr sz="7333">
                <a:solidFill>
                  <a:schemeClr val="accent2"/>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1406268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title and description 3">
  <p:cSld name="Section title and description 3">
    <p:spTree>
      <p:nvGrpSpPr>
        <p:cNvPr id="1" name="Shape 229"/>
        <p:cNvGrpSpPr/>
        <p:nvPr/>
      </p:nvGrpSpPr>
      <p:grpSpPr>
        <a:xfrm>
          <a:off x="0" y="0"/>
          <a:ext cx="0" cy="0"/>
          <a:chOff x="0" y="0"/>
          <a:chExt cx="0" cy="0"/>
        </a:xfrm>
      </p:grpSpPr>
      <p:sp>
        <p:nvSpPr>
          <p:cNvPr id="230" name="Google Shape;230;p35"/>
          <p:cNvSpPr txBox="1">
            <a:spLocks noGrp="1"/>
          </p:cNvSpPr>
          <p:nvPr>
            <p:ph type="ctrTitle"/>
          </p:nvPr>
        </p:nvSpPr>
        <p:spPr>
          <a:xfrm>
            <a:off x="3183800" y="3498700"/>
            <a:ext cx="58244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1" name="Google Shape;231;p35"/>
          <p:cNvSpPr txBox="1">
            <a:spLocks noGrp="1"/>
          </p:cNvSpPr>
          <p:nvPr>
            <p:ph type="subTitle" idx="1"/>
          </p:nvPr>
        </p:nvSpPr>
        <p:spPr>
          <a:xfrm>
            <a:off x="4379867" y="4269100"/>
            <a:ext cx="34320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32" name="Google Shape;232;p35"/>
          <p:cNvSpPr txBox="1">
            <a:spLocks noGrp="1"/>
          </p:cNvSpPr>
          <p:nvPr>
            <p:ph type="title" idx="2" hasCustomPrompt="1"/>
          </p:nvPr>
        </p:nvSpPr>
        <p:spPr>
          <a:xfrm>
            <a:off x="4510467" y="1818500"/>
            <a:ext cx="31708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310431568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233"/>
        <p:cNvGrpSpPr/>
        <p:nvPr/>
      </p:nvGrpSpPr>
      <p:grpSpPr>
        <a:xfrm>
          <a:off x="0" y="0"/>
          <a:ext cx="0" cy="0"/>
          <a:chOff x="0" y="0"/>
          <a:chExt cx="0" cy="0"/>
        </a:xfrm>
      </p:grpSpPr>
      <p:sp>
        <p:nvSpPr>
          <p:cNvPr id="234" name="Google Shape;234;p36"/>
          <p:cNvSpPr txBox="1">
            <a:spLocks noGrp="1"/>
          </p:cNvSpPr>
          <p:nvPr>
            <p:ph type="ctrTitle"/>
          </p:nvPr>
        </p:nvSpPr>
        <p:spPr>
          <a:xfrm>
            <a:off x="5836317" y="3800233"/>
            <a:ext cx="53572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solidFill>
                  <a:schemeClr val="accent1"/>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5" name="Google Shape;235;p36"/>
          <p:cNvSpPr txBox="1">
            <a:spLocks noGrp="1"/>
          </p:cNvSpPr>
          <p:nvPr>
            <p:ph type="subTitle" idx="1"/>
          </p:nvPr>
        </p:nvSpPr>
        <p:spPr>
          <a:xfrm>
            <a:off x="6980117" y="4570633"/>
            <a:ext cx="3069600" cy="94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36" name="Google Shape;236;p36"/>
          <p:cNvSpPr txBox="1">
            <a:spLocks noGrp="1"/>
          </p:cNvSpPr>
          <p:nvPr>
            <p:ph type="title" idx="2" hasCustomPrompt="1"/>
          </p:nvPr>
        </p:nvSpPr>
        <p:spPr>
          <a:xfrm>
            <a:off x="7140317" y="2033900"/>
            <a:ext cx="2749200" cy="770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500"/>
              <a:buNone/>
              <a:defRPr sz="12800">
                <a:solidFill>
                  <a:schemeClr val="accent1"/>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6064123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Section title and description 5">
  <p:cSld name="Section title and description 5">
    <p:spTree>
      <p:nvGrpSpPr>
        <p:cNvPr id="1" name="Shape 237"/>
        <p:cNvGrpSpPr/>
        <p:nvPr/>
      </p:nvGrpSpPr>
      <p:grpSpPr>
        <a:xfrm>
          <a:off x="0" y="0"/>
          <a:ext cx="0" cy="0"/>
          <a:chOff x="0" y="0"/>
          <a:chExt cx="0" cy="0"/>
        </a:xfrm>
      </p:grpSpPr>
      <p:sp>
        <p:nvSpPr>
          <p:cNvPr id="238" name="Google Shape;238;p37"/>
          <p:cNvSpPr txBox="1">
            <a:spLocks noGrp="1"/>
          </p:cNvSpPr>
          <p:nvPr>
            <p:ph type="ctrTitle"/>
          </p:nvPr>
        </p:nvSpPr>
        <p:spPr>
          <a:xfrm>
            <a:off x="1945367" y="3392217"/>
            <a:ext cx="30696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r>
              <a:rPr lang="es-ES"/>
              <a:t>Haga clic para modificar el estilo de título del patrón</a:t>
            </a:r>
            <a:endParaRPr/>
          </a:p>
        </p:txBody>
      </p:sp>
      <p:sp>
        <p:nvSpPr>
          <p:cNvPr id="239" name="Google Shape;239;p37"/>
          <p:cNvSpPr txBox="1">
            <a:spLocks noGrp="1"/>
          </p:cNvSpPr>
          <p:nvPr>
            <p:ph type="subTitle" idx="1"/>
          </p:nvPr>
        </p:nvSpPr>
        <p:spPr>
          <a:xfrm>
            <a:off x="1945367" y="4162617"/>
            <a:ext cx="3069600" cy="94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867">
                <a:solidFill>
                  <a:schemeClr val="dk2"/>
                </a:solidFill>
              </a:defRPr>
            </a:lvl1pPr>
            <a:lvl2pPr lvl="1" algn="ctr" rtl="0">
              <a:lnSpc>
                <a:spcPct val="100000"/>
              </a:lnSpc>
              <a:spcBef>
                <a:spcPts val="0"/>
              </a:spcBef>
              <a:spcAft>
                <a:spcPts val="0"/>
              </a:spcAft>
              <a:buClr>
                <a:schemeClr val="dk2"/>
              </a:buClr>
              <a:buSzPts val="1000"/>
              <a:buNone/>
              <a:defRPr sz="1333">
                <a:solidFill>
                  <a:schemeClr val="dk2"/>
                </a:solidFill>
              </a:defRPr>
            </a:lvl2pPr>
            <a:lvl3pPr lvl="2" algn="ctr" rtl="0">
              <a:lnSpc>
                <a:spcPct val="100000"/>
              </a:lnSpc>
              <a:spcBef>
                <a:spcPts val="0"/>
              </a:spcBef>
              <a:spcAft>
                <a:spcPts val="0"/>
              </a:spcAft>
              <a:buClr>
                <a:schemeClr val="dk2"/>
              </a:buClr>
              <a:buSzPts val="1000"/>
              <a:buNone/>
              <a:defRPr sz="1333">
                <a:solidFill>
                  <a:schemeClr val="dk2"/>
                </a:solidFill>
              </a:defRPr>
            </a:lvl3pPr>
            <a:lvl4pPr lvl="3" algn="ctr" rtl="0">
              <a:lnSpc>
                <a:spcPct val="100000"/>
              </a:lnSpc>
              <a:spcBef>
                <a:spcPts val="0"/>
              </a:spcBef>
              <a:spcAft>
                <a:spcPts val="0"/>
              </a:spcAft>
              <a:buClr>
                <a:schemeClr val="dk2"/>
              </a:buClr>
              <a:buSzPts val="1000"/>
              <a:buNone/>
              <a:defRPr sz="1333">
                <a:solidFill>
                  <a:schemeClr val="dk2"/>
                </a:solidFill>
              </a:defRPr>
            </a:lvl4pPr>
            <a:lvl5pPr lvl="4" algn="ctr" rtl="0">
              <a:lnSpc>
                <a:spcPct val="100000"/>
              </a:lnSpc>
              <a:spcBef>
                <a:spcPts val="0"/>
              </a:spcBef>
              <a:spcAft>
                <a:spcPts val="0"/>
              </a:spcAft>
              <a:buClr>
                <a:schemeClr val="dk2"/>
              </a:buClr>
              <a:buSzPts val="1000"/>
              <a:buNone/>
              <a:defRPr sz="1333">
                <a:solidFill>
                  <a:schemeClr val="dk2"/>
                </a:solidFill>
              </a:defRPr>
            </a:lvl5pPr>
            <a:lvl6pPr lvl="5" algn="ctr" rtl="0">
              <a:lnSpc>
                <a:spcPct val="100000"/>
              </a:lnSpc>
              <a:spcBef>
                <a:spcPts val="0"/>
              </a:spcBef>
              <a:spcAft>
                <a:spcPts val="0"/>
              </a:spcAft>
              <a:buClr>
                <a:schemeClr val="dk2"/>
              </a:buClr>
              <a:buSzPts val="1000"/>
              <a:buNone/>
              <a:defRPr sz="1333">
                <a:solidFill>
                  <a:schemeClr val="dk2"/>
                </a:solidFill>
              </a:defRPr>
            </a:lvl6pPr>
            <a:lvl7pPr lvl="6" algn="ctr" rtl="0">
              <a:lnSpc>
                <a:spcPct val="100000"/>
              </a:lnSpc>
              <a:spcBef>
                <a:spcPts val="0"/>
              </a:spcBef>
              <a:spcAft>
                <a:spcPts val="0"/>
              </a:spcAft>
              <a:buClr>
                <a:schemeClr val="dk2"/>
              </a:buClr>
              <a:buSzPts val="1000"/>
              <a:buNone/>
              <a:defRPr sz="1333">
                <a:solidFill>
                  <a:schemeClr val="dk2"/>
                </a:solidFill>
              </a:defRPr>
            </a:lvl7pPr>
            <a:lvl8pPr lvl="7" algn="ctr" rtl="0">
              <a:lnSpc>
                <a:spcPct val="100000"/>
              </a:lnSpc>
              <a:spcBef>
                <a:spcPts val="0"/>
              </a:spcBef>
              <a:spcAft>
                <a:spcPts val="0"/>
              </a:spcAft>
              <a:buClr>
                <a:schemeClr val="dk2"/>
              </a:buClr>
              <a:buSzPts val="1000"/>
              <a:buNone/>
              <a:defRPr sz="1333">
                <a:solidFill>
                  <a:schemeClr val="dk2"/>
                </a:solidFill>
              </a:defRPr>
            </a:lvl8pPr>
            <a:lvl9pPr lvl="8" algn="ctr" rtl="0">
              <a:lnSpc>
                <a:spcPct val="100000"/>
              </a:lnSpc>
              <a:spcBef>
                <a:spcPts val="0"/>
              </a:spcBef>
              <a:spcAft>
                <a:spcPts val="0"/>
              </a:spcAft>
              <a:buClr>
                <a:schemeClr val="dk2"/>
              </a:buClr>
              <a:buSzPts val="1000"/>
              <a:buNone/>
              <a:defRPr sz="1333">
                <a:solidFill>
                  <a:schemeClr val="dk2"/>
                </a:solidFill>
              </a:defRPr>
            </a:lvl9pPr>
          </a:lstStyle>
          <a:p>
            <a:r>
              <a:rPr lang="es-ES"/>
              <a:t>Haga clic para editar el estilo de subtítulo del patrón</a:t>
            </a:r>
            <a:endParaRPr/>
          </a:p>
        </p:txBody>
      </p:sp>
      <p:sp>
        <p:nvSpPr>
          <p:cNvPr id="240" name="Google Shape;240;p37"/>
          <p:cNvSpPr txBox="1">
            <a:spLocks noGrp="1"/>
          </p:cNvSpPr>
          <p:nvPr>
            <p:ph type="title" idx="2" hasCustomPrompt="1"/>
          </p:nvPr>
        </p:nvSpPr>
        <p:spPr>
          <a:xfrm>
            <a:off x="1945367" y="1682000"/>
            <a:ext cx="2749200" cy="770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500"/>
              <a:buNone/>
              <a:defRPr sz="12800">
                <a:solidFill>
                  <a:schemeClr val="accent2"/>
                </a:solidFill>
              </a:defRPr>
            </a:lvl1pPr>
            <a:lvl2pPr lvl="1"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7333">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19623327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blipFill>
          <a:blip r:embed="rId2">
            <a:alphaModFix/>
          </a:blip>
          <a:stretch>
            <a:fillRect/>
          </a:stretch>
        </a:blipFill>
        <a:effectLst/>
      </p:bgPr>
    </p:bg>
    <p:spTree>
      <p:nvGrpSpPr>
        <p:cNvPr id="1" name="Shape 241"/>
        <p:cNvGrpSpPr/>
        <p:nvPr/>
      </p:nvGrpSpPr>
      <p:grpSpPr>
        <a:xfrm>
          <a:off x="0" y="0"/>
          <a:ext cx="0" cy="0"/>
          <a:chOff x="0" y="0"/>
          <a:chExt cx="0" cy="0"/>
        </a:xfrm>
      </p:grpSpPr>
      <p:sp>
        <p:nvSpPr>
          <p:cNvPr id="242" name="Google Shape;242;p38"/>
          <p:cNvSpPr txBox="1">
            <a:spLocks noGrp="1"/>
          </p:cNvSpPr>
          <p:nvPr>
            <p:ph type="ctrTitle"/>
          </p:nvPr>
        </p:nvSpPr>
        <p:spPr>
          <a:xfrm flipH="1">
            <a:off x="1540467" y="2923168"/>
            <a:ext cx="33864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43" name="Google Shape;243;p38"/>
          <p:cNvSpPr txBox="1">
            <a:spLocks noGrp="1"/>
          </p:cNvSpPr>
          <p:nvPr>
            <p:ph type="subTitle" idx="1"/>
          </p:nvPr>
        </p:nvSpPr>
        <p:spPr>
          <a:xfrm flipH="1">
            <a:off x="1540167" y="4085000"/>
            <a:ext cx="3465200" cy="11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5548589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44"/>
        <p:cNvGrpSpPr/>
        <p:nvPr/>
      </p:nvGrpSpPr>
      <p:grpSpPr>
        <a:xfrm>
          <a:off x="0" y="0"/>
          <a:ext cx="0" cy="0"/>
          <a:chOff x="0" y="0"/>
          <a:chExt cx="0" cy="0"/>
        </a:xfrm>
      </p:grpSpPr>
      <p:sp>
        <p:nvSpPr>
          <p:cNvPr id="245" name="Google Shape;245;p39"/>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
        <p:nvSpPr>
          <p:cNvPr id="246" name="Google Shape;246;p39"/>
          <p:cNvSpPr txBox="1">
            <a:spLocks noGrp="1"/>
          </p:cNvSpPr>
          <p:nvPr>
            <p:ph type="subTitle" idx="1"/>
          </p:nvPr>
        </p:nvSpPr>
        <p:spPr>
          <a:xfrm flipH="1">
            <a:off x="3692567" y="2640533"/>
            <a:ext cx="4806800" cy="21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chemeClr val="dk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47" name="Google Shape;247;p39"/>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790694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48"/>
        <p:cNvGrpSpPr/>
        <p:nvPr/>
      </p:nvGrpSpPr>
      <p:grpSpPr>
        <a:xfrm>
          <a:off x="0" y="0"/>
          <a:ext cx="0" cy="0"/>
          <a:chOff x="0" y="0"/>
          <a:chExt cx="0" cy="0"/>
        </a:xfrm>
      </p:grpSpPr>
      <p:sp>
        <p:nvSpPr>
          <p:cNvPr id="249" name="Google Shape;249;p40"/>
          <p:cNvSpPr txBox="1">
            <a:spLocks noGrp="1"/>
          </p:cNvSpPr>
          <p:nvPr>
            <p:ph type="ctrTitle"/>
          </p:nvPr>
        </p:nvSpPr>
        <p:spPr>
          <a:xfrm flipH="1">
            <a:off x="7643717" y="1524000"/>
            <a:ext cx="2800000" cy="1289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667">
                <a:solidFill>
                  <a:schemeClr val="lt1"/>
                </a:solidFill>
              </a:defRPr>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r>
              <a:rPr lang="es-ES"/>
              <a:t>Haga clic para modificar el estilo de título del patrón</a:t>
            </a:r>
            <a:endParaRPr/>
          </a:p>
        </p:txBody>
      </p:sp>
      <p:sp>
        <p:nvSpPr>
          <p:cNvPr id="250" name="Google Shape;250;p40"/>
          <p:cNvSpPr txBox="1">
            <a:spLocks noGrp="1"/>
          </p:cNvSpPr>
          <p:nvPr>
            <p:ph type="subTitle" idx="1"/>
          </p:nvPr>
        </p:nvSpPr>
        <p:spPr>
          <a:xfrm flipH="1">
            <a:off x="7011684" y="2657900"/>
            <a:ext cx="3432000" cy="1476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867">
                <a:solidFill>
                  <a:schemeClr val="lt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r>
              <a:rPr lang="es-ES"/>
              <a:t>Haga clic para editar el estilo de subtítulo del patrón</a:t>
            </a:r>
            <a:endParaRPr/>
          </a:p>
        </p:txBody>
      </p:sp>
      <p:sp>
        <p:nvSpPr>
          <p:cNvPr id="251" name="Google Shape;251;p40"/>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243144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52"/>
        <p:cNvGrpSpPr/>
        <p:nvPr/>
      </p:nvGrpSpPr>
      <p:grpSpPr>
        <a:xfrm>
          <a:off x="0" y="0"/>
          <a:ext cx="0" cy="0"/>
          <a:chOff x="0" y="0"/>
          <a:chExt cx="0" cy="0"/>
        </a:xfrm>
      </p:grpSpPr>
      <p:sp>
        <p:nvSpPr>
          <p:cNvPr id="253" name="Google Shape;253;p41"/>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4" name="Google Shape;254;p41"/>
          <p:cNvSpPr txBox="1">
            <a:spLocks noGrp="1"/>
          </p:cNvSpPr>
          <p:nvPr>
            <p:ph type="ctrTitle"/>
          </p:nvPr>
        </p:nvSpPr>
        <p:spPr>
          <a:xfrm>
            <a:off x="1346004" y="3311967"/>
            <a:ext cx="23620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667">
                <a:solidFill>
                  <a:schemeClr val="lt1"/>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55" name="Google Shape;255;p41"/>
          <p:cNvSpPr txBox="1">
            <a:spLocks noGrp="1"/>
          </p:cNvSpPr>
          <p:nvPr>
            <p:ph type="subTitle" idx="1"/>
          </p:nvPr>
        </p:nvSpPr>
        <p:spPr>
          <a:xfrm>
            <a:off x="1346033" y="3908367"/>
            <a:ext cx="3512000" cy="147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lt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s-ES"/>
              <a:t>Haga clic para editar el estilo de subtítulo del patrón</a:t>
            </a:r>
            <a:endParaRPr/>
          </a:p>
        </p:txBody>
      </p:sp>
    </p:spTree>
    <p:extLst>
      <p:ext uri="{BB962C8B-B14F-4D97-AF65-F5344CB8AC3E}">
        <p14:creationId xmlns:p14="http://schemas.microsoft.com/office/powerpoint/2010/main" val="79828489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flipH="1">
            <a:off x="7421067" y="2181583"/>
            <a:ext cx="3386400" cy="2121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58" name="Google Shape;258;p42"/>
          <p:cNvSpPr txBox="1">
            <a:spLocks noGrp="1"/>
          </p:cNvSpPr>
          <p:nvPr>
            <p:ph type="subTitle" idx="1"/>
          </p:nvPr>
        </p:nvSpPr>
        <p:spPr>
          <a:xfrm flipH="1">
            <a:off x="7420867" y="4627805"/>
            <a:ext cx="3386400" cy="99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8979690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59"/>
        <p:cNvGrpSpPr/>
        <p:nvPr/>
      </p:nvGrpSpPr>
      <p:grpSpPr>
        <a:xfrm>
          <a:off x="0" y="0"/>
          <a:ext cx="0" cy="0"/>
          <a:chOff x="0" y="0"/>
          <a:chExt cx="0" cy="0"/>
        </a:xfrm>
      </p:grpSpPr>
      <p:sp>
        <p:nvSpPr>
          <p:cNvPr id="260" name="Google Shape;260;p43"/>
          <p:cNvSpPr txBox="1">
            <a:spLocks noGrp="1"/>
          </p:cNvSpPr>
          <p:nvPr>
            <p:ph type="ctrTitle"/>
          </p:nvPr>
        </p:nvSpPr>
        <p:spPr>
          <a:xfrm flipH="1">
            <a:off x="3444600" y="535700"/>
            <a:ext cx="5302800" cy="5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667">
                <a:solidFill>
                  <a:schemeClr val="accent2"/>
                </a:solidFill>
              </a:defRPr>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r>
              <a:rPr lang="es-ES"/>
              <a:t>Haga clic para modificar el estilo de título del patrón</a:t>
            </a:r>
            <a:endParaRPr/>
          </a:p>
        </p:txBody>
      </p:sp>
      <p:sp>
        <p:nvSpPr>
          <p:cNvPr id="261" name="Google Shape;261;p43"/>
          <p:cNvSpPr txBox="1">
            <a:spLocks noGrp="1"/>
          </p:cNvSpPr>
          <p:nvPr>
            <p:ph type="subTitle" idx="1"/>
          </p:nvPr>
        </p:nvSpPr>
        <p:spPr>
          <a:xfrm flipH="1">
            <a:off x="6533967" y="3346333"/>
            <a:ext cx="3996800" cy="20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867">
                <a:solidFill>
                  <a:schemeClr val="dk2"/>
                </a:solidFill>
              </a:defRPr>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r>
              <a:rPr lang="es-ES"/>
              <a:t>Haga clic para editar el estilo de subtítulo del patrón</a:t>
            </a:r>
            <a:endParaRPr/>
          </a:p>
        </p:txBody>
      </p:sp>
    </p:spTree>
    <p:extLst>
      <p:ext uri="{BB962C8B-B14F-4D97-AF65-F5344CB8AC3E}">
        <p14:creationId xmlns:p14="http://schemas.microsoft.com/office/powerpoint/2010/main" val="57260059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62"/>
        <p:cNvGrpSpPr/>
        <p:nvPr/>
      </p:nvGrpSpPr>
      <p:grpSpPr>
        <a:xfrm>
          <a:off x="0" y="0"/>
          <a:ext cx="0" cy="0"/>
          <a:chOff x="0" y="0"/>
          <a:chExt cx="0" cy="0"/>
        </a:xfrm>
      </p:grpSpPr>
      <p:sp>
        <p:nvSpPr>
          <p:cNvPr id="263" name="Google Shape;263;p44"/>
          <p:cNvSpPr txBox="1">
            <a:spLocks noGrp="1"/>
          </p:cNvSpPr>
          <p:nvPr>
            <p:ph type="subTitle" idx="1"/>
          </p:nvPr>
        </p:nvSpPr>
        <p:spPr>
          <a:xfrm flipH="1">
            <a:off x="2832433" y="5117633"/>
            <a:ext cx="6526400" cy="77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867">
                <a:solidFill>
                  <a:schemeClr val="accent2"/>
                </a:solidFill>
              </a:defRPr>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r>
              <a:rPr lang="es-ES"/>
              <a:t>Haga clic para editar el estilo de subtítulo del patrón</a:t>
            </a:r>
            <a:endParaRPr/>
          </a:p>
        </p:txBody>
      </p:sp>
      <p:sp>
        <p:nvSpPr>
          <p:cNvPr id="264" name="Google Shape;264;p44"/>
          <p:cNvSpPr txBox="1">
            <a:spLocks noGrp="1"/>
          </p:cNvSpPr>
          <p:nvPr>
            <p:ph type="title"/>
          </p:nvPr>
        </p:nvSpPr>
        <p:spPr>
          <a:xfrm>
            <a:off x="3079500" y="535700"/>
            <a:ext cx="6033200" cy="119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67">
                <a:solidFill>
                  <a:schemeClr val="accent2"/>
                </a:solidFill>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r>
              <a:rPr lang="es-ES"/>
              <a:t>Haga clic para modificar el estilo de título del patrón</a:t>
            </a:r>
            <a:endParaRPr/>
          </a:p>
        </p:txBody>
      </p:sp>
    </p:spTree>
    <p:extLst>
      <p:ext uri="{BB962C8B-B14F-4D97-AF65-F5344CB8AC3E}">
        <p14:creationId xmlns:p14="http://schemas.microsoft.com/office/powerpoint/2010/main" val="1381994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265"/>
        <p:cNvGrpSpPr/>
        <p:nvPr/>
      </p:nvGrpSpPr>
      <p:grpSpPr>
        <a:xfrm>
          <a:off x="0" y="0"/>
          <a:ext cx="0" cy="0"/>
          <a:chOff x="0" y="0"/>
          <a:chExt cx="0" cy="0"/>
        </a:xfrm>
      </p:grpSpPr>
      <p:sp>
        <p:nvSpPr>
          <p:cNvPr id="266" name="Google Shape;266;p45"/>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
        <p:nvSpPr>
          <p:cNvPr id="267" name="Google Shape;267;p45"/>
          <p:cNvSpPr/>
          <p:nvPr/>
        </p:nvSpPr>
        <p:spPr>
          <a:xfrm>
            <a:off x="0" y="5882133"/>
            <a:ext cx="12220000" cy="9760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891424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68"/>
        <p:cNvGrpSpPr/>
        <p:nvPr/>
      </p:nvGrpSpPr>
      <p:grpSpPr>
        <a:xfrm>
          <a:off x="0" y="0"/>
          <a:ext cx="0" cy="0"/>
          <a:chOff x="0" y="0"/>
          <a:chExt cx="0" cy="0"/>
        </a:xfrm>
      </p:grpSpPr>
      <p:sp>
        <p:nvSpPr>
          <p:cNvPr id="269" name="Google Shape;269;p46"/>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14568515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270"/>
        <p:cNvGrpSpPr/>
        <p:nvPr/>
      </p:nvGrpSpPr>
      <p:grpSpPr>
        <a:xfrm>
          <a:off x="0" y="0"/>
          <a:ext cx="0" cy="0"/>
          <a:chOff x="0" y="0"/>
          <a:chExt cx="0" cy="0"/>
        </a:xfrm>
      </p:grpSpPr>
      <p:sp>
        <p:nvSpPr>
          <p:cNvPr id="271" name="Google Shape;271;p47"/>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grpSp>
        <p:nvGrpSpPr>
          <p:cNvPr id="272" name="Google Shape;272;p47"/>
          <p:cNvGrpSpPr/>
          <p:nvPr/>
        </p:nvGrpSpPr>
        <p:grpSpPr>
          <a:xfrm rot="-1800063">
            <a:off x="6910845" y="5247940"/>
            <a:ext cx="10627763" cy="1658360"/>
            <a:chOff x="-46707" y="1985200"/>
            <a:chExt cx="9208727" cy="1436933"/>
          </a:xfrm>
        </p:grpSpPr>
        <p:sp>
          <p:nvSpPr>
            <p:cNvPr id="273" name="Google Shape;273;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5" name="Google Shape;275;p47"/>
          <p:cNvGrpSpPr/>
          <p:nvPr/>
        </p:nvGrpSpPr>
        <p:grpSpPr>
          <a:xfrm rot="1800063" flipH="1">
            <a:off x="-5281188" y="5247940"/>
            <a:ext cx="10627763" cy="1658360"/>
            <a:chOff x="-46707" y="1985200"/>
            <a:chExt cx="9208727" cy="1436933"/>
          </a:xfrm>
        </p:grpSpPr>
        <p:sp>
          <p:nvSpPr>
            <p:cNvPr id="276" name="Google Shape;276;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8" name="Google Shape;278;p47"/>
          <p:cNvGrpSpPr/>
          <p:nvPr/>
        </p:nvGrpSpPr>
        <p:grpSpPr>
          <a:xfrm rot="-8999937" flipH="1">
            <a:off x="6910845" y="-411443"/>
            <a:ext cx="10627763" cy="1658360"/>
            <a:chOff x="-46707" y="1985200"/>
            <a:chExt cx="9208727" cy="1436933"/>
          </a:xfrm>
        </p:grpSpPr>
        <p:sp>
          <p:nvSpPr>
            <p:cNvPr id="279" name="Google Shape;279;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47"/>
          <p:cNvGrpSpPr/>
          <p:nvPr/>
        </p:nvGrpSpPr>
        <p:grpSpPr>
          <a:xfrm rot="8999937">
            <a:off x="-5281188" y="-784093"/>
            <a:ext cx="10627763" cy="1658360"/>
            <a:chOff x="-46707" y="1985200"/>
            <a:chExt cx="9208727" cy="1436933"/>
          </a:xfrm>
        </p:grpSpPr>
        <p:sp>
          <p:nvSpPr>
            <p:cNvPr id="282" name="Google Shape;282;p47"/>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47"/>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2084254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284"/>
        <p:cNvGrpSpPr/>
        <p:nvPr/>
      </p:nvGrpSpPr>
      <p:grpSpPr>
        <a:xfrm>
          <a:off x="0" y="0"/>
          <a:ext cx="0" cy="0"/>
          <a:chOff x="0" y="0"/>
          <a:chExt cx="0" cy="0"/>
        </a:xfrm>
      </p:grpSpPr>
      <p:sp>
        <p:nvSpPr>
          <p:cNvPr id="285" name="Google Shape;285;p48"/>
          <p:cNvSpPr/>
          <p:nvPr/>
        </p:nvSpPr>
        <p:spPr>
          <a:xfrm>
            <a:off x="-48159" y="6046034"/>
            <a:ext cx="12264193" cy="81195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6" name="Google Shape;286;p48"/>
          <p:cNvGrpSpPr/>
          <p:nvPr/>
        </p:nvGrpSpPr>
        <p:grpSpPr>
          <a:xfrm>
            <a:off x="696491" y="339752"/>
            <a:ext cx="508940" cy="759169"/>
            <a:chOff x="975300" y="1386275"/>
            <a:chExt cx="730675" cy="1089925"/>
          </a:xfrm>
        </p:grpSpPr>
        <p:sp>
          <p:nvSpPr>
            <p:cNvPr id="287" name="Google Shape;287;p48"/>
            <p:cNvSpPr/>
            <p:nvPr/>
          </p:nvSpPr>
          <p:spPr>
            <a:xfrm>
              <a:off x="1283725" y="2295225"/>
              <a:ext cx="113100" cy="105075"/>
            </a:xfrm>
            <a:custGeom>
              <a:avLst/>
              <a:gdLst/>
              <a:ahLst/>
              <a:cxnLst/>
              <a:rect l="l" t="t" r="r" b="b"/>
              <a:pathLst>
                <a:path w="4524" h="4203" extrusionOk="0">
                  <a:moveTo>
                    <a:pt x="465" y="4202"/>
                  </a:moveTo>
                  <a:lnTo>
                    <a:pt x="1" y="0"/>
                  </a:lnTo>
                  <a:lnTo>
                    <a:pt x="164" y="0"/>
                  </a:lnTo>
                  <a:lnTo>
                    <a:pt x="631" y="4202"/>
                  </a:lnTo>
                  <a:close/>
                  <a:moveTo>
                    <a:pt x="2343" y="4202"/>
                  </a:moveTo>
                  <a:lnTo>
                    <a:pt x="2343" y="0"/>
                  </a:lnTo>
                  <a:lnTo>
                    <a:pt x="2179" y="0"/>
                  </a:lnTo>
                  <a:lnTo>
                    <a:pt x="2179" y="4202"/>
                  </a:lnTo>
                  <a:close/>
                  <a:moveTo>
                    <a:pt x="4057" y="4202"/>
                  </a:moveTo>
                  <a:lnTo>
                    <a:pt x="4523" y="0"/>
                  </a:lnTo>
                  <a:lnTo>
                    <a:pt x="4360" y="0"/>
                  </a:lnTo>
                  <a:lnTo>
                    <a:pt x="3893" y="4202"/>
                  </a:lnTo>
                  <a:close/>
                </a:path>
              </a:pathLst>
            </a:custGeom>
            <a:solidFill>
              <a:srgbClr val="F2E9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48"/>
            <p:cNvSpPr/>
            <p:nvPr/>
          </p:nvSpPr>
          <p:spPr>
            <a:xfrm>
              <a:off x="975300" y="1386275"/>
              <a:ext cx="730675" cy="865250"/>
            </a:xfrm>
            <a:custGeom>
              <a:avLst/>
              <a:gdLst/>
              <a:ahLst/>
              <a:cxnLst/>
              <a:rect l="l" t="t" r="r" b="b"/>
              <a:pathLst>
                <a:path w="29227" h="34610" extrusionOk="0">
                  <a:moveTo>
                    <a:pt x="27128" y="6803"/>
                  </a:moveTo>
                  <a:cubicBezTo>
                    <a:pt x="29036" y="10286"/>
                    <a:pt x="29226" y="14859"/>
                    <a:pt x="27776" y="19222"/>
                  </a:cubicBezTo>
                  <a:cubicBezTo>
                    <a:pt x="24797" y="28172"/>
                    <a:pt x="17199" y="34609"/>
                    <a:pt x="14598" y="34609"/>
                  </a:cubicBezTo>
                  <a:cubicBezTo>
                    <a:pt x="11997" y="34609"/>
                    <a:pt x="4399" y="28172"/>
                    <a:pt x="1422" y="19222"/>
                  </a:cubicBezTo>
                  <a:cubicBezTo>
                    <a:pt x="0" y="14950"/>
                    <a:pt x="151" y="10465"/>
                    <a:pt x="1946" y="7008"/>
                  </a:cubicBezTo>
                  <a:cubicBezTo>
                    <a:pt x="3523" y="3976"/>
                    <a:pt x="7857" y="303"/>
                    <a:pt x="11557" y="699"/>
                  </a:cubicBezTo>
                  <a:cubicBezTo>
                    <a:pt x="12435" y="792"/>
                    <a:pt x="13629" y="823"/>
                    <a:pt x="14565" y="1141"/>
                  </a:cubicBezTo>
                  <a:cubicBezTo>
                    <a:pt x="15332" y="801"/>
                    <a:pt x="16427" y="788"/>
                    <a:pt x="17170" y="653"/>
                  </a:cubicBezTo>
                  <a:cubicBezTo>
                    <a:pt x="20735" y="0"/>
                    <a:pt x="25544" y="3919"/>
                    <a:pt x="27128" y="6803"/>
                  </a:cubicBezTo>
                  <a:close/>
                </a:path>
              </a:pathLst>
            </a:custGeom>
            <a:solidFill>
              <a:srgbClr val="E7AB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48"/>
            <p:cNvSpPr/>
            <p:nvPr/>
          </p:nvSpPr>
          <p:spPr>
            <a:xfrm>
              <a:off x="1290800" y="2400275"/>
              <a:ext cx="98950" cy="75925"/>
            </a:xfrm>
            <a:custGeom>
              <a:avLst/>
              <a:gdLst/>
              <a:ahLst/>
              <a:cxnLst/>
              <a:rect l="l" t="t" r="r" b="b"/>
              <a:pathLst>
                <a:path w="3958" h="3037" extrusionOk="0">
                  <a:moveTo>
                    <a:pt x="3937" y="0"/>
                  </a:moveTo>
                  <a:cubicBezTo>
                    <a:pt x="3950" y="139"/>
                    <a:pt x="3957" y="283"/>
                    <a:pt x="3957" y="431"/>
                  </a:cubicBezTo>
                  <a:cubicBezTo>
                    <a:pt x="3957" y="1550"/>
                    <a:pt x="3546" y="2528"/>
                    <a:pt x="2940" y="3036"/>
                  </a:cubicBezTo>
                  <a:lnTo>
                    <a:pt x="1018" y="3036"/>
                  </a:lnTo>
                  <a:cubicBezTo>
                    <a:pt x="410" y="2528"/>
                    <a:pt x="1" y="1550"/>
                    <a:pt x="1" y="431"/>
                  </a:cubicBezTo>
                  <a:cubicBezTo>
                    <a:pt x="1" y="283"/>
                    <a:pt x="7" y="139"/>
                    <a:pt x="21" y="0"/>
                  </a:cubicBezTo>
                  <a:close/>
                </a:path>
              </a:pathLst>
            </a:custGeom>
            <a:solidFill>
              <a:srgbClr val="F2E9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48"/>
            <p:cNvSpPr/>
            <p:nvPr/>
          </p:nvSpPr>
          <p:spPr>
            <a:xfrm>
              <a:off x="1279850" y="2411825"/>
              <a:ext cx="120775" cy="6150"/>
            </a:xfrm>
            <a:custGeom>
              <a:avLst/>
              <a:gdLst/>
              <a:ahLst/>
              <a:cxnLst/>
              <a:rect l="l" t="t" r="r" b="b"/>
              <a:pathLst>
                <a:path w="4831" h="246" extrusionOk="0">
                  <a:moveTo>
                    <a:pt x="1" y="0"/>
                  </a:moveTo>
                  <a:lnTo>
                    <a:pt x="1" y="246"/>
                  </a:lnTo>
                  <a:lnTo>
                    <a:pt x="4831" y="246"/>
                  </a:lnTo>
                  <a:lnTo>
                    <a:pt x="48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48"/>
            <p:cNvSpPr/>
            <p:nvPr/>
          </p:nvSpPr>
          <p:spPr>
            <a:xfrm>
              <a:off x="1281575" y="2417900"/>
              <a:ext cx="37000" cy="37000"/>
            </a:xfrm>
            <a:custGeom>
              <a:avLst/>
              <a:gdLst/>
              <a:ahLst/>
              <a:cxnLst/>
              <a:rect l="l" t="t" r="r" b="b"/>
              <a:pathLst>
                <a:path w="1480" h="1480" extrusionOk="0">
                  <a:moveTo>
                    <a:pt x="633" y="1480"/>
                  </a:moveTo>
                  <a:cubicBezTo>
                    <a:pt x="1197" y="1480"/>
                    <a:pt x="1480" y="799"/>
                    <a:pt x="1082" y="401"/>
                  </a:cubicBezTo>
                  <a:cubicBezTo>
                    <a:pt x="682" y="0"/>
                    <a:pt x="1" y="284"/>
                    <a:pt x="1" y="847"/>
                  </a:cubicBezTo>
                  <a:cubicBezTo>
                    <a:pt x="3" y="1197"/>
                    <a:pt x="284"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48"/>
            <p:cNvSpPr/>
            <p:nvPr/>
          </p:nvSpPr>
          <p:spPr>
            <a:xfrm>
              <a:off x="1324425" y="2417900"/>
              <a:ext cx="37000" cy="37000"/>
            </a:xfrm>
            <a:custGeom>
              <a:avLst/>
              <a:gdLst/>
              <a:ahLst/>
              <a:cxnLst/>
              <a:rect l="l" t="t" r="r" b="b"/>
              <a:pathLst>
                <a:path w="1480" h="1480" extrusionOk="0">
                  <a:moveTo>
                    <a:pt x="633" y="1480"/>
                  </a:moveTo>
                  <a:cubicBezTo>
                    <a:pt x="1197" y="1480"/>
                    <a:pt x="1480" y="799"/>
                    <a:pt x="1080" y="401"/>
                  </a:cubicBezTo>
                  <a:cubicBezTo>
                    <a:pt x="682" y="0"/>
                    <a:pt x="0" y="284"/>
                    <a:pt x="0" y="847"/>
                  </a:cubicBezTo>
                  <a:cubicBezTo>
                    <a:pt x="0" y="1197"/>
                    <a:pt x="283"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48"/>
            <p:cNvSpPr/>
            <p:nvPr/>
          </p:nvSpPr>
          <p:spPr>
            <a:xfrm>
              <a:off x="1367275" y="2417900"/>
              <a:ext cx="36950" cy="37000"/>
            </a:xfrm>
            <a:custGeom>
              <a:avLst/>
              <a:gdLst/>
              <a:ahLst/>
              <a:cxnLst/>
              <a:rect l="l" t="t" r="r" b="b"/>
              <a:pathLst>
                <a:path w="1478" h="1480" extrusionOk="0">
                  <a:moveTo>
                    <a:pt x="633" y="1480"/>
                  </a:moveTo>
                  <a:cubicBezTo>
                    <a:pt x="1197" y="1480"/>
                    <a:pt x="1477" y="799"/>
                    <a:pt x="1079" y="401"/>
                  </a:cubicBezTo>
                  <a:cubicBezTo>
                    <a:pt x="681" y="0"/>
                    <a:pt x="0" y="284"/>
                    <a:pt x="0" y="847"/>
                  </a:cubicBezTo>
                  <a:cubicBezTo>
                    <a:pt x="0" y="1197"/>
                    <a:pt x="283" y="1480"/>
                    <a:pt x="633" y="148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48"/>
            <p:cNvSpPr/>
            <p:nvPr/>
          </p:nvSpPr>
          <p:spPr>
            <a:xfrm>
              <a:off x="1295350" y="2400200"/>
              <a:ext cx="4100" cy="38900"/>
            </a:xfrm>
            <a:custGeom>
              <a:avLst/>
              <a:gdLst/>
              <a:ahLst/>
              <a:cxnLst/>
              <a:rect l="l" t="t" r="r" b="b"/>
              <a:pathLst>
                <a:path w="164" h="1556" extrusionOk="0">
                  <a:moveTo>
                    <a:pt x="0" y="1"/>
                  </a:moveTo>
                  <a:lnTo>
                    <a:pt x="0" y="1555"/>
                  </a:lnTo>
                  <a:lnTo>
                    <a:pt x="164" y="1555"/>
                  </a:lnTo>
                  <a:lnTo>
                    <a:pt x="1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48"/>
            <p:cNvSpPr/>
            <p:nvPr/>
          </p:nvSpPr>
          <p:spPr>
            <a:xfrm>
              <a:off x="1338200" y="2400200"/>
              <a:ext cx="4100" cy="38900"/>
            </a:xfrm>
            <a:custGeom>
              <a:avLst/>
              <a:gdLst/>
              <a:ahLst/>
              <a:cxnLst/>
              <a:rect l="l" t="t" r="r" b="b"/>
              <a:pathLst>
                <a:path w="164" h="1556" extrusionOk="0">
                  <a:moveTo>
                    <a:pt x="0" y="1"/>
                  </a:moveTo>
                  <a:lnTo>
                    <a:pt x="0" y="1555"/>
                  </a:lnTo>
                  <a:lnTo>
                    <a:pt x="164" y="1555"/>
                  </a:lnTo>
                  <a:lnTo>
                    <a:pt x="1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48"/>
            <p:cNvSpPr/>
            <p:nvPr/>
          </p:nvSpPr>
          <p:spPr>
            <a:xfrm>
              <a:off x="1381025" y="2400200"/>
              <a:ext cx="4125" cy="38900"/>
            </a:xfrm>
            <a:custGeom>
              <a:avLst/>
              <a:gdLst/>
              <a:ahLst/>
              <a:cxnLst/>
              <a:rect l="l" t="t" r="r" b="b"/>
              <a:pathLst>
                <a:path w="165" h="1556" extrusionOk="0">
                  <a:moveTo>
                    <a:pt x="1" y="1"/>
                  </a:moveTo>
                  <a:lnTo>
                    <a:pt x="1" y="1555"/>
                  </a:lnTo>
                  <a:lnTo>
                    <a:pt x="165" y="1555"/>
                  </a:lnTo>
                  <a:lnTo>
                    <a:pt x="165" y="1"/>
                  </a:lnTo>
                  <a:close/>
                </a:path>
              </a:pathLst>
            </a:custGeom>
            <a:solidFill>
              <a:srgbClr val="EB4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48"/>
            <p:cNvSpPr/>
            <p:nvPr/>
          </p:nvSpPr>
          <p:spPr>
            <a:xfrm>
              <a:off x="1023050" y="1393300"/>
              <a:ext cx="634925" cy="858225"/>
            </a:xfrm>
            <a:custGeom>
              <a:avLst/>
              <a:gdLst/>
              <a:ahLst/>
              <a:cxnLst/>
              <a:rect l="l" t="t" r="r" b="b"/>
              <a:pathLst>
                <a:path w="25397" h="34329" extrusionOk="0">
                  <a:moveTo>
                    <a:pt x="20777" y="3249"/>
                  </a:moveTo>
                  <a:cubicBezTo>
                    <a:pt x="24433" y="6732"/>
                    <a:pt x="25397" y="12955"/>
                    <a:pt x="23730" y="18941"/>
                  </a:cubicBezTo>
                  <a:cubicBezTo>
                    <a:pt x="21235" y="27891"/>
                    <a:pt x="14868" y="34328"/>
                    <a:pt x="12688" y="34328"/>
                  </a:cubicBezTo>
                  <a:cubicBezTo>
                    <a:pt x="10507" y="34328"/>
                    <a:pt x="4141" y="27891"/>
                    <a:pt x="1646" y="18941"/>
                  </a:cubicBezTo>
                  <a:cubicBezTo>
                    <a:pt x="1" y="13034"/>
                    <a:pt x="905" y="6851"/>
                    <a:pt x="4448" y="3362"/>
                  </a:cubicBezTo>
                  <a:cubicBezTo>
                    <a:pt x="6133" y="1699"/>
                    <a:pt x="8360" y="44"/>
                    <a:pt x="10866" y="476"/>
                  </a:cubicBezTo>
                  <a:cubicBezTo>
                    <a:pt x="11410" y="569"/>
                    <a:pt x="12157" y="580"/>
                    <a:pt x="12703" y="779"/>
                  </a:cubicBezTo>
                  <a:cubicBezTo>
                    <a:pt x="13196" y="498"/>
                    <a:pt x="13851" y="487"/>
                    <a:pt x="14417" y="392"/>
                  </a:cubicBezTo>
                  <a:cubicBezTo>
                    <a:pt x="16741" y="0"/>
                    <a:pt x="19344" y="1884"/>
                    <a:pt x="20777" y="32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48"/>
            <p:cNvSpPr/>
            <p:nvPr/>
          </p:nvSpPr>
          <p:spPr>
            <a:xfrm>
              <a:off x="1117700" y="1387550"/>
              <a:ext cx="444800" cy="863975"/>
            </a:xfrm>
            <a:custGeom>
              <a:avLst/>
              <a:gdLst/>
              <a:ahLst/>
              <a:cxnLst/>
              <a:rect l="l" t="t" r="r" b="b"/>
              <a:pathLst>
                <a:path w="17792" h="34559" extrusionOk="0">
                  <a:moveTo>
                    <a:pt x="15198" y="4251"/>
                  </a:moveTo>
                  <a:cubicBezTo>
                    <a:pt x="17314" y="7818"/>
                    <a:pt x="17792" y="13649"/>
                    <a:pt x="16704" y="19171"/>
                  </a:cubicBezTo>
                  <a:cubicBezTo>
                    <a:pt x="14941" y="28121"/>
                    <a:pt x="10441" y="34558"/>
                    <a:pt x="8902" y="34558"/>
                  </a:cubicBezTo>
                  <a:cubicBezTo>
                    <a:pt x="7361" y="34558"/>
                    <a:pt x="2862" y="28121"/>
                    <a:pt x="1100" y="19171"/>
                  </a:cubicBezTo>
                  <a:cubicBezTo>
                    <a:pt x="1" y="13585"/>
                    <a:pt x="501" y="7698"/>
                    <a:pt x="2681" y="4142"/>
                  </a:cubicBezTo>
                  <a:cubicBezTo>
                    <a:pt x="3917" y="2123"/>
                    <a:pt x="6244" y="243"/>
                    <a:pt x="8353" y="717"/>
                  </a:cubicBezTo>
                  <a:cubicBezTo>
                    <a:pt x="8537" y="763"/>
                    <a:pt x="8714" y="832"/>
                    <a:pt x="8880" y="920"/>
                  </a:cubicBezTo>
                  <a:cubicBezTo>
                    <a:pt x="9028" y="818"/>
                    <a:pt x="9189" y="739"/>
                    <a:pt x="9360" y="686"/>
                  </a:cubicBezTo>
                  <a:cubicBezTo>
                    <a:pt x="11520" y="0"/>
                    <a:pt x="14063" y="2338"/>
                    <a:pt x="15198" y="4251"/>
                  </a:cubicBezTo>
                  <a:close/>
                </a:path>
              </a:pathLst>
            </a:custGeom>
            <a:solidFill>
              <a:srgbClr val="E7AB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48"/>
            <p:cNvSpPr/>
            <p:nvPr/>
          </p:nvSpPr>
          <p:spPr>
            <a:xfrm>
              <a:off x="1239950" y="1396500"/>
              <a:ext cx="200650" cy="855025"/>
            </a:xfrm>
            <a:custGeom>
              <a:avLst/>
              <a:gdLst/>
              <a:ahLst/>
              <a:cxnLst/>
              <a:rect l="l" t="t" r="r" b="b"/>
              <a:pathLst>
                <a:path w="8026" h="34201" extrusionOk="0">
                  <a:moveTo>
                    <a:pt x="5509" y="1093"/>
                  </a:moveTo>
                  <a:cubicBezTo>
                    <a:pt x="7406" y="3556"/>
                    <a:pt x="8026" y="11354"/>
                    <a:pt x="7389" y="18813"/>
                  </a:cubicBezTo>
                  <a:cubicBezTo>
                    <a:pt x="6626" y="27763"/>
                    <a:pt x="4680" y="34200"/>
                    <a:pt x="4012" y="34200"/>
                  </a:cubicBezTo>
                  <a:cubicBezTo>
                    <a:pt x="3346" y="34200"/>
                    <a:pt x="1400" y="27763"/>
                    <a:pt x="637" y="18813"/>
                  </a:cubicBezTo>
                  <a:cubicBezTo>
                    <a:pt x="0" y="11347"/>
                    <a:pt x="608" y="3410"/>
                    <a:pt x="2519" y="1086"/>
                  </a:cubicBezTo>
                  <a:cubicBezTo>
                    <a:pt x="3413" y="0"/>
                    <a:pt x="4695" y="36"/>
                    <a:pt x="5509" y="10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48"/>
            <p:cNvSpPr/>
            <p:nvPr/>
          </p:nvSpPr>
          <p:spPr>
            <a:xfrm>
              <a:off x="1149500" y="2110625"/>
              <a:ext cx="381550" cy="157475"/>
            </a:xfrm>
            <a:custGeom>
              <a:avLst/>
              <a:gdLst/>
              <a:ahLst/>
              <a:cxnLst/>
              <a:rect l="l" t="t" r="r" b="b"/>
              <a:pathLst>
                <a:path w="15262" h="6299" extrusionOk="0">
                  <a:moveTo>
                    <a:pt x="15262" y="0"/>
                  </a:moveTo>
                  <a:lnTo>
                    <a:pt x="10332" y="6299"/>
                  </a:lnTo>
                  <a:lnTo>
                    <a:pt x="4928" y="629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48"/>
            <p:cNvSpPr/>
            <p:nvPr/>
          </p:nvSpPr>
          <p:spPr>
            <a:xfrm>
              <a:off x="1276375" y="2268075"/>
              <a:ext cx="127750" cy="32800"/>
            </a:xfrm>
            <a:custGeom>
              <a:avLst/>
              <a:gdLst/>
              <a:ahLst/>
              <a:cxnLst/>
              <a:rect l="l" t="t" r="r" b="b"/>
              <a:pathLst>
                <a:path w="5110" h="1312" extrusionOk="0">
                  <a:moveTo>
                    <a:pt x="1" y="1"/>
                  </a:moveTo>
                  <a:lnTo>
                    <a:pt x="1" y="1312"/>
                  </a:lnTo>
                  <a:lnTo>
                    <a:pt x="5109" y="1312"/>
                  </a:lnTo>
                  <a:lnTo>
                    <a:pt x="5109" y="1"/>
                  </a:lnTo>
                  <a:close/>
                </a:path>
              </a:pathLst>
            </a:custGeom>
            <a:solidFill>
              <a:srgbClr val="EB4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2" name="Google Shape;302;p48"/>
          <p:cNvGrpSpPr/>
          <p:nvPr/>
        </p:nvGrpSpPr>
        <p:grpSpPr>
          <a:xfrm>
            <a:off x="10827602" y="1224729"/>
            <a:ext cx="849319" cy="1266761"/>
            <a:chOff x="227325" y="808050"/>
            <a:chExt cx="679600" cy="1013625"/>
          </a:xfrm>
        </p:grpSpPr>
        <p:sp>
          <p:nvSpPr>
            <p:cNvPr id="303" name="Google Shape;303;p48"/>
            <p:cNvSpPr/>
            <p:nvPr/>
          </p:nvSpPr>
          <p:spPr>
            <a:xfrm>
              <a:off x="514200" y="1653350"/>
              <a:ext cx="105125" cy="97725"/>
            </a:xfrm>
            <a:custGeom>
              <a:avLst/>
              <a:gdLst/>
              <a:ahLst/>
              <a:cxnLst/>
              <a:rect l="l" t="t" r="r" b="b"/>
              <a:pathLst>
                <a:path w="4205" h="3909" extrusionOk="0">
                  <a:moveTo>
                    <a:pt x="434" y="3908"/>
                  </a:moveTo>
                  <a:lnTo>
                    <a:pt x="1" y="1"/>
                  </a:lnTo>
                  <a:lnTo>
                    <a:pt x="153" y="1"/>
                  </a:lnTo>
                  <a:lnTo>
                    <a:pt x="587" y="3908"/>
                  </a:lnTo>
                  <a:close/>
                  <a:moveTo>
                    <a:pt x="2179" y="3908"/>
                  </a:moveTo>
                  <a:lnTo>
                    <a:pt x="2179" y="1"/>
                  </a:lnTo>
                  <a:lnTo>
                    <a:pt x="2027" y="1"/>
                  </a:lnTo>
                  <a:lnTo>
                    <a:pt x="2027" y="3908"/>
                  </a:lnTo>
                  <a:close/>
                  <a:moveTo>
                    <a:pt x="3771" y="3908"/>
                  </a:moveTo>
                  <a:lnTo>
                    <a:pt x="4205" y="1"/>
                  </a:lnTo>
                  <a:lnTo>
                    <a:pt x="4052" y="1"/>
                  </a:lnTo>
                  <a:lnTo>
                    <a:pt x="3621" y="390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48"/>
            <p:cNvSpPr/>
            <p:nvPr/>
          </p:nvSpPr>
          <p:spPr>
            <a:xfrm>
              <a:off x="227325" y="808050"/>
              <a:ext cx="679600" cy="804700"/>
            </a:xfrm>
            <a:custGeom>
              <a:avLst/>
              <a:gdLst/>
              <a:ahLst/>
              <a:cxnLst/>
              <a:rect l="l" t="t" r="r" b="b"/>
              <a:pathLst>
                <a:path w="27184" h="32188" extrusionOk="0">
                  <a:moveTo>
                    <a:pt x="25231" y="6325"/>
                  </a:moveTo>
                  <a:cubicBezTo>
                    <a:pt x="27007" y="9564"/>
                    <a:pt x="27184" y="13817"/>
                    <a:pt x="25832" y="17875"/>
                  </a:cubicBezTo>
                  <a:cubicBezTo>
                    <a:pt x="23064" y="26199"/>
                    <a:pt x="15996" y="32187"/>
                    <a:pt x="13579" y="32187"/>
                  </a:cubicBezTo>
                  <a:cubicBezTo>
                    <a:pt x="11160" y="32187"/>
                    <a:pt x="4092" y="26199"/>
                    <a:pt x="1323" y="17875"/>
                  </a:cubicBezTo>
                  <a:cubicBezTo>
                    <a:pt x="1" y="13903"/>
                    <a:pt x="140" y="9730"/>
                    <a:pt x="1812" y="6515"/>
                  </a:cubicBezTo>
                  <a:cubicBezTo>
                    <a:pt x="3276" y="3695"/>
                    <a:pt x="7310" y="279"/>
                    <a:pt x="10751" y="648"/>
                  </a:cubicBezTo>
                  <a:cubicBezTo>
                    <a:pt x="11567" y="734"/>
                    <a:pt x="12677" y="763"/>
                    <a:pt x="13548" y="1059"/>
                  </a:cubicBezTo>
                  <a:cubicBezTo>
                    <a:pt x="14260" y="743"/>
                    <a:pt x="15280" y="730"/>
                    <a:pt x="15970" y="604"/>
                  </a:cubicBezTo>
                  <a:cubicBezTo>
                    <a:pt x="19287" y="0"/>
                    <a:pt x="23760" y="3642"/>
                    <a:pt x="25231" y="632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48"/>
            <p:cNvSpPr/>
            <p:nvPr/>
          </p:nvSpPr>
          <p:spPr>
            <a:xfrm>
              <a:off x="520725" y="1751050"/>
              <a:ext cx="92075" cy="70625"/>
            </a:xfrm>
            <a:custGeom>
              <a:avLst/>
              <a:gdLst/>
              <a:ahLst/>
              <a:cxnLst/>
              <a:rect l="l" t="t" r="r" b="b"/>
              <a:pathLst>
                <a:path w="3683" h="2825" extrusionOk="0">
                  <a:moveTo>
                    <a:pt x="3663" y="0"/>
                  </a:moveTo>
                  <a:cubicBezTo>
                    <a:pt x="3676" y="131"/>
                    <a:pt x="3683" y="266"/>
                    <a:pt x="3683" y="401"/>
                  </a:cubicBezTo>
                  <a:cubicBezTo>
                    <a:pt x="3683" y="1442"/>
                    <a:pt x="3300" y="2351"/>
                    <a:pt x="2736" y="2824"/>
                  </a:cubicBezTo>
                  <a:lnTo>
                    <a:pt x="947" y="2824"/>
                  </a:lnTo>
                  <a:cubicBezTo>
                    <a:pt x="383" y="2351"/>
                    <a:pt x="1" y="1442"/>
                    <a:pt x="1" y="401"/>
                  </a:cubicBezTo>
                  <a:cubicBezTo>
                    <a:pt x="1" y="266"/>
                    <a:pt x="7" y="131"/>
                    <a:pt x="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48"/>
            <p:cNvSpPr/>
            <p:nvPr/>
          </p:nvSpPr>
          <p:spPr>
            <a:xfrm>
              <a:off x="510625" y="1761825"/>
              <a:ext cx="112300" cy="5775"/>
            </a:xfrm>
            <a:custGeom>
              <a:avLst/>
              <a:gdLst/>
              <a:ahLst/>
              <a:cxnLst/>
              <a:rect l="l" t="t" r="r" b="b"/>
              <a:pathLst>
                <a:path w="4492" h="231" extrusionOk="0">
                  <a:moveTo>
                    <a:pt x="0" y="1"/>
                  </a:moveTo>
                  <a:lnTo>
                    <a:pt x="0" y="231"/>
                  </a:lnTo>
                  <a:lnTo>
                    <a:pt x="4492" y="231"/>
                  </a:lnTo>
                  <a:lnTo>
                    <a:pt x="4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48"/>
            <p:cNvSpPr/>
            <p:nvPr/>
          </p:nvSpPr>
          <p:spPr>
            <a:xfrm>
              <a:off x="512225" y="1767525"/>
              <a:ext cx="34400" cy="34400"/>
            </a:xfrm>
            <a:custGeom>
              <a:avLst/>
              <a:gdLst/>
              <a:ahLst/>
              <a:cxnLst/>
              <a:rect l="l" t="t" r="r" b="b"/>
              <a:pathLst>
                <a:path w="1376" h="1376" extrusionOk="0">
                  <a:moveTo>
                    <a:pt x="589" y="1376"/>
                  </a:moveTo>
                  <a:cubicBezTo>
                    <a:pt x="1113" y="1376"/>
                    <a:pt x="1376" y="741"/>
                    <a:pt x="1004" y="370"/>
                  </a:cubicBezTo>
                  <a:cubicBezTo>
                    <a:pt x="635" y="0"/>
                    <a:pt x="0" y="261"/>
                    <a:pt x="0" y="785"/>
                  </a:cubicBezTo>
                  <a:cubicBezTo>
                    <a:pt x="0" y="1110"/>
                    <a:pt x="263" y="1374"/>
                    <a:pt x="589" y="137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48"/>
            <p:cNvSpPr/>
            <p:nvPr/>
          </p:nvSpPr>
          <p:spPr>
            <a:xfrm>
              <a:off x="552025" y="1767525"/>
              <a:ext cx="34425" cy="34400"/>
            </a:xfrm>
            <a:custGeom>
              <a:avLst/>
              <a:gdLst/>
              <a:ahLst/>
              <a:cxnLst/>
              <a:rect l="l" t="t" r="r" b="b"/>
              <a:pathLst>
                <a:path w="1377" h="1376" extrusionOk="0">
                  <a:moveTo>
                    <a:pt x="591" y="1376"/>
                  </a:moveTo>
                  <a:cubicBezTo>
                    <a:pt x="1115" y="1376"/>
                    <a:pt x="1376" y="741"/>
                    <a:pt x="1007" y="370"/>
                  </a:cubicBezTo>
                  <a:cubicBezTo>
                    <a:pt x="635" y="0"/>
                    <a:pt x="1" y="261"/>
                    <a:pt x="1" y="785"/>
                  </a:cubicBezTo>
                  <a:cubicBezTo>
                    <a:pt x="3" y="1110"/>
                    <a:pt x="266" y="1374"/>
                    <a:pt x="591" y="137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48"/>
            <p:cNvSpPr/>
            <p:nvPr/>
          </p:nvSpPr>
          <p:spPr>
            <a:xfrm>
              <a:off x="591875" y="1772450"/>
              <a:ext cx="29450" cy="29425"/>
            </a:xfrm>
            <a:custGeom>
              <a:avLst/>
              <a:gdLst/>
              <a:ahLst/>
              <a:cxnLst/>
              <a:rect l="l" t="t" r="r" b="b"/>
              <a:pathLst>
                <a:path w="1178" h="1177" extrusionOk="0">
                  <a:moveTo>
                    <a:pt x="589" y="0"/>
                  </a:moveTo>
                  <a:cubicBezTo>
                    <a:pt x="264" y="0"/>
                    <a:pt x="1" y="263"/>
                    <a:pt x="1" y="588"/>
                  </a:cubicBezTo>
                  <a:cubicBezTo>
                    <a:pt x="1" y="913"/>
                    <a:pt x="264" y="1177"/>
                    <a:pt x="589" y="1177"/>
                  </a:cubicBezTo>
                  <a:cubicBezTo>
                    <a:pt x="914" y="1177"/>
                    <a:pt x="1177" y="913"/>
                    <a:pt x="1177" y="588"/>
                  </a:cubicBezTo>
                  <a:cubicBezTo>
                    <a:pt x="1177" y="263"/>
                    <a:pt x="914" y="0"/>
                    <a:pt x="5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48"/>
            <p:cNvSpPr/>
            <p:nvPr/>
          </p:nvSpPr>
          <p:spPr>
            <a:xfrm>
              <a:off x="525050" y="1751050"/>
              <a:ext cx="3775" cy="36125"/>
            </a:xfrm>
            <a:custGeom>
              <a:avLst/>
              <a:gdLst/>
              <a:ahLst/>
              <a:cxnLst/>
              <a:rect l="l" t="t" r="r" b="b"/>
              <a:pathLst>
                <a:path w="151" h="1445" extrusionOk="0">
                  <a:moveTo>
                    <a:pt x="0" y="0"/>
                  </a:moveTo>
                  <a:lnTo>
                    <a:pt x="0" y="1444"/>
                  </a:lnTo>
                  <a:lnTo>
                    <a:pt x="151" y="1444"/>
                  </a:lnTo>
                  <a:lnTo>
                    <a:pt x="1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48"/>
            <p:cNvSpPr/>
            <p:nvPr/>
          </p:nvSpPr>
          <p:spPr>
            <a:xfrm>
              <a:off x="564850" y="1751050"/>
              <a:ext cx="3850" cy="36125"/>
            </a:xfrm>
            <a:custGeom>
              <a:avLst/>
              <a:gdLst/>
              <a:ahLst/>
              <a:cxnLst/>
              <a:rect l="l" t="t" r="r" b="b"/>
              <a:pathLst>
                <a:path w="154" h="1445" extrusionOk="0">
                  <a:moveTo>
                    <a:pt x="1" y="0"/>
                  </a:moveTo>
                  <a:lnTo>
                    <a:pt x="1" y="1444"/>
                  </a:lnTo>
                  <a:lnTo>
                    <a:pt x="153" y="1444"/>
                  </a:lnTo>
                  <a:lnTo>
                    <a:pt x="1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48"/>
            <p:cNvSpPr/>
            <p:nvPr/>
          </p:nvSpPr>
          <p:spPr>
            <a:xfrm>
              <a:off x="604700" y="1751050"/>
              <a:ext cx="3800" cy="36125"/>
            </a:xfrm>
            <a:custGeom>
              <a:avLst/>
              <a:gdLst/>
              <a:ahLst/>
              <a:cxnLst/>
              <a:rect l="l" t="t" r="r" b="b"/>
              <a:pathLst>
                <a:path w="152" h="1445" extrusionOk="0">
                  <a:moveTo>
                    <a:pt x="1" y="0"/>
                  </a:moveTo>
                  <a:lnTo>
                    <a:pt x="1" y="1444"/>
                  </a:lnTo>
                  <a:lnTo>
                    <a:pt x="151" y="1444"/>
                  </a:lnTo>
                  <a:lnTo>
                    <a:pt x="1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48"/>
            <p:cNvSpPr/>
            <p:nvPr/>
          </p:nvSpPr>
          <p:spPr>
            <a:xfrm>
              <a:off x="271725" y="814500"/>
              <a:ext cx="590600" cy="798250"/>
            </a:xfrm>
            <a:custGeom>
              <a:avLst/>
              <a:gdLst/>
              <a:ahLst/>
              <a:cxnLst/>
              <a:rect l="l" t="t" r="r" b="b"/>
              <a:pathLst>
                <a:path w="23624" h="31930" extrusionOk="0">
                  <a:moveTo>
                    <a:pt x="19324" y="3022"/>
                  </a:moveTo>
                  <a:cubicBezTo>
                    <a:pt x="22725" y="6261"/>
                    <a:pt x="23623" y="12051"/>
                    <a:pt x="22071" y="17617"/>
                  </a:cubicBezTo>
                  <a:cubicBezTo>
                    <a:pt x="19751" y="25941"/>
                    <a:pt x="13829" y="31929"/>
                    <a:pt x="11803" y="31929"/>
                  </a:cubicBezTo>
                  <a:cubicBezTo>
                    <a:pt x="9775" y="31929"/>
                    <a:pt x="3855" y="25941"/>
                    <a:pt x="1533" y="17617"/>
                  </a:cubicBezTo>
                  <a:cubicBezTo>
                    <a:pt x="1" y="12126"/>
                    <a:pt x="843" y="6374"/>
                    <a:pt x="4138" y="3128"/>
                  </a:cubicBezTo>
                  <a:cubicBezTo>
                    <a:pt x="5706" y="1582"/>
                    <a:pt x="7776" y="43"/>
                    <a:pt x="10109" y="443"/>
                  </a:cubicBezTo>
                  <a:cubicBezTo>
                    <a:pt x="10615" y="529"/>
                    <a:pt x="11310" y="540"/>
                    <a:pt x="11816" y="726"/>
                  </a:cubicBezTo>
                  <a:cubicBezTo>
                    <a:pt x="12276" y="465"/>
                    <a:pt x="12887" y="456"/>
                    <a:pt x="13413" y="368"/>
                  </a:cubicBezTo>
                  <a:cubicBezTo>
                    <a:pt x="15571" y="1"/>
                    <a:pt x="17993" y="1752"/>
                    <a:pt x="19324" y="302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48"/>
            <p:cNvSpPr/>
            <p:nvPr/>
          </p:nvSpPr>
          <p:spPr>
            <a:xfrm>
              <a:off x="359800" y="809150"/>
              <a:ext cx="413675" cy="803600"/>
            </a:xfrm>
            <a:custGeom>
              <a:avLst/>
              <a:gdLst/>
              <a:ahLst/>
              <a:cxnLst/>
              <a:rect l="l" t="t" r="r" b="b"/>
              <a:pathLst>
                <a:path w="16547" h="32144" extrusionOk="0">
                  <a:moveTo>
                    <a:pt x="14134" y="3954"/>
                  </a:moveTo>
                  <a:cubicBezTo>
                    <a:pt x="16104" y="7271"/>
                    <a:pt x="16546" y="12696"/>
                    <a:pt x="15536" y="17831"/>
                  </a:cubicBezTo>
                  <a:cubicBezTo>
                    <a:pt x="13895" y="26155"/>
                    <a:pt x="9711" y="32143"/>
                    <a:pt x="8280" y="32143"/>
                  </a:cubicBezTo>
                  <a:cubicBezTo>
                    <a:pt x="6847" y="32143"/>
                    <a:pt x="2663" y="26155"/>
                    <a:pt x="1022" y="17831"/>
                  </a:cubicBezTo>
                  <a:cubicBezTo>
                    <a:pt x="0" y="12634"/>
                    <a:pt x="465" y="7161"/>
                    <a:pt x="2493" y="3853"/>
                  </a:cubicBezTo>
                  <a:cubicBezTo>
                    <a:pt x="3643" y="1977"/>
                    <a:pt x="5808" y="228"/>
                    <a:pt x="7767" y="668"/>
                  </a:cubicBezTo>
                  <a:cubicBezTo>
                    <a:pt x="7937" y="710"/>
                    <a:pt x="8103" y="774"/>
                    <a:pt x="8258" y="856"/>
                  </a:cubicBezTo>
                  <a:cubicBezTo>
                    <a:pt x="8395" y="763"/>
                    <a:pt x="8545" y="690"/>
                    <a:pt x="8705" y="639"/>
                  </a:cubicBezTo>
                  <a:cubicBezTo>
                    <a:pt x="10715" y="0"/>
                    <a:pt x="13079" y="2176"/>
                    <a:pt x="14134" y="395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48"/>
            <p:cNvSpPr/>
            <p:nvPr/>
          </p:nvSpPr>
          <p:spPr>
            <a:xfrm>
              <a:off x="473475" y="817500"/>
              <a:ext cx="186600" cy="795250"/>
            </a:xfrm>
            <a:custGeom>
              <a:avLst/>
              <a:gdLst/>
              <a:ahLst/>
              <a:cxnLst/>
              <a:rect l="l" t="t" r="r" b="b"/>
              <a:pathLst>
                <a:path w="7464" h="31810" extrusionOk="0">
                  <a:moveTo>
                    <a:pt x="5124" y="1017"/>
                  </a:moveTo>
                  <a:cubicBezTo>
                    <a:pt x="6889" y="3309"/>
                    <a:pt x="7464" y="10560"/>
                    <a:pt x="6873" y="17497"/>
                  </a:cubicBezTo>
                  <a:cubicBezTo>
                    <a:pt x="6163" y="25821"/>
                    <a:pt x="4352" y="31809"/>
                    <a:pt x="3733" y="31809"/>
                  </a:cubicBezTo>
                  <a:cubicBezTo>
                    <a:pt x="3112" y="31809"/>
                    <a:pt x="1300" y="25821"/>
                    <a:pt x="593" y="17497"/>
                  </a:cubicBezTo>
                  <a:cubicBezTo>
                    <a:pt x="0" y="10553"/>
                    <a:pt x="564" y="3174"/>
                    <a:pt x="2344" y="1011"/>
                  </a:cubicBezTo>
                  <a:cubicBezTo>
                    <a:pt x="3176" y="0"/>
                    <a:pt x="4368" y="33"/>
                    <a:pt x="5124" y="101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48"/>
            <p:cNvSpPr/>
            <p:nvPr/>
          </p:nvSpPr>
          <p:spPr>
            <a:xfrm>
              <a:off x="389325" y="1481700"/>
              <a:ext cx="354900" cy="146475"/>
            </a:xfrm>
            <a:custGeom>
              <a:avLst/>
              <a:gdLst/>
              <a:ahLst/>
              <a:cxnLst/>
              <a:rect l="l" t="t" r="r" b="b"/>
              <a:pathLst>
                <a:path w="14196" h="5859" extrusionOk="0">
                  <a:moveTo>
                    <a:pt x="14195" y="0"/>
                  </a:moveTo>
                  <a:lnTo>
                    <a:pt x="9611" y="5858"/>
                  </a:lnTo>
                  <a:lnTo>
                    <a:pt x="4585" y="585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48"/>
            <p:cNvSpPr/>
            <p:nvPr/>
          </p:nvSpPr>
          <p:spPr>
            <a:xfrm>
              <a:off x="507400" y="1628150"/>
              <a:ext cx="118800" cy="30550"/>
            </a:xfrm>
            <a:custGeom>
              <a:avLst/>
              <a:gdLst/>
              <a:ahLst/>
              <a:cxnLst/>
              <a:rect l="l" t="t" r="r" b="b"/>
              <a:pathLst>
                <a:path w="4752" h="1222" extrusionOk="0">
                  <a:moveTo>
                    <a:pt x="1" y="0"/>
                  </a:moveTo>
                  <a:lnTo>
                    <a:pt x="1" y="1221"/>
                  </a:lnTo>
                  <a:lnTo>
                    <a:pt x="4751" y="1221"/>
                  </a:lnTo>
                  <a:lnTo>
                    <a:pt x="47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8" name="Google Shape;318;p48"/>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spTree>
    <p:extLst>
      <p:ext uri="{BB962C8B-B14F-4D97-AF65-F5344CB8AC3E}">
        <p14:creationId xmlns:p14="http://schemas.microsoft.com/office/powerpoint/2010/main" val="411418117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19"/>
        <p:cNvGrpSpPr/>
        <p:nvPr/>
      </p:nvGrpSpPr>
      <p:grpSpPr>
        <a:xfrm>
          <a:off x="0" y="0"/>
          <a:ext cx="0" cy="0"/>
          <a:chOff x="0" y="0"/>
          <a:chExt cx="0" cy="0"/>
        </a:xfrm>
      </p:grpSpPr>
      <p:sp>
        <p:nvSpPr>
          <p:cNvPr id="320" name="Google Shape;320;p49"/>
          <p:cNvSpPr txBox="1">
            <a:spLocks noGrp="1"/>
          </p:cNvSpPr>
          <p:nvPr>
            <p:ph type="ctrTitle"/>
          </p:nvPr>
        </p:nvSpPr>
        <p:spPr>
          <a:xfrm flipH="1">
            <a:off x="1854567" y="523167"/>
            <a:ext cx="8482800" cy="9672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667">
                <a:solidFill>
                  <a:schemeClr val="accent2"/>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s-ES"/>
              <a:t>Haga clic para modificar el estilo de título del patrón</a:t>
            </a:r>
            <a:endParaRPr/>
          </a:p>
        </p:txBody>
      </p:sp>
      <p:grpSp>
        <p:nvGrpSpPr>
          <p:cNvPr id="321" name="Google Shape;321;p49"/>
          <p:cNvGrpSpPr/>
          <p:nvPr/>
        </p:nvGrpSpPr>
        <p:grpSpPr>
          <a:xfrm rot="-8999937" flipH="1">
            <a:off x="6910845" y="-411443"/>
            <a:ext cx="10627763" cy="1658360"/>
            <a:chOff x="-46707" y="1985200"/>
            <a:chExt cx="9208727" cy="1436933"/>
          </a:xfrm>
        </p:grpSpPr>
        <p:sp>
          <p:nvSpPr>
            <p:cNvPr id="322" name="Google Shape;322;p49"/>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4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 name="Google Shape;324;p49"/>
          <p:cNvGrpSpPr/>
          <p:nvPr/>
        </p:nvGrpSpPr>
        <p:grpSpPr>
          <a:xfrm rot="8999937">
            <a:off x="-5281188" y="-784093"/>
            <a:ext cx="10627763" cy="1658360"/>
            <a:chOff x="-46707" y="1985200"/>
            <a:chExt cx="9208727" cy="1436933"/>
          </a:xfrm>
        </p:grpSpPr>
        <p:sp>
          <p:nvSpPr>
            <p:cNvPr id="325" name="Google Shape;325;p49"/>
            <p:cNvSpPr/>
            <p:nvPr/>
          </p:nvSpPr>
          <p:spPr>
            <a:xfrm>
              <a:off x="-46707" y="2589633"/>
              <a:ext cx="9198000" cy="83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49"/>
            <p:cNvSpPr/>
            <p:nvPr/>
          </p:nvSpPr>
          <p:spPr>
            <a:xfrm>
              <a:off x="-36125" y="1985200"/>
              <a:ext cx="9198145" cy="608969"/>
            </a:xfrm>
            <a:custGeom>
              <a:avLst/>
              <a:gdLst/>
              <a:ahLst/>
              <a:cxnLst/>
              <a:rect l="l" t="t" r="r" b="b"/>
              <a:pathLst>
                <a:path w="98179" h="6500" extrusionOk="0">
                  <a:moveTo>
                    <a:pt x="6499" y="0"/>
                  </a:moveTo>
                  <a:cubicBezTo>
                    <a:pt x="2911" y="0"/>
                    <a:pt x="0" y="2911"/>
                    <a:pt x="0" y="6499"/>
                  </a:cubicBezTo>
                  <a:lnTo>
                    <a:pt x="98178" y="6499"/>
                  </a:lnTo>
                  <a:cubicBezTo>
                    <a:pt x="98178" y="2911"/>
                    <a:pt x="95270" y="0"/>
                    <a:pt x="91681" y="0"/>
                  </a:cubicBezTo>
                  <a:cubicBezTo>
                    <a:pt x="89478" y="0"/>
                    <a:pt x="87532" y="1098"/>
                    <a:pt x="86357" y="2775"/>
                  </a:cubicBezTo>
                  <a:cubicBezTo>
                    <a:pt x="85181" y="1098"/>
                    <a:pt x="83236" y="0"/>
                    <a:pt x="81033" y="0"/>
                  </a:cubicBezTo>
                  <a:cubicBezTo>
                    <a:pt x="78830" y="0"/>
                    <a:pt x="76884" y="1098"/>
                    <a:pt x="75709" y="2775"/>
                  </a:cubicBezTo>
                  <a:cubicBezTo>
                    <a:pt x="74534" y="1098"/>
                    <a:pt x="72588" y="0"/>
                    <a:pt x="70385" y="0"/>
                  </a:cubicBezTo>
                  <a:cubicBezTo>
                    <a:pt x="68181" y="0"/>
                    <a:pt x="66236" y="1098"/>
                    <a:pt x="65061" y="2775"/>
                  </a:cubicBezTo>
                  <a:cubicBezTo>
                    <a:pt x="63886" y="1098"/>
                    <a:pt x="61940" y="0"/>
                    <a:pt x="59737" y="0"/>
                  </a:cubicBezTo>
                  <a:cubicBezTo>
                    <a:pt x="57535" y="0"/>
                    <a:pt x="55587" y="1098"/>
                    <a:pt x="54414" y="2775"/>
                  </a:cubicBezTo>
                  <a:cubicBezTo>
                    <a:pt x="53238" y="1098"/>
                    <a:pt x="51292" y="0"/>
                    <a:pt x="49090" y="0"/>
                  </a:cubicBezTo>
                  <a:cubicBezTo>
                    <a:pt x="46887" y="0"/>
                    <a:pt x="44941" y="1098"/>
                    <a:pt x="43766" y="2775"/>
                  </a:cubicBezTo>
                  <a:cubicBezTo>
                    <a:pt x="42591" y="1098"/>
                    <a:pt x="40645" y="0"/>
                    <a:pt x="38442" y="0"/>
                  </a:cubicBezTo>
                  <a:cubicBezTo>
                    <a:pt x="36239" y="0"/>
                    <a:pt x="34293" y="1098"/>
                    <a:pt x="33118" y="2775"/>
                  </a:cubicBezTo>
                  <a:cubicBezTo>
                    <a:pt x="31943" y="1098"/>
                    <a:pt x="29997" y="0"/>
                    <a:pt x="27794" y="0"/>
                  </a:cubicBezTo>
                  <a:cubicBezTo>
                    <a:pt x="25591" y="0"/>
                    <a:pt x="23645" y="1098"/>
                    <a:pt x="22470" y="2775"/>
                  </a:cubicBezTo>
                  <a:cubicBezTo>
                    <a:pt x="21295" y="1098"/>
                    <a:pt x="19349" y="0"/>
                    <a:pt x="17147" y="0"/>
                  </a:cubicBezTo>
                  <a:cubicBezTo>
                    <a:pt x="14944" y="0"/>
                    <a:pt x="12998" y="1098"/>
                    <a:pt x="11823" y="2775"/>
                  </a:cubicBezTo>
                  <a:cubicBezTo>
                    <a:pt x="10647" y="1098"/>
                    <a:pt x="8703" y="0"/>
                    <a:pt x="6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2328852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hanks">
  <p:cSld name="Thanks">
    <p:bg>
      <p:bgPr>
        <a:blipFill>
          <a:blip r:embed="rId2">
            <a:alphaModFix/>
          </a:blip>
          <a:stretch>
            <a:fillRect/>
          </a:stretch>
        </a:blipFill>
        <a:effectLst/>
      </p:bgPr>
    </p:bg>
    <p:spTree>
      <p:nvGrpSpPr>
        <p:cNvPr id="1" name="Shape 327"/>
        <p:cNvGrpSpPr/>
        <p:nvPr/>
      </p:nvGrpSpPr>
      <p:grpSpPr>
        <a:xfrm>
          <a:off x="0" y="0"/>
          <a:ext cx="0" cy="0"/>
          <a:chOff x="0" y="0"/>
          <a:chExt cx="0" cy="0"/>
        </a:xfrm>
      </p:grpSpPr>
      <p:sp>
        <p:nvSpPr>
          <p:cNvPr id="328" name="Google Shape;328;p50"/>
          <p:cNvSpPr txBox="1">
            <a:spLocks noGrp="1"/>
          </p:cNvSpPr>
          <p:nvPr>
            <p:ph type="ctrTitle"/>
          </p:nvPr>
        </p:nvSpPr>
        <p:spPr>
          <a:xfrm flipH="1">
            <a:off x="3836800" y="-352200"/>
            <a:ext cx="4518400" cy="251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4000">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rPr lang="es-ES"/>
              <a:t>Haga clic para modificar el estilo de título del patrón</a:t>
            </a:r>
            <a:endParaRPr/>
          </a:p>
        </p:txBody>
      </p:sp>
      <p:sp>
        <p:nvSpPr>
          <p:cNvPr id="329" name="Google Shape;329;p50"/>
          <p:cNvSpPr txBox="1">
            <a:spLocks noGrp="1"/>
          </p:cNvSpPr>
          <p:nvPr>
            <p:ph type="subTitle" idx="1"/>
          </p:nvPr>
        </p:nvSpPr>
        <p:spPr>
          <a:xfrm flipH="1">
            <a:off x="3897600" y="2539983"/>
            <a:ext cx="4396800" cy="89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r>
              <a:rPr lang="es-ES"/>
              <a:t>Haga clic para editar el estilo de subtítulo del patrón</a:t>
            </a:r>
            <a:endParaRPr/>
          </a:p>
        </p:txBody>
      </p:sp>
      <p:sp>
        <p:nvSpPr>
          <p:cNvPr id="330" name="Google Shape;330;p50"/>
          <p:cNvSpPr txBox="1"/>
          <p:nvPr/>
        </p:nvSpPr>
        <p:spPr>
          <a:xfrm>
            <a:off x="3534633" y="5091333"/>
            <a:ext cx="5122800" cy="790800"/>
          </a:xfrm>
          <a:prstGeom prst="rect">
            <a:avLst/>
          </a:prstGeom>
          <a:noFill/>
          <a:ln>
            <a:noFill/>
          </a:ln>
        </p:spPr>
        <p:txBody>
          <a:bodyPr spcFirstLastPara="1" wrap="square" lIns="121900" tIns="121900" rIns="121900" bIns="121900" anchor="ctr" anchorCtr="0">
            <a:noAutofit/>
          </a:bodyPr>
          <a:lstStyle/>
          <a:p>
            <a:pPr marL="0" lvl="0" indent="0" algn="ctr" rtl="0">
              <a:spcBef>
                <a:spcPts val="400"/>
              </a:spcBef>
              <a:spcAft>
                <a:spcPts val="0"/>
              </a:spcAft>
              <a:buNone/>
            </a:pPr>
            <a:r>
              <a:rPr lang="en" sz="1333">
                <a:solidFill>
                  <a:schemeClr val="dk2"/>
                </a:solidFill>
                <a:latin typeface="Livvic"/>
                <a:ea typeface="Livvic"/>
                <a:cs typeface="Livvic"/>
                <a:sym typeface="Livvic"/>
              </a:rPr>
              <a:t>CREDITS: This presentation template was created by </a:t>
            </a:r>
            <a:r>
              <a:rPr lang="en" sz="1333" b="1">
                <a:solidFill>
                  <a:schemeClr val="dk2"/>
                </a:solidFill>
                <a:uFill>
                  <a:noFill/>
                </a:uFill>
                <a:latin typeface="Livvic"/>
                <a:ea typeface="Livvic"/>
                <a:cs typeface="Livvic"/>
                <a:sym typeface="Livvic"/>
                <a:hlinkClick r:id="rId3">
                  <a:extLst>
                    <a:ext uri="{A12FA001-AC4F-418D-AE19-62706E023703}">
                      <ahyp:hlinkClr xmlns:ahyp="http://schemas.microsoft.com/office/drawing/2018/hyperlinkcolor" val="tx"/>
                    </a:ext>
                  </a:extLst>
                </a:hlinkClick>
              </a:rPr>
              <a:t>Slidesgo</a:t>
            </a:r>
            <a:r>
              <a:rPr lang="en" sz="1333">
                <a:solidFill>
                  <a:schemeClr val="dk2"/>
                </a:solidFill>
                <a:latin typeface="Livvic"/>
                <a:ea typeface="Livvic"/>
                <a:cs typeface="Livvic"/>
                <a:sym typeface="Livvic"/>
              </a:rPr>
              <a:t>, including icons by </a:t>
            </a:r>
            <a:r>
              <a:rPr lang="en" sz="1333" b="1">
                <a:solidFill>
                  <a:schemeClr val="dk2"/>
                </a:solidFill>
                <a:uFill>
                  <a:noFill/>
                </a:uFill>
                <a:latin typeface="Livvic"/>
                <a:ea typeface="Livvic"/>
                <a:cs typeface="Livvic"/>
                <a:sym typeface="Livvic"/>
                <a:hlinkClick r:id="rId4">
                  <a:extLst>
                    <a:ext uri="{A12FA001-AC4F-418D-AE19-62706E023703}">
                      <ahyp:hlinkClr xmlns:ahyp="http://schemas.microsoft.com/office/drawing/2018/hyperlinkcolor" val="tx"/>
                    </a:ext>
                  </a:extLst>
                </a:hlinkClick>
              </a:rPr>
              <a:t>Flaticon</a:t>
            </a:r>
            <a:r>
              <a:rPr lang="en" sz="1333">
                <a:solidFill>
                  <a:schemeClr val="dk2"/>
                </a:solidFill>
                <a:latin typeface="Livvic"/>
                <a:ea typeface="Livvic"/>
                <a:cs typeface="Livvic"/>
                <a:sym typeface="Livvic"/>
              </a:rPr>
              <a:t>, infographics &amp; images by </a:t>
            </a:r>
            <a:r>
              <a:rPr lang="en" sz="1333" b="1">
                <a:solidFill>
                  <a:schemeClr val="dk2"/>
                </a:solidFill>
                <a:uFill>
                  <a:noFill/>
                </a:uFill>
                <a:latin typeface="Livvic"/>
                <a:ea typeface="Livvic"/>
                <a:cs typeface="Livvic"/>
                <a:sym typeface="Livvic"/>
                <a:hlinkClick r:id="rId5">
                  <a:extLst>
                    <a:ext uri="{A12FA001-AC4F-418D-AE19-62706E023703}">
                      <ahyp:hlinkClr xmlns:ahyp="http://schemas.microsoft.com/office/drawing/2018/hyperlinkcolor" val="tx"/>
                    </a:ext>
                  </a:extLst>
                </a:hlinkClick>
              </a:rPr>
              <a:t>Freepik</a:t>
            </a:r>
            <a:r>
              <a:rPr lang="en" sz="1333">
                <a:solidFill>
                  <a:schemeClr val="dk2"/>
                </a:solidFill>
                <a:latin typeface="Livvic"/>
                <a:ea typeface="Livvic"/>
                <a:cs typeface="Livvic"/>
                <a:sym typeface="Livvic"/>
              </a:rPr>
              <a:t> and illustrations by </a:t>
            </a:r>
            <a:r>
              <a:rPr lang="en" sz="1333" b="1">
                <a:solidFill>
                  <a:schemeClr val="dk2"/>
                </a:solidFill>
                <a:uFill>
                  <a:noFill/>
                </a:uFill>
                <a:latin typeface="Livvic"/>
                <a:ea typeface="Livvic"/>
                <a:cs typeface="Livvic"/>
                <a:sym typeface="Livvic"/>
                <a:hlinkClick r:id="rId6">
                  <a:extLst>
                    <a:ext uri="{A12FA001-AC4F-418D-AE19-62706E023703}">
                      <ahyp:hlinkClr xmlns:ahyp="http://schemas.microsoft.com/office/drawing/2018/hyperlinkcolor" val="tx"/>
                    </a:ext>
                  </a:extLst>
                </a:hlinkClick>
              </a:rPr>
              <a:t>Storyset</a:t>
            </a:r>
            <a:endParaRPr sz="1333">
              <a:solidFill>
                <a:schemeClr val="dk2"/>
              </a:solidFill>
              <a:latin typeface="Livvic Light"/>
              <a:ea typeface="Livvic Light"/>
              <a:cs typeface="Livvic Light"/>
              <a:sym typeface="Livvic Light"/>
            </a:endParaRPr>
          </a:p>
        </p:txBody>
      </p:sp>
    </p:spTree>
    <p:extLst>
      <p:ext uri="{BB962C8B-B14F-4D97-AF65-F5344CB8AC3E}">
        <p14:creationId xmlns:p14="http://schemas.microsoft.com/office/powerpoint/2010/main" val="2287928178"/>
      </p:ext>
    </p:extLst>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4"/>
        <p:cNvGrpSpPr/>
        <p:nvPr/>
      </p:nvGrpSpPr>
      <p:grpSpPr>
        <a:xfrm>
          <a:off x="0" y="0"/>
          <a:ext cx="0" cy="0"/>
          <a:chOff x="0" y="0"/>
          <a:chExt cx="0" cy="0"/>
        </a:xfrm>
      </p:grpSpPr>
    </p:spTree>
    <p:extLst>
      <p:ext uri="{BB962C8B-B14F-4D97-AF65-F5344CB8AC3E}">
        <p14:creationId xmlns:p14="http://schemas.microsoft.com/office/powerpoint/2010/main" val="85465610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8"/>
        <p:cNvGrpSpPr/>
        <p:nvPr/>
      </p:nvGrpSpPr>
      <p:grpSpPr>
        <a:xfrm>
          <a:off x="0" y="0"/>
          <a:ext cx="0" cy="0"/>
          <a:chOff x="0" y="0"/>
          <a:chExt cx="0" cy="0"/>
        </a:xfrm>
      </p:grpSpPr>
    </p:spTree>
    <p:extLst>
      <p:ext uri="{BB962C8B-B14F-4D97-AF65-F5344CB8AC3E}">
        <p14:creationId xmlns:p14="http://schemas.microsoft.com/office/powerpoint/2010/main" val="393711714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419"/>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419"/>
          </a:p>
        </p:txBody>
      </p:sp>
      <p:sp>
        <p:nvSpPr>
          <p:cNvPr id="4" name="Marcador de fecha 3"/>
          <p:cNvSpPr>
            <a:spLocks noGrp="1"/>
          </p:cNvSpPr>
          <p:nvPr>
            <p:ph type="dt" sz="half" idx="10"/>
          </p:nvPr>
        </p:nvSpPr>
        <p:spPr/>
        <p:txBody>
          <a:bodyPr/>
          <a:lstStyle/>
          <a:p>
            <a:fld id="{F258ABB6-4CAF-4BD0-8E3F-596B8B4601A5}" type="datetimeFigureOut">
              <a:rPr lang="es-419" smtClean="0"/>
              <a:t>22/9/25</a:t>
            </a:fld>
            <a:endParaRPr lang="es-419"/>
          </a:p>
        </p:txBody>
      </p:sp>
      <p:sp>
        <p:nvSpPr>
          <p:cNvPr id="5" name="Marcador de pie de página 4"/>
          <p:cNvSpPr>
            <a:spLocks noGrp="1"/>
          </p:cNvSpPr>
          <p:nvPr>
            <p:ph type="ftr" sz="quarter" idx="11"/>
          </p:nvPr>
        </p:nvSpPr>
        <p:spPr/>
        <p:txBody>
          <a:bodyPr/>
          <a:lstStyle/>
          <a:p>
            <a:endParaRPr lang="es-419"/>
          </a:p>
        </p:txBody>
      </p:sp>
      <p:sp>
        <p:nvSpPr>
          <p:cNvPr id="6" name="Marcador de número de diapositiva 5"/>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3733681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419"/>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p:cNvSpPr>
            <a:spLocks noGrp="1"/>
          </p:cNvSpPr>
          <p:nvPr>
            <p:ph type="dt" sz="half" idx="10"/>
          </p:nvPr>
        </p:nvSpPr>
        <p:spPr/>
        <p:txBody>
          <a:bodyPr/>
          <a:lstStyle/>
          <a:p>
            <a:fld id="{F258ABB6-4CAF-4BD0-8E3F-596B8B4601A5}" type="datetimeFigureOut">
              <a:rPr lang="es-419" smtClean="0"/>
              <a:t>22/9/25</a:t>
            </a:fld>
            <a:endParaRPr lang="es-419"/>
          </a:p>
        </p:txBody>
      </p:sp>
      <p:sp>
        <p:nvSpPr>
          <p:cNvPr id="5" name="Marcador de pie de página 4"/>
          <p:cNvSpPr>
            <a:spLocks noGrp="1"/>
          </p:cNvSpPr>
          <p:nvPr>
            <p:ph type="ftr" sz="quarter" idx="11"/>
          </p:nvPr>
        </p:nvSpPr>
        <p:spPr/>
        <p:txBody>
          <a:bodyPr/>
          <a:lstStyle/>
          <a:p>
            <a:endParaRPr lang="es-419"/>
          </a:p>
        </p:txBody>
      </p:sp>
      <p:sp>
        <p:nvSpPr>
          <p:cNvPr id="6" name="Marcador de número de diapositiva 5"/>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14112567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419"/>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F258ABB6-4CAF-4BD0-8E3F-596B8B4601A5}" type="datetimeFigureOut">
              <a:rPr lang="es-419" smtClean="0"/>
              <a:t>22/9/25</a:t>
            </a:fld>
            <a:endParaRPr lang="es-419"/>
          </a:p>
        </p:txBody>
      </p:sp>
      <p:sp>
        <p:nvSpPr>
          <p:cNvPr id="5" name="Marcador de pie de página 4"/>
          <p:cNvSpPr>
            <a:spLocks noGrp="1"/>
          </p:cNvSpPr>
          <p:nvPr>
            <p:ph type="ftr" sz="quarter" idx="11"/>
          </p:nvPr>
        </p:nvSpPr>
        <p:spPr/>
        <p:txBody>
          <a:bodyPr/>
          <a:lstStyle/>
          <a:p>
            <a:endParaRPr lang="es-419"/>
          </a:p>
        </p:txBody>
      </p:sp>
      <p:sp>
        <p:nvSpPr>
          <p:cNvPr id="6" name="Marcador de número de diapositiva 5"/>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73425630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419"/>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fecha 4"/>
          <p:cNvSpPr>
            <a:spLocks noGrp="1"/>
          </p:cNvSpPr>
          <p:nvPr>
            <p:ph type="dt" sz="half" idx="10"/>
          </p:nvPr>
        </p:nvSpPr>
        <p:spPr/>
        <p:txBody>
          <a:bodyPr/>
          <a:lstStyle/>
          <a:p>
            <a:fld id="{F258ABB6-4CAF-4BD0-8E3F-596B8B4601A5}" type="datetimeFigureOut">
              <a:rPr lang="es-419" smtClean="0"/>
              <a:t>22/9/25</a:t>
            </a:fld>
            <a:endParaRPr lang="es-419"/>
          </a:p>
        </p:txBody>
      </p:sp>
      <p:sp>
        <p:nvSpPr>
          <p:cNvPr id="6" name="Marcador de pie de página 5"/>
          <p:cNvSpPr>
            <a:spLocks noGrp="1"/>
          </p:cNvSpPr>
          <p:nvPr>
            <p:ph type="ftr" sz="quarter" idx="11"/>
          </p:nvPr>
        </p:nvSpPr>
        <p:spPr/>
        <p:txBody>
          <a:bodyPr/>
          <a:lstStyle/>
          <a:p>
            <a:endParaRPr lang="es-419"/>
          </a:p>
        </p:txBody>
      </p:sp>
      <p:sp>
        <p:nvSpPr>
          <p:cNvPr id="7" name="Marcador de número de diapositiva 6"/>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30937398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419"/>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7" name="Marcador de fecha 6"/>
          <p:cNvSpPr>
            <a:spLocks noGrp="1"/>
          </p:cNvSpPr>
          <p:nvPr>
            <p:ph type="dt" sz="half" idx="10"/>
          </p:nvPr>
        </p:nvSpPr>
        <p:spPr/>
        <p:txBody>
          <a:bodyPr/>
          <a:lstStyle/>
          <a:p>
            <a:fld id="{F258ABB6-4CAF-4BD0-8E3F-596B8B4601A5}" type="datetimeFigureOut">
              <a:rPr lang="es-419" smtClean="0"/>
              <a:t>22/9/25</a:t>
            </a:fld>
            <a:endParaRPr lang="es-419"/>
          </a:p>
        </p:txBody>
      </p:sp>
      <p:sp>
        <p:nvSpPr>
          <p:cNvPr id="8" name="Marcador de pie de página 7"/>
          <p:cNvSpPr>
            <a:spLocks noGrp="1"/>
          </p:cNvSpPr>
          <p:nvPr>
            <p:ph type="ftr" sz="quarter" idx="11"/>
          </p:nvPr>
        </p:nvSpPr>
        <p:spPr/>
        <p:txBody>
          <a:bodyPr/>
          <a:lstStyle/>
          <a:p>
            <a:endParaRPr lang="es-419"/>
          </a:p>
        </p:txBody>
      </p:sp>
      <p:sp>
        <p:nvSpPr>
          <p:cNvPr id="9" name="Marcador de número de diapositiva 8"/>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175837066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419"/>
          </a:p>
        </p:txBody>
      </p:sp>
      <p:sp>
        <p:nvSpPr>
          <p:cNvPr id="3" name="Marcador de fecha 2"/>
          <p:cNvSpPr>
            <a:spLocks noGrp="1"/>
          </p:cNvSpPr>
          <p:nvPr>
            <p:ph type="dt" sz="half" idx="10"/>
          </p:nvPr>
        </p:nvSpPr>
        <p:spPr/>
        <p:txBody>
          <a:bodyPr/>
          <a:lstStyle/>
          <a:p>
            <a:fld id="{F258ABB6-4CAF-4BD0-8E3F-596B8B4601A5}" type="datetimeFigureOut">
              <a:rPr lang="es-419" smtClean="0"/>
              <a:t>22/9/25</a:t>
            </a:fld>
            <a:endParaRPr lang="es-419"/>
          </a:p>
        </p:txBody>
      </p:sp>
      <p:sp>
        <p:nvSpPr>
          <p:cNvPr id="4" name="Marcador de pie de página 3"/>
          <p:cNvSpPr>
            <a:spLocks noGrp="1"/>
          </p:cNvSpPr>
          <p:nvPr>
            <p:ph type="ftr" sz="quarter" idx="11"/>
          </p:nvPr>
        </p:nvSpPr>
        <p:spPr/>
        <p:txBody>
          <a:bodyPr/>
          <a:lstStyle/>
          <a:p>
            <a:endParaRPr lang="es-419"/>
          </a:p>
        </p:txBody>
      </p:sp>
      <p:sp>
        <p:nvSpPr>
          <p:cNvPr id="5" name="Marcador de número de diapositiva 4"/>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92633241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258ABB6-4CAF-4BD0-8E3F-596B8B4601A5}" type="datetimeFigureOut">
              <a:rPr lang="es-419" smtClean="0"/>
              <a:t>22/9/25</a:t>
            </a:fld>
            <a:endParaRPr lang="es-419"/>
          </a:p>
        </p:txBody>
      </p:sp>
      <p:sp>
        <p:nvSpPr>
          <p:cNvPr id="3" name="Marcador de pie de página 2"/>
          <p:cNvSpPr>
            <a:spLocks noGrp="1"/>
          </p:cNvSpPr>
          <p:nvPr>
            <p:ph type="ftr" sz="quarter" idx="11"/>
          </p:nvPr>
        </p:nvSpPr>
        <p:spPr/>
        <p:txBody>
          <a:bodyPr/>
          <a:lstStyle/>
          <a:p>
            <a:endParaRPr lang="es-419"/>
          </a:p>
        </p:txBody>
      </p:sp>
      <p:sp>
        <p:nvSpPr>
          <p:cNvPr id="4" name="Marcador de número de diapositiva 3"/>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59432102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258ABB6-4CAF-4BD0-8E3F-596B8B4601A5}" type="datetimeFigureOut">
              <a:rPr lang="es-419" smtClean="0"/>
              <a:t>22/9/25</a:t>
            </a:fld>
            <a:endParaRPr lang="es-419"/>
          </a:p>
        </p:txBody>
      </p:sp>
      <p:sp>
        <p:nvSpPr>
          <p:cNvPr id="6" name="Marcador de pie de página 5"/>
          <p:cNvSpPr>
            <a:spLocks noGrp="1"/>
          </p:cNvSpPr>
          <p:nvPr>
            <p:ph type="ftr" sz="quarter" idx="11"/>
          </p:nvPr>
        </p:nvSpPr>
        <p:spPr/>
        <p:txBody>
          <a:bodyPr/>
          <a:lstStyle/>
          <a:p>
            <a:endParaRPr lang="es-419"/>
          </a:p>
        </p:txBody>
      </p:sp>
      <p:sp>
        <p:nvSpPr>
          <p:cNvPr id="7" name="Marcador de número de diapositiva 6"/>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265587028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258ABB6-4CAF-4BD0-8E3F-596B8B4601A5}" type="datetimeFigureOut">
              <a:rPr lang="es-419" smtClean="0"/>
              <a:t>22/9/25</a:t>
            </a:fld>
            <a:endParaRPr lang="es-419"/>
          </a:p>
        </p:txBody>
      </p:sp>
      <p:sp>
        <p:nvSpPr>
          <p:cNvPr id="6" name="Marcador de pie de página 5"/>
          <p:cNvSpPr>
            <a:spLocks noGrp="1"/>
          </p:cNvSpPr>
          <p:nvPr>
            <p:ph type="ftr" sz="quarter" idx="11"/>
          </p:nvPr>
        </p:nvSpPr>
        <p:spPr/>
        <p:txBody>
          <a:bodyPr/>
          <a:lstStyle/>
          <a:p>
            <a:endParaRPr lang="es-419"/>
          </a:p>
        </p:txBody>
      </p:sp>
      <p:sp>
        <p:nvSpPr>
          <p:cNvPr id="7" name="Marcador de número de diapositiva 6"/>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353469976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419"/>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p:cNvSpPr>
            <a:spLocks noGrp="1"/>
          </p:cNvSpPr>
          <p:nvPr>
            <p:ph type="dt" sz="half" idx="10"/>
          </p:nvPr>
        </p:nvSpPr>
        <p:spPr/>
        <p:txBody>
          <a:bodyPr/>
          <a:lstStyle/>
          <a:p>
            <a:fld id="{F258ABB6-4CAF-4BD0-8E3F-596B8B4601A5}" type="datetimeFigureOut">
              <a:rPr lang="es-419" smtClean="0"/>
              <a:t>22/9/25</a:t>
            </a:fld>
            <a:endParaRPr lang="es-419"/>
          </a:p>
        </p:txBody>
      </p:sp>
      <p:sp>
        <p:nvSpPr>
          <p:cNvPr id="5" name="Marcador de pie de página 4"/>
          <p:cNvSpPr>
            <a:spLocks noGrp="1"/>
          </p:cNvSpPr>
          <p:nvPr>
            <p:ph type="ftr" sz="quarter" idx="11"/>
          </p:nvPr>
        </p:nvSpPr>
        <p:spPr/>
        <p:txBody>
          <a:bodyPr/>
          <a:lstStyle/>
          <a:p>
            <a:endParaRPr lang="es-419"/>
          </a:p>
        </p:txBody>
      </p:sp>
      <p:sp>
        <p:nvSpPr>
          <p:cNvPr id="6" name="Marcador de número de diapositiva 5"/>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33052639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419"/>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p:cNvSpPr>
            <a:spLocks noGrp="1"/>
          </p:cNvSpPr>
          <p:nvPr>
            <p:ph type="dt" sz="half" idx="10"/>
          </p:nvPr>
        </p:nvSpPr>
        <p:spPr/>
        <p:txBody>
          <a:bodyPr/>
          <a:lstStyle/>
          <a:p>
            <a:fld id="{F258ABB6-4CAF-4BD0-8E3F-596B8B4601A5}" type="datetimeFigureOut">
              <a:rPr lang="es-419" smtClean="0"/>
              <a:t>22/9/25</a:t>
            </a:fld>
            <a:endParaRPr lang="es-419"/>
          </a:p>
        </p:txBody>
      </p:sp>
      <p:sp>
        <p:nvSpPr>
          <p:cNvPr id="5" name="Marcador de pie de página 4"/>
          <p:cNvSpPr>
            <a:spLocks noGrp="1"/>
          </p:cNvSpPr>
          <p:nvPr>
            <p:ph type="ftr" sz="quarter" idx="11"/>
          </p:nvPr>
        </p:nvSpPr>
        <p:spPr/>
        <p:txBody>
          <a:bodyPr/>
          <a:lstStyle/>
          <a:p>
            <a:endParaRPr lang="es-419"/>
          </a:p>
        </p:txBody>
      </p:sp>
      <p:sp>
        <p:nvSpPr>
          <p:cNvPr id="6" name="Marcador de número de diapositiva 5"/>
          <p:cNvSpPr>
            <a:spLocks noGrp="1"/>
          </p:cNvSpPr>
          <p:nvPr>
            <p:ph type="sldNum" sz="quarter" idx="12"/>
          </p:nvPr>
        </p:nvSpPr>
        <p:spPr/>
        <p:txBody>
          <a:bodyPr/>
          <a:lstStyle/>
          <a:p>
            <a:fld id="{D3EC5D3B-EBE8-4D32-9B12-293DA242CDDC}" type="slidenum">
              <a:rPr lang="es-419" smtClean="0"/>
              <a:t>‹Nº›</a:t>
            </a:fld>
            <a:endParaRPr lang="es-419"/>
          </a:p>
        </p:txBody>
      </p:sp>
    </p:spTree>
    <p:extLst>
      <p:ext uri="{BB962C8B-B14F-4D97-AF65-F5344CB8AC3E}">
        <p14:creationId xmlns:p14="http://schemas.microsoft.com/office/powerpoint/2010/main" val="38332501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8"/>
        <p:cNvGrpSpPr/>
        <p:nvPr/>
      </p:nvGrpSpPr>
      <p:grpSpPr>
        <a:xfrm>
          <a:off x="0" y="0"/>
          <a:ext cx="0" cy="0"/>
          <a:chOff x="0" y="0"/>
          <a:chExt cx="0" cy="0"/>
        </a:xfrm>
      </p:grpSpPr>
    </p:spTree>
    <p:extLst>
      <p:ext uri="{BB962C8B-B14F-4D97-AF65-F5344CB8AC3E}">
        <p14:creationId xmlns:p14="http://schemas.microsoft.com/office/powerpoint/2010/main" val="37780856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9" Type="http://schemas.openxmlformats.org/officeDocument/2006/relationships/slideLayout" Target="../slideLayouts/slideLayout119.xml"/><Relationship Id="rId21" Type="http://schemas.openxmlformats.org/officeDocument/2006/relationships/slideLayout" Target="../slideLayouts/slideLayout101.xml"/><Relationship Id="rId34" Type="http://schemas.openxmlformats.org/officeDocument/2006/relationships/slideLayout" Target="../slideLayouts/slideLayout114.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50" Type="http://schemas.openxmlformats.org/officeDocument/2006/relationships/theme" Target="../theme/theme6.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9" Type="http://schemas.openxmlformats.org/officeDocument/2006/relationships/slideLayout" Target="../slideLayouts/slideLayout109.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8" Type="http://schemas.openxmlformats.org/officeDocument/2006/relationships/slideLayout" Target="../slideLayouts/slideLayout88.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1" Type="http://schemas.openxmlformats.org/officeDocument/2006/relationships/slideLayout" Target="../slideLayouts/slideLayout81.xml"/><Relationship Id="rId6" Type="http://schemas.openxmlformats.org/officeDocument/2006/relationships/slideLayout" Target="../slideLayouts/slideLayout8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3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3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Rye"/>
              <a:buNone/>
              <a:defRPr sz="2800">
                <a:solidFill>
                  <a:schemeClr val="lt1"/>
                </a:solidFill>
                <a:latin typeface="Rye"/>
                <a:ea typeface="Rye"/>
                <a:cs typeface="Rye"/>
                <a:sym typeface="Ry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Livvic"/>
              <a:buChar char="●"/>
              <a:defRPr sz="1800">
                <a:solidFill>
                  <a:schemeClr val="accent1"/>
                </a:solidFill>
                <a:latin typeface="Livvic"/>
                <a:ea typeface="Livvic"/>
                <a:cs typeface="Livvic"/>
                <a:sym typeface="Livvic"/>
              </a:defRPr>
            </a:lvl1pPr>
            <a:lvl2pPr marL="914400" lvl="1"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2pPr>
            <a:lvl3pPr marL="1371600" lvl="2"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3pPr>
            <a:lvl4pPr marL="1828800" lvl="3"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4pPr>
            <a:lvl5pPr marL="2286000" lvl="4"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5pPr>
            <a:lvl6pPr marL="2743200" lvl="5"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6pPr>
            <a:lvl7pPr marL="3200400" lvl="6"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7pPr>
            <a:lvl8pPr marL="3657600" lvl="7"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8pPr>
            <a:lvl9pPr marL="4114800" lvl="8" indent="-317500">
              <a:lnSpc>
                <a:spcPct val="115000"/>
              </a:lnSpc>
              <a:spcBef>
                <a:spcPts val="1600"/>
              </a:spcBef>
              <a:spcAft>
                <a:spcPts val="1600"/>
              </a:spcAft>
              <a:buClr>
                <a:schemeClr val="accent1"/>
              </a:buClr>
              <a:buSzPts val="1400"/>
              <a:buFont typeface="Livvic"/>
              <a:buChar char="■"/>
              <a:defRPr>
                <a:solidFill>
                  <a:schemeClr val="accent1"/>
                </a:solidFill>
                <a:latin typeface="Livvic"/>
                <a:ea typeface="Livvic"/>
                <a:cs typeface="Livvic"/>
                <a:sym typeface="Livvic"/>
              </a:defRPr>
            </a:lvl9pPr>
          </a:lstStyle>
          <a:p>
            <a:endParaRPr/>
          </a:p>
        </p:txBody>
      </p:sp>
    </p:spTree>
    <p:extLst>
      <p:ext uri="{BB962C8B-B14F-4D97-AF65-F5344CB8AC3E}">
        <p14:creationId xmlns:p14="http://schemas.microsoft.com/office/powerpoint/2010/main" val="94320737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Shape 331"/>
        <p:cNvGrpSpPr/>
        <p:nvPr/>
      </p:nvGrpSpPr>
      <p:grpSpPr>
        <a:xfrm>
          <a:off x="0" y="0"/>
          <a:ext cx="0" cy="0"/>
          <a:chOff x="0" y="0"/>
          <a:chExt cx="0" cy="0"/>
        </a:xfrm>
      </p:grpSpPr>
      <p:sp>
        <p:nvSpPr>
          <p:cNvPr id="332" name="Google Shape;332;p51"/>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3" name="Google Shape;333;p51"/>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4294261177"/>
      </p:ext>
    </p:extLst>
  </p:cSld>
  <p:clrMap bg1="lt1" tx1="dk1" bg2="dk2" tx2="lt2" accent1="accent1" accent2="accent2" accent3="accent3" accent4="accent4" accent5="accent5" accent6="accent6" hlink="hlink" folHlink="folHlink"/>
  <p:sldLayoutIdLst>
    <p:sldLayoutId id="2147483711" r:id="rId1"/>
    <p:sldLayoutId id="2147483714" r:id="rId2"/>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Shape 335"/>
        <p:cNvGrpSpPr/>
        <p:nvPr/>
      </p:nvGrpSpPr>
      <p:grpSpPr>
        <a:xfrm>
          <a:off x="0" y="0"/>
          <a:ext cx="0" cy="0"/>
          <a:chOff x="0" y="0"/>
          <a:chExt cx="0" cy="0"/>
        </a:xfrm>
      </p:grpSpPr>
      <p:sp>
        <p:nvSpPr>
          <p:cNvPr id="336" name="Google Shape;336;p53"/>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7" name="Google Shape;337;p53"/>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4004772545"/>
      </p:ext>
    </p:extLst>
  </p:cSld>
  <p:clrMap bg1="lt1" tx1="dk1" bg2="dk2" tx2="lt2" accent1="accent1" accent2="accent2" accent3="accent3" accent4="accent4" accent5="accent5" accent6="accent6" hlink="hlink" folHlink="folHlink"/>
  <p:sldLayoutIdLst>
    <p:sldLayoutId id="2147483713" r:id="rId1"/>
    <p:sldLayoutId id="2147483715" r:id="rId2"/>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593367"/>
            <a:ext cx="10272000" cy="763600"/>
          </a:xfrm>
          <a:prstGeom prst="rect">
            <a:avLst/>
          </a:prstGeom>
          <a:noFill/>
          <a:ln>
            <a:noFill/>
          </a:ln>
          <a:effectLst>
            <a:outerShdw dist="9525" algn="bl" rotWithShape="0">
              <a:schemeClr val="lt2"/>
            </a:outerShdw>
          </a:effectLst>
        </p:spPr>
        <p:txBody>
          <a:bodyPr spcFirstLastPara="1" wrap="square" lIns="91425" tIns="91425" rIns="91425" bIns="91425" anchor="ctr" anchorCtr="0">
            <a:noAutofit/>
          </a:bodyPr>
          <a:lstStyle>
            <a:lvl1pPr lvl="0"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1pPr>
            <a:lvl2pPr lvl="1"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2pPr>
            <a:lvl3pPr lvl="2"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3pPr>
            <a:lvl4pPr lvl="3"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4pPr>
            <a:lvl5pPr lvl="4"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5pPr>
            <a:lvl6pPr lvl="5"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6pPr>
            <a:lvl7pPr lvl="6"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7pPr>
            <a:lvl8pPr lvl="7"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8pPr>
            <a:lvl9pPr lvl="8" algn="ctr">
              <a:spcBef>
                <a:spcPts val="0"/>
              </a:spcBef>
              <a:spcAft>
                <a:spcPts val="0"/>
              </a:spcAft>
              <a:buClr>
                <a:schemeClr val="lt1"/>
              </a:buClr>
              <a:buSzPts val="4200"/>
              <a:buFont typeface="Boogaloo"/>
              <a:buNone/>
              <a:defRPr sz="4200">
                <a:solidFill>
                  <a:schemeClr val="lt1"/>
                </a:solidFill>
                <a:latin typeface="Boogaloo"/>
                <a:ea typeface="Boogaloo"/>
                <a:cs typeface="Boogaloo"/>
                <a:sym typeface="Boogaloo"/>
              </a:defRPr>
            </a:lvl9pPr>
          </a:lstStyle>
          <a:p>
            <a:endParaRPr/>
          </a:p>
        </p:txBody>
      </p:sp>
      <p:sp>
        <p:nvSpPr>
          <p:cNvPr id="7" name="Google Shape;7;p1"/>
          <p:cNvSpPr txBox="1">
            <a:spLocks noGrp="1"/>
          </p:cNvSpPr>
          <p:nvPr>
            <p:ph type="body" idx="1"/>
          </p:nvPr>
        </p:nvSpPr>
        <p:spPr>
          <a:xfrm>
            <a:off x="960000" y="1536633"/>
            <a:ext cx="10272000" cy="45552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1pPr>
            <a:lvl2pPr marL="914400" lvl="1"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2pPr>
            <a:lvl3pPr marL="1371600" lvl="2"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3pPr>
            <a:lvl4pPr marL="1828800" lvl="3"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4pPr>
            <a:lvl5pPr marL="2286000" lvl="4"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5pPr>
            <a:lvl6pPr marL="2743200" lvl="5"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6pPr>
            <a:lvl7pPr marL="3200400" lvl="6"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7pPr>
            <a:lvl8pPr marL="3657600" lvl="7"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8pPr>
            <a:lvl9pPr marL="4114800" lvl="8" indent="-330200">
              <a:lnSpc>
                <a:spcPct val="100000"/>
              </a:lnSpc>
              <a:spcBef>
                <a:spcPts val="0"/>
              </a:spcBef>
              <a:spcAft>
                <a:spcPts val="0"/>
              </a:spcAft>
              <a:buClr>
                <a:schemeClr val="lt1"/>
              </a:buClr>
              <a:buSzPts val="1600"/>
              <a:buFont typeface="Chivo"/>
              <a:buChar char="■"/>
              <a:defRPr sz="1600">
                <a:solidFill>
                  <a:schemeClr val="lt1"/>
                </a:solidFill>
                <a:latin typeface="Chivo"/>
                <a:ea typeface="Chivo"/>
                <a:cs typeface="Chivo"/>
                <a:sym typeface="Chivo"/>
              </a:defRPr>
            </a:lvl9pPr>
          </a:lstStyle>
          <a:p>
            <a:endParaRPr/>
          </a:p>
        </p:txBody>
      </p:sp>
    </p:spTree>
    <p:extLst>
      <p:ext uri="{BB962C8B-B14F-4D97-AF65-F5344CB8AC3E}">
        <p14:creationId xmlns:p14="http://schemas.microsoft.com/office/powerpoint/2010/main" val="1160247519"/>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Shape 1919"/>
        <p:cNvGrpSpPr/>
        <p:nvPr/>
      </p:nvGrpSpPr>
      <p:grpSpPr>
        <a:xfrm>
          <a:off x="0" y="0"/>
          <a:ext cx="0" cy="0"/>
          <a:chOff x="0" y="0"/>
          <a:chExt cx="0" cy="0"/>
        </a:xfrm>
      </p:grpSpPr>
      <p:sp>
        <p:nvSpPr>
          <p:cNvPr id="1920" name="Google Shape;1920;p28"/>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921" name="Google Shape;1921;p28"/>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835174808"/>
      </p:ext>
    </p:extLst>
  </p:cSld>
  <p:clrMap bg1="lt1" tx1="dk1" bg2="dk2" tx2="lt2" accent1="accent1" accent2="accent2" accent3="accent3" accent4="accent4" accent5="accent5" accent6="accent6" hlink="hlink" folHlink="folHlink"/>
  <p:sldLayoutIdLst>
    <p:sldLayoutId id="2147483744"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Rye"/>
              <a:buNone/>
              <a:defRPr sz="2800">
                <a:solidFill>
                  <a:schemeClr val="lt1"/>
                </a:solidFill>
                <a:latin typeface="Rye"/>
                <a:ea typeface="Rye"/>
                <a:cs typeface="Rye"/>
                <a:sym typeface="Ry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Livvic"/>
              <a:buChar char="●"/>
              <a:defRPr sz="1800">
                <a:solidFill>
                  <a:schemeClr val="accent1"/>
                </a:solidFill>
                <a:latin typeface="Livvic"/>
                <a:ea typeface="Livvic"/>
                <a:cs typeface="Livvic"/>
                <a:sym typeface="Livvic"/>
              </a:defRPr>
            </a:lvl1pPr>
            <a:lvl2pPr marL="914400" lvl="1"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2pPr>
            <a:lvl3pPr marL="1371600" lvl="2"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3pPr>
            <a:lvl4pPr marL="1828800" lvl="3"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4pPr>
            <a:lvl5pPr marL="2286000" lvl="4"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5pPr>
            <a:lvl6pPr marL="2743200" lvl="5"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6pPr>
            <a:lvl7pPr marL="3200400" lvl="6"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7pPr>
            <a:lvl8pPr marL="3657600" lvl="7" indent="-317500">
              <a:lnSpc>
                <a:spcPct val="115000"/>
              </a:lnSpc>
              <a:spcBef>
                <a:spcPts val="1600"/>
              </a:spcBef>
              <a:spcAft>
                <a:spcPts val="0"/>
              </a:spcAft>
              <a:buClr>
                <a:schemeClr val="accent1"/>
              </a:buClr>
              <a:buSzPts val="1400"/>
              <a:buFont typeface="Livvic"/>
              <a:buChar char="○"/>
              <a:defRPr>
                <a:solidFill>
                  <a:schemeClr val="accent1"/>
                </a:solidFill>
                <a:latin typeface="Livvic"/>
                <a:ea typeface="Livvic"/>
                <a:cs typeface="Livvic"/>
                <a:sym typeface="Livvic"/>
              </a:defRPr>
            </a:lvl8pPr>
            <a:lvl9pPr marL="4114800" lvl="8" indent="-317500">
              <a:lnSpc>
                <a:spcPct val="115000"/>
              </a:lnSpc>
              <a:spcBef>
                <a:spcPts val="1600"/>
              </a:spcBef>
              <a:spcAft>
                <a:spcPts val="1600"/>
              </a:spcAft>
              <a:buClr>
                <a:schemeClr val="accent1"/>
              </a:buClr>
              <a:buSzPts val="1400"/>
              <a:buFont typeface="Livvic"/>
              <a:buChar char="■"/>
              <a:defRPr>
                <a:solidFill>
                  <a:schemeClr val="accent1"/>
                </a:solidFill>
                <a:latin typeface="Livvic"/>
                <a:ea typeface="Livvic"/>
                <a:cs typeface="Livvic"/>
                <a:sym typeface="Livvic"/>
              </a:defRPr>
            </a:lvl9pPr>
          </a:lstStyle>
          <a:p>
            <a:endParaRPr/>
          </a:p>
        </p:txBody>
      </p:sp>
    </p:spTree>
    <p:extLst>
      <p:ext uri="{BB962C8B-B14F-4D97-AF65-F5344CB8AC3E}">
        <p14:creationId xmlns:p14="http://schemas.microsoft.com/office/powerpoint/2010/main" val="290250235"/>
      </p:ext>
    </p:extLst>
  </p:cSld>
  <p:clrMap bg1="lt1" tx1="dk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15" r:id="rId34"/>
    <p:sldLayoutId id="2147483816" r:id="rId35"/>
    <p:sldLayoutId id="2147483817" r:id="rId36"/>
    <p:sldLayoutId id="2147483818" r:id="rId37"/>
    <p:sldLayoutId id="2147483819" r:id="rId38"/>
    <p:sldLayoutId id="2147483820" r:id="rId39"/>
    <p:sldLayoutId id="2147483821" r:id="rId40"/>
    <p:sldLayoutId id="2147483822" r:id="rId41"/>
    <p:sldLayoutId id="2147483823" r:id="rId42"/>
    <p:sldLayoutId id="2147483824" r:id="rId43"/>
    <p:sldLayoutId id="2147483825" r:id="rId44"/>
    <p:sldLayoutId id="2147483826" r:id="rId45"/>
    <p:sldLayoutId id="2147483827" r:id="rId46"/>
    <p:sldLayoutId id="2147483828" r:id="rId47"/>
    <p:sldLayoutId id="2147483829" r:id="rId48"/>
    <p:sldLayoutId id="2147483830" r:id="rId49"/>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1"/>
        <p:cNvGrpSpPr/>
        <p:nvPr/>
      </p:nvGrpSpPr>
      <p:grpSpPr>
        <a:xfrm>
          <a:off x="0" y="0"/>
          <a:ext cx="0" cy="0"/>
          <a:chOff x="0" y="0"/>
          <a:chExt cx="0" cy="0"/>
        </a:xfrm>
      </p:grpSpPr>
      <p:sp>
        <p:nvSpPr>
          <p:cNvPr id="332" name="Google Shape;332;p51"/>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3" name="Google Shape;333;p51"/>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503973745"/>
      </p:ext>
    </p:extLst>
  </p:cSld>
  <p:clrMap bg1="lt1" tx1="dk1" bg2="dk2" tx2="lt2" accent1="accent1" accent2="accent2" accent3="accent3" accent4="accent4" accent5="accent5" accent6="accent6" hlink="hlink" folHlink="folHlink"/>
  <p:sldLayoutIdLst>
    <p:sldLayoutId id="2147483832" r:id="rId1"/>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5"/>
        <p:cNvGrpSpPr/>
        <p:nvPr/>
      </p:nvGrpSpPr>
      <p:grpSpPr>
        <a:xfrm>
          <a:off x="0" y="0"/>
          <a:ext cx="0" cy="0"/>
          <a:chOff x="0" y="0"/>
          <a:chExt cx="0" cy="0"/>
        </a:xfrm>
      </p:grpSpPr>
      <p:sp>
        <p:nvSpPr>
          <p:cNvPr id="336" name="Google Shape;336;p53"/>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7" name="Google Shape;337;p53"/>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969766034"/>
      </p:ext>
    </p:extLst>
  </p:cSld>
  <p:clrMap bg1="lt1" tx1="dk1" bg2="dk2" tx2="lt2" accent1="accent1" accent2="accent2" accent3="accent3" accent4="accent4" accent5="accent5" accent6="accent6" hlink="hlink" folHlink="folHlink"/>
  <p:sldLayoutIdLst>
    <p:sldLayoutId id="2147483834" r:id="rId1"/>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419"/>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8ABB6-4CAF-4BD0-8E3F-596B8B4601A5}" type="datetimeFigureOut">
              <a:rPr lang="es-419" smtClean="0"/>
              <a:t>22/9/25</a:t>
            </a:fld>
            <a:endParaRPr lang="es-419"/>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419"/>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EC5D3B-EBE8-4D32-9B12-293DA242CDDC}" type="slidenum">
              <a:rPr lang="es-419" smtClean="0"/>
              <a:t>‹Nº›</a:t>
            </a:fld>
            <a:endParaRPr lang="es-419"/>
          </a:p>
        </p:txBody>
      </p:sp>
    </p:spTree>
    <p:extLst>
      <p:ext uri="{BB962C8B-B14F-4D97-AF65-F5344CB8AC3E}">
        <p14:creationId xmlns:p14="http://schemas.microsoft.com/office/powerpoint/2010/main" val="1480057296"/>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13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image" Target="../media/image7.jpeg"/><Relationship Id="rId5" Type="http://schemas.microsoft.com/office/2007/relationships/hdphoto" Target="../media/hdphoto4.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hdphoto" Target="../media/hdphoto6.wdp"/><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15.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1.wdp"/><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hyperlink" Target="https://gestion.cte.sep.gob.mx/insumos/docs/2526_s1_comunidad_aprendizaje.pdf?1758507233691" TargetMode="Externa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hyperlink" Target="https://gestion.cte.sep.gob.mx/insumos/docs/2425_s1_Anexo1_ejemplo_objetivos_metas_acciones.pdf?1754425145914" TargetMode="External"/><Relationship Id="rId3" Type="http://schemas.microsoft.com/office/2007/relationships/hdphoto" Target="../media/hdphoto1.wdp"/><Relationship Id="rId7" Type="http://schemas.openxmlformats.org/officeDocument/2006/relationships/image" Target="../media/image33.png"/><Relationship Id="rId12"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hyperlink" Target="https://gestion.cte.sep.gob.mx/insumos/docs/2425_s0_insumos_direc_diferencias_mejora_vs_analitico.pdf?1757736745164" TargetMode="External"/><Relationship Id="rId11" Type="http://schemas.microsoft.com/office/2007/relationships/hdphoto" Target="../media/hdphoto7.wdp"/><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hyperlink" Target="https://gestion.cte.sep.gob.mx/insumos/docs/2425_s0_insumos_direc_proceso_mejora_continua.pdf" TargetMode="External"/><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image" Target="../media/image23.png"/><Relationship Id="rId5" Type="http://schemas.openxmlformats.org/officeDocument/2006/relationships/image" Target="../media/image38.png"/><Relationship Id="rId4" Type="http://schemas.openxmlformats.org/officeDocument/2006/relationships/hyperlink" Target="https://gestion.cte.sep.gob.mx/insumos/docs/2526_s1_interinato_cte.pdf?1758507233691"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40.jpe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6" Type="http://schemas.openxmlformats.org/officeDocument/2006/relationships/image" Target="../media/image42.jpeg"/><Relationship Id="rId5" Type="http://schemas.openxmlformats.org/officeDocument/2006/relationships/hyperlink" Target="https://www.google.com/url?sa=i&amp;url=https%3A%2F%2Fwww.pngkey.com%2Fdetail%2Fu2q8q8y3w7t4y3i1_mascara-blue-demon-mascara-de-luchador-vector%2F&amp;psig=AOvVaw3r5suw1h_z7neAedSptn5N&amp;ust=1758634358497000&amp;source=images&amp;cd=vfe&amp;opi=89978449&amp;ved=0CBUQjRxqFwoTCLi7zdS97I8DFQAAAAAdAAAAABAp" TargetMode="Externa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3.xml"/><Relationship Id="rId4" Type="http://schemas.openxmlformats.org/officeDocument/2006/relationships/image" Target="../media/image45.gif"/></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43A55"/>
            </a:gs>
            <a:gs pos="0">
              <a:srgbClr val="0070C0"/>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rot="10800000">
            <a:off x="398794" y="386832"/>
            <a:ext cx="11394412" cy="6084335"/>
          </a:xfrm>
          <a:prstGeom prst="rect">
            <a:avLst/>
          </a:prstGeom>
          <a:noFill/>
        </p:spPr>
      </p:pic>
      <p:sp>
        <p:nvSpPr>
          <p:cNvPr id="5" name="Elipse 4"/>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strella de 5 puntas 10"/>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strella de 5 puntas 61"/>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strella de 5 puntas 62"/>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strella de 5 puntas 63"/>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lipse 76"/>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lipse 77"/>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9" name="Elipse 78"/>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0" name="Elipse 79"/>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1" name="Elipse 80"/>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2" name="Elipse 81"/>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3" name="Elipse 82"/>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4" name="Elipse 83"/>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5" name="Elipse 84"/>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6" name="Elipse 85"/>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7" name="Elipse 86"/>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8" name="Elipse 87"/>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9" name="Elipse 88"/>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0" name="Elipse 89"/>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1" name="Elipse 90"/>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 name="CuadroTexto 5"/>
          <p:cNvSpPr txBox="1"/>
          <p:nvPr/>
        </p:nvSpPr>
        <p:spPr>
          <a:xfrm>
            <a:off x="3165210" y="1969576"/>
            <a:ext cx="5780364" cy="769441"/>
          </a:xfrm>
          <a:prstGeom prst="rect">
            <a:avLst/>
          </a:prstGeom>
          <a:noFill/>
        </p:spPr>
        <p:txBody>
          <a:bodyPr wrap="none" rtlCol="0">
            <a:spAutoFit/>
          </a:bodyPr>
          <a:lstStyle/>
          <a:p>
            <a:pPr algn="ctr"/>
            <a:r>
              <a:rPr lang="es-419" sz="4400" dirty="0">
                <a:latin typeface="Grandma's Garden" panose="02000603000000000000" pitchFamily="2" charset="0"/>
                <a:ea typeface="Grandma's Garden" panose="02000603000000000000" pitchFamily="2" charset="0"/>
              </a:rPr>
              <a:t>Primera Sesión Ordinaria</a:t>
            </a:r>
          </a:p>
        </p:txBody>
      </p:sp>
      <p:sp>
        <p:nvSpPr>
          <p:cNvPr id="106" name="Estrella de 5 puntas 105"/>
          <p:cNvSpPr/>
          <p:nvPr/>
        </p:nvSpPr>
        <p:spPr>
          <a:xfrm>
            <a:off x="2469478" y="108471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7" name="Estrella de 5 puntas 106"/>
          <p:cNvSpPr/>
          <p:nvPr/>
        </p:nvSpPr>
        <p:spPr>
          <a:xfrm>
            <a:off x="3584024" y="63060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8" name="Estrella de 5 puntas 107"/>
          <p:cNvSpPr/>
          <p:nvPr/>
        </p:nvSpPr>
        <p:spPr>
          <a:xfrm>
            <a:off x="4906972" y="1046247"/>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9" name="Estrella de 5 puntas 108"/>
          <p:cNvSpPr/>
          <p:nvPr/>
        </p:nvSpPr>
        <p:spPr>
          <a:xfrm>
            <a:off x="6354492" y="61488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0" name="Estrella de 5 puntas 109"/>
          <p:cNvSpPr/>
          <p:nvPr/>
        </p:nvSpPr>
        <p:spPr>
          <a:xfrm>
            <a:off x="7503332" y="108471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1" name="Estrella de 5 puntas 110"/>
          <p:cNvSpPr/>
          <p:nvPr/>
        </p:nvSpPr>
        <p:spPr>
          <a:xfrm>
            <a:off x="8944960" y="6346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2" name="Estrella de 5 puntas 111"/>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0" name="Estrella de 5 puntas 149"/>
          <p:cNvSpPr/>
          <p:nvPr/>
        </p:nvSpPr>
        <p:spPr>
          <a:xfrm>
            <a:off x="995236" y="309485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1" name="Estrella de 5 puntas 150"/>
          <p:cNvSpPr/>
          <p:nvPr/>
        </p:nvSpPr>
        <p:spPr>
          <a:xfrm>
            <a:off x="2194626" y="281569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2" name="Estrella de 5 puntas 151"/>
          <p:cNvSpPr/>
          <p:nvPr/>
        </p:nvSpPr>
        <p:spPr>
          <a:xfrm>
            <a:off x="9565894" y="28419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3" name="Estrella de 5 puntas 152"/>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 name="CuadroTexto 3">
            <a:extLst>
              <a:ext uri="{FF2B5EF4-FFF2-40B4-BE49-F238E27FC236}">
                <a16:creationId xmlns:a16="http://schemas.microsoft.com/office/drawing/2014/main" id="{DDA50183-3FF3-59A3-30FE-3BC30BA75CD0}"/>
              </a:ext>
            </a:extLst>
          </p:cNvPr>
          <p:cNvSpPr txBox="1"/>
          <p:nvPr/>
        </p:nvSpPr>
        <p:spPr>
          <a:xfrm>
            <a:off x="1213004" y="852823"/>
            <a:ext cx="9951112" cy="1323439"/>
          </a:xfrm>
          <a:prstGeom prst="rect">
            <a:avLst/>
          </a:prstGeom>
          <a:noFill/>
        </p:spPr>
        <p:txBody>
          <a:bodyPr wrap="square" rtlCol="0">
            <a:spAutoFit/>
          </a:bodyPr>
          <a:lstStyle/>
          <a:p>
            <a:pPr algn="ctr"/>
            <a:r>
              <a:rPr lang="es-419" sz="8000" dirty="0">
                <a:latin typeface="Ed Interlock" panose="02000000000000000000" pitchFamily="2" charset="77"/>
                <a:ea typeface="Grandma's Garden" panose="02000603000000000000" pitchFamily="2" charset="0"/>
              </a:rPr>
              <a:t>CONSEJO TÉCNICO ESCOLAR</a:t>
            </a:r>
          </a:p>
        </p:txBody>
      </p:sp>
      <p:pic>
        <p:nvPicPr>
          <p:cNvPr id="7" name="Picture 8">
            <a:extLst>
              <a:ext uri="{FF2B5EF4-FFF2-40B4-BE49-F238E27FC236}">
                <a16:creationId xmlns:a16="http://schemas.microsoft.com/office/drawing/2014/main" id="{E110E6EA-8D63-1EB8-4CE6-B5364A2340D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464" b="92513" l="9961" r="89844">
                        <a14:foregroundMark x1="30566" y1="34375" x2="35645" y2="34570"/>
                        <a14:foregroundMark x1="56641" y1="33594" x2="73047" y2="34570"/>
                        <a14:foregroundMark x1="63477" y1="9635" x2="45605" y2="8464"/>
                        <a14:foregroundMark x1="45605" y1="8464" x2="39746" y2="9245"/>
                        <a14:foregroundMark x1="28223" y1="92513" x2="41895" y2="77083"/>
                        <a14:foregroundMark x1="70313" y1="92318" x2="61133" y2="91732"/>
                      </a14:backgroundRemoval>
                    </a14:imgEffect>
                  </a14:imgLayer>
                </a14:imgProps>
              </a:ext>
              <a:ext uri="{28A0092B-C50C-407E-A947-70E740481C1C}">
                <a14:useLocalDpi xmlns:a14="http://schemas.microsoft.com/office/drawing/2010/main" val="0"/>
              </a:ext>
            </a:extLst>
          </a:blip>
          <a:srcRect/>
          <a:stretch>
            <a:fillRect/>
          </a:stretch>
        </p:blipFill>
        <p:spPr bwMode="auto">
          <a:xfrm>
            <a:off x="2776311" y="2586119"/>
            <a:ext cx="2628014" cy="3942022"/>
          </a:xfrm>
          <a:prstGeom prst="rect">
            <a:avLst/>
          </a:prstGeom>
          <a:extLst>
            <a:ext uri="{909E8E84-426E-40DD-AFC4-6F175D3DCCD1}">
              <a14:hiddenFill xmlns:a14="http://schemas.microsoft.com/office/drawing/2010/main">
                <a:solidFill>
                  <a:srgbClr val="FFFFFF"/>
                </a:solidFill>
              </a14:hiddenFill>
            </a:ext>
          </a:extLst>
        </p:spPr>
      </p:pic>
      <p:pic>
        <p:nvPicPr>
          <p:cNvPr id="8" name="Picture 10" descr="Imagen generada">
            <a:extLst>
              <a:ext uri="{FF2B5EF4-FFF2-40B4-BE49-F238E27FC236}">
                <a16:creationId xmlns:a16="http://schemas.microsoft.com/office/drawing/2014/main" id="{B9C93DC8-4435-DD7F-5233-47F256E2C5C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724" b="92773" l="9961" r="89844">
                        <a14:foregroundMark x1="35938" y1="27344" x2="41895" y2="44922"/>
                        <a14:foregroundMark x1="41895" y1="44922" x2="60449" y2="42253"/>
                        <a14:foregroundMark x1="60449" y1="42253" x2="69141" y2="32227"/>
                        <a14:foregroundMark x1="81152" y1="24609" x2="36426" y2="28385"/>
                        <a14:foregroundMark x1="36426" y1="28385" x2="28320" y2="27865"/>
                        <a14:foregroundMark x1="27344" y1="24609" x2="37109" y2="47917"/>
                        <a14:foregroundMark x1="37109" y1="47917" x2="52832" y2="53451"/>
                        <a14:foregroundMark x1="52832" y1="53451" x2="66016" y2="45313"/>
                        <a14:foregroundMark x1="66016" y1="45313" x2="64844" y2="33789"/>
                        <a14:foregroundMark x1="64844" y1="33789" x2="47266" y2="35221"/>
                        <a14:foregroundMark x1="47266" y1="35221" x2="55762" y2="32552"/>
                        <a14:foregroundMark x1="64063" y1="26888" x2="82324" y2="32031"/>
                        <a14:foregroundMark x1="82324" y1="32031" x2="76074" y2="40430"/>
                        <a14:foregroundMark x1="72070" y1="45117" x2="59863" y2="53711"/>
                        <a14:foregroundMark x1="59863" y1="53711" x2="40332" y2="51953"/>
                        <a14:foregroundMark x1="40332" y1="51953" x2="25488" y2="41081"/>
                        <a14:foregroundMark x1="25488" y1="41081" x2="22168" y2="25651"/>
                        <a14:foregroundMark x1="22168" y1="25651" x2="23242" y2="24284"/>
                        <a14:foregroundMark x1="33691" y1="35026" x2="37402" y2="35156"/>
                        <a14:foregroundMark x1="63281" y1="33398" x2="72070" y2="33529"/>
                        <a14:foregroundMark x1="70898" y1="35352" x2="68457" y2="35482"/>
                        <a14:foregroundMark x1="77246" y1="50846" x2="85840" y2="40560"/>
                        <a14:foregroundMark x1="85840" y1="40560" x2="86328" y2="37305"/>
                        <a14:foregroundMark x1="25391" y1="46289" x2="17578" y2="33724"/>
                        <a14:foregroundMark x1="17578" y1="33724" x2="18555" y2="31445"/>
                        <a14:foregroundMark x1="32715" y1="9896" x2="50098" y2="8333"/>
                        <a14:foregroundMark x1="50098" y1="8333" x2="66992" y2="8789"/>
                        <a14:foregroundMark x1="66992" y1="8789" x2="68652" y2="9570"/>
                        <a14:foregroundMark x1="72070" y1="89648" x2="61816" y2="87826"/>
                        <a14:foregroundMark x1="34180" y1="92773" x2="36914" y2="87500"/>
                        <a14:foregroundMark x1="62109" y1="92122" x2="69434" y2="92122"/>
                      </a14:backgroundRemoval>
                    </a14:imgEffect>
                  </a14:imgLayer>
                </a14:imgProps>
              </a:ext>
              <a:ext uri="{28A0092B-C50C-407E-A947-70E740481C1C}">
                <a14:useLocalDpi xmlns:a14="http://schemas.microsoft.com/office/drawing/2010/main" val="0"/>
              </a:ext>
            </a:extLst>
          </a:blip>
          <a:srcRect/>
          <a:stretch>
            <a:fillRect/>
          </a:stretch>
        </p:blipFill>
        <p:spPr bwMode="auto">
          <a:xfrm>
            <a:off x="6534492" y="2668956"/>
            <a:ext cx="2572789" cy="3859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71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2DE3AD7B-2702-58F8-E440-8106F304B76F}"/>
              </a:ext>
            </a:extLst>
          </p:cNvPr>
          <p:cNvGrpSpPr/>
          <p:nvPr/>
        </p:nvGrpSpPr>
        <p:grpSpPr>
          <a:xfrm>
            <a:off x="110662" y="116317"/>
            <a:ext cx="11930919" cy="6612797"/>
            <a:chOff x="110662" y="116317"/>
            <a:chExt cx="11930919" cy="6612797"/>
          </a:xfrm>
        </p:grpSpPr>
        <p:pic>
          <p:nvPicPr>
            <p:cNvPr id="5" name="Imagen 4">
              <a:extLst>
                <a:ext uri="{FF2B5EF4-FFF2-40B4-BE49-F238E27FC236}">
                  <a16:creationId xmlns:a16="http://schemas.microsoft.com/office/drawing/2014/main" id="{733112A9-19DE-55AA-9049-79C22BD348C2}"/>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75" name="Elipse 74">
              <a:extLst>
                <a:ext uri="{FF2B5EF4-FFF2-40B4-BE49-F238E27FC236}">
                  <a16:creationId xmlns:a16="http://schemas.microsoft.com/office/drawing/2014/main" id="{290655BD-715D-8DC2-0E22-0A0F03AC2A5E}"/>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a:extLst>
                <a:ext uri="{FF2B5EF4-FFF2-40B4-BE49-F238E27FC236}">
                  <a16:creationId xmlns:a16="http://schemas.microsoft.com/office/drawing/2014/main" id="{62D99A59-AC52-9648-BFD5-7D4864A3F668}"/>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lipse 76">
              <a:extLst>
                <a:ext uri="{FF2B5EF4-FFF2-40B4-BE49-F238E27FC236}">
                  <a16:creationId xmlns:a16="http://schemas.microsoft.com/office/drawing/2014/main" id="{365AF7FC-7A28-74CD-61F0-E84936060051}"/>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lipse 77">
              <a:extLst>
                <a:ext uri="{FF2B5EF4-FFF2-40B4-BE49-F238E27FC236}">
                  <a16:creationId xmlns:a16="http://schemas.microsoft.com/office/drawing/2014/main" id="{CA1296FB-3D63-41C8-5A6B-5775615D696F}"/>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9" name="Elipse 78">
              <a:extLst>
                <a:ext uri="{FF2B5EF4-FFF2-40B4-BE49-F238E27FC236}">
                  <a16:creationId xmlns:a16="http://schemas.microsoft.com/office/drawing/2014/main" id="{1B05CA00-3BD3-91BC-8BA4-7765F2580F12}"/>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0" name="Elipse 79">
              <a:extLst>
                <a:ext uri="{FF2B5EF4-FFF2-40B4-BE49-F238E27FC236}">
                  <a16:creationId xmlns:a16="http://schemas.microsoft.com/office/drawing/2014/main" id="{3F840D9A-A40A-3A8B-28EA-DDCF14C160C6}"/>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1" name="Elipse 80">
              <a:extLst>
                <a:ext uri="{FF2B5EF4-FFF2-40B4-BE49-F238E27FC236}">
                  <a16:creationId xmlns:a16="http://schemas.microsoft.com/office/drawing/2014/main" id="{50934039-B96B-E29B-6EBE-8B8530DE1117}"/>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2" name="Elipse 81">
              <a:extLst>
                <a:ext uri="{FF2B5EF4-FFF2-40B4-BE49-F238E27FC236}">
                  <a16:creationId xmlns:a16="http://schemas.microsoft.com/office/drawing/2014/main" id="{E72EA27C-0167-395A-28E2-E6634CAAB98D}"/>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3" name="Elipse 82">
              <a:extLst>
                <a:ext uri="{FF2B5EF4-FFF2-40B4-BE49-F238E27FC236}">
                  <a16:creationId xmlns:a16="http://schemas.microsoft.com/office/drawing/2014/main" id="{DC864A4C-D1B8-218A-BFC8-9396D49428AB}"/>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4" name="Elipse 83">
              <a:extLst>
                <a:ext uri="{FF2B5EF4-FFF2-40B4-BE49-F238E27FC236}">
                  <a16:creationId xmlns:a16="http://schemas.microsoft.com/office/drawing/2014/main" id="{8E742F31-7EA2-2BB9-96FD-149E20DE5C54}"/>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5" name="Elipse 84">
              <a:extLst>
                <a:ext uri="{FF2B5EF4-FFF2-40B4-BE49-F238E27FC236}">
                  <a16:creationId xmlns:a16="http://schemas.microsoft.com/office/drawing/2014/main" id="{2F42A139-306F-DC82-73FB-86610BD0C0D8}"/>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6" name="Elipse 85">
              <a:extLst>
                <a:ext uri="{FF2B5EF4-FFF2-40B4-BE49-F238E27FC236}">
                  <a16:creationId xmlns:a16="http://schemas.microsoft.com/office/drawing/2014/main" id="{3036D479-4C9B-D30E-C9E6-F50F17EA3C02}"/>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7" name="Elipse 86">
              <a:extLst>
                <a:ext uri="{FF2B5EF4-FFF2-40B4-BE49-F238E27FC236}">
                  <a16:creationId xmlns:a16="http://schemas.microsoft.com/office/drawing/2014/main" id="{ECECBD4A-DA4F-512A-1CDC-B485EDD05962}"/>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8" name="Elipse 87">
              <a:extLst>
                <a:ext uri="{FF2B5EF4-FFF2-40B4-BE49-F238E27FC236}">
                  <a16:creationId xmlns:a16="http://schemas.microsoft.com/office/drawing/2014/main" id="{5BEA9713-E6FC-06EC-1A64-5AAA8AEEBF29}"/>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9" name="Elipse 88">
              <a:extLst>
                <a:ext uri="{FF2B5EF4-FFF2-40B4-BE49-F238E27FC236}">
                  <a16:creationId xmlns:a16="http://schemas.microsoft.com/office/drawing/2014/main" id="{B361069C-9EE1-8EFF-AFF5-3C9A5D9EB5C3}"/>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0" name="Elipse 89">
              <a:extLst>
                <a:ext uri="{FF2B5EF4-FFF2-40B4-BE49-F238E27FC236}">
                  <a16:creationId xmlns:a16="http://schemas.microsoft.com/office/drawing/2014/main" id="{EECC98A3-AAF4-B64B-7F0F-F36D377BF8FE}"/>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1" name="Elipse 90">
              <a:extLst>
                <a:ext uri="{FF2B5EF4-FFF2-40B4-BE49-F238E27FC236}">
                  <a16:creationId xmlns:a16="http://schemas.microsoft.com/office/drawing/2014/main" id="{FF8FD812-566D-BCEB-26F1-B3A9CE66E459}"/>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2" name="Elipse 91">
              <a:extLst>
                <a:ext uri="{FF2B5EF4-FFF2-40B4-BE49-F238E27FC236}">
                  <a16:creationId xmlns:a16="http://schemas.microsoft.com/office/drawing/2014/main" id="{FC801DCC-E8D8-F80C-3A6A-31C32BEF0362}"/>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3" name="Elipse 92">
              <a:extLst>
                <a:ext uri="{FF2B5EF4-FFF2-40B4-BE49-F238E27FC236}">
                  <a16:creationId xmlns:a16="http://schemas.microsoft.com/office/drawing/2014/main" id="{09F9C23E-162D-88A6-B18A-576B37BC7781}"/>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4" name="Elipse 93">
              <a:extLst>
                <a:ext uri="{FF2B5EF4-FFF2-40B4-BE49-F238E27FC236}">
                  <a16:creationId xmlns:a16="http://schemas.microsoft.com/office/drawing/2014/main" id="{6134EB12-C725-7AF4-75F2-60C0604EAFED}"/>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5" name="Elipse 94">
              <a:extLst>
                <a:ext uri="{FF2B5EF4-FFF2-40B4-BE49-F238E27FC236}">
                  <a16:creationId xmlns:a16="http://schemas.microsoft.com/office/drawing/2014/main" id="{C3F19499-C5D9-8BC8-92A0-D4385ED5B758}"/>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6" name="Elipse 95">
              <a:extLst>
                <a:ext uri="{FF2B5EF4-FFF2-40B4-BE49-F238E27FC236}">
                  <a16:creationId xmlns:a16="http://schemas.microsoft.com/office/drawing/2014/main" id="{1F7DB997-0723-8955-E51C-528ABD262DBC}"/>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7" name="Elipse 96">
              <a:extLst>
                <a:ext uri="{FF2B5EF4-FFF2-40B4-BE49-F238E27FC236}">
                  <a16:creationId xmlns:a16="http://schemas.microsoft.com/office/drawing/2014/main" id="{F24AD5D6-C6E0-894F-F940-D7CC8BEB40FA}"/>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8" name="Elipse 97">
              <a:extLst>
                <a:ext uri="{FF2B5EF4-FFF2-40B4-BE49-F238E27FC236}">
                  <a16:creationId xmlns:a16="http://schemas.microsoft.com/office/drawing/2014/main" id="{F0372133-25C6-A83E-AD45-B9FD2169EA2D}"/>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0" name="Elipse 99">
              <a:extLst>
                <a:ext uri="{FF2B5EF4-FFF2-40B4-BE49-F238E27FC236}">
                  <a16:creationId xmlns:a16="http://schemas.microsoft.com/office/drawing/2014/main" id="{A1024B6C-1C1C-092A-D6BD-FBBAAB748D37}"/>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1" name="Elipse 100">
              <a:extLst>
                <a:ext uri="{FF2B5EF4-FFF2-40B4-BE49-F238E27FC236}">
                  <a16:creationId xmlns:a16="http://schemas.microsoft.com/office/drawing/2014/main" id="{DD712710-0CBC-6A44-5695-4E3790E45538}"/>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3" name="Elipse 102">
              <a:extLst>
                <a:ext uri="{FF2B5EF4-FFF2-40B4-BE49-F238E27FC236}">
                  <a16:creationId xmlns:a16="http://schemas.microsoft.com/office/drawing/2014/main" id="{970C5AA2-7399-C647-000C-86AC3DBC9F94}"/>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4" name="Elipse 103">
              <a:extLst>
                <a:ext uri="{FF2B5EF4-FFF2-40B4-BE49-F238E27FC236}">
                  <a16:creationId xmlns:a16="http://schemas.microsoft.com/office/drawing/2014/main" id="{11026AD5-0E55-BE24-D212-E65A31D46CE7}"/>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5" name="Elipse 104">
              <a:extLst>
                <a:ext uri="{FF2B5EF4-FFF2-40B4-BE49-F238E27FC236}">
                  <a16:creationId xmlns:a16="http://schemas.microsoft.com/office/drawing/2014/main" id="{384AE0EC-43BB-CDAD-759D-D070D0776FFC}"/>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6" name="Elipse 105">
              <a:extLst>
                <a:ext uri="{FF2B5EF4-FFF2-40B4-BE49-F238E27FC236}">
                  <a16:creationId xmlns:a16="http://schemas.microsoft.com/office/drawing/2014/main" id="{E929B74C-811A-E2F1-A2BF-2CF2E14514DF}"/>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7" name="Elipse 106">
              <a:extLst>
                <a:ext uri="{FF2B5EF4-FFF2-40B4-BE49-F238E27FC236}">
                  <a16:creationId xmlns:a16="http://schemas.microsoft.com/office/drawing/2014/main" id="{35240DFE-9990-336B-3D96-FA838C4E3A29}"/>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8" name="Elipse 107">
              <a:extLst>
                <a:ext uri="{FF2B5EF4-FFF2-40B4-BE49-F238E27FC236}">
                  <a16:creationId xmlns:a16="http://schemas.microsoft.com/office/drawing/2014/main" id="{ADA9BF6B-F953-97A3-D1FB-7AE1D7B5C12E}"/>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9" name="Elipse 108">
              <a:extLst>
                <a:ext uri="{FF2B5EF4-FFF2-40B4-BE49-F238E27FC236}">
                  <a16:creationId xmlns:a16="http://schemas.microsoft.com/office/drawing/2014/main" id="{B023B10A-EC0D-FBE9-3014-3B7599824665}"/>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2" name="Elipse 111">
              <a:extLst>
                <a:ext uri="{FF2B5EF4-FFF2-40B4-BE49-F238E27FC236}">
                  <a16:creationId xmlns:a16="http://schemas.microsoft.com/office/drawing/2014/main" id="{EF68E60C-5A91-EDD5-4ECC-AA09FFA8B4C8}"/>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7" name="Elipse 116">
              <a:extLst>
                <a:ext uri="{FF2B5EF4-FFF2-40B4-BE49-F238E27FC236}">
                  <a16:creationId xmlns:a16="http://schemas.microsoft.com/office/drawing/2014/main" id="{4CE230E8-211A-712E-4679-F69BCF373C02}"/>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9" name="Elipse 118">
              <a:extLst>
                <a:ext uri="{FF2B5EF4-FFF2-40B4-BE49-F238E27FC236}">
                  <a16:creationId xmlns:a16="http://schemas.microsoft.com/office/drawing/2014/main" id="{93695AA7-9B48-96ED-50D7-A2EBEA61D85F}"/>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0" name="Elipse 119">
              <a:extLst>
                <a:ext uri="{FF2B5EF4-FFF2-40B4-BE49-F238E27FC236}">
                  <a16:creationId xmlns:a16="http://schemas.microsoft.com/office/drawing/2014/main" id="{49B42C4D-7CAF-3881-D98C-C3AD94E71E62}"/>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1" name="Elipse 120">
              <a:extLst>
                <a:ext uri="{FF2B5EF4-FFF2-40B4-BE49-F238E27FC236}">
                  <a16:creationId xmlns:a16="http://schemas.microsoft.com/office/drawing/2014/main" id="{2540D6C9-9C55-A80F-3621-25BAAFA05375}"/>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2" name="Elipse 121">
              <a:extLst>
                <a:ext uri="{FF2B5EF4-FFF2-40B4-BE49-F238E27FC236}">
                  <a16:creationId xmlns:a16="http://schemas.microsoft.com/office/drawing/2014/main" id="{09E51E39-7A66-647C-2A2B-E902B0DCA2A3}"/>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3" name="Elipse 122">
              <a:extLst>
                <a:ext uri="{FF2B5EF4-FFF2-40B4-BE49-F238E27FC236}">
                  <a16:creationId xmlns:a16="http://schemas.microsoft.com/office/drawing/2014/main" id="{7465D77B-1D7F-7214-5F57-962DF3CD7D70}"/>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7" name="Elipse 126">
              <a:extLst>
                <a:ext uri="{FF2B5EF4-FFF2-40B4-BE49-F238E27FC236}">
                  <a16:creationId xmlns:a16="http://schemas.microsoft.com/office/drawing/2014/main" id="{2510A29C-516C-57E5-275A-813F09524094}"/>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48" name="Elipse 2047">
              <a:extLst>
                <a:ext uri="{FF2B5EF4-FFF2-40B4-BE49-F238E27FC236}">
                  <a16:creationId xmlns:a16="http://schemas.microsoft.com/office/drawing/2014/main" id="{36902130-C040-15BC-1A4B-29EBA4A6316A}"/>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49" name="Estrella de 5 puntas 2048">
              <a:extLst>
                <a:ext uri="{FF2B5EF4-FFF2-40B4-BE49-F238E27FC236}">
                  <a16:creationId xmlns:a16="http://schemas.microsoft.com/office/drawing/2014/main" id="{BFEDFBEC-2D28-0FF0-E238-5C30E099A647}"/>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1" name="Estrella de 5 puntas 2050">
              <a:extLst>
                <a:ext uri="{FF2B5EF4-FFF2-40B4-BE49-F238E27FC236}">
                  <a16:creationId xmlns:a16="http://schemas.microsoft.com/office/drawing/2014/main" id="{05010700-CB20-76EC-198B-24C7CFEDA50E}"/>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3" name="Estrella de 5 puntas 2052">
              <a:extLst>
                <a:ext uri="{FF2B5EF4-FFF2-40B4-BE49-F238E27FC236}">
                  <a16:creationId xmlns:a16="http://schemas.microsoft.com/office/drawing/2014/main" id="{5CBA5991-8423-3797-AF2F-518FEDCB3001}"/>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4" name="Estrella de 5 puntas 2053">
              <a:extLst>
                <a:ext uri="{FF2B5EF4-FFF2-40B4-BE49-F238E27FC236}">
                  <a16:creationId xmlns:a16="http://schemas.microsoft.com/office/drawing/2014/main" id="{BC6B1DBF-A0C3-7444-E0AE-F2C41CD9139F}"/>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5" name="Elipse 2054">
              <a:extLst>
                <a:ext uri="{FF2B5EF4-FFF2-40B4-BE49-F238E27FC236}">
                  <a16:creationId xmlns:a16="http://schemas.microsoft.com/office/drawing/2014/main" id="{F2165ACC-18EB-559C-6C58-1750330380DA}"/>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7" name="Elipse 2056">
              <a:extLst>
                <a:ext uri="{FF2B5EF4-FFF2-40B4-BE49-F238E27FC236}">
                  <a16:creationId xmlns:a16="http://schemas.microsoft.com/office/drawing/2014/main" id="{D676D8F4-0C2E-13D3-B20C-0A76309A0C32}"/>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8" name="Elipse 2057">
              <a:extLst>
                <a:ext uri="{FF2B5EF4-FFF2-40B4-BE49-F238E27FC236}">
                  <a16:creationId xmlns:a16="http://schemas.microsoft.com/office/drawing/2014/main" id="{7C76A6DF-FACF-C226-A699-062426E042F2}"/>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9" name="Elipse 2058">
              <a:extLst>
                <a:ext uri="{FF2B5EF4-FFF2-40B4-BE49-F238E27FC236}">
                  <a16:creationId xmlns:a16="http://schemas.microsoft.com/office/drawing/2014/main" id="{20194E91-888E-EE44-56F3-D5184967088A}"/>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0" name="Elipse 2059">
              <a:extLst>
                <a:ext uri="{FF2B5EF4-FFF2-40B4-BE49-F238E27FC236}">
                  <a16:creationId xmlns:a16="http://schemas.microsoft.com/office/drawing/2014/main" id="{26830046-2F36-6435-DCF8-F31B7E4757B1}"/>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1" name="Elipse 2060">
              <a:extLst>
                <a:ext uri="{FF2B5EF4-FFF2-40B4-BE49-F238E27FC236}">
                  <a16:creationId xmlns:a16="http://schemas.microsoft.com/office/drawing/2014/main" id="{51FC4502-2761-E579-77B9-79D1AB3A2170}"/>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2" name="Elipse 2061">
              <a:extLst>
                <a:ext uri="{FF2B5EF4-FFF2-40B4-BE49-F238E27FC236}">
                  <a16:creationId xmlns:a16="http://schemas.microsoft.com/office/drawing/2014/main" id="{B716B5DB-1650-FBCC-6308-7C31B55D5D55}"/>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3" name="Elipse 2062">
              <a:extLst>
                <a:ext uri="{FF2B5EF4-FFF2-40B4-BE49-F238E27FC236}">
                  <a16:creationId xmlns:a16="http://schemas.microsoft.com/office/drawing/2014/main" id="{4DF8C8B9-5B07-D0B1-6650-40F49534A99C}"/>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4" name="Elipse 2063">
              <a:extLst>
                <a:ext uri="{FF2B5EF4-FFF2-40B4-BE49-F238E27FC236}">
                  <a16:creationId xmlns:a16="http://schemas.microsoft.com/office/drawing/2014/main" id="{8A6F387B-327B-AB41-DF55-EDB03D71D59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5" name="Elipse 2064">
              <a:extLst>
                <a:ext uri="{FF2B5EF4-FFF2-40B4-BE49-F238E27FC236}">
                  <a16:creationId xmlns:a16="http://schemas.microsoft.com/office/drawing/2014/main" id="{749967D6-B79D-6E44-670C-77B21EFB8862}"/>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6" name="Elipse 2065">
              <a:extLst>
                <a:ext uri="{FF2B5EF4-FFF2-40B4-BE49-F238E27FC236}">
                  <a16:creationId xmlns:a16="http://schemas.microsoft.com/office/drawing/2014/main" id="{70CC0D04-B32E-4AAD-D4D9-C2CC33654461}"/>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7" name="Elipse 2066">
              <a:extLst>
                <a:ext uri="{FF2B5EF4-FFF2-40B4-BE49-F238E27FC236}">
                  <a16:creationId xmlns:a16="http://schemas.microsoft.com/office/drawing/2014/main" id="{2EBA2A0F-7E30-D949-EABC-C655F9B85FC3}"/>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8" name="Elipse 2067">
              <a:extLst>
                <a:ext uri="{FF2B5EF4-FFF2-40B4-BE49-F238E27FC236}">
                  <a16:creationId xmlns:a16="http://schemas.microsoft.com/office/drawing/2014/main" id="{45BCB89B-F170-1D61-88E5-F2ED67D9C289}"/>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9" name="Elipse 2068">
              <a:extLst>
                <a:ext uri="{FF2B5EF4-FFF2-40B4-BE49-F238E27FC236}">
                  <a16:creationId xmlns:a16="http://schemas.microsoft.com/office/drawing/2014/main" id="{25A605C7-7B55-0E55-7C98-C3146A4FE8F7}"/>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0" name="Elipse 2069">
              <a:extLst>
                <a:ext uri="{FF2B5EF4-FFF2-40B4-BE49-F238E27FC236}">
                  <a16:creationId xmlns:a16="http://schemas.microsoft.com/office/drawing/2014/main" id="{47ABF7AC-6967-6409-A8F3-A9F7E54D3E09}"/>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1" name="Elipse 2070">
              <a:extLst>
                <a:ext uri="{FF2B5EF4-FFF2-40B4-BE49-F238E27FC236}">
                  <a16:creationId xmlns:a16="http://schemas.microsoft.com/office/drawing/2014/main" id="{137B835B-9F7E-B393-EC6E-A8AAABA91633}"/>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2" name="Elipse 2071">
              <a:extLst>
                <a:ext uri="{FF2B5EF4-FFF2-40B4-BE49-F238E27FC236}">
                  <a16:creationId xmlns:a16="http://schemas.microsoft.com/office/drawing/2014/main" id="{9B682457-C677-24BB-B8C2-DEEA9755C6F3}"/>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3" name="Elipse 2072">
              <a:extLst>
                <a:ext uri="{FF2B5EF4-FFF2-40B4-BE49-F238E27FC236}">
                  <a16:creationId xmlns:a16="http://schemas.microsoft.com/office/drawing/2014/main" id="{592ECB21-851E-A52B-30DA-4C3E4CDBE932}"/>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4" name="Elipse 2073">
              <a:extLst>
                <a:ext uri="{FF2B5EF4-FFF2-40B4-BE49-F238E27FC236}">
                  <a16:creationId xmlns:a16="http://schemas.microsoft.com/office/drawing/2014/main" id="{5D22B392-3394-BD0D-E6C8-BB751DF05EC0}"/>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5" name="Elipse 2074">
              <a:extLst>
                <a:ext uri="{FF2B5EF4-FFF2-40B4-BE49-F238E27FC236}">
                  <a16:creationId xmlns:a16="http://schemas.microsoft.com/office/drawing/2014/main" id="{14B05FB5-71BA-378D-0158-02149782864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6" name="Estrella de 5 puntas 2075">
              <a:extLst>
                <a:ext uri="{FF2B5EF4-FFF2-40B4-BE49-F238E27FC236}">
                  <a16:creationId xmlns:a16="http://schemas.microsoft.com/office/drawing/2014/main" id="{C7C3096F-9B83-AC57-11E4-24116543208F}"/>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7" name="Estrella de 5 puntas 2076">
              <a:extLst>
                <a:ext uri="{FF2B5EF4-FFF2-40B4-BE49-F238E27FC236}">
                  <a16:creationId xmlns:a16="http://schemas.microsoft.com/office/drawing/2014/main" id="{096A09BE-B201-E867-2659-D4B2A1268D47}"/>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2078" name="Google Shape;2295;p38">
            <a:extLst>
              <a:ext uri="{FF2B5EF4-FFF2-40B4-BE49-F238E27FC236}">
                <a16:creationId xmlns:a16="http://schemas.microsoft.com/office/drawing/2014/main" id="{6AE96B85-4894-1FBC-5419-8BC17CD2D15B}"/>
              </a:ext>
            </a:extLst>
          </p:cNvPr>
          <p:cNvSpPr/>
          <p:nvPr/>
        </p:nvSpPr>
        <p:spPr>
          <a:xfrm>
            <a:off x="8883175" y="1332444"/>
            <a:ext cx="1440000" cy="1440000"/>
          </a:xfrm>
          <a:prstGeom prst="ellipse">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79" name="CuadroTexto 2078">
            <a:extLst>
              <a:ext uri="{FF2B5EF4-FFF2-40B4-BE49-F238E27FC236}">
                <a16:creationId xmlns:a16="http://schemas.microsoft.com/office/drawing/2014/main" id="{497FE0B4-45ED-CF0F-B3F2-B7FFDCEF6752}"/>
              </a:ext>
            </a:extLst>
          </p:cNvPr>
          <p:cNvSpPr txBox="1"/>
          <p:nvPr/>
        </p:nvSpPr>
        <p:spPr>
          <a:xfrm>
            <a:off x="1348412" y="758901"/>
            <a:ext cx="4102405" cy="1015663"/>
          </a:xfrm>
          <a:prstGeom prst="rect">
            <a:avLst/>
          </a:prstGeom>
          <a:noFill/>
        </p:spPr>
        <p:txBody>
          <a:bodyPr wrap="none" rtlCol="0">
            <a:spAutoFit/>
          </a:bodyPr>
          <a:lstStyle/>
          <a:p>
            <a:r>
              <a:rPr lang="es-419" sz="6000" dirty="0">
                <a:solidFill>
                  <a:srgbClr val="F03A42"/>
                </a:solidFill>
                <a:latin typeface="Ed Interlock" panose="02000000000000000000" pitchFamily="2" charset="77"/>
                <a:ea typeface="Louis George Cafe" pitchFamily="2" charset="-128"/>
                <a:cs typeface="Louis George Cafe" pitchFamily="2" charset="-128"/>
              </a:rPr>
              <a:t>PRESENTACIÓN</a:t>
            </a:r>
          </a:p>
        </p:txBody>
      </p:sp>
      <p:sp>
        <p:nvSpPr>
          <p:cNvPr id="2080" name="Google Shape;2290;p38">
            <a:extLst>
              <a:ext uri="{FF2B5EF4-FFF2-40B4-BE49-F238E27FC236}">
                <a16:creationId xmlns:a16="http://schemas.microsoft.com/office/drawing/2014/main" id="{B048A48B-6FD5-1A3A-D886-4822798F4218}"/>
              </a:ext>
            </a:extLst>
          </p:cNvPr>
          <p:cNvSpPr/>
          <p:nvPr/>
        </p:nvSpPr>
        <p:spPr>
          <a:xfrm>
            <a:off x="1145878" y="1865420"/>
            <a:ext cx="1800000" cy="1800000"/>
          </a:xfrm>
          <a:prstGeom prst="ellipse">
            <a:avLst/>
          </a:prstGeom>
          <a:noFill/>
          <a:ln w="19050" cap="flat" cmpd="sng">
            <a:solidFill>
              <a:schemeClr val="accent1">
                <a:lumMod val="75000"/>
              </a:schemeClr>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81" name="Google Shape;2295;p38">
            <a:extLst>
              <a:ext uri="{FF2B5EF4-FFF2-40B4-BE49-F238E27FC236}">
                <a16:creationId xmlns:a16="http://schemas.microsoft.com/office/drawing/2014/main" id="{7DCB8093-76F0-339B-E232-7521CBEA0D9A}"/>
              </a:ext>
            </a:extLst>
          </p:cNvPr>
          <p:cNvSpPr/>
          <p:nvPr/>
        </p:nvSpPr>
        <p:spPr>
          <a:xfrm>
            <a:off x="1325878" y="2045420"/>
            <a:ext cx="1440000" cy="14400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82" name="Rectángulo redondeado 2081">
            <a:extLst>
              <a:ext uri="{FF2B5EF4-FFF2-40B4-BE49-F238E27FC236}">
                <a16:creationId xmlns:a16="http://schemas.microsoft.com/office/drawing/2014/main" id="{DB74B69B-C233-E425-8485-6979AC36681D}"/>
              </a:ext>
            </a:extLst>
          </p:cNvPr>
          <p:cNvSpPr/>
          <p:nvPr/>
        </p:nvSpPr>
        <p:spPr>
          <a:xfrm>
            <a:off x="581316" y="3841902"/>
            <a:ext cx="2968283" cy="665015"/>
          </a:xfrm>
          <a:prstGeom prst="roundRect">
            <a:avLst>
              <a:gd name="adj" fmla="val 5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¿Qué?</a:t>
            </a:r>
          </a:p>
        </p:txBody>
      </p:sp>
      <p:sp>
        <p:nvSpPr>
          <p:cNvPr id="2083" name="Google Shape;2290;p38">
            <a:extLst>
              <a:ext uri="{FF2B5EF4-FFF2-40B4-BE49-F238E27FC236}">
                <a16:creationId xmlns:a16="http://schemas.microsoft.com/office/drawing/2014/main" id="{FF74697F-D8D6-A73F-95AD-74C49D9C51F9}"/>
              </a:ext>
            </a:extLst>
          </p:cNvPr>
          <p:cNvSpPr/>
          <p:nvPr/>
        </p:nvSpPr>
        <p:spPr>
          <a:xfrm>
            <a:off x="4811020" y="1664526"/>
            <a:ext cx="1800000" cy="1800000"/>
          </a:xfrm>
          <a:prstGeom prst="ellipse">
            <a:avLst/>
          </a:prstGeom>
          <a:noFill/>
          <a:ln w="19050" cap="flat" cmpd="sng">
            <a:solidFill>
              <a:schemeClr val="accent4">
                <a:lumMod val="75000"/>
              </a:schemeClr>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84" name="Google Shape;2295;p38">
            <a:extLst>
              <a:ext uri="{FF2B5EF4-FFF2-40B4-BE49-F238E27FC236}">
                <a16:creationId xmlns:a16="http://schemas.microsoft.com/office/drawing/2014/main" id="{BE1177C5-A403-5EDA-CB11-414165C5C45D}"/>
              </a:ext>
            </a:extLst>
          </p:cNvPr>
          <p:cNvSpPr/>
          <p:nvPr/>
        </p:nvSpPr>
        <p:spPr>
          <a:xfrm>
            <a:off x="5004479" y="1843607"/>
            <a:ext cx="1440000" cy="1440000"/>
          </a:xfrm>
          <a:prstGeom prst="ellipse">
            <a:avLst/>
          </a:prstGeom>
          <a:solidFill>
            <a:schemeClr val="accent4">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85" name="Rectángulo redondeado 2084">
            <a:extLst>
              <a:ext uri="{FF2B5EF4-FFF2-40B4-BE49-F238E27FC236}">
                <a16:creationId xmlns:a16="http://schemas.microsoft.com/office/drawing/2014/main" id="{A60FD42F-8CE1-E344-2372-F3FB2BB4C3E3}"/>
              </a:ext>
            </a:extLst>
          </p:cNvPr>
          <p:cNvSpPr/>
          <p:nvPr/>
        </p:nvSpPr>
        <p:spPr>
          <a:xfrm>
            <a:off x="4642411" y="3804062"/>
            <a:ext cx="2384455" cy="665015"/>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700" dirty="0">
                <a:solidFill>
                  <a:schemeClr val="tx1"/>
                </a:solidFill>
                <a:latin typeface="Grandma's Garden" panose="02000603000000000000" pitchFamily="2" charset="0"/>
                <a:ea typeface="Grandma's Garden" panose="02000603000000000000" pitchFamily="2" charset="0"/>
              </a:rPr>
              <a:t>¿Con qué?</a:t>
            </a:r>
            <a:endParaRPr lang="es-419" sz="2700" dirty="0">
              <a:solidFill>
                <a:schemeClr val="tx1"/>
              </a:solidFill>
              <a:latin typeface="Grandma's Garden" panose="02000603000000000000" pitchFamily="2" charset="0"/>
              <a:ea typeface="Grandma's Garden" panose="02000603000000000000" pitchFamily="2" charset="0"/>
            </a:endParaRPr>
          </a:p>
        </p:txBody>
      </p:sp>
      <p:sp>
        <p:nvSpPr>
          <p:cNvPr id="2086" name="Google Shape;2290;p38">
            <a:extLst>
              <a:ext uri="{FF2B5EF4-FFF2-40B4-BE49-F238E27FC236}">
                <a16:creationId xmlns:a16="http://schemas.microsoft.com/office/drawing/2014/main" id="{0F9AB67C-45D7-A7CE-8D58-30D6AB45BDFD}"/>
              </a:ext>
            </a:extLst>
          </p:cNvPr>
          <p:cNvSpPr/>
          <p:nvPr/>
        </p:nvSpPr>
        <p:spPr>
          <a:xfrm>
            <a:off x="8703175" y="1151260"/>
            <a:ext cx="1800000" cy="1800000"/>
          </a:xfrm>
          <a:prstGeom prst="ellipse">
            <a:avLst/>
          </a:prstGeom>
          <a:noFill/>
          <a:ln w="19050" cap="flat" cmpd="sng">
            <a:solidFill>
              <a:schemeClr val="accent2">
                <a:lumMod val="75000"/>
              </a:schemeClr>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uis George Cafe" pitchFamily="2" charset="-128"/>
              <a:ea typeface="Louis George Cafe" pitchFamily="2" charset="-128"/>
              <a:cs typeface="Louis George Cafe" pitchFamily="2" charset="-128"/>
            </a:endParaRPr>
          </a:p>
        </p:txBody>
      </p:sp>
      <p:sp>
        <p:nvSpPr>
          <p:cNvPr id="2087" name="Rectángulo redondeado 2086">
            <a:extLst>
              <a:ext uri="{FF2B5EF4-FFF2-40B4-BE49-F238E27FC236}">
                <a16:creationId xmlns:a16="http://schemas.microsoft.com/office/drawing/2014/main" id="{13618C43-0F58-F15C-EA2E-66D7AEB7BD8E}"/>
              </a:ext>
            </a:extLst>
          </p:cNvPr>
          <p:cNvSpPr/>
          <p:nvPr/>
        </p:nvSpPr>
        <p:spPr>
          <a:xfrm>
            <a:off x="8149938" y="3348031"/>
            <a:ext cx="2968283" cy="938830"/>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¿Cómo?</a:t>
            </a:r>
          </a:p>
        </p:txBody>
      </p:sp>
      <p:sp>
        <p:nvSpPr>
          <p:cNvPr id="2088" name="CuadroTexto 2087">
            <a:extLst>
              <a:ext uri="{FF2B5EF4-FFF2-40B4-BE49-F238E27FC236}">
                <a16:creationId xmlns:a16="http://schemas.microsoft.com/office/drawing/2014/main" id="{2B5BD88B-D90D-5B46-0A57-449CFD4F49C7}"/>
              </a:ext>
            </a:extLst>
          </p:cNvPr>
          <p:cNvSpPr txBox="1"/>
          <p:nvPr/>
        </p:nvSpPr>
        <p:spPr>
          <a:xfrm>
            <a:off x="8149939" y="4506917"/>
            <a:ext cx="2968283" cy="1323439"/>
          </a:xfrm>
          <a:prstGeom prst="rect">
            <a:avLst/>
          </a:prstGeom>
          <a:noFill/>
        </p:spPr>
        <p:txBody>
          <a:bodyPr wrap="square">
            <a:spAutoFit/>
          </a:bodyPr>
          <a:lstStyle/>
          <a:p>
            <a:pPr algn="ctr"/>
            <a:r>
              <a:rPr lang="es-MX" sz="1600" dirty="0">
                <a:latin typeface="Louis George Cafe" pitchFamily="2" charset="-128"/>
                <a:ea typeface="Louis George Cafe" pitchFamily="2" charset="-128"/>
                <a:cs typeface="Louis George Cafe" pitchFamily="2" charset="-128"/>
              </a:rPr>
              <a:t>El reto inicial para cada CTE es definir lo que es esencial para su colectivo, en función de su tarea docente, y desde ahí empezar la transformación.</a:t>
            </a:r>
          </a:p>
        </p:txBody>
      </p:sp>
      <p:sp>
        <p:nvSpPr>
          <p:cNvPr id="2089" name="CuadroTexto 2088">
            <a:extLst>
              <a:ext uri="{FF2B5EF4-FFF2-40B4-BE49-F238E27FC236}">
                <a16:creationId xmlns:a16="http://schemas.microsoft.com/office/drawing/2014/main" id="{01EA723A-9EAA-212C-FD64-6F62E1019C11}"/>
              </a:ext>
            </a:extLst>
          </p:cNvPr>
          <p:cNvSpPr txBox="1"/>
          <p:nvPr/>
        </p:nvSpPr>
        <p:spPr>
          <a:xfrm>
            <a:off x="4533488" y="4595311"/>
            <a:ext cx="2784211" cy="1569660"/>
          </a:xfrm>
          <a:prstGeom prst="rect">
            <a:avLst/>
          </a:prstGeom>
          <a:noFill/>
        </p:spPr>
        <p:txBody>
          <a:bodyPr wrap="square">
            <a:spAutoFit/>
          </a:bodyPr>
          <a:lstStyle/>
          <a:p>
            <a:pPr algn="ctr"/>
            <a:r>
              <a:rPr lang="es-MX" sz="1600" dirty="0">
                <a:latin typeface="Louis George Cafe" pitchFamily="2" charset="-128"/>
                <a:ea typeface="Louis George Cafe" pitchFamily="2" charset="-128"/>
                <a:cs typeface="Louis George Cafe" pitchFamily="2" charset="-128"/>
              </a:rPr>
              <a:t>La práctica docente, las experiencias, los retos que enfrentan cotidianamente, son la materia principal para el diálogo, el aprendizaje y la toma de decisiones del CTE.</a:t>
            </a:r>
            <a:endParaRPr lang="es-MX" sz="1600" dirty="0">
              <a:solidFill>
                <a:schemeClr val="accent4">
                  <a:lumMod val="50000"/>
                </a:schemeClr>
              </a:solidFill>
              <a:latin typeface="Louis George Cafe" pitchFamily="2" charset="-128"/>
              <a:ea typeface="Louis George Cafe" pitchFamily="2" charset="-128"/>
              <a:cs typeface="Louis George Cafe" pitchFamily="2" charset="-128"/>
            </a:endParaRPr>
          </a:p>
        </p:txBody>
      </p:sp>
      <p:sp>
        <p:nvSpPr>
          <p:cNvPr id="2090" name="CuadroTexto 2089">
            <a:extLst>
              <a:ext uri="{FF2B5EF4-FFF2-40B4-BE49-F238E27FC236}">
                <a16:creationId xmlns:a16="http://schemas.microsoft.com/office/drawing/2014/main" id="{E2423E40-545B-9E78-F1E5-66AAB15D3CDC}"/>
              </a:ext>
            </a:extLst>
          </p:cNvPr>
          <p:cNvSpPr txBox="1"/>
          <p:nvPr/>
        </p:nvSpPr>
        <p:spPr>
          <a:xfrm>
            <a:off x="996474" y="4633431"/>
            <a:ext cx="2968282" cy="1569660"/>
          </a:xfrm>
          <a:prstGeom prst="rect">
            <a:avLst/>
          </a:prstGeom>
          <a:noFill/>
        </p:spPr>
        <p:txBody>
          <a:bodyPr wrap="square">
            <a:spAutoFit/>
          </a:bodyPr>
          <a:lstStyle/>
          <a:p>
            <a:pPr algn="ctr"/>
            <a:r>
              <a:rPr lang="es-MX" sz="1600" dirty="0">
                <a:latin typeface="Louis George Cafe" pitchFamily="2" charset="-128"/>
                <a:ea typeface="Louis George Cafe" pitchFamily="2" charset="-128"/>
                <a:cs typeface="Louis George Cafe" pitchFamily="2" charset="-128"/>
              </a:rPr>
              <a:t>Transformar el CTE en una Comunidad de Aprendizaje centrada en los retos, situaciones y problemáticas que emergen en la práctica cotidiana de la docencia.</a:t>
            </a:r>
          </a:p>
        </p:txBody>
      </p:sp>
      <p:pic>
        <p:nvPicPr>
          <p:cNvPr id="2091" name="Picture 2" descr="luchadores mexicanos historicos: LUCHADORES MEXICANOS">
            <a:extLst>
              <a:ext uri="{FF2B5EF4-FFF2-40B4-BE49-F238E27FC236}">
                <a16:creationId xmlns:a16="http://schemas.microsoft.com/office/drawing/2014/main" id="{A3BDC249-3478-7FD5-A16F-32AF1063B8F7}"/>
              </a:ext>
            </a:extLst>
          </p:cNvPr>
          <p:cNvPicPr>
            <a:picLocks noChangeAspect="1" noChangeArrowheads="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1764" b="99295" l="5916" r="94847">
                        <a14:foregroundMark x1="44084" y1="23104" x2="44275" y2="1940"/>
                        <a14:foregroundMark x1="46947" y1="2293" x2="49427" y2="18519"/>
                        <a14:foregroundMark x1="62977" y1="95414" x2="44847" y2="41623"/>
                        <a14:foregroundMark x1="43893" y1="43210" x2="20611" y2="97884"/>
                        <a14:foregroundMark x1="67366" y1="99295" x2="66412" y2="97707"/>
                        <a14:foregroundMark x1="95038" y1="85891" x2="92557" y2="81658"/>
                        <a14:foregroundMark x1="5916" y1="84656" x2="7824" y2="80247"/>
                      </a14:backgroundRemoval>
                    </a14:imgEffect>
                  </a14:imgLayer>
                </a14:imgProps>
              </a:ext>
              <a:ext uri="{28A0092B-C50C-407E-A947-70E740481C1C}">
                <a14:useLocalDpi xmlns:a14="http://schemas.microsoft.com/office/drawing/2010/main" val="0"/>
              </a:ext>
            </a:extLst>
          </a:blip>
          <a:srcRect/>
          <a:stretch>
            <a:fillRect/>
          </a:stretch>
        </p:blipFill>
        <p:spPr bwMode="auto">
          <a:xfrm>
            <a:off x="9203746" y="1230264"/>
            <a:ext cx="1914475" cy="2071777"/>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4">
            <a:extLst>
              <a:ext uri="{FF2B5EF4-FFF2-40B4-BE49-F238E27FC236}">
                <a16:creationId xmlns:a16="http://schemas.microsoft.com/office/drawing/2014/main" id="{02976C71-A046-89FB-C2E1-6276332FC88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6598" y="2002499"/>
            <a:ext cx="1459520" cy="1814947"/>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8">
            <a:extLst>
              <a:ext uri="{FF2B5EF4-FFF2-40B4-BE49-F238E27FC236}">
                <a16:creationId xmlns:a16="http://schemas.microsoft.com/office/drawing/2014/main" id="{D252D66D-E57A-CCDD-C17C-22A82FEBE99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515" b="97942" l="1659" r="96919">
                        <a14:foregroundMark x1="27488" y1="54202" x2="37204" y2="35334"/>
                        <a14:foregroundMark x1="37204" y1="35334" x2="38389" y2="33962"/>
                        <a14:foregroundMark x1="39100" y1="54202" x2="39100" y2="36021"/>
                        <a14:foregroundMark x1="47867" y1="50257" x2="46682" y2="43396"/>
                        <a14:foregroundMark x1="43839" y1="55232" x2="56161" y2="90051"/>
                        <a14:foregroundMark x1="56161" y1="90051" x2="56161" y2="97599"/>
                        <a14:foregroundMark x1="56161" y1="97599" x2="55924" y2="98113"/>
                        <a14:foregroundMark x1="8294" y1="95369" x2="28199" y2="85420"/>
                        <a14:foregroundMark x1="28199" y1="85420" x2="29858" y2="75472"/>
                        <a14:foregroundMark x1="29858" y1="75472" x2="27725" y2="66381"/>
                        <a14:foregroundMark x1="27962" y1="66209" x2="27725" y2="60034"/>
                        <a14:foregroundMark x1="27962" y1="73585" x2="23697" y2="81475"/>
                        <a14:foregroundMark x1="23697" y1="81475" x2="1659" y2="96741"/>
                        <a14:foregroundMark x1="14455" y1="93139" x2="32464" y2="91424"/>
                        <a14:foregroundMark x1="43839" y1="97084" x2="53081" y2="95026"/>
                        <a14:foregroundMark x1="53081" y1="95026" x2="64455" y2="95369"/>
                        <a14:foregroundMark x1="64455" y1="95369" x2="61611" y2="97770"/>
                        <a14:foregroundMark x1="57820" y1="74099" x2="57346" y2="72556"/>
                        <a14:foregroundMark x1="45735" y1="69640" x2="42180" y2="57804"/>
                        <a14:foregroundMark x1="42180" y1="57804" x2="41469" y2="56947"/>
                        <a14:foregroundMark x1="33412" y1="50772" x2="33412" y2="44425"/>
                        <a14:foregroundMark x1="90047" y1="94854" x2="92180" y2="87136"/>
                        <a14:foregroundMark x1="92180" y1="87136" x2="77962" y2="62950"/>
                        <a14:foregroundMark x1="97393" y1="92110" x2="96209" y2="82161"/>
                        <a14:foregroundMark x1="38389" y1="22298" x2="40047" y2="2230"/>
                        <a14:foregroundMark x1="38389" y1="515" x2="36730" y2="19726"/>
                        <a14:foregroundMark x1="48104" y1="5317" x2="45498" y2="20240"/>
                        <a14:foregroundMark x1="35071" y1="20412" x2="29858" y2="17324"/>
                        <a14:foregroundMark x1="29147" y1="16295" x2="29147" y2="13722"/>
                        <a14:foregroundMark x1="32938" y1="10292" x2="38626" y2="5146"/>
                        <a14:foregroundMark x1="33649" y1="9434" x2="35071" y2="2573"/>
                        <a14:foregroundMark x1="25829" y1="71184" x2="25829" y2="59863"/>
                        <a14:foregroundMark x1="47630" y1="89880" x2="53081" y2="74957"/>
                        <a14:foregroundMark x1="61848" y1="87650" x2="67536" y2="97427"/>
                      </a14:backgroundRemoval>
                    </a14:imgEffect>
                  </a14:imgLayer>
                </a14:imgProps>
              </a:ext>
              <a:ext uri="{28A0092B-C50C-407E-A947-70E740481C1C}">
                <a14:useLocalDpi xmlns:a14="http://schemas.microsoft.com/office/drawing/2010/main" val="0"/>
              </a:ext>
            </a:extLst>
          </a:blip>
          <a:srcRect/>
          <a:stretch>
            <a:fillRect/>
          </a:stretch>
        </p:blipFill>
        <p:spPr bwMode="auto">
          <a:xfrm>
            <a:off x="5576495" y="1780758"/>
            <a:ext cx="1450371" cy="2003710"/>
          </a:xfrm>
          <a:prstGeom prst="rect">
            <a:avLst/>
          </a:prstGeom>
          <a:noFill/>
          <a:extLst>
            <a:ext uri="{909E8E84-426E-40DD-AFC4-6F175D3DCCD1}">
              <a14:hiddenFill xmlns:a14="http://schemas.microsoft.com/office/drawing/2010/main">
                <a:solidFill>
                  <a:srgbClr val="FFFFFF"/>
                </a:solidFill>
              </a14:hiddenFill>
            </a:ext>
          </a:extLst>
        </p:spPr>
      </p:pic>
      <p:sp>
        <p:nvSpPr>
          <p:cNvPr id="2094" name="Estrella de 5 puntas 2093">
            <a:extLst>
              <a:ext uri="{FF2B5EF4-FFF2-40B4-BE49-F238E27FC236}">
                <a16:creationId xmlns:a16="http://schemas.microsoft.com/office/drawing/2014/main" id="{9FC91DDF-F3A6-AFB7-9682-D50494A01BF0}"/>
              </a:ext>
            </a:extLst>
          </p:cNvPr>
          <p:cNvSpPr/>
          <p:nvPr/>
        </p:nvSpPr>
        <p:spPr>
          <a:xfrm>
            <a:off x="10665640" y="11522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Tree>
    <p:extLst>
      <p:ext uri="{BB962C8B-B14F-4D97-AF65-F5344CB8AC3E}">
        <p14:creationId xmlns:p14="http://schemas.microsoft.com/office/powerpoint/2010/main" val="116690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B8C00475-FC03-5B37-3BEB-B36907CC029F}"/>
              </a:ext>
            </a:extLst>
          </p:cNvPr>
          <p:cNvGrpSpPr/>
          <p:nvPr/>
        </p:nvGrpSpPr>
        <p:grpSpPr>
          <a:xfrm>
            <a:off x="110662" y="116317"/>
            <a:ext cx="11930919" cy="6612797"/>
            <a:chOff x="110662" y="116317"/>
            <a:chExt cx="11930919" cy="6612797"/>
          </a:xfrm>
        </p:grpSpPr>
        <p:pic>
          <p:nvPicPr>
            <p:cNvPr id="9" name="Imagen 8">
              <a:extLst>
                <a:ext uri="{FF2B5EF4-FFF2-40B4-BE49-F238E27FC236}">
                  <a16:creationId xmlns:a16="http://schemas.microsoft.com/office/drawing/2014/main" id="{6AAB3BA4-A6D7-8536-DE04-357374371912}"/>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0" name="Elipse 9">
              <a:extLst>
                <a:ext uri="{FF2B5EF4-FFF2-40B4-BE49-F238E27FC236}">
                  <a16:creationId xmlns:a16="http://schemas.microsoft.com/office/drawing/2014/main" id="{510FFC58-5BF6-C215-F296-95CB1122E1CE}"/>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3F087BDD-8BAA-880C-7FD7-09CC9EACD960}"/>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B4554112-6398-CEE4-4AD5-2BB6E939CAB2}"/>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6CC2EA30-02A2-8D25-804F-9091144538F6}"/>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A93C1990-E15D-BD20-801B-09D9EB315F52}"/>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E09C4824-ED1D-E49A-D15C-62747AC14634}"/>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FF1CDBF0-131D-F8E4-A92C-208AE140B82D}"/>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B6DAA729-2753-7F97-B80C-BB6FB3A14431}"/>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179840BB-6137-98A4-9276-EEB04B445CEB}"/>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4BAA8F60-3C52-050D-C81C-E0B65ADBDEA6}"/>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EED87724-0170-6564-9806-4E3EC8FA78E9}"/>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E93DB643-57E4-7681-E641-4882958EBD05}"/>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80801278-819E-9F5B-1418-1D5072CEE087}"/>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78A81C33-7739-E3F4-E610-C2F4117A458D}"/>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FF0F6A0A-7181-A316-2F72-494764C637D1}"/>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106814CA-EFE0-CC90-FD2F-5A441A9B9841}"/>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66776C5C-4C95-92BF-E0BA-40E6BB19B54D}"/>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F6F4EECD-BE5F-7221-7F3F-4236E5FCDB9A}"/>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3E8561C9-A5A9-609B-2DB1-25AD50F2EED7}"/>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541CDD92-04E7-4FD9-B405-8FD325781275}"/>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315D962C-4E76-DBDE-1402-8A2700AA2812}"/>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1FB434AD-C93C-E829-B571-ECC6400FA9F7}"/>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C65B93BA-8ED7-0DDF-4BBB-1BD3F2AEBBB5}"/>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2ABA18A8-63FE-CD5E-2716-444297DC5874}"/>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C2A18174-8EDF-DB7D-1A34-A1C2A4BB3A21}"/>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49A051CA-BB2D-E646-00F3-1B9C99CEC33F}"/>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2E2BD365-BE4C-8187-B129-C729157E3B46}"/>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CDF427E5-FB2B-D17B-F386-406B107F0470}"/>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2510B75D-A218-7619-5E31-72C16B8F0557}"/>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77C15223-DF54-686B-457A-78F0DE81AC4A}"/>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358346DA-6248-A87F-74BF-AB6D61A4735B}"/>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1638DD33-673B-7D58-9889-DC2158947CDE}"/>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6FCE5247-1C2E-C382-054D-57B279749F41}"/>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C92F3385-FEB8-3A70-EEEB-66C001AAB7AF}"/>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FC79FE80-DA70-CCAF-136F-DF73E4D2B78E}"/>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30CF138F-40A0-B764-0603-D16E2FDC5CA0}"/>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1B279C8A-054E-4DB6-92D4-C49920C1F8C1}"/>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E9882849-C319-1F61-AF60-972DF687789A}"/>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E1ACCADA-F405-309D-727B-5567FD79BF4C}"/>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BEB09645-6F25-9B05-3ECB-F66C9275326C}"/>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D5A83056-82FC-3DF9-374C-09EBCEFC394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BC790FDC-BA0A-F379-489F-15A695F84DD2}"/>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E879850E-ABE1-16A0-5652-982EC4B4A97D}"/>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D863FE99-A10B-AE9A-FC99-6B98EAC595F6}"/>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0FDDD0BF-8079-62E2-7AEC-0749DE2AB4FF}"/>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strella de 5 puntas 54">
              <a:extLst>
                <a:ext uri="{FF2B5EF4-FFF2-40B4-BE49-F238E27FC236}">
                  <a16:creationId xmlns:a16="http://schemas.microsoft.com/office/drawing/2014/main" id="{619E47B9-B877-7C61-9A9F-E8E819D62CEC}"/>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6E36EF4C-C505-457D-13D5-95C6BE338605}"/>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BB379FF5-705B-F12A-A67D-678C58AD920E}"/>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035AF0D5-5AB8-9761-717B-969378E77F22}"/>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A8279317-5B27-3126-86C5-45483AC81CD7}"/>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288E2A43-5BCA-0A33-FF15-B21B8FD87E78}"/>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CF93CF6C-A470-400B-81FC-5A0BD43C0568}"/>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E7B137AD-B8FD-001F-8268-997490B4DFCA}"/>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BF6A72EE-D866-0990-D377-2C49A8304493}"/>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8115D8FA-8D46-5359-CAEE-3DE2E1979737}"/>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4E6F6C80-2398-71A8-C0F8-7E011D573393}"/>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3D5FED9C-44ED-97FA-32CA-60109B22938C}"/>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3EC4CD38-8D2B-F175-EB4D-92B1532D3027}"/>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3E05A3EF-6BFC-0C75-8459-60473BB84D73}"/>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E5401FE0-1C18-7F30-3F9A-E7DCCB5550A1}"/>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1DCFA8A9-54C5-8E1C-4257-0B1D73E773A4}"/>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7FB85965-DC6A-4359-1A5C-07DD53E201BB}"/>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E079D993-CC2D-C523-BF34-1C2504929B76}"/>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4D6F2E3E-C014-B6C1-48EE-991636A3EBCC}"/>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1EE65F39-4AF5-4D95-2274-206D5475AA9E}"/>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a:extLst>
                <a:ext uri="{FF2B5EF4-FFF2-40B4-BE49-F238E27FC236}">
                  <a16:creationId xmlns:a16="http://schemas.microsoft.com/office/drawing/2014/main" id="{77454A12-36F4-51A4-D4EC-CA7692BA7E4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8F4C4D6D-BC40-244F-B2F7-3DAB886BA7E1}"/>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strella de 5 puntas 76">
              <a:extLst>
                <a:ext uri="{FF2B5EF4-FFF2-40B4-BE49-F238E27FC236}">
                  <a16:creationId xmlns:a16="http://schemas.microsoft.com/office/drawing/2014/main" id="{15BD02F4-C0DA-40D1-73F7-2E58C4A672DC}"/>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99" name="CuadroTexto 98"/>
          <p:cNvSpPr txBox="1"/>
          <p:nvPr/>
        </p:nvSpPr>
        <p:spPr>
          <a:xfrm>
            <a:off x="1226179" y="527589"/>
            <a:ext cx="3502882" cy="1015663"/>
          </a:xfrm>
          <a:prstGeom prst="rect">
            <a:avLst/>
          </a:prstGeom>
          <a:noFill/>
        </p:spPr>
        <p:txBody>
          <a:bodyPr wrap="none" rtlCol="0">
            <a:spAutoFit/>
          </a:bodyPr>
          <a:lstStyle/>
          <a:p>
            <a:r>
              <a:rPr lang="es-419" sz="6000" dirty="0">
                <a:solidFill>
                  <a:srgbClr val="F03A42"/>
                </a:solidFill>
                <a:latin typeface="Ed Interlock" panose="02000000000000000000" pitchFamily="2" charset="77"/>
              </a:rPr>
              <a:t>PROPÓSITOS</a:t>
            </a:r>
          </a:p>
        </p:txBody>
      </p:sp>
      <p:sp>
        <p:nvSpPr>
          <p:cNvPr id="124" name="CuadroTexto 123">
            <a:extLst>
              <a:ext uri="{FF2B5EF4-FFF2-40B4-BE49-F238E27FC236}">
                <a16:creationId xmlns:a16="http://schemas.microsoft.com/office/drawing/2014/main" id="{BD1C6894-7D1F-419B-A370-FDE9D1E81962}"/>
              </a:ext>
            </a:extLst>
          </p:cNvPr>
          <p:cNvSpPr txBox="1"/>
          <p:nvPr/>
        </p:nvSpPr>
        <p:spPr>
          <a:xfrm>
            <a:off x="8393282" y="4196982"/>
            <a:ext cx="2712596" cy="1323439"/>
          </a:xfrm>
          <a:prstGeom prst="rect">
            <a:avLst/>
          </a:prstGeom>
          <a:noFill/>
        </p:spPr>
        <p:txBody>
          <a:bodyPr wrap="square">
            <a:spAutoFit/>
          </a:bodyPr>
          <a:lstStyle/>
          <a:p>
            <a:pPr marL="285750" indent="-285750" algn="ctr">
              <a:buFont typeface="Arial" panose="020B0604020202020204" pitchFamily="34" charset="0"/>
              <a:buChar char="•"/>
            </a:pPr>
            <a:r>
              <a:rPr lang="es-MX" sz="2000" dirty="0">
                <a:latin typeface="Louis George Café" panose="020B0600020202020204" pitchFamily="34" charset="0"/>
                <a:cs typeface="Arial" panose="020B0604020202020204" pitchFamily="34" charset="0"/>
              </a:rPr>
              <a:t>Decidir el itinerario del Consejo Técnico Escolar para el ciclo escolar 2025-2026.</a:t>
            </a:r>
          </a:p>
        </p:txBody>
      </p:sp>
      <p:sp>
        <p:nvSpPr>
          <p:cNvPr id="125" name="CuadroTexto 124">
            <a:extLst>
              <a:ext uri="{FF2B5EF4-FFF2-40B4-BE49-F238E27FC236}">
                <a16:creationId xmlns:a16="http://schemas.microsoft.com/office/drawing/2014/main" id="{BD1C6894-7D1F-419B-A370-FDE9D1E81962}"/>
              </a:ext>
            </a:extLst>
          </p:cNvPr>
          <p:cNvSpPr txBox="1"/>
          <p:nvPr/>
        </p:nvSpPr>
        <p:spPr>
          <a:xfrm>
            <a:off x="4931395" y="3259241"/>
            <a:ext cx="2904191" cy="2246769"/>
          </a:xfrm>
          <a:prstGeom prst="rect">
            <a:avLst/>
          </a:prstGeom>
          <a:noFill/>
        </p:spPr>
        <p:txBody>
          <a:bodyPr wrap="square">
            <a:spAutoFit/>
          </a:bodyPr>
          <a:lstStyle/>
          <a:p>
            <a:pPr marL="285750" indent="-285750" algn="ctr">
              <a:buFont typeface="Arial" panose="020B0604020202020204" pitchFamily="34" charset="0"/>
              <a:buChar char="•"/>
            </a:pPr>
            <a:r>
              <a:rPr lang="es-MX" sz="2000" dirty="0">
                <a:latin typeface="Louis George Café" panose="020B0600020202020204" pitchFamily="34" charset="0"/>
                <a:cs typeface="Arial" panose="020B0604020202020204" pitchFamily="34" charset="0"/>
              </a:rPr>
              <a:t>Avanzar en la definición de los objetivos, metas y acciones del Programa de mejora continua de la escuela.</a:t>
            </a:r>
            <a:endParaRPr lang="es-MX" sz="2000" dirty="0">
              <a:solidFill>
                <a:schemeClr val="accent4">
                  <a:lumMod val="50000"/>
                </a:schemeClr>
              </a:solidFill>
              <a:latin typeface="Louis George Café" panose="020B0600020202020204" pitchFamily="34" charset="0"/>
              <a:cs typeface="Arial" panose="020B0604020202020204" pitchFamily="34" charset="0"/>
            </a:endParaRPr>
          </a:p>
        </p:txBody>
      </p:sp>
      <p:sp>
        <p:nvSpPr>
          <p:cNvPr id="126" name="CuadroTexto 125">
            <a:extLst>
              <a:ext uri="{FF2B5EF4-FFF2-40B4-BE49-F238E27FC236}">
                <a16:creationId xmlns:a16="http://schemas.microsoft.com/office/drawing/2014/main" id="{BD1C6894-7D1F-419B-A370-FDE9D1E81962}"/>
              </a:ext>
            </a:extLst>
          </p:cNvPr>
          <p:cNvSpPr txBox="1"/>
          <p:nvPr/>
        </p:nvSpPr>
        <p:spPr>
          <a:xfrm>
            <a:off x="891769" y="3819262"/>
            <a:ext cx="3132298" cy="2246769"/>
          </a:xfrm>
          <a:prstGeom prst="rect">
            <a:avLst/>
          </a:prstGeom>
          <a:noFill/>
        </p:spPr>
        <p:txBody>
          <a:bodyPr wrap="square">
            <a:spAutoFit/>
          </a:bodyPr>
          <a:lstStyle/>
          <a:p>
            <a:pPr marL="285750" indent="-285750" algn="ctr">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Analizar características de las Comunidades de Aprendizaje para identificar qué rasgos están presentes en el CTE y cuáles es necesario fortalecer.</a:t>
            </a:r>
          </a:p>
        </p:txBody>
      </p:sp>
      <p:pic>
        <p:nvPicPr>
          <p:cNvPr id="4110" name="Picture 14">
            <a:extLst>
              <a:ext uri="{FF2B5EF4-FFF2-40B4-BE49-F238E27FC236}">
                <a16:creationId xmlns:a16="http://schemas.microsoft.com/office/drawing/2014/main" id="{BBAE792D-3C66-1424-0638-DCA2AC049E1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6138" t="34829" b="34855"/>
          <a:stretch/>
        </p:blipFill>
        <p:spPr bwMode="auto">
          <a:xfrm>
            <a:off x="5849226" y="1227886"/>
            <a:ext cx="1446095" cy="1830742"/>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9870E0BB-FFBF-49BB-EFFF-0B8AB706B09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397" t="34829" r="33862" b="34855"/>
          <a:stretch/>
        </p:blipFill>
        <p:spPr bwMode="auto">
          <a:xfrm>
            <a:off x="1932769" y="1902172"/>
            <a:ext cx="1272124" cy="1774009"/>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22F0EAFA-F573-EF83-F8DB-A2418C53582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4089" t="65673" r="2148" b="4620"/>
          <a:stretch/>
        </p:blipFill>
        <p:spPr bwMode="auto">
          <a:xfrm>
            <a:off x="9333749" y="2082175"/>
            <a:ext cx="1446095" cy="1799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8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A5693DD8-E939-47BB-E632-47230EBBFB91}"/>
              </a:ext>
            </a:extLst>
          </p:cNvPr>
          <p:cNvGrpSpPr/>
          <p:nvPr/>
        </p:nvGrpSpPr>
        <p:grpSpPr>
          <a:xfrm>
            <a:off x="110662" y="116317"/>
            <a:ext cx="11930919" cy="6612797"/>
            <a:chOff x="110662" y="116317"/>
            <a:chExt cx="11930919" cy="6612797"/>
          </a:xfrm>
        </p:grpSpPr>
        <p:pic>
          <p:nvPicPr>
            <p:cNvPr id="16" name="Imagen 15">
              <a:extLst>
                <a:ext uri="{FF2B5EF4-FFF2-40B4-BE49-F238E27FC236}">
                  <a16:creationId xmlns:a16="http://schemas.microsoft.com/office/drawing/2014/main" id="{75AFC014-0897-04F2-B87A-59381EB00990}"/>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7" name="Elipse 16">
              <a:extLst>
                <a:ext uri="{FF2B5EF4-FFF2-40B4-BE49-F238E27FC236}">
                  <a16:creationId xmlns:a16="http://schemas.microsoft.com/office/drawing/2014/main" id="{4D2BD8C2-B586-551A-76CF-A3E72D29F02B}"/>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9EF49A35-4B0B-E7C2-830E-D82CCBBFCA70}"/>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3CA3F275-ACEF-7D89-3EC1-6246B1E8B0BD}"/>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4777048F-671E-50BA-A8BD-A3296D415730}"/>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0B76FB58-603C-0306-EB9F-2190ACF4E96A}"/>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A8B0AF57-CA55-6552-AD8E-45F491F25B8B}"/>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AC8198E-CE2E-4679-BB47-F6DAD96D3264}"/>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7D0465F7-7EDA-51B2-7FDB-A2C6B92C8672}"/>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45B86894-B5F0-6F99-6955-1B562CC27B8A}"/>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5E53E639-24F8-E896-AD32-5F559867059E}"/>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E266CC41-36E2-A41E-330D-08D1C1439D7A}"/>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CAA0C61-911A-577B-A460-51010052D8D1}"/>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BDF92109-8800-B442-A961-7C55215B9D2B}"/>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15BC9AA0-5AE5-2EA8-DF17-EA2E762457AC}"/>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2E10DD78-9489-F2EA-639D-623D67D94282}"/>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D614C2BF-220F-5976-A898-634D4B41AFBD}"/>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13A93EC7-48C2-D45B-04C8-827F0AF422B0}"/>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C059C026-8416-24C7-9259-79B0B87B17FD}"/>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C42CDA63-2C47-B43F-F5ED-CB15566AA350}"/>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281E7A51-E612-0931-B427-30665320F8DD}"/>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8C7BFD43-BE3F-C5EA-9614-02C7B132B892}"/>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C9299333-8D0E-C39F-D9D3-A4DCD4CD05D0}"/>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BA32CD27-E74E-48A9-5FB8-9DAD95DD6346}"/>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36951103-3B15-2C0D-B95C-4871F5F3EDF8}"/>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8E6853FB-67EB-5A22-A557-ED8535325A61}"/>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F21CE7E7-0818-8D2F-18EB-5B4FC1565C98}"/>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6762C7C6-CF63-7659-AA43-4DD0979C1385}"/>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A45E39C5-6A27-BB1A-0F32-D6F76E779049}"/>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8C128D3F-2322-D2CB-93F9-796FA838AEDD}"/>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C3D0125B-B18F-4E63-CA0C-6A75FC0C0AD3}"/>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FA7CB217-EAA8-D31D-5A56-F6A559E7C38A}"/>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ACA9AA93-2377-5F2D-90F8-E7A78D87D888}"/>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4F1FF8A9-030F-DCA2-3AE8-7D7C7F2C36E5}"/>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7CA77900-39B0-C32A-41DE-F7F8AA8ED378}"/>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B97F3431-9A88-B14F-CC86-8B42134F9547}"/>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F4B933A0-71B7-78AE-9CC1-1CA9764E7EA2}"/>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0231BA81-09DF-BEA7-7778-BD3CC0EC9FDE}"/>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FDCAB8A0-F574-D879-0406-4EBA59EBE2C1}"/>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08A08E7F-F975-A316-D69D-79DA2EF4061C}"/>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E53A477D-E447-8883-B960-3E4D9E0A1490}"/>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C67C95EC-80C7-27F3-6D3E-B2F50842820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6E0F9ED5-8DE6-5F89-5CA7-DCB0E10CDE04}"/>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6BEF685F-B305-4200-9DD9-3A5BE46211D3}"/>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B93D7C1A-7F89-7E4E-8D4A-7E5BC8A8C43E}"/>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646DF435-ACD5-D076-5B00-D5E06262C2C0}"/>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strella de 5 puntas 61">
              <a:extLst>
                <a:ext uri="{FF2B5EF4-FFF2-40B4-BE49-F238E27FC236}">
                  <a16:creationId xmlns:a16="http://schemas.microsoft.com/office/drawing/2014/main" id="{B57E79FC-2424-21B1-684D-572307E94701}"/>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573B95E1-76FF-739B-DD3D-3FAC7B0954F3}"/>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4" name="Elipse 21503">
              <a:extLst>
                <a:ext uri="{FF2B5EF4-FFF2-40B4-BE49-F238E27FC236}">
                  <a16:creationId xmlns:a16="http://schemas.microsoft.com/office/drawing/2014/main" id="{B1A6B962-97C9-83CB-7404-0F12621467B2}"/>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5" name="Elipse 21504">
              <a:extLst>
                <a:ext uri="{FF2B5EF4-FFF2-40B4-BE49-F238E27FC236}">
                  <a16:creationId xmlns:a16="http://schemas.microsoft.com/office/drawing/2014/main" id="{BE1DCCDB-0339-95A5-116B-94677502A16F}"/>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7" name="Elipse 21506">
              <a:extLst>
                <a:ext uri="{FF2B5EF4-FFF2-40B4-BE49-F238E27FC236}">
                  <a16:creationId xmlns:a16="http://schemas.microsoft.com/office/drawing/2014/main" id="{819D46DB-D911-3EE1-853A-1EBB55C64AA0}"/>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9" name="Elipse 21508">
              <a:extLst>
                <a:ext uri="{FF2B5EF4-FFF2-40B4-BE49-F238E27FC236}">
                  <a16:creationId xmlns:a16="http://schemas.microsoft.com/office/drawing/2014/main" id="{4529342B-56FD-4E25-1CAF-FE196AFFD271}"/>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1" name="Elipse 21510">
              <a:extLst>
                <a:ext uri="{FF2B5EF4-FFF2-40B4-BE49-F238E27FC236}">
                  <a16:creationId xmlns:a16="http://schemas.microsoft.com/office/drawing/2014/main" id="{CFB2ADB5-6533-6CF8-B309-3C7D07F79B96}"/>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3" name="Elipse 21512">
              <a:extLst>
                <a:ext uri="{FF2B5EF4-FFF2-40B4-BE49-F238E27FC236}">
                  <a16:creationId xmlns:a16="http://schemas.microsoft.com/office/drawing/2014/main" id="{2563C235-3919-8787-11B7-FE8CA819D1D4}"/>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5" name="Elipse 21514">
              <a:extLst>
                <a:ext uri="{FF2B5EF4-FFF2-40B4-BE49-F238E27FC236}">
                  <a16:creationId xmlns:a16="http://schemas.microsoft.com/office/drawing/2014/main" id="{EF55E8DA-3A90-B8AC-0F1F-919BC6C322DF}"/>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7" name="Elipse 21516">
              <a:extLst>
                <a:ext uri="{FF2B5EF4-FFF2-40B4-BE49-F238E27FC236}">
                  <a16:creationId xmlns:a16="http://schemas.microsoft.com/office/drawing/2014/main" id="{890AEBD7-A777-9E05-EF99-200BBB4D6DE9}"/>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9" name="Elipse 21518">
              <a:extLst>
                <a:ext uri="{FF2B5EF4-FFF2-40B4-BE49-F238E27FC236}">
                  <a16:creationId xmlns:a16="http://schemas.microsoft.com/office/drawing/2014/main" id="{0DD74E94-1F2F-903D-BF0F-2D3DEFD46DC7}"/>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1" name="Elipse 21520">
              <a:extLst>
                <a:ext uri="{FF2B5EF4-FFF2-40B4-BE49-F238E27FC236}">
                  <a16:creationId xmlns:a16="http://schemas.microsoft.com/office/drawing/2014/main" id="{8DB27619-CF94-114B-6A52-D9A64970E277}"/>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2" name="Elipse 21521">
              <a:extLst>
                <a:ext uri="{FF2B5EF4-FFF2-40B4-BE49-F238E27FC236}">
                  <a16:creationId xmlns:a16="http://schemas.microsoft.com/office/drawing/2014/main" id="{2E9AF4FF-1F30-658C-2ED3-553A4448984B}"/>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3" name="Elipse 21522">
              <a:extLst>
                <a:ext uri="{FF2B5EF4-FFF2-40B4-BE49-F238E27FC236}">
                  <a16:creationId xmlns:a16="http://schemas.microsoft.com/office/drawing/2014/main" id="{5FC85EF9-B91D-4802-79DF-B2816A51AF60}"/>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4" name="Elipse 21523">
              <a:extLst>
                <a:ext uri="{FF2B5EF4-FFF2-40B4-BE49-F238E27FC236}">
                  <a16:creationId xmlns:a16="http://schemas.microsoft.com/office/drawing/2014/main" id="{816A0FA6-AB70-BBCD-315E-1748A8412B51}"/>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5" name="Elipse 21524">
              <a:extLst>
                <a:ext uri="{FF2B5EF4-FFF2-40B4-BE49-F238E27FC236}">
                  <a16:creationId xmlns:a16="http://schemas.microsoft.com/office/drawing/2014/main" id="{B9A99D05-E0C9-92AD-28F0-F7969A185450}"/>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6" name="Elipse 21525">
              <a:extLst>
                <a:ext uri="{FF2B5EF4-FFF2-40B4-BE49-F238E27FC236}">
                  <a16:creationId xmlns:a16="http://schemas.microsoft.com/office/drawing/2014/main" id="{693D57B9-062D-158B-1993-9E646EA6290F}"/>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7" name="Elipse 21526">
              <a:extLst>
                <a:ext uri="{FF2B5EF4-FFF2-40B4-BE49-F238E27FC236}">
                  <a16:creationId xmlns:a16="http://schemas.microsoft.com/office/drawing/2014/main" id="{105ED9F2-E158-4AE3-8B54-BE74ED284392}"/>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8" name="Elipse 21527">
              <a:extLst>
                <a:ext uri="{FF2B5EF4-FFF2-40B4-BE49-F238E27FC236}">
                  <a16:creationId xmlns:a16="http://schemas.microsoft.com/office/drawing/2014/main" id="{C662BE14-8C30-5998-B382-992CBDC39CDC}"/>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9" name="Elipse 21528">
              <a:extLst>
                <a:ext uri="{FF2B5EF4-FFF2-40B4-BE49-F238E27FC236}">
                  <a16:creationId xmlns:a16="http://schemas.microsoft.com/office/drawing/2014/main" id="{67930BFD-0F07-E36F-75C6-F736D1DF43B7}"/>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30" name="Elipse 21529">
              <a:extLst>
                <a:ext uri="{FF2B5EF4-FFF2-40B4-BE49-F238E27FC236}">
                  <a16:creationId xmlns:a16="http://schemas.microsoft.com/office/drawing/2014/main" id="{2836E219-05BA-D49A-41FC-6B4F43F36FE3}"/>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31" name="Estrella de 5 puntas 21530">
              <a:extLst>
                <a:ext uri="{FF2B5EF4-FFF2-40B4-BE49-F238E27FC236}">
                  <a16:creationId xmlns:a16="http://schemas.microsoft.com/office/drawing/2014/main" id="{FECD2912-7A08-28FF-E213-21F80FDC8CF1}"/>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32" name="Estrella de 5 puntas 21531">
              <a:extLst>
                <a:ext uri="{FF2B5EF4-FFF2-40B4-BE49-F238E27FC236}">
                  <a16:creationId xmlns:a16="http://schemas.microsoft.com/office/drawing/2014/main" id="{BAF9AC2C-2E77-6340-8E7C-EDEC18CDE22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11" name="Imagen 10">
            <a:extLst>
              <a:ext uri="{FF2B5EF4-FFF2-40B4-BE49-F238E27FC236}">
                <a16:creationId xmlns:a16="http://schemas.microsoft.com/office/drawing/2014/main" id="{F0FA6615-D6DE-977E-3165-1417903941B4}"/>
              </a:ext>
            </a:extLst>
          </p:cNvPr>
          <p:cNvPicPr>
            <a:picLocks noChangeAspect="1"/>
          </p:cNvPicPr>
          <p:nvPr/>
        </p:nvPicPr>
        <p:blipFill rotWithShape="1">
          <a:blip r:embed="rId4">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t="30065" b="9330"/>
          <a:stretch/>
        </p:blipFill>
        <p:spPr>
          <a:xfrm>
            <a:off x="661796" y="2360644"/>
            <a:ext cx="10960608" cy="3562447"/>
          </a:xfrm>
          <a:prstGeom prst="rect">
            <a:avLst/>
          </a:prstGeom>
        </p:spPr>
      </p:pic>
      <p:sp>
        <p:nvSpPr>
          <p:cNvPr id="99" name="CuadroTexto 98"/>
          <p:cNvSpPr txBox="1"/>
          <p:nvPr/>
        </p:nvSpPr>
        <p:spPr>
          <a:xfrm>
            <a:off x="1127815" y="1020497"/>
            <a:ext cx="5748690" cy="1015663"/>
          </a:xfrm>
          <a:prstGeom prst="rect">
            <a:avLst/>
          </a:prstGeom>
          <a:noFill/>
        </p:spPr>
        <p:txBody>
          <a:bodyPr wrap="none" rtlCol="0">
            <a:spAutoFit/>
          </a:bodyPr>
          <a:lstStyle/>
          <a:p>
            <a:r>
              <a:rPr lang="es-419" sz="6000" dirty="0">
                <a:solidFill>
                  <a:srgbClr val="F03A42"/>
                </a:solidFill>
                <a:latin typeface="Ed Interlock" panose="02000000000000000000" pitchFamily="2" charset="77"/>
              </a:rPr>
              <a:t>AGENDA DE TRABAJO</a:t>
            </a:r>
          </a:p>
        </p:txBody>
      </p:sp>
      <p:sp>
        <p:nvSpPr>
          <p:cNvPr id="126" name="CuadroTexto 125">
            <a:extLst>
              <a:ext uri="{FF2B5EF4-FFF2-40B4-BE49-F238E27FC236}">
                <a16:creationId xmlns:a16="http://schemas.microsoft.com/office/drawing/2014/main" id="{BD1C6894-7D1F-419B-A370-FDE9D1E81962}"/>
              </a:ext>
            </a:extLst>
          </p:cNvPr>
          <p:cNvSpPr txBox="1"/>
          <p:nvPr/>
        </p:nvSpPr>
        <p:spPr>
          <a:xfrm>
            <a:off x="5102988" y="5043206"/>
            <a:ext cx="2626037" cy="646331"/>
          </a:xfrm>
          <a:prstGeom prst="rect">
            <a:avLst/>
          </a:prstGeom>
          <a:noFill/>
        </p:spPr>
        <p:txBody>
          <a:bodyPr wrap="square">
            <a:spAutoFit/>
          </a:bodyPr>
          <a:lstStyle/>
          <a:p>
            <a:pPr algn="ct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Seguimiento al proceso de mejora continua</a:t>
            </a:r>
          </a:p>
        </p:txBody>
      </p:sp>
      <p:sp>
        <p:nvSpPr>
          <p:cNvPr id="4" name="Rectángulo redondeado 3">
            <a:extLst>
              <a:ext uri="{FF2B5EF4-FFF2-40B4-BE49-F238E27FC236}">
                <a16:creationId xmlns:a16="http://schemas.microsoft.com/office/drawing/2014/main" id="{43A637A8-EBC6-BF35-3865-552A47B744C2}"/>
              </a:ext>
            </a:extLst>
          </p:cNvPr>
          <p:cNvSpPr/>
          <p:nvPr/>
        </p:nvSpPr>
        <p:spPr>
          <a:xfrm>
            <a:off x="1421418" y="4274870"/>
            <a:ext cx="2968283" cy="665015"/>
          </a:xfrm>
          <a:prstGeom prst="roundRect">
            <a:avLst>
              <a:gd name="adj" fmla="val 50000"/>
            </a:avLst>
          </a:prstGeom>
          <a:solidFill>
            <a:srgbClr val="B8FA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Primera caída</a:t>
            </a:r>
          </a:p>
        </p:txBody>
      </p:sp>
      <p:sp>
        <p:nvSpPr>
          <p:cNvPr id="6" name="Rectángulo redondeado 5">
            <a:extLst>
              <a:ext uri="{FF2B5EF4-FFF2-40B4-BE49-F238E27FC236}">
                <a16:creationId xmlns:a16="http://schemas.microsoft.com/office/drawing/2014/main" id="{D6355D12-E35E-D522-8F5E-4C473C692AD0}"/>
              </a:ext>
            </a:extLst>
          </p:cNvPr>
          <p:cNvSpPr/>
          <p:nvPr/>
        </p:nvSpPr>
        <p:spPr>
          <a:xfrm>
            <a:off x="4947905" y="4319333"/>
            <a:ext cx="2968283" cy="665015"/>
          </a:xfrm>
          <a:prstGeom prst="roundRect">
            <a:avLst>
              <a:gd name="adj" fmla="val 50000"/>
            </a:avLst>
          </a:prstGeom>
          <a:solidFill>
            <a:srgbClr val="FCC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Segunda caída</a:t>
            </a:r>
          </a:p>
        </p:txBody>
      </p:sp>
      <p:sp>
        <p:nvSpPr>
          <p:cNvPr id="7" name="CuadroTexto 6">
            <a:extLst>
              <a:ext uri="{FF2B5EF4-FFF2-40B4-BE49-F238E27FC236}">
                <a16:creationId xmlns:a16="http://schemas.microsoft.com/office/drawing/2014/main" id="{4C04DA9F-42C3-CBEC-3BA3-8922460E841F}"/>
              </a:ext>
            </a:extLst>
          </p:cNvPr>
          <p:cNvSpPr txBox="1"/>
          <p:nvPr/>
        </p:nvSpPr>
        <p:spPr>
          <a:xfrm>
            <a:off x="1624627" y="5046870"/>
            <a:ext cx="2626037" cy="646331"/>
          </a:xfrm>
          <a:prstGeom prst="rect">
            <a:avLst/>
          </a:prstGeom>
          <a:noFill/>
        </p:spPr>
        <p:txBody>
          <a:bodyPr wrap="square">
            <a:spAutoFit/>
          </a:bodyPr>
          <a:lstStyle/>
          <a:p>
            <a:pPr algn="ct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El CTE como comunidad de aprendizaje</a:t>
            </a:r>
          </a:p>
        </p:txBody>
      </p:sp>
      <p:sp>
        <p:nvSpPr>
          <p:cNvPr id="8" name="CuadroTexto 7">
            <a:extLst>
              <a:ext uri="{FF2B5EF4-FFF2-40B4-BE49-F238E27FC236}">
                <a16:creationId xmlns:a16="http://schemas.microsoft.com/office/drawing/2014/main" id="{1541EC07-C430-0C48-FECF-C5A298AC79E7}"/>
              </a:ext>
            </a:extLst>
          </p:cNvPr>
          <p:cNvSpPr txBox="1"/>
          <p:nvPr/>
        </p:nvSpPr>
        <p:spPr>
          <a:xfrm>
            <a:off x="8489663" y="5140208"/>
            <a:ext cx="2626037" cy="646331"/>
          </a:xfrm>
          <a:prstGeom prst="rect">
            <a:avLst/>
          </a:prstGeom>
          <a:noFill/>
        </p:spPr>
        <p:txBody>
          <a:bodyPr wrap="square">
            <a:spAutoFit/>
          </a:bodyPr>
          <a:lstStyle/>
          <a:p>
            <a:pPr algn="ct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Itinerario del Consejo Técnico Escolar</a:t>
            </a:r>
          </a:p>
        </p:txBody>
      </p:sp>
      <p:sp>
        <p:nvSpPr>
          <p:cNvPr id="9" name="Rectángulo redondeado 8">
            <a:extLst>
              <a:ext uri="{FF2B5EF4-FFF2-40B4-BE49-F238E27FC236}">
                <a16:creationId xmlns:a16="http://schemas.microsoft.com/office/drawing/2014/main" id="{E1BB5807-22F7-F790-4A45-B8834108C7FF}"/>
              </a:ext>
            </a:extLst>
          </p:cNvPr>
          <p:cNvSpPr/>
          <p:nvPr/>
        </p:nvSpPr>
        <p:spPr>
          <a:xfrm>
            <a:off x="8331467" y="4335375"/>
            <a:ext cx="2968283" cy="665015"/>
          </a:xfrm>
          <a:prstGeom prst="roundRect">
            <a:avLst>
              <a:gd name="adj" fmla="val 50000"/>
            </a:avLst>
          </a:prstGeom>
          <a:solidFill>
            <a:srgbClr val="FFC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Tercera caída</a:t>
            </a:r>
          </a:p>
        </p:txBody>
      </p:sp>
      <p:pic>
        <p:nvPicPr>
          <p:cNvPr id="21506" name="Picture 2">
            <a:extLst>
              <a:ext uri="{FF2B5EF4-FFF2-40B4-BE49-F238E27FC236}">
                <a16:creationId xmlns:a16="http://schemas.microsoft.com/office/drawing/2014/main" id="{33380E51-E4B8-38E9-8DFD-5C9ADF3A50C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42208" y="2366319"/>
            <a:ext cx="1076997" cy="203794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a:extLst>
              <a:ext uri="{FF2B5EF4-FFF2-40B4-BE49-F238E27FC236}">
                <a16:creationId xmlns:a16="http://schemas.microsoft.com/office/drawing/2014/main" id="{EB6CC1D9-0D42-187A-A89B-7DC42B8E3F8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43808" y="2426095"/>
            <a:ext cx="1376476" cy="1978169"/>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a:extLst>
              <a:ext uri="{FF2B5EF4-FFF2-40B4-BE49-F238E27FC236}">
                <a16:creationId xmlns:a16="http://schemas.microsoft.com/office/drawing/2014/main" id="{A4417DEE-9E4F-1AD9-85D9-AA65159A744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690" b="96831" l="3886" r="98446">
                        <a14:foregroundMark x1="10363" y1="98063" x2="53368" y2="27641"/>
                        <a14:foregroundMark x1="53368" y1="27641" x2="49223" y2="7570"/>
                        <a14:foregroundMark x1="29793" y1="24824" x2="37565" y2="26056"/>
                        <a14:foregroundMark x1="62176" y1="25704" x2="66062" y2="41021"/>
                        <a14:foregroundMark x1="26425" y1="25704" x2="16839" y2="40141"/>
                        <a14:foregroundMark x1="51813" y1="34859" x2="50518" y2="54930"/>
                        <a14:foregroundMark x1="30311" y1="33979" x2="35751" y2="23592"/>
                        <a14:foregroundMark x1="71244" y1="26056" x2="79793" y2="42077"/>
                        <a14:foregroundMark x1="55959" y1="48592" x2="77720" y2="68310"/>
                        <a14:foregroundMark x1="77720" y1="68310" x2="85233" y2="92430"/>
                        <a14:foregroundMark x1="85233" y1="92430" x2="90155" y2="97183"/>
                        <a14:foregroundMark x1="93523" y1="97007" x2="91451" y2="89613"/>
                        <a14:foregroundMark x1="92746" y1="89085" x2="98446" y2="94894"/>
                        <a14:foregroundMark x1="81088" y1="96303" x2="75389" y2="91725"/>
                        <a14:foregroundMark x1="24093" y1="95423" x2="8290" y2="88732"/>
                        <a14:foregroundMark x1="5959" y1="92606" x2="3886" y2="92782"/>
                        <a14:foregroundMark x1="45855" y1="17430" x2="53886" y2="16549"/>
                        <a14:foregroundMark x1="78497" y1="78169" x2="52073" y2="37500"/>
                      </a14:backgroundRemoval>
                    </a14:imgEffect>
                  </a14:imgLayer>
                </a14:imgProps>
              </a:ext>
              <a:ext uri="{28A0092B-C50C-407E-A947-70E740481C1C}">
                <a14:useLocalDpi xmlns:a14="http://schemas.microsoft.com/office/drawing/2010/main" val="0"/>
              </a:ext>
            </a:extLst>
          </a:blip>
          <a:srcRect/>
          <a:stretch>
            <a:fillRect/>
          </a:stretch>
        </p:blipFill>
        <p:spPr bwMode="auto">
          <a:xfrm>
            <a:off x="9005240" y="2426095"/>
            <a:ext cx="1385049" cy="203794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58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FBF45B45-8C49-86AB-C282-3C8F9339B90B}"/>
              </a:ext>
            </a:extLst>
          </p:cNvPr>
          <p:cNvGrpSpPr/>
          <p:nvPr/>
        </p:nvGrpSpPr>
        <p:grpSpPr>
          <a:xfrm>
            <a:off x="110662" y="116317"/>
            <a:ext cx="11930919" cy="6612797"/>
            <a:chOff x="110662" y="116317"/>
            <a:chExt cx="11930919" cy="6612797"/>
          </a:xfrm>
        </p:grpSpPr>
        <p:pic>
          <p:nvPicPr>
            <p:cNvPr id="10" name="Imagen 9">
              <a:extLst>
                <a:ext uri="{FF2B5EF4-FFF2-40B4-BE49-F238E27FC236}">
                  <a16:creationId xmlns:a16="http://schemas.microsoft.com/office/drawing/2014/main" id="{A9D6699A-FCC5-84C5-3EB3-EE55F0387DBE}"/>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1" name="Elipse 10">
              <a:extLst>
                <a:ext uri="{FF2B5EF4-FFF2-40B4-BE49-F238E27FC236}">
                  <a16:creationId xmlns:a16="http://schemas.microsoft.com/office/drawing/2014/main" id="{6F61A281-452D-B6EC-4221-7F795461DE1B}"/>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2CDFC073-C288-1515-CA52-2BC52C65098E}"/>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268F9F0A-814E-63F2-D409-135D67168CB9}"/>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75664971-6E19-645F-0F59-EAFB09D1C05E}"/>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893E7E0D-C21E-DFA1-FA70-CF123D7A83F1}"/>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BC388108-FD82-8994-B357-F8D160D8B418}"/>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6C53818D-73A7-1971-93AA-68DD4F05363C}"/>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4D6D092F-066D-7AB7-8BF4-749B1C0F19DD}"/>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7C421E1F-3DF0-5203-943F-C6944CFF6A31}"/>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3238E062-FDE4-3A6D-E2D2-FD04AB126CE4}"/>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E27F152B-FB7A-8546-61B9-69BDC2DB7EC5}"/>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85C24D02-2FD9-7CDD-1D00-21480FA950C9}"/>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1E528EE5-DD00-A2B7-D79C-D25220D4EEFC}"/>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212AC6D5-D0F7-55AA-7C03-B8EB432BF798}"/>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17807545-B1E9-2348-5581-103FFAF487A3}"/>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9EDF6699-1DBB-0884-1553-7E7CF34E3C85}"/>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355AA9C6-3BE4-F049-5CF2-ADBA11A2E034}"/>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B523B020-6D24-4809-3DA2-9561F7594D16}"/>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48FA7751-8984-46C8-27B2-07BB682DEB41}"/>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3DF3267E-6A6E-20FA-D216-C9A64453D415}"/>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A350C3D6-3001-3745-FD4D-23304F233802}"/>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C72BBBF9-2832-283C-3786-25E0D5E8B0A8}"/>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1D4280EF-4CAD-2F4A-EE68-FBD76237649A}"/>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E53D73B6-6F55-B344-DC8B-60553B07C665}"/>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69778CF1-D4BF-A062-5B1B-B9BA8155E70F}"/>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BFEEDA0A-A0B1-79CF-55B6-BBFA377C00FB}"/>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5AAA58BC-C2E4-ED07-466F-92612BA386D3}"/>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9C0FC4F9-C298-A913-CB69-709EF817C3CB}"/>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07DF0E29-27E4-A609-2C78-F4A615E2CB9E}"/>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6A32B055-191C-72E2-115C-6E784E63A8A6}"/>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83A4C5CB-7870-92CD-A3DF-0A6CCC7725E9}"/>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AF44AEEF-7294-B470-2613-0E95EC557614}"/>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F4282408-C14B-1C78-2784-7FB7B85A6642}"/>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87C4C2BE-22E6-D058-AEA2-4823753A92F6}"/>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7496345C-C80D-7202-A035-44ED060354D2}"/>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CA560506-13A7-3A07-1D35-090E41A2401D}"/>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BB4AF3CA-FB06-76E8-04DB-2F20384EC358}"/>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70604500-7F92-822D-2819-3B3600D6AB00}"/>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B6FFD2BF-34D5-FE74-0CC8-F3887EDD85B6}"/>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C16BA20A-2F24-5B29-FB94-BDA8F374161C}"/>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5C3329E6-CE91-4CFB-6DF4-7DCD3388FC48}"/>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1C34B82F-F458-B644-01FB-AD6393D537A3}"/>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08E8ECB8-6E62-080D-BD7E-A077A0EC4E2A}"/>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DE325551-11FC-55CD-5982-4A06009AE8DD}"/>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strella de 5 puntas 54">
              <a:extLst>
                <a:ext uri="{FF2B5EF4-FFF2-40B4-BE49-F238E27FC236}">
                  <a16:creationId xmlns:a16="http://schemas.microsoft.com/office/drawing/2014/main" id="{4632AC61-6A7C-A25E-376B-85077CFAED56}"/>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strella de 5 puntas 55">
              <a:extLst>
                <a:ext uri="{FF2B5EF4-FFF2-40B4-BE49-F238E27FC236}">
                  <a16:creationId xmlns:a16="http://schemas.microsoft.com/office/drawing/2014/main" id="{5C387E78-E87C-55CA-4CC4-243942467068}"/>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62BFB980-6E65-352A-D816-528393143540}"/>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A2377437-EFEC-5E6B-B342-491D3428BCBD}"/>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7F9AF151-63EF-DA7E-4476-D4C14084F213}"/>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B442E202-224B-B32B-3A4A-13B234B40DCF}"/>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0FA8CA9B-D42C-7A00-702C-89023B30A0F2}"/>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3FE9B6D8-B984-EB8E-9A84-DC27FA18E009}"/>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E74FE978-1975-D01E-F9E2-8B6A0DB30406}"/>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BBF8AF6E-6A02-D973-531F-791245195309}"/>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4695B41A-F7F9-6451-8BE0-D1157EB00ED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B4BA6E1A-C7B6-EF84-8282-760984AFF701}"/>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59BDA902-745B-B97B-0A19-39F151E40CA2}"/>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8DC6AF4E-A985-1A0F-8915-CB0A612077F7}"/>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B48A4075-97FD-ABEB-EDCE-2E57073A9D72}"/>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9CA2B968-E76B-8950-66D1-0F98FA377414}"/>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E772627B-2689-E726-4BB1-2A8D709D7ECF}"/>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B7B1E2AC-BDFC-4926-DFCF-155FE597E5AB}"/>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448A8E1F-7685-DDE0-5FBD-E4C485BCBACA}"/>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E0510DC8-2923-CB04-6F5F-E7417E6BF3CC}"/>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a:extLst>
                <a:ext uri="{FF2B5EF4-FFF2-40B4-BE49-F238E27FC236}">
                  <a16:creationId xmlns:a16="http://schemas.microsoft.com/office/drawing/2014/main" id="{E459C444-AD16-327A-A576-DD974FFAE83B}"/>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a:extLst>
                <a:ext uri="{FF2B5EF4-FFF2-40B4-BE49-F238E27FC236}">
                  <a16:creationId xmlns:a16="http://schemas.microsoft.com/office/drawing/2014/main" id="{C083E13B-7CD0-DDC5-9BFF-3D5DD914E6D7}"/>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strella de 5 puntas 76">
              <a:extLst>
                <a:ext uri="{FF2B5EF4-FFF2-40B4-BE49-F238E27FC236}">
                  <a16:creationId xmlns:a16="http://schemas.microsoft.com/office/drawing/2014/main" id="{73E0FC1E-60F4-AF3D-3340-3E8673C842A7}"/>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strella de 5 puntas 77">
              <a:extLst>
                <a:ext uri="{FF2B5EF4-FFF2-40B4-BE49-F238E27FC236}">
                  <a16:creationId xmlns:a16="http://schemas.microsoft.com/office/drawing/2014/main" id="{77E28C86-413A-F157-AA61-6CED7AFE0D34}"/>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6148" name="Picture 4" descr="Mensaje del Secretario de Educación Mario Delgado para Segunda Sesión de  CTE 👩‍🏫🧑‍🏫">
            <a:extLst>
              <a:ext uri="{FF2B5EF4-FFF2-40B4-BE49-F238E27FC236}">
                <a16:creationId xmlns:a16="http://schemas.microsoft.com/office/drawing/2014/main" id="{85013EFC-E03C-448A-CE29-8A66EFC131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28" b="12887"/>
          <a:stretch/>
        </p:blipFill>
        <p:spPr bwMode="auto">
          <a:xfrm>
            <a:off x="4968185" y="1340830"/>
            <a:ext cx="6096000" cy="3387144"/>
          </a:xfrm>
          <a:prstGeom prst="rect">
            <a:avLst/>
          </a:prstGeom>
          <a:noFill/>
          <a:extLst>
            <a:ext uri="{909E8E84-426E-40DD-AFC4-6F175D3DCCD1}">
              <a14:hiddenFill xmlns:a14="http://schemas.microsoft.com/office/drawing/2010/main">
                <a:solidFill>
                  <a:srgbClr val="FFFFFF"/>
                </a:solidFill>
              </a14:hiddenFill>
            </a:ext>
          </a:extLst>
        </p:spPr>
      </p:pic>
      <p:sp>
        <p:nvSpPr>
          <p:cNvPr id="99" name="CuadroTexto 98"/>
          <p:cNvSpPr txBox="1"/>
          <p:nvPr/>
        </p:nvSpPr>
        <p:spPr>
          <a:xfrm>
            <a:off x="1127815" y="1020497"/>
            <a:ext cx="1752403" cy="1015663"/>
          </a:xfrm>
          <a:prstGeom prst="rect">
            <a:avLst/>
          </a:prstGeom>
          <a:noFill/>
        </p:spPr>
        <p:txBody>
          <a:bodyPr wrap="none" rtlCol="0">
            <a:spAutoFit/>
          </a:bodyPr>
          <a:lstStyle/>
          <a:p>
            <a:r>
              <a:rPr lang="es-419" sz="6000" dirty="0">
                <a:solidFill>
                  <a:srgbClr val="F03A42"/>
                </a:solidFill>
                <a:latin typeface="Ed Interlock" panose="02000000000000000000" pitchFamily="2" charset="77"/>
              </a:rPr>
              <a:t>VIDEO</a:t>
            </a:r>
          </a:p>
        </p:txBody>
      </p:sp>
      <p:sp>
        <p:nvSpPr>
          <p:cNvPr id="126" name="CuadroTexto 125">
            <a:extLst>
              <a:ext uri="{FF2B5EF4-FFF2-40B4-BE49-F238E27FC236}">
                <a16:creationId xmlns:a16="http://schemas.microsoft.com/office/drawing/2014/main" id="{BD1C6894-7D1F-419B-A370-FDE9D1E81962}"/>
              </a:ext>
            </a:extLst>
          </p:cNvPr>
          <p:cNvSpPr txBox="1"/>
          <p:nvPr/>
        </p:nvSpPr>
        <p:spPr>
          <a:xfrm>
            <a:off x="5312217" y="5148955"/>
            <a:ext cx="5407935"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Mensaje del Maestro Mario Delgado Carrillo, Secretario de Educación Pública a maestras, maestros y agentes educativos.</a:t>
            </a:r>
          </a:p>
        </p:txBody>
      </p:sp>
      <p:sp>
        <p:nvSpPr>
          <p:cNvPr id="3" name="Marco 2">
            <a:extLst>
              <a:ext uri="{FF2B5EF4-FFF2-40B4-BE49-F238E27FC236}">
                <a16:creationId xmlns:a16="http://schemas.microsoft.com/office/drawing/2014/main" id="{0D69AC10-484D-C529-8314-7E774B775E38}"/>
              </a:ext>
            </a:extLst>
          </p:cNvPr>
          <p:cNvSpPr/>
          <p:nvPr/>
        </p:nvSpPr>
        <p:spPr>
          <a:xfrm>
            <a:off x="4803797" y="1202654"/>
            <a:ext cx="6400799" cy="3721591"/>
          </a:xfrm>
          <a:prstGeom prst="frame">
            <a:avLst>
              <a:gd name="adj1" fmla="val 2100"/>
            </a:avLst>
          </a:prstGeom>
          <a:solidFill>
            <a:schemeClr val="bg1">
              <a:lumMod val="6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pic>
        <p:nvPicPr>
          <p:cNvPr id="5" name="Picture 4">
            <a:extLst>
              <a:ext uri="{FF2B5EF4-FFF2-40B4-BE49-F238E27FC236}">
                <a16:creationId xmlns:a16="http://schemas.microsoft.com/office/drawing/2014/main" id="{7B2BD286-024B-9A17-95F2-E333F933CE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128" y="2192524"/>
            <a:ext cx="5173014" cy="3879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013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4" name="Grupo 13">
            <a:extLst>
              <a:ext uri="{FF2B5EF4-FFF2-40B4-BE49-F238E27FC236}">
                <a16:creationId xmlns:a16="http://schemas.microsoft.com/office/drawing/2014/main" id="{CC172D57-23D8-6052-A93A-2DD59142BF20}"/>
              </a:ext>
            </a:extLst>
          </p:cNvPr>
          <p:cNvGrpSpPr/>
          <p:nvPr/>
        </p:nvGrpSpPr>
        <p:grpSpPr>
          <a:xfrm>
            <a:off x="110662" y="116317"/>
            <a:ext cx="11930919" cy="6612797"/>
            <a:chOff x="110662" y="116317"/>
            <a:chExt cx="11930919" cy="6612797"/>
          </a:xfrm>
        </p:grpSpPr>
        <p:pic>
          <p:nvPicPr>
            <p:cNvPr id="15" name="Imagen 14">
              <a:extLst>
                <a:ext uri="{FF2B5EF4-FFF2-40B4-BE49-F238E27FC236}">
                  <a16:creationId xmlns:a16="http://schemas.microsoft.com/office/drawing/2014/main" id="{E44F19DE-785C-30EC-CEAA-B6BFABAB5743}"/>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6" name="Elipse 15">
              <a:extLst>
                <a:ext uri="{FF2B5EF4-FFF2-40B4-BE49-F238E27FC236}">
                  <a16:creationId xmlns:a16="http://schemas.microsoft.com/office/drawing/2014/main" id="{992CD431-CC8F-C4BE-026C-A8F2F2A54B8B}"/>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4C45BB39-25C0-74CD-CB39-D66DAA6219BD}"/>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B211C473-3A89-C918-465D-CC4875E448FD}"/>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CBAFED68-36DA-BE0C-7668-3A3DF3D9135D}"/>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8D5854CB-D88B-22DC-C703-ADBCDC2F70E4}"/>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990A33E1-DDB2-56FC-0978-87C1CCB8C788}"/>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4549673A-483E-425C-EE6A-01FC7B385807}"/>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A22B1F60-9E78-DC3B-4DF3-AF4356C2E371}"/>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B3FD6FDB-5AD5-16E6-5E7F-DB444C15BE2E}"/>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57633220-D8BC-6D9E-3A90-D56B8F6DFA49}"/>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8D2B45E8-2DC1-9341-9AA7-78CC72723291}"/>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3615A28B-A1A4-68AD-E396-2471EBE34B08}"/>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769BAE91-11DB-E43E-5075-BC56A8592FD4}"/>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38C922DB-2E45-49DD-14CA-7583469CA54E}"/>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43DC8ED0-A0A4-F9F2-40BF-A12DB9A92398}"/>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D5E5DD65-68DA-A71B-D226-8DBA09E53CD7}"/>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57CE9357-DF42-64E1-3CD2-3E56ABC8BBA2}"/>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1AA4E5BC-A7CF-3218-F233-278A1604A5FA}"/>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F17D9CAC-385E-8D41-C917-6FF0CD8F678E}"/>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57AAFE2A-0966-28A3-CAB4-28DFE4686D09}"/>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103E11C7-3437-2D9C-36E6-D69BF88099A1}"/>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6836D8E5-A386-1170-1C1C-306F3AFD917A}"/>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01D8FF4D-3DE4-5CDE-A4B9-0D4E44443EED}"/>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82724EB0-6783-F3BC-4BA6-86B0E73A0081}"/>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32FEE6D6-32E4-CB34-97E8-A1948B8AE3AC}"/>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B800FE3C-8D98-2763-077F-F9CDC57CE462}"/>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D051BF26-3D2B-7F2E-8670-09D3A6016387}"/>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A40177E2-E03D-1714-0F70-3D31A027A509}"/>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35F16B5-4710-1089-61C8-83ED17C48C3B}"/>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4E6FAAEE-C577-FD6A-8844-7895313D7654}"/>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3FEC6B5B-A171-B16B-E3D8-A4D23B910878}"/>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61FDDA19-1D00-4A2B-BFC3-DBC2F3ABB6FF}"/>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22BE4B0B-E7E5-6888-B10A-BF387E772372}"/>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EC8B0965-EEB2-9DAD-0B42-E238365D7970}"/>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C118129A-6A35-4586-3559-9BCB3EA7E7F8}"/>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F6089F12-2B02-6A0B-848A-D490EADD446E}"/>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0290C51F-1647-4949-1585-B5872EE16988}"/>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BB58528E-7081-9B7C-AC48-A4C047FD7221}"/>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BD3861E0-9415-B750-86E9-8959AF773BC5}"/>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835271E3-560B-6967-2EB6-17D56481CC10}"/>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ED015434-E75A-302B-4D9B-8288AEA3167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FFBE9AA9-EB99-68AA-FE4A-4A4E73C3682C}"/>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strella de 5 puntas 57">
              <a:extLst>
                <a:ext uri="{FF2B5EF4-FFF2-40B4-BE49-F238E27FC236}">
                  <a16:creationId xmlns:a16="http://schemas.microsoft.com/office/drawing/2014/main" id="{BF844144-4D5C-76AC-EBE3-C15FEF2BA420}"/>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ADA4447B-D5C0-D2BC-BD2B-F6BECBDDE96D}"/>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C21CE6C7-5751-C067-B445-AA0B35885128}"/>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56D36386-EED8-6E59-A9E8-22F898DBF34D}"/>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723B4B4-F731-8EFA-F346-14072E5D36D3}"/>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DFFE4BD0-F49D-E6A8-37CC-F2F88329B15F}"/>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4" name="Elipse 21503">
              <a:extLst>
                <a:ext uri="{FF2B5EF4-FFF2-40B4-BE49-F238E27FC236}">
                  <a16:creationId xmlns:a16="http://schemas.microsoft.com/office/drawing/2014/main" id="{1942AE12-85C8-5030-DAE6-7D3FA7B0CDB9}"/>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5" name="Elipse 21504">
              <a:extLst>
                <a:ext uri="{FF2B5EF4-FFF2-40B4-BE49-F238E27FC236}">
                  <a16:creationId xmlns:a16="http://schemas.microsoft.com/office/drawing/2014/main" id="{0B3CC4F0-4DC8-5583-DA0C-61A6F9E72CFC}"/>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7" name="Elipse 21506">
              <a:extLst>
                <a:ext uri="{FF2B5EF4-FFF2-40B4-BE49-F238E27FC236}">
                  <a16:creationId xmlns:a16="http://schemas.microsoft.com/office/drawing/2014/main" id="{6B248EFF-4D30-1318-A9C4-D65070E435A9}"/>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09" name="Elipse 21508">
              <a:extLst>
                <a:ext uri="{FF2B5EF4-FFF2-40B4-BE49-F238E27FC236}">
                  <a16:creationId xmlns:a16="http://schemas.microsoft.com/office/drawing/2014/main" id="{789A2963-AA2C-A920-BF82-D115F9D6CAC7}"/>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1" name="Elipse 21510">
              <a:extLst>
                <a:ext uri="{FF2B5EF4-FFF2-40B4-BE49-F238E27FC236}">
                  <a16:creationId xmlns:a16="http://schemas.microsoft.com/office/drawing/2014/main" id="{F78228E0-CC02-3624-9E91-05F834ECA95C}"/>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2" name="Elipse 21511">
              <a:extLst>
                <a:ext uri="{FF2B5EF4-FFF2-40B4-BE49-F238E27FC236}">
                  <a16:creationId xmlns:a16="http://schemas.microsoft.com/office/drawing/2014/main" id="{A5525A35-15C8-CC3E-0C7E-C89284C14F2B}"/>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3" name="Elipse 21512">
              <a:extLst>
                <a:ext uri="{FF2B5EF4-FFF2-40B4-BE49-F238E27FC236}">
                  <a16:creationId xmlns:a16="http://schemas.microsoft.com/office/drawing/2014/main" id="{6EF445E0-7500-3B4D-4A2E-E8C2635F6C45}"/>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4" name="Elipse 21513">
              <a:extLst>
                <a:ext uri="{FF2B5EF4-FFF2-40B4-BE49-F238E27FC236}">
                  <a16:creationId xmlns:a16="http://schemas.microsoft.com/office/drawing/2014/main" id="{B24459BF-79B1-4FAA-B0C1-8E718BB263A6}"/>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5" name="Elipse 21514">
              <a:extLst>
                <a:ext uri="{FF2B5EF4-FFF2-40B4-BE49-F238E27FC236}">
                  <a16:creationId xmlns:a16="http://schemas.microsoft.com/office/drawing/2014/main" id="{D7B9F1FB-5CCF-D977-75BD-29C388820D02}"/>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6" name="Elipse 21515">
              <a:extLst>
                <a:ext uri="{FF2B5EF4-FFF2-40B4-BE49-F238E27FC236}">
                  <a16:creationId xmlns:a16="http://schemas.microsoft.com/office/drawing/2014/main" id="{FEBD1F22-0FB1-B223-9C74-099A59ADF33C}"/>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7" name="Elipse 21516">
              <a:extLst>
                <a:ext uri="{FF2B5EF4-FFF2-40B4-BE49-F238E27FC236}">
                  <a16:creationId xmlns:a16="http://schemas.microsoft.com/office/drawing/2014/main" id="{5FCE7C49-42AC-60C2-4FBA-C7E66E2F8EAD}"/>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8" name="Elipse 21517">
              <a:extLst>
                <a:ext uri="{FF2B5EF4-FFF2-40B4-BE49-F238E27FC236}">
                  <a16:creationId xmlns:a16="http://schemas.microsoft.com/office/drawing/2014/main" id="{E6064A92-8906-A090-8A77-E635ABCB9A83}"/>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19" name="Elipse 21518">
              <a:extLst>
                <a:ext uri="{FF2B5EF4-FFF2-40B4-BE49-F238E27FC236}">
                  <a16:creationId xmlns:a16="http://schemas.microsoft.com/office/drawing/2014/main" id="{2903AB86-BE83-9B8D-5AFE-CC7D0E1F52B3}"/>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0" name="Elipse 21519">
              <a:extLst>
                <a:ext uri="{FF2B5EF4-FFF2-40B4-BE49-F238E27FC236}">
                  <a16:creationId xmlns:a16="http://schemas.microsoft.com/office/drawing/2014/main" id="{8AD9B26B-6205-ED0C-3DAB-0097D54BFBC1}"/>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1" name="Elipse 21520">
              <a:extLst>
                <a:ext uri="{FF2B5EF4-FFF2-40B4-BE49-F238E27FC236}">
                  <a16:creationId xmlns:a16="http://schemas.microsoft.com/office/drawing/2014/main" id="{55CD1462-D8F6-0D54-CC02-7C5850879FC9}"/>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2" name="Elipse 21521">
              <a:extLst>
                <a:ext uri="{FF2B5EF4-FFF2-40B4-BE49-F238E27FC236}">
                  <a16:creationId xmlns:a16="http://schemas.microsoft.com/office/drawing/2014/main" id="{CA405BA7-DBC5-5C14-F9E0-06966390720B}"/>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3" name="Elipse 21522">
              <a:extLst>
                <a:ext uri="{FF2B5EF4-FFF2-40B4-BE49-F238E27FC236}">
                  <a16:creationId xmlns:a16="http://schemas.microsoft.com/office/drawing/2014/main" id="{2629DBD6-FB17-1C6D-9343-531525A44050}"/>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4" name="Elipse 21523">
              <a:extLst>
                <a:ext uri="{FF2B5EF4-FFF2-40B4-BE49-F238E27FC236}">
                  <a16:creationId xmlns:a16="http://schemas.microsoft.com/office/drawing/2014/main" id="{FE1C2937-4F89-6449-66E3-CF87241DDCEF}"/>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5" name="Estrella de 5 puntas 21524">
              <a:extLst>
                <a:ext uri="{FF2B5EF4-FFF2-40B4-BE49-F238E27FC236}">
                  <a16:creationId xmlns:a16="http://schemas.microsoft.com/office/drawing/2014/main" id="{B323BFE7-04BB-FD14-BB18-21E09636E3CC}"/>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26" name="Estrella de 5 puntas 21525">
              <a:extLst>
                <a:ext uri="{FF2B5EF4-FFF2-40B4-BE49-F238E27FC236}">
                  <a16:creationId xmlns:a16="http://schemas.microsoft.com/office/drawing/2014/main" id="{1A945B1E-FBB5-EC38-145F-334917174818}"/>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99" name="CuadroTexto 98"/>
          <p:cNvSpPr txBox="1"/>
          <p:nvPr/>
        </p:nvSpPr>
        <p:spPr>
          <a:xfrm>
            <a:off x="1222087" y="1692348"/>
            <a:ext cx="5494107" cy="1938992"/>
          </a:xfrm>
          <a:prstGeom prst="rect">
            <a:avLst/>
          </a:prstGeom>
          <a:noFill/>
        </p:spPr>
        <p:txBody>
          <a:bodyPr wrap="square" rtlCol="0">
            <a:spAutoFit/>
          </a:bodyPr>
          <a:lstStyle/>
          <a:p>
            <a:r>
              <a:rPr lang="es-419" sz="6000" dirty="0">
                <a:solidFill>
                  <a:srgbClr val="00B0F0"/>
                </a:solidFill>
                <a:latin typeface="Ed Interlock" panose="02000000000000000000" pitchFamily="2" charset="77"/>
              </a:rPr>
              <a:t>MÉTELE LA WILSON, MÉTELE LA NELSON</a:t>
            </a:r>
          </a:p>
        </p:txBody>
      </p:sp>
      <p:sp>
        <p:nvSpPr>
          <p:cNvPr id="8" name="CuadroTexto 7">
            <a:extLst>
              <a:ext uri="{FF2B5EF4-FFF2-40B4-BE49-F238E27FC236}">
                <a16:creationId xmlns:a16="http://schemas.microsoft.com/office/drawing/2014/main" id="{1541EC07-C430-0C48-FECF-C5A298AC79E7}"/>
              </a:ext>
            </a:extLst>
          </p:cNvPr>
          <p:cNvSpPr txBox="1"/>
          <p:nvPr/>
        </p:nvSpPr>
        <p:spPr>
          <a:xfrm>
            <a:off x="1768398" y="4193021"/>
            <a:ext cx="8126716" cy="1631216"/>
          </a:xfrm>
          <a:prstGeom prst="rect">
            <a:avLst/>
          </a:prstGeom>
          <a:solidFill>
            <a:schemeClr val="accent1">
              <a:lumMod val="20000"/>
              <a:lumOff val="80000"/>
            </a:schemeClr>
          </a:solidFill>
        </p:spPr>
        <p:txBody>
          <a:bodyPr wrap="square">
            <a:spAutoFit/>
          </a:bodyPr>
          <a:lstStyle/>
          <a:p>
            <a:pPr marL="285750" indent="-285750">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Un maestro inicia diciendo: “Yo aporto…</a:t>
            </a:r>
          </a:p>
          <a:p>
            <a:pPr marL="285750" indent="-285750">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El siguiente repite lo dicho por el docente anterior, agrega un nuevo aporte (Ej. El maestro Luis aporta, Yo aporto…) y se une haciendo un eslabón de cadena con el antebrazo (</a:t>
            </a:r>
            <a:r>
              <a:rPr lang="es-MX" dirty="0">
                <a:solidFill>
                  <a:schemeClr val="tx1">
                    <a:lumMod val="50000"/>
                    <a:lumOff val="50000"/>
                  </a:schemeClr>
                </a:solidFill>
                <a:latin typeface="Louis George Café" panose="020B0600020202020204" pitchFamily="34" charset="0"/>
                <a:ea typeface="Grandma's Garden" panose="02000603000000000000" pitchFamily="2" charset="0"/>
                <a:cs typeface="Arial" panose="020B0604020202020204" pitchFamily="34" charset="0"/>
              </a:rPr>
              <a:t>la imagen sólo es ilustrativa </a:t>
            </a:r>
            <a:r>
              <a:rPr lang="es-ES_tradnl" sz="2000" dirty="0"/>
              <a:t>😆 )</a:t>
            </a:r>
            <a:endParaRPr lang="es-MX" sz="2000" dirty="0">
              <a:latin typeface="Louis George Café" panose="020B0600020202020204" pitchFamily="34" charset="0"/>
              <a:ea typeface="Grandma's Garden" panose="02000603000000000000" pitchFamily="2" charset="0"/>
              <a:cs typeface="Arial" panose="020B0604020202020204" pitchFamily="34" charset="0"/>
            </a:endParaRPr>
          </a:p>
          <a:p>
            <a:pPr marL="285750" indent="-285750">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Continúa hasta que todos participen y se forme un círculo.</a:t>
            </a:r>
          </a:p>
        </p:txBody>
      </p:sp>
      <p:sp>
        <p:nvSpPr>
          <p:cNvPr id="3" name="CuadroTexto 2">
            <a:extLst>
              <a:ext uri="{FF2B5EF4-FFF2-40B4-BE49-F238E27FC236}">
                <a16:creationId xmlns:a16="http://schemas.microsoft.com/office/drawing/2014/main" id="{0B76CB8D-80A1-BB03-40F6-344DC12E6D99}"/>
              </a:ext>
            </a:extLst>
          </p:cNvPr>
          <p:cNvSpPr txBox="1"/>
          <p:nvPr/>
        </p:nvSpPr>
        <p:spPr>
          <a:xfrm>
            <a:off x="980660" y="615092"/>
            <a:ext cx="3569204" cy="769441"/>
          </a:xfrm>
          <a:prstGeom prst="rect">
            <a:avLst/>
          </a:prstGeom>
          <a:noFill/>
        </p:spPr>
        <p:txBody>
          <a:bodyPr wrap="square">
            <a:spAutoFit/>
          </a:bodyPr>
          <a:lstStyle/>
          <a:p>
            <a:pPr algn="ctr"/>
            <a:r>
              <a:rPr lang="es-419" sz="4400" dirty="0">
                <a:solidFill>
                  <a:schemeClr val="tx1"/>
                </a:solidFill>
                <a:latin typeface="Grandma's Garden" panose="02000603000000000000" pitchFamily="2" charset="0"/>
                <a:ea typeface="Grandma's Garden" panose="02000603000000000000" pitchFamily="2" charset="0"/>
              </a:rPr>
              <a:t>Actividad inicial</a:t>
            </a:r>
            <a:endParaRPr lang="es-419" sz="4800" dirty="0">
              <a:solidFill>
                <a:schemeClr val="tx1"/>
              </a:solidFill>
              <a:latin typeface="Grandma's Garden" panose="02000603000000000000" pitchFamily="2" charset="0"/>
              <a:ea typeface="Grandma's Garden" panose="02000603000000000000" pitchFamily="2" charset="0"/>
            </a:endParaRPr>
          </a:p>
        </p:txBody>
      </p:sp>
      <p:pic>
        <p:nvPicPr>
          <p:cNvPr id="39938" name="Picture 2" descr="desdelatercera | Just another WordPress.com site">
            <a:extLst>
              <a:ext uri="{FF2B5EF4-FFF2-40B4-BE49-F238E27FC236}">
                <a16:creationId xmlns:a16="http://schemas.microsoft.com/office/drawing/2014/main" id="{F8087353-7DF0-797D-18D0-67B26B3DF30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7831"/>
          <a:stretch/>
        </p:blipFill>
        <p:spPr bwMode="auto">
          <a:xfrm>
            <a:off x="6258993" y="848415"/>
            <a:ext cx="4511380" cy="3633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569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0D64565E-6CDB-448B-73A8-78D6C869A871}"/>
              </a:ext>
            </a:extLst>
          </p:cNvPr>
          <p:cNvGrpSpPr/>
          <p:nvPr/>
        </p:nvGrpSpPr>
        <p:grpSpPr>
          <a:xfrm>
            <a:off x="110662" y="116317"/>
            <a:ext cx="11930919" cy="6612797"/>
            <a:chOff x="110662" y="116317"/>
            <a:chExt cx="11930919" cy="6612797"/>
          </a:xfrm>
        </p:grpSpPr>
        <p:pic>
          <p:nvPicPr>
            <p:cNvPr id="8" name="Imagen 7">
              <a:extLst>
                <a:ext uri="{FF2B5EF4-FFF2-40B4-BE49-F238E27FC236}">
                  <a16:creationId xmlns:a16="http://schemas.microsoft.com/office/drawing/2014/main" id="{DFB66C51-6359-AD28-5375-C894DA75D945}"/>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9" name="Elipse 8">
              <a:extLst>
                <a:ext uri="{FF2B5EF4-FFF2-40B4-BE49-F238E27FC236}">
                  <a16:creationId xmlns:a16="http://schemas.microsoft.com/office/drawing/2014/main" id="{9BE370A6-C77F-6005-C7B2-E5C11262EFD8}"/>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0AE7A6E9-9E16-856F-16B6-B964F088CCBA}"/>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C5DB80D1-283B-B5A6-D326-C7AFD6F534F8}"/>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8E46B1FB-4D04-029E-6C6C-4E04B13E9016}"/>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711A9F38-3C5D-5089-56AC-D1437732EBE3}"/>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500511F7-9459-37D2-2566-724E978EED9E}"/>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281D0686-9166-30D7-0F38-831E296DA994}"/>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1EAB3D86-E59D-AF28-34E5-1F71F1CA4545}"/>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42A2AAB3-402C-3533-6001-6EFF09C994DD}"/>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4302C14C-0BC9-EA89-BD38-CC6DB1CC5BAB}"/>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C9518DC6-1876-2F6C-C9CF-90214683E313}"/>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C37619AA-389D-F66C-F4EE-A2E22DAFEFC6}"/>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6D430A8F-F3A7-D055-687A-F072C0365635}"/>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0CCA86E5-46AA-F90C-E48C-52FB0EB35E50}"/>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1FF9FD3C-414D-A988-6504-A38F5DD6CECE}"/>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4991423E-DCD1-8D51-BBF0-1FD1D3E7E4C4}"/>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FC1D112D-9B82-4632-4FB1-6A89DE5E565C}"/>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0692D7BD-B1EA-1BEA-396D-2150D6BF0BD5}"/>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6540DF53-537D-69CA-21A2-58E01AED7C55}"/>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7CD604B0-F13B-B934-3424-661F6A5DBD9A}"/>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6029EA2A-775A-99B1-5EEF-EA5FBE87A730}"/>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C7BBABCF-406A-7261-BEBE-8421E4CCD5CA}"/>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4FD164C6-8C60-970F-DB27-3F2490232B1C}"/>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F6B2FB49-4F27-04D8-0505-E2BE9C1D4CC8}"/>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2888C134-41FD-07E4-F6D6-CDC165382680}"/>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083792CB-147E-6147-B455-7DDB8C3B5637}"/>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A4EE4C20-C9BE-B18D-36E0-254D8D3D7F75}"/>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34C6EBA3-03A7-2B62-C03C-B77FC55E2206}"/>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7734A7F3-A065-3D9C-C6B5-E854B309E762}"/>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BC94EC8A-34F4-9D75-F6B6-568D14F2C1AB}"/>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31E39E5F-1F77-62B7-1E37-04816094C62E}"/>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BB8C3AF1-7971-B9D7-EC2B-351EBC97D558}"/>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60906E33-38BC-797D-D932-1D66DF9E6D15}"/>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F3E981AE-7B79-798B-8B83-5359DFD07D8B}"/>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47384F0A-59A9-B352-D27A-F41EE4A9062B}"/>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FCE39FF0-684D-633A-AE81-034AD443728F}"/>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24F99079-CC6D-4F97-AAEB-1950E41B45CC}"/>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D6FE255F-64EF-96B8-8F55-404596F3B847}"/>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BD5DFE95-CB40-6912-7ADA-784B445D6A6B}"/>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0532ED83-EA3E-0FD4-2187-20F291509418}"/>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418D9CD2-A53F-9B18-3977-49682A09581C}"/>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0499EDCF-16CE-102E-A33A-734F5C0E0915}"/>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EF319EB0-2DE2-F870-68B7-F12C03EB2E5C}"/>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F601DAE9-6821-D9F7-6EFD-D03FB5DBF4CF}"/>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61340F8F-279B-45E9-B435-67A750FECC7E}"/>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F6B574A7-27E9-F29D-2EFA-A285EEF366E4}"/>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C7A75AA5-A789-30A8-147B-64F96E82FF78}"/>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A485D1A7-A4C0-8473-2FD0-ACC6AD162A41}"/>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120D9E90-4E43-C848-96A4-747FD22A1864}"/>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FF8353B7-94F0-2177-021B-D586AC53FBFB}"/>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835760ED-B3EE-02A3-03CA-172FA2E5F053}"/>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5A9399E2-7007-E1CD-D7AB-7166144FFEB2}"/>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C48EA3E8-FEFC-551F-E8DF-56B2C994C5D6}"/>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C4E0C2BE-2A58-404E-14F6-116A37AD45A7}"/>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61518578-A8A8-A9EA-D273-5247BB373E2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797792A0-00E6-3ED2-0C50-E971851F2BCF}"/>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825C9609-480E-6680-6D4F-433EB1B9283F}"/>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0449846E-2B7F-FA1F-70AC-1D9B95D00B9E}"/>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87B20792-C0E2-79BE-922B-EB0A6F271AD7}"/>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86F3FF56-A8C6-A859-BB55-AA157C486A89}"/>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C4D4BA79-03C7-D0B6-01B1-0A33EA4B0544}"/>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1D1C7152-4DB7-9E58-B65A-AC9E57742215}"/>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A16F83E8-5B73-EFDC-0891-EF2178D6131C}"/>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4361723E-135B-F0BF-047A-E33463E29AE0}"/>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7D5BB06D-9A1C-3751-A811-CF8165B3C29D}"/>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99567CBF-8BDC-5516-BE8D-A1A914DA4EEF}"/>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9F91F8D5-22B3-F579-E2A2-5C18A70CDC33}"/>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CD08AA4B-DBD8-FD83-E2E1-F5F520D2C366}"/>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99" name="CuadroTexto 98"/>
          <p:cNvSpPr txBox="1"/>
          <p:nvPr/>
        </p:nvSpPr>
        <p:spPr>
          <a:xfrm>
            <a:off x="748191" y="689413"/>
            <a:ext cx="8168210" cy="1754326"/>
          </a:xfrm>
          <a:prstGeom prst="rect">
            <a:avLst/>
          </a:prstGeom>
          <a:noFill/>
        </p:spPr>
        <p:txBody>
          <a:bodyPr wrap="square" rtlCol="0">
            <a:spAutoFit/>
          </a:bodyPr>
          <a:lstStyle/>
          <a:p>
            <a:pPr algn="ctr"/>
            <a:r>
              <a:rPr lang="es-419" sz="5400" dirty="0">
                <a:solidFill>
                  <a:srgbClr val="00D690"/>
                </a:solidFill>
                <a:latin typeface="Ed Interlock" panose="02000000000000000000" pitchFamily="2" charset="77"/>
              </a:rPr>
              <a:t>El Consejo Técnico Escolar como Comunidad de Aprendizaje</a:t>
            </a:r>
          </a:p>
        </p:txBody>
      </p:sp>
      <p:sp>
        <p:nvSpPr>
          <p:cNvPr id="126" name="CuadroTexto 125">
            <a:extLst>
              <a:ext uri="{FF2B5EF4-FFF2-40B4-BE49-F238E27FC236}">
                <a16:creationId xmlns:a16="http://schemas.microsoft.com/office/drawing/2014/main" id="{BD1C6894-7D1F-419B-A370-FDE9D1E81962}"/>
              </a:ext>
            </a:extLst>
          </p:cNvPr>
          <p:cNvSpPr txBox="1"/>
          <p:nvPr/>
        </p:nvSpPr>
        <p:spPr>
          <a:xfrm>
            <a:off x="493333" y="2615581"/>
            <a:ext cx="6859189" cy="1477328"/>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La formación de una comunidad parte de la decisión personal de formar parte de ella, los miembros que la conforman participan no por un formalismo que se debe cubrir, sino porque la consideran un espacio que les permite </a:t>
            </a:r>
            <a:r>
              <a:rPr lang="es-MX" b="1" dirty="0">
                <a:latin typeface="Louis George Café" panose="020B0600020202020204" pitchFamily="34" charset="0"/>
                <a:ea typeface="Grandma's Garden" panose="02000603000000000000" pitchFamily="2" charset="0"/>
                <a:cs typeface="Arial" panose="020B0604020202020204" pitchFamily="34" charset="0"/>
              </a:rPr>
              <a:t>compartir, dialogar, aprender y acordar formas de realizar su tarea de manera conjunta.</a:t>
            </a:r>
          </a:p>
        </p:txBody>
      </p:sp>
      <p:pic>
        <p:nvPicPr>
          <p:cNvPr id="8194" name="Picture 2">
            <a:extLst>
              <a:ext uri="{FF2B5EF4-FFF2-40B4-BE49-F238E27FC236}">
                <a16:creationId xmlns:a16="http://schemas.microsoft.com/office/drawing/2014/main" id="{763BA217-54D0-BA6A-338F-EE1C0A735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184" y="2512450"/>
            <a:ext cx="4950219" cy="371266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601BC404-E637-C45F-A635-943D74295C30}"/>
              </a:ext>
            </a:extLst>
          </p:cNvPr>
          <p:cNvSpPr txBox="1"/>
          <p:nvPr/>
        </p:nvSpPr>
        <p:spPr>
          <a:xfrm>
            <a:off x="787948" y="4391631"/>
            <a:ext cx="6112741" cy="1754326"/>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El CTE tiene entre sus propósitos: </a:t>
            </a:r>
            <a:r>
              <a:rPr lang="es-MX" b="1" dirty="0">
                <a:latin typeface="Louis George Café" panose="020B0600020202020204" pitchFamily="34" charset="0"/>
                <a:ea typeface="Grandma's Garden" panose="02000603000000000000" pitchFamily="2" charset="0"/>
                <a:cs typeface="Arial" panose="020B0604020202020204" pitchFamily="34" charset="0"/>
              </a:rPr>
              <a:t>generar espacios de formación entre maestras y maestros</a:t>
            </a:r>
            <a:r>
              <a:rPr lang="es-MX" dirty="0">
                <a:latin typeface="Louis George Café" panose="020B0600020202020204" pitchFamily="34" charset="0"/>
                <a:ea typeface="Grandma's Garden" panose="02000603000000000000" pitchFamily="2" charset="0"/>
                <a:cs typeface="Arial" panose="020B0604020202020204" pitchFamily="34" charset="0"/>
              </a:rPr>
              <a:t>; contextualizar los contenidos de los Programas Sintéticos; planear, implementar y dar seguimiento al Proceso de Mejora Continua; y deliberar sobre el currículo en función de las condiciones específicas de cada escuela.</a:t>
            </a:r>
          </a:p>
        </p:txBody>
      </p:sp>
      <p:sp>
        <p:nvSpPr>
          <p:cNvPr id="77" name="Rectángulo redondeado 76">
            <a:extLst>
              <a:ext uri="{FF2B5EF4-FFF2-40B4-BE49-F238E27FC236}">
                <a16:creationId xmlns:a16="http://schemas.microsoft.com/office/drawing/2014/main" id="{5B791BD2-BBAA-FC42-944B-B0E2E6A525AD}"/>
              </a:ext>
            </a:extLst>
          </p:cNvPr>
          <p:cNvSpPr/>
          <p:nvPr/>
        </p:nvSpPr>
        <p:spPr>
          <a:xfrm>
            <a:off x="9060533" y="879899"/>
            <a:ext cx="2515396" cy="665015"/>
          </a:xfrm>
          <a:prstGeom prst="roundRect">
            <a:avLst>
              <a:gd name="adj" fmla="val 50000"/>
            </a:avLst>
          </a:prstGeom>
          <a:solidFill>
            <a:srgbClr val="B8FA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Primera caída</a:t>
            </a:r>
          </a:p>
        </p:txBody>
      </p:sp>
    </p:spTree>
    <p:extLst>
      <p:ext uri="{BB962C8B-B14F-4D97-AF65-F5344CB8AC3E}">
        <p14:creationId xmlns:p14="http://schemas.microsoft.com/office/powerpoint/2010/main" val="1578935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9B2D8FB0-1434-0FA0-2CBC-FBDFBDF87E2E}"/>
              </a:ext>
            </a:extLst>
          </p:cNvPr>
          <p:cNvGrpSpPr/>
          <p:nvPr/>
        </p:nvGrpSpPr>
        <p:grpSpPr>
          <a:xfrm>
            <a:off x="110662" y="116317"/>
            <a:ext cx="11930919" cy="6612797"/>
            <a:chOff x="110662" y="116317"/>
            <a:chExt cx="11930919" cy="6612797"/>
          </a:xfrm>
        </p:grpSpPr>
        <p:pic>
          <p:nvPicPr>
            <p:cNvPr id="7" name="Imagen 6">
              <a:extLst>
                <a:ext uri="{FF2B5EF4-FFF2-40B4-BE49-F238E27FC236}">
                  <a16:creationId xmlns:a16="http://schemas.microsoft.com/office/drawing/2014/main" id="{AC638BD4-2E56-3F1E-27BD-51AA269B57A8}"/>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8" name="Elipse 7">
              <a:extLst>
                <a:ext uri="{FF2B5EF4-FFF2-40B4-BE49-F238E27FC236}">
                  <a16:creationId xmlns:a16="http://schemas.microsoft.com/office/drawing/2014/main" id="{C96C6111-A765-04B9-3A66-AF6C409BDDB0}"/>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C10D5795-5ACA-7D26-F293-B09584D8CC51}"/>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A4C4EAB6-B48F-42EC-5A96-AED100E9AA3C}"/>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E23A532A-D63E-F734-AA25-1848A77DA370}"/>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8B934539-5CA5-5D18-6572-81C80B51A8EB}"/>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66A8AFFB-E7CF-C40E-1A6F-B022AF1477C1}"/>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983602BD-98A3-94D4-7154-3080CD873B44}"/>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B41B45D7-44E6-4A6A-303D-3F2CEF11CAEB}"/>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BFBB16A1-A40C-5F8A-A084-AE250A4CF30C}"/>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8558C1FC-255F-680D-0594-D0F0D381EC43}"/>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53250631-EDE3-5F1C-312F-6614A247C132}"/>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6D1246F4-B550-6C5B-2D25-4EAA0F8ADE6A}"/>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95A00466-9B23-88DA-8F0A-AB3F771A9E8D}"/>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D01A7461-86CB-06E4-0862-6FB90BFA56BB}"/>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78D12DD9-22DD-2B0E-93AB-B01309BEFA21}"/>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C434A0CD-CF5D-0BB5-BFEE-8B686C4B24C6}"/>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4FFC9FF0-23C7-2B52-4944-CD4957F907ED}"/>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6A5DD73E-790E-9B2E-AECC-439022766797}"/>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D677FD23-9E7F-8CE7-16B3-F2EEDD0FD934}"/>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1C84FB09-B072-71C1-8ED7-1127AE354B8B}"/>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B52B940D-582D-8E70-2760-4DC05D8A9BBC}"/>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BF83F11A-0F4A-0D75-F5E8-8DAEDADA47B1}"/>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FBF1011B-AC80-79E1-9F79-AFFB1C7BB4DD}"/>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AD05593D-E364-7368-8B55-3CBA0DEE0F17}"/>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E76E4CAF-474D-7FF5-0C7B-898D98C2F719}"/>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8C5782A2-ABA6-6BCB-A2EE-E165692FD59E}"/>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CB1967CA-9F6C-B599-AE07-24BF9FE2CD92}"/>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CE9CB302-3937-7D0D-69BC-072CD01574B9}"/>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0E35EAA3-5D9D-F79A-7800-78828582B869}"/>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3BED8DE4-9C90-6351-378B-B44A19FFBB98}"/>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C756B102-6360-0D04-5926-DD70E2A851B9}"/>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5E8D75DC-AF92-816A-7F82-78B33DB4BAAD}"/>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90F6BFFD-1D99-CD10-E9FD-FF9C37AA1C6E}"/>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41660CA9-7DE4-1C31-EDDC-07C37734177E}"/>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2EDD56D3-F1CE-0C1B-B4D6-96F5DF25ABCE}"/>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1C2BABB2-2EEC-7F0F-BBE8-F1829B23CDB2}"/>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DDA4DC24-8214-777C-C99E-4626E853A474}"/>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6D968EFA-0EB7-0F21-C2A8-DE3EAEC831B1}"/>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9F1727EC-DE25-CF11-CDB9-C1C15E49E509}"/>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B2BFE783-DE25-048F-FD1C-C1A98C22FD0A}"/>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0F21883B-11AE-877B-8694-F4549DDDDF4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C1D8CB7C-1AEB-A18D-C07C-E800F5997238}"/>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strella de 5 puntas 49">
              <a:extLst>
                <a:ext uri="{FF2B5EF4-FFF2-40B4-BE49-F238E27FC236}">
                  <a16:creationId xmlns:a16="http://schemas.microsoft.com/office/drawing/2014/main" id="{D21F4D3B-37B8-A9D3-382D-612D89A6BCEB}"/>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E5510FFB-6BF9-D416-D3EC-A6CD48AF0F6D}"/>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C830E8BD-5574-B99A-F2E5-33A30761ECA0}"/>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96B14589-774E-A3CE-89E9-C7DD970097F6}"/>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68A835B6-E1A0-31D7-4B1B-732C552AEDC9}"/>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EFCF69FC-AF65-10DF-E1C5-88B111A23590}"/>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C9F1CE21-BAA1-75F9-7D6B-116309C453B4}"/>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08EC4B26-9424-E789-12DE-38A3E4A11D2B}"/>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2C82B06A-25D1-06E4-74D2-1D901C9B4611}"/>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C69895F5-BA68-0787-DBAD-600D16E9A9BD}"/>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4F810CE3-D5E9-B111-E8A7-432570F5458F}"/>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62E07BF8-B26B-2479-0C9A-21D00F40EAD0}"/>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45911A3E-31A3-DBBB-1DE1-16DC1EEB75F1}"/>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BB417846-694D-868B-958C-270FF72A4B7E}"/>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FE24F951-E5E4-4419-A9B3-EC41C194E367}"/>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C1A7B384-91A4-C3E5-3C7A-1A802D2115A1}"/>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98CF19BA-F2F2-E055-2CEC-F0B64C0D22BB}"/>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E2E71C33-076A-0548-5C2F-75D3E8162BCF}"/>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58001D1B-59A0-CEFE-AD10-DEB8BE96225B}"/>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CA1EBDE9-2E6D-02C0-D435-E9A9A3C1C79A}"/>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D4F2036D-D972-CBA8-0053-8304A11EFD4B}"/>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05D12657-95ED-4911-4D3E-BDC9E9E6F63B}"/>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FD42343E-1582-8ED5-00B4-7E9A34DD08B0}"/>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B9585F53-6ED7-E1B9-268E-E1DD5BF2D5D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strella de 5 puntas 73">
              <a:extLst>
                <a:ext uri="{FF2B5EF4-FFF2-40B4-BE49-F238E27FC236}">
                  <a16:creationId xmlns:a16="http://schemas.microsoft.com/office/drawing/2014/main" id="{D4981AF7-6F66-51FB-8FAF-78D8F371F924}"/>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669A8EEE-338E-B2C2-A1FB-0D4E0F180736}"/>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4717774" y="1216017"/>
            <a:ext cx="6859189" cy="1477328"/>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El CTE es el espacio donde los colectivos docentes se constituyen en verdaderas </a:t>
            </a:r>
            <a:r>
              <a:rPr lang="es-MX" b="1" dirty="0">
                <a:latin typeface="Louis George Café" panose="020B0600020202020204" pitchFamily="34" charset="0"/>
                <a:ea typeface="Grandma's Garden" panose="02000603000000000000" pitchFamily="2" charset="0"/>
                <a:cs typeface="Arial" panose="020B0604020202020204" pitchFamily="34" charset="0"/>
              </a:rPr>
              <a:t>Comunidades de Aprendizaje </a:t>
            </a:r>
            <a:r>
              <a:rPr lang="es-MX" dirty="0">
                <a:latin typeface="Louis George Café" panose="020B0600020202020204" pitchFamily="34" charset="0"/>
                <a:ea typeface="Grandma's Garden" panose="02000603000000000000" pitchFamily="2" charset="0"/>
                <a:cs typeface="Arial" panose="020B0604020202020204" pitchFamily="34" charset="0"/>
              </a:rPr>
              <a:t>a partir del </a:t>
            </a:r>
            <a:r>
              <a:rPr lang="es-MX" b="1" dirty="0">
                <a:latin typeface="Louis George Café" panose="020B0600020202020204" pitchFamily="34" charset="0"/>
                <a:ea typeface="Grandma's Garden" panose="02000603000000000000" pitchFamily="2" charset="0"/>
                <a:cs typeface="Arial" panose="020B0604020202020204" pitchFamily="34" charset="0"/>
              </a:rPr>
              <a:t>diálogo y la discusión horizontal</a:t>
            </a:r>
            <a:r>
              <a:rPr lang="es-MX" dirty="0">
                <a:latin typeface="Louis George Café" panose="020B0600020202020204" pitchFamily="34" charset="0"/>
                <a:ea typeface="Grandma's Garden" panose="02000603000000000000" pitchFamily="2" charset="0"/>
                <a:cs typeface="Arial" panose="020B0604020202020204" pitchFamily="34" charset="0"/>
              </a:rPr>
              <a:t> para abordar los temas y problemáticas que les son relevantes y significativas como resultado de su trabajo docente y de la lectura de la realidad.</a:t>
            </a:r>
          </a:p>
        </p:txBody>
      </p:sp>
      <p:sp>
        <p:nvSpPr>
          <p:cNvPr id="4" name="CuadroTexto 3">
            <a:extLst>
              <a:ext uri="{FF2B5EF4-FFF2-40B4-BE49-F238E27FC236}">
                <a16:creationId xmlns:a16="http://schemas.microsoft.com/office/drawing/2014/main" id="{601BC404-E637-C45F-A635-943D74295C30}"/>
              </a:ext>
            </a:extLst>
          </p:cNvPr>
          <p:cNvSpPr txBox="1"/>
          <p:nvPr/>
        </p:nvSpPr>
        <p:spPr>
          <a:xfrm>
            <a:off x="5277609" y="3740087"/>
            <a:ext cx="6112741" cy="1754326"/>
          </a:xfrm>
          <a:prstGeom prst="rect">
            <a:avLst/>
          </a:prstGeom>
          <a:solidFill>
            <a:schemeClr val="accent4">
              <a:lumMod val="20000"/>
              <a:lumOff val="80000"/>
            </a:schemeClr>
          </a:solid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Los colectivos docentes, en el ejercicio de su autonomía profesional se reúnen con los propósitos de aprender juntos, compartir conocimientos, experiencias, ideas y recursos para enriquecer sus aprendizajes, alcanzar metas comunes y tomar decisiones pedagógicas para el desarrollo de sus prácticas educativas.</a:t>
            </a:r>
          </a:p>
        </p:txBody>
      </p:sp>
      <p:pic>
        <p:nvPicPr>
          <p:cNvPr id="10242" name="Picture 2">
            <a:extLst>
              <a:ext uri="{FF2B5EF4-FFF2-40B4-BE49-F238E27FC236}">
                <a16:creationId xmlns:a16="http://schemas.microsoft.com/office/drawing/2014/main" id="{EC736D19-95B9-0177-DEB4-B389FBCA96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223" y="2103652"/>
            <a:ext cx="4717774" cy="3538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81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607EFB3F-4363-B172-30F2-B0BB19250998}"/>
              </a:ext>
            </a:extLst>
          </p:cNvPr>
          <p:cNvGrpSpPr/>
          <p:nvPr/>
        </p:nvGrpSpPr>
        <p:grpSpPr>
          <a:xfrm>
            <a:off x="110662" y="116317"/>
            <a:ext cx="11930919" cy="6612797"/>
            <a:chOff x="110662" y="116317"/>
            <a:chExt cx="11930919" cy="6612797"/>
          </a:xfrm>
        </p:grpSpPr>
        <p:pic>
          <p:nvPicPr>
            <p:cNvPr id="8" name="Imagen 7">
              <a:extLst>
                <a:ext uri="{FF2B5EF4-FFF2-40B4-BE49-F238E27FC236}">
                  <a16:creationId xmlns:a16="http://schemas.microsoft.com/office/drawing/2014/main" id="{96546770-5376-EE64-C72A-CDA6DDECF467}"/>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9" name="Elipse 8">
              <a:extLst>
                <a:ext uri="{FF2B5EF4-FFF2-40B4-BE49-F238E27FC236}">
                  <a16:creationId xmlns:a16="http://schemas.microsoft.com/office/drawing/2014/main" id="{4E271EEF-FE16-81B8-8D3E-876D503BFBF7}"/>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F1BC3D9F-2CA4-8402-9920-5A021E1F0081}"/>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A13F6CA2-E4A1-98C3-E194-14C3CAFE7FE4}"/>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C5F5C3A4-654B-68F8-E4F2-B8D366664DC4}"/>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D880876B-72BD-BC7D-FEC9-80C7788BFC72}"/>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A2E3FA62-C933-1DCF-7298-E8C7C4945C89}"/>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536A5F9A-DC83-B203-5D9F-5197A2F9AE33}"/>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07860985-E18B-7632-BC07-3CBB23EE7691}"/>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7D132BA4-6167-7DFE-DA4E-D323F744DF1F}"/>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5FDDC6D7-9EE5-CDE9-ED6B-4E35C2220CA5}"/>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D09BE2D0-98EB-A1D2-8E8D-7BA5B4D57B31}"/>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3DF5EA8E-A858-BDC2-A88E-BB28217EB7AE}"/>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C3A105A4-8BF9-DCEF-BCBE-DF91BDA1C6AF}"/>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EE0B8849-EFA4-443A-3DD7-1C4AD9F7BB60}"/>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8DDC310-3827-6ACD-7783-0FCE472C1C85}"/>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17853944-3C6A-099F-2F4B-84CA707199C6}"/>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FC2515BF-21DD-E4BB-584B-9A8A2ADC8A8E}"/>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B9F451A9-8BD1-5813-1FA7-BB9200CA606F}"/>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9EA21F81-1F54-762D-0DC5-BF10DBDE4AEA}"/>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021BBEE-77FE-6809-9FF0-7AFC4C9CC0E6}"/>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31BF4C85-4024-F925-DBCB-4A5BDAAB999B}"/>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E97BFA14-9AF1-EC31-0C60-DEEE688789A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9697AC48-E098-815B-E437-594687D01602}"/>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DEADFB64-93CF-15A7-7152-02A010EE0FDE}"/>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9CBFDA73-776D-9EAC-BEB7-AC0365D34111}"/>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BCDB08E4-5EB0-3430-24E7-B92C0C842552}"/>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6167424B-6B7F-5F3A-EDC4-9A4C6ECBB81A}"/>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7B98B8CF-78D2-4450-9525-BEBCCB03FFD0}"/>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2A017E76-2E55-C719-FE77-15C304A805F4}"/>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146CF13B-51B3-2F95-24C4-39BA2C568D0E}"/>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7954B863-C86C-35CF-4277-3EA382DCDE8B}"/>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7D295A1A-FDD4-B4EC-0C3E-C2A7C04041A9}"/>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F278F8A1-458B-B345-3B24-6C50B4DBFA55}"/>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E3B794B8-6002-2679-FB5C-0C77172EEBEF}"/>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4098F098-DB81-F285-3A08-7EF9A6761930}"/>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9566F62-CBFB-FDF9-72C8-5FF85B8AAFBF}"/>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7C2EEC1B-8DEC-9BCC-1B36-77551D65AF9A}"/>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5012AE39-1A0C-2E27-FB92-D08D7B96E3FE}"/>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DA6B4A1B-66A5-22D7-9284-E8A6C9FFF8BE}"/>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4A8A9313-6F78-7958-5437-B34D0EAFF49B}"/>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682C9D9D-1CBE-B508-E3A7-CE4B58217EB8}"/>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37B515A5-28F2-7212-9E8B-6DEBA4F3E591}"/>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72C65002-3139-48C6-6B7B-7FE67F9FE50A}"/>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91102CEB-E77D-CA9A-AC37-A219F757662B}"/>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B4FAAAF1-7058-2AFE-1E63-A65B7571D18B}"/>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17FDFFE4-B29F-BB84-0DAB-36BE7CEE1775}"/>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8CDC8653-F85E-EDAF-A64F-FE3FF9ECD91B}"/>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5402CED2-A6DA-C12F-AC50-C8CF128084A7}"/>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2223CF37-6DC5-194E-F9E1-3A1B2F98BC36}"/>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FC1F5376-EC84-2EC4-010F-4916E6CCBB76}"/>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3895A356-E21E-2228-BF0F-4EA56771B63B}"/>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58F8699F-4670-D315-0BBF-84EFE3B03327}"/>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61BA36C9-E944-F258-220D-C55927B04696}"/>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0A53BB1-EE78-1AEA-5A42-8238B7CF24BF}"/>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21B1E9D6-A1C3-CFCE-6FD0-8D0908C3C20C}"/>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3F45F9D8-8A9C-C17C-75A7-76FF9EA43780}"/>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E5CC64AF-8A13-C8E1-738A-6D58CBBB9834}"/>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B6DC75F6-832F-EDFE-C3F8-9851E7AE3ED8}"/>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5F6AD5D7-D77A-1D3D-7656-5040794622B2}"/>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E69F1FF2-8F1E-8717-84FC-535F287C0DDB}"/>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B3EE03B1-C103-B6D0-AC86-1D10750F5194}"/>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7568B7D5-821D-10DD-4777-91E30566A956}"/>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389D90E6-DCCA-91A9-8EE0-34C21FEB6914}"/>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17CC6C2A-141D-91CB-017E-FCF3F7A2C5D7}"/>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80D28526-163A-BAB2-F387-234BD8684FB6}"/>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5DBED45A-DF13-8DDC-8AF0-A624389FF61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04285111-1D1A-CE52-0000-8088D506E5E9}"/>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7961330B-DDFF-2C1B-ED52-FEE081F698E7}"/>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940904" y="1076870"/>
            <a:ext cx="6036365" cy="3693319"/>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Durante este ciclo escolar se fortalecerá su papel como instancia de toma de decisiones y acuerdos, con un énfasis particular en lo pedagógico para que, desde las realidades en que trabajan las maestras y los maestros se construya una pedagogía desde el territorio.</a:t>
            </a:r>
          </a:p>
          <a:p>
            <a:pPr algn="ctr"/>
            <a:endParaRPr lang="es-MX" dirty="0">
              <a:latin typeface="Louis George Café" panose="020B0600020202020204" pitchFamily="34" charset="0"/>
              <a:ea typeface="Grandma's Garden" panose="02000603000000000000" pitchFamily="2" charset="0"/>
              <a:cs typeface="Arial" panose="020B0604020202020204" pitchFamily="34" charset="0"/>
            </a:endParaRPr>
          </a:p>
          <a:p>
            <a:pPr algn="ctr"/>
            <a:r>
              <a:rPr lang="es-MX" dirty="0">
                <a:latin typeface="Louis George Café" panose="020B0600020202020204" pitchFamily="34" charset="0"/>
                <a:ea typeface="Grandma's Garden" panose="02000603000000000000" pitchFamily="2" charset="0"/>
                <a:cs typeface="Arial" panose="020B0604020202020204" pitchFamily="34" charset="0"/>
              </a:rPr>
              <a:t>La práctica docente enfrenta un entramado de dimensiones diversas, pero es en el ámbito pedagógico donde estas confluyen y se articulan. En su quehacer cotidiano, maestras y maestros afrontan retos y problemas que resuelven movilizando los conocimientos y saberes que poseen: los adquiridos en su formación inicial y los construidos a lo largo de su práctica profesional.</a:t>
            </a:r>
          </a:p>
        </p:txBody>
      </p:sp>
      <p:pic>
        <p:nvPicPr>
          <p:cNvPr id="12290" name="Picture 2">
            <a:extLst>
              <a:ext uri="{FF2B5EF4-FFF2-40B4-BE49-F238E27FC236}">
                <a16:creationId xmlns:a16="http://schemas.microsoft.com/office/drawing/2014/main" id="{EAA0C5C3-F7B6-816F-8AC9-75C7A53B14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7269" y="1076870"/>
            <a:ext cx="4924425" cy="3693319"/>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691A4423-4308-C1FF-745A-C41743B327F4}"/>
              </a:ext>
            </a:extLst>
          </p:cNvPr>
          <p:cNvSpPr txBox="1"/>
          <p:nvPr/>
        </p:nvSpPr>
        <p:spPr>
          <a:xfrm>
            <a:off x="1526783" y="5070335"/>
            <a:ext cx="9137374"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Esta movilización genera un conocimiento práctico, que merece ser sistematizado y compartido en los colectivos escolares, lo que permite dar continuidad y coherencia al trabajo educativo y construir Comunidades de Aprendizaje entre las y los docentes.</a:t>
            </a:r>
          </a:p>
        </p:txBody>
      </p:sp>
    </p:spTree>
    <p:extLst>
      <p:ext uri="{BB962C8B-B14F-4D97-AF65-F5344CB8AC3E}">
        <p14:creationId xmlns:p14="http://schemas.microsoft.com/office/powerpoint/2010/main" val="2359268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607EFB3F-4363-B172-30F2-B0BB19250998}"/>
              </a:ext>
            </a:extLst>
          </p:cNvPr>
          <p:cNvGrpSpPr/>
          <p:nvPr/>
        </p:nvGrpSpPr>
        <p:grpSpPr>
          <a:xfrm>
            <a:off x="110662" y="116317"/>
            <a:ext cx="11930919" cy="6612797"/>
            <a:chOff x="110662" y="116317"/>
            <a:chExt cx="11930919" cy="6612797"/>
          </a:xfrm>
        </p:grpSpPr>
        <p:pic>
          <p:nvPicPr>
            <p:cNvPr id="8" name="Imagen 7">
              <a:extLst>
                <a:ext uri="{FF2B5EF4-FFF2-40B4-BE49-F238E27FC236}">
                  <a16:creationId xmlns:a16="http://schemas.microsoft.com/office/drawing/2014/main" id="{96546770-5376-EE64-C72A-CDA6DDECF467}"/>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9" name="Elipse 8">
              <a:extLst>
                <a:ext uri="{FF2B5EF4-FFF2-40B4-BE49-F238E27FC236}">
                  <a16:creationId xmlns:a16="http://schemas.microsoft.com/office/drawing/2014/main" id="{4E271EEF-FE16-81B8-8D3E-876D503BFBF7}"/>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F1BC3D9F-2CA4-8402-9920-5A021E1F0081}"/>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A13F6CA2-E4A1-98C3-E194-14C3CAFE7FE4}"/>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C5F5C3A4-654B-68F8-E4F2-B8D366664DC4}"/>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D880876B-72BD-BC7D-FEC9-80C7788BFC72}"/>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A2E3FA62-C933-1DCF-7298-E8C7C4945C89}"/>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536A5F9A-DC83-B203-5D9F-5197A2F9AE33}"/>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07860985-E18B-7632-BC07-3CBB23EE7691}"/>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7D132BA4-6167-7DFE-DA4E-D323F744DF1F}"/>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5FDDC6D7-9EE5-CDE9-ED6B-4E35C2220CA5}"/>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D09BE2D0-98EB-A1D2-8E8D-7BA5B4D57B31}"/>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3DF5EA8E-A858-BDC2-A88E-BB28217EB7AE}"/>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C3A105A4-8BF9-DCEF-BCBE-DF91BDA1C6AF}"/>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EE0B8849-EFA4-443A-3DD7-1C4AD9F7BB60}"/>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8DDC310-3827-6ACD-7783-0FCE472C1C85}"/>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17853944-3C6A-099F-2F4B-84CA707199C6}"/>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FC2515BF-21DD-E4BB-584B-9A8A2ADC8A8E}"/>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B9F451A9-8BD1-5813-1FA7-BB9200CA606F}"/>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9EA21F81-1F54-762D-0DC5-BF10DBDE4AEA}"/>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021BBEE-77FE-6809-9FF0-7AFC4C9CC0E6}"/>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31BF4C85-4024-F925-DBCB-4A5BDAAB999B}"/>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E97BFA14-9AF1-EC31-0C60-DEEE688789A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9697AC48-E098-815B-E437-594687D01602}"/>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DEADFB64-93CF-15A7-7152-02A010EE0FDE}"/>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9CBFDA73-776D-9EAC-BEB7-AC0365D34111}"/>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BCDB08E4-5EB0-3430-24E7-B92C0C842552}"/>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6167424B-6B7F-5F3A-EDC4-9A4C6ECBB81A}"/>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7B98B8CF-78D2-4450-9525-BEBCCB03FFD0}"/>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2A017E76-2E55-C719-FE77-15C304A805F4}"/>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146CF13B-51B3-2F95-24C4-39BA2C568D0E}"/>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7954B863-C86C-35CF-4277-3EA382DCDE8B}"/>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7D295A1A-FDD4-B4EC-0C3E-C2A7C04041A9}"/>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F278F8A1-458B-B345-3B24-6C50B4DBFA55}"/>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E3B794B8-6002-2679-FB5C-0C77172EEBEF}"/>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4098F098-DB81-F285-3A08-7EF9A6761930}"/>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9566F62-CBFB-FDF9-72C8-5FF85B8AAFBF}"/>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7C2EEC1B-8DEC-9BCC-1B36-77551D65AF9A}"/>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5012AE39-1A0C-2E27-FB92-D08D7B96E3FE}"/>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DA6B4A1B-66A5-22D7-9284-E8A6C9FFF8BE}"/>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4A8A9313-6F78-7958-5437-B34D0EAFF49B}"/>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682C9D9D-1CBE-B508-E3A7-CE4B58217EB8}"/>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37B515A5-28F2-7212-9E8B-6DEBA4F3E591}"/>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72C65002-3139-48C6-6B7B-7FE67F9FE50A}"/>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91102CEB-E77D-CA9A-AC37-A219F757662B}"/>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B4FAAAF1-7058-2AFE-1E63-A65B7571D18B}"/>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17FDFFE4-B29F-BB84-0DAB-36BE7CEE1775}"/>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8CDC8653-F85E-EDAF-A64F-FE3FF9ECD91B}"/>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5402CED2-A6DA-C12F-AC50-C8CF128084A7}"/>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2223CF37-6DC5-194E-F9E1-3A1B2F98BC36}"/>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FC1F5376-EC84-2EC4-010F-4916E6CCBB76}"/>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3895A356-E21E-2228-BF0F-4EA56771B63B}"/>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58F8699F-4670-D315-0BBF-84EFE3B03327}"/>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61BA36C9-E944-F258-220D-C55927B04696}"/>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0A53BB1-EE78-1AEA-5A42-8238B7CF24BF}"/>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21B1E9D6-A1C3-CFCE-6FD0-8D0908C3C20C}"/>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3F45F9D8-8A9C-C17C-75A7-76FF9EA43780}"/>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E5CC64AF-8A13-C8E1-738A-6D58CBBB9834}"/>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B6DC75F6-832F-EDFE-C3F8-9851E7AE3ED8}"/>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5F6AD5D7-D77A-1D3D-7656-5040794622B2}"/>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E69F1FF2-8F1E-8717-84FC-535F287C0DDB}"/>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B3EE03B1-C103-B6D0-AC86-1D10750F5194}"/>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7568B7D5-821D-10DD-4777-91E30566A956}"/>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389D90E6-DCCA-91A9-8EE0-34C21FEB6914}"/>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17CC6C2A-141D-91CB-017E-FCF3F7A2C5D7}"/>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80D28526-163A-BAB2-F387-234BD8684FB6}"/>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5DBED45A-DF13-8DDC-8AF0-A624389FF61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04285111-1D1A-CE52-0000-8088D506E5E9}"/>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7961330B-DDFF-2C1B-ED52-FEE081F698E7}"/>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2" name="CuadroTexto 1">
            <a:extLst>
              <a:ext uri="{FF2B5EF4-FFF2-40B4-BE49-F238E27FC236}">
                <a16:creationId xmlns:a16="http://schemas.microsoft.com/office/drawing/2014/main" id="{2703CA86-86B4-5033-3675-1BA310C88885}"/>
              </a:ext>
            </a:extLst>
          </p:cNvPr>
          <p:cNvSpPr txBox="1"/>
          <p:nvPr/>
        </p:nvSpPr>
        <p:spPr>
          <a:xfrm>
            <a:off x="3307337" y="1384533"/>
            <a:ext cx="6264831" cy="1015663"/>
          </a:xfrm>
          <a:prstGeom prst="rect">
            <a:avLst/>
          </a:prstGeom>
          <a:noFill/>
        </p:spPr>
        <p:txBody>
          <a:bodyPr wrap="square" rtlCol="0">
            <a:spAutoFit/>
          </a:bodyPr>
          <a:lstStyle/>
          <a:p>
            <a:r>
              <a:rPr lang="es-419" sz="6000" dirty="0">
                <a:solidFill>
                  <a:srgbClr val="F76D52"/>
                </a:solidFill>
                <a:latin typeface="Ed Interlock" panose="02000000000000000000" pitchFamily="2" charset="77"/>
              </a:rPr>
              <a:t>¡LUCHA DE PAREJAS!</a:t>
            </a:r>
          </a:p>
        </p:txBody>
      </p:sp>
      <p:sp>
        <p:nvSpPr>
          <p:cNvPr id="4" name="CuadroTexto 3">
            <a:extLst>
              <a:ext uri="{FF2B5EF4-FFF2-40B4-BE49-F238E27FC236}">
                <a16:creationId xmlns:a16="http://schemas.microsoft.com/office/drawing/2014/main" id="{3709E788-5A85-3C5B-27F8-05BEC39E80BE}"/>
              </a:ext>
            </a:extLst>
          </p:cNvPr>
          <p:cNvSpPr txBox="1"/>
          <p:nvPr/>
        </p:nvSpPr>
        <p:spPr>
          <a:xfrm>
            <a:off x="1696197" y="5085672"/>
            <a:ext cx="8690062" cy="707886"/>
          </a:xfrm>
          <a:prstGeom prst="rect">
            <a:avLst/>
          </a:prstGeom>
          <a:solidFill>
            <a:schemeClr val="accent6">
              <a:lumMod val="20000"/>
              <a:lumOff val="80000"/>
            </a:schemeClr>
          </a:solidFill>
        </p:spPr>
        <p:txBody>
          <a:bodyPr wrap="square">
            <a:spAutoFit/>
          </a:bodyPr>
          <a:lstStyle/>
          <a:p>
            <a:pPr algn="ctr"/>
            <a:r>
              <a:rPr lang="es-ES" sz="2000" dirty="0">
                <a:latin typeface="Louis George Café" panose="020B0600020202020204" pitchFamily="34" charset="0"/>
                <a:ea typeface="Grandma's Garden" panose="02000603000000000000" pitchFamily="2" charset="0"/>
                <a:cs typeface="Arial" panose="020B0604020202020204" pitchFamily="34" charset="0"/>
              </a:rPr>
              <a:t>Reunidos en parejas lean el anexo “El Consejo Técnico Escolar como Comunidad de Aprendizaje” y tomen nota de los aspectos más importantes.</a:t>
            </a:r>
            <a:endParaRPr lang="es-MX" sz="2000" dirty="0">
              <a:latin typeface="Louis George Café" panose="020B0600020202020204" pitchFamily="34" charset="0"/>
              <a:ea typeface="Grandma's Garden" panose="02000603000000000000" pitchFamily="2" charset="0"/>
              <a:cs typeface="Arial" panose="020B0604020202020204" pitchFamily="34" charset="0"/>
            </a:endParaRPr>
          </a:p>
        </p:txBody>
      </p:sp>
      <p:sp>
        <p:nvSpPr>
          <p:cNvPr id="5" name="CuadroTexto 4">
            <a:extLst>
              <a:ext uri="{FF2B5EF4-FFF2-40B4-BE49-F238E27FC236}">
                <a16:creationId xmlns:a16="http://schemas.microsoft.com/office/drawing/2014/main" id="{8109ACF2-AC2B-1568-65AC-637F30AB13A6}"/>
              </a:ext>
            </a:extLst>
          </p:cNvPr>
          <p:cNvSpPr txBox="1"/>
          <p:nvPr/>
        </p:nvSpPr>
        <p:spPr>
          <a:xfrm>
            <a:off x="980660" y="615092"/>
            <a:ext cx="3569204" cy="769441"/>
          </a:xfrm>
          <a:prstGeom prst="rect">
            <a:avLst/>
          </a:prstGeom>
          <a:noFill/>
        </p:spPr>
        <p:txBody>
          <a:bodyPr wrap="square">
            <a:spAutoFit/>
          </a:bodyPr>
          <a:lstStyle/>
          <a:p>
            <a:pPr algn="ctr"/>
            <a:r>
              <a:rPr lang="es-419" sz="4400" dirty="0">
                <a:solidFill>
                  <a:schemeClr val="tx1"/>
                </a:solidFill>
                <a:latin typeface="Grandma's Garden" panose="02000603000000000000" pitchFamily="2" charset="0"/>
                <a:ea typeface="Grandma's Garden" panose="02000603000000000000" pitchFamily="2" charset="0"/>
              </a:rPr>
              <a:t>Actividad</a:t>
            </a:r>
            <a:endParaRPr lang="es-419" sz="4800" dirty="0">
              <a:solidFill>
                <a:schemeClr val="tx1"/>
              </a:solidFill>
              <a:latin typeface="Grandma's Garden" panose="02000603000000000000" pitchFamily="2" charset="0"/>
              <a:ea typeface="Grandma's Garden" panose="02000603000000000000" pitchFamily="2" charset="0"/>
            </a:endParaRPr>
          </a:p>
        </p:txBody>
      </p:sp>
      <p:pic>
        <p:nvPicPr>
          <p:cNvPr id="46082" name="Picture 2">
            <a:extLst>
              <a:ext uri="{FF2B5EF4-FFF2-40B4-BE49-F238E27FC236}">
                <a16:creationId xmlns:a16="http://schemas.microsoft.com/office/drawing/2014/main" id="{4E71643C-2DCC-5B93-0658-BF2D490D61C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1516" y="2400196"/>
            <a:ext cx="1240851" cy="2392001"/>
          </a:xfrm>
          <a:prstGeom prst="rect">
            <a:avLst/>
          </a:prstGeom>
          <a:noFill/>
          <a:extLst>
            <a:ext uri="{909E8E84-426E-40DD-AFC4-6F175D3DCCD1}">
              <a14:hiddenFill xmlns:a14="http://schemas.microsoft.com/office/drawing/2010/main">
                <a:solidFill>
                  <a:srgbClr val="FFFFFF"/>
                </a:solidFill>
              </a14:hiddenFill>
            </a:ext>
          </a:extLst>
        </p:spPr>
      </p:pic>
      <p:pic>
        <p:nvPicPr>
          <p:cNvPr id="46084" name="Picture 4">
            <a:extLst>
              <a:ext uri="{FF2B5EF4-FFF2-40B4-BE49-F238E27FC236}">
                <a16:creationId xmlns:a16="http://schemas.microsoft.com/office/drawing/2014/main" id="{1FE9956E-A71F-24A3-795B-B365CCF25AE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47525" y="2456287"/>
            <a:ext cx="1800929" cy="224240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hlinkClick r:id="rId6"/>
            <a:extLst>
              <a:ext uri="{FF2B5EF4-FFF2-40B4-BE49-F238E27FC236}">
                <a16:creationId xmlns:a16="http://schemas.microsoft.com/office/drawing/2014/main" id="{9139D13A-FD5F-E193-1779-40833073F398}"/>
              </a:ext>
            </a:extLst>
          </p:cNvPr>
          <p:cNvPicPr>
            <a:picLocks noChangeAspect="1"/>
          </p:cNvPicPr>
          <p:nvPr/>
        </p:nvPicPr>
        <p:blipFill>
          <a:blip r:embed="rId7"/>
          <a:stretch>
            <a:fillRect/>
          </a:stretch>
        </p:blipFill>
        <p:spPr>
          <a:xfrm>
            <a:off x="6708622" y="2860311"/>
            <a:ext cx="4113030" cy="1513945"/>
          </a:xfrm>
          <a:prstGeom prst="rect">
            <a:avLst/>
          </a:prstGeom>
          <a:ln>
            <a:solidFill>
              <a:schemeClr val="tx1"/>
            </a:solidFill>
          </a:ln>
        </p:spPr>
      </p:pic>
      <p:pic>
        <p:nvPicPr>
          <p:cNvPr id="46086" name="Picture 6" descr="Descarga iconos gratuitos de Dedo click en PNG y SVG">
            <a:extLst>
              <a:ext uri="{FF2B5EF4-FFF2-40B4-BE49-F238E27FC236}">
                <a16:creationId xmlns:a16="http://schemas.microsoft.com/office/drawing/2014/main" id="{D5028175-6CB3-7AE9-7314-1410AB727E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93476" y="3994911"/>
            <a:ext cx="1091803" cy="109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518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7CF7B3CA-B56F-C569-2A70-3EFEE66C9D06}"/>
              </a:ext>
            </a:extLst>
          </p:cNvPr>
          <p:cNvGrpSpPr/>
          <p:nvPr/>
        </p:nvGrpSpPr>
        <p:grpSpPr>
          <a:xfrm>
            <a:off x="110662" y="116317"/>
            <a:ext cx="11930919" cy="6612797"/>
            <a:chOff x="110662" y="116317"/>
            <a:chExt cx="11930919" cy="6612797"/>
          </a:xfrm>
        </p:grpSpPr>
        <p:pic>
          <p:nvPicPr>
            <p:cNvPr id="7" name="Imagen 6">
              <a:extLst>
                <a:ext uri="{FF2B5EF4-FFF2-40B4-BE49-F238E27FC236}">
                  <a16:creationId xmlns:a16="http://schemas.microsoft.com/office/drawing/2014/main" id="{627A58EF-2481-65A4-0AED-E1D0343E2CDF}"/>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8" name="Elipse 7">
              <a:extLst>
                <a:ext uri="{FF2B5EF4-FFF2-40B4-BE49-F238E27FC236}">
                  <a16:creationId xmlns:a16="http://schemas.microsoft.com/office/drawing/2014/main" id="{7EFA5C1F-484A-EFD8-A163-286BB9333E67}"/>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D60EC582-0927-D199-68EE-8D3ECE2B596A}"/>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5EFF03E5-3188-A4BD-13A7-62B1A0CC4B44}"/>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121ED230-5411-4668-37C0-A21F2C266CED}"/>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6799BF65-32DE-0407-D05D-19E0D17226C1}"/>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E15F90B3-E47D-7410-0428-27616579420D}"/>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ABBDDFB3-FBA2-2D6F-A15A-065DD46E5F22}"/>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446212AA-9C4D-91B0-25CD-F0986BEAF73F}"/>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EDACF3A5-FDF3-99A1-9FD7-6AAFAB7DE410}"/>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2471B6FD-11BB-97C4-611A-A2FD83411563}"/>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B51C276C-AD08-58EE-63A0-D1E395BC699D}"/>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3A9A91BC-DD9E-59FB-1FB7-4F584AE4412E}"/>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23E1C3CD-9D57-05D9-C891-0D558171BE97}"/>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62E24F1A-625C-79F7-9759-78A2121FCC19}"/>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2688A71A-7011-46BA-70F7-15A9B4120A07}"/>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2DE4475F-B964-0D5C-FC68-F836D6FFB775}"/>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6C8E04E2-2B65-9152-E6FC-142B55AB63BC}"/>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913F1442-F9FD-B972-5125-B5151BB41BB7}"/>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9AB6F2BA-E4DB-459A-EC30-41D78404DB8A}"/>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25409E98-1965-7564-B43B-8E2C7D8DB700}"/>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08EC5AD9-3CA1-C253-D080-938E6F73368E}"/>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A1A294A7-ABBF-71D5-ABEA-7FFB45550AD4}"/>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6B05A440-DABB-8FB9-D08E-D64CF819AD58}"/>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D4804866-2616-FD11-7617-A02853A1B410}"/>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2EF04CB5-9FF4-542D-48B3-A5C9412E3109}"/>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49E67024-820F-F7F1-7B24-970F417E3B2C}"/>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75C7AD50-6E19-E7B0-B193-545C6F4EC5FB}"/>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EF4AEEB4-1FEF-FC60-908A-88773EFF9680}"/>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B6AEC318-96DF-8DA5-9FD4-B9C19A737CD2}"/>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2E0C011D-3FCC-0F5B-802A-DE8EE758AAC4}"/>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63A333F2-CD41-A924-41CE-16CCBFA2E1C2}"/>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CD75426F-54E5-43BC-B2F7-8C760121D491}"/>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9759BF5E-66E1-EE73-824A-0C403D992884}"/>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1A0F736B-33C1-15A0-844C-1460EB4843E1}"/>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6B4216A1-A764-9D71-452D-93F048BFFB25}"/>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0D6F3A52-C80B-79D6-F47A-3E5D0AE57A3C}"/>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A333CBC3-0FC8-68C1-7DB0-0B584165AD2C}"/>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61E36F51-1F92-05BF-F63B-8E68C861C00F}"/>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7F6347AC-2C39-3136-7D0C-D6DA00E54D13}"/>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13E41D25-7649-48C1-00B6-FDB1D57F8A87}"/>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4C9AC49E-CDAF-81F3-20D5-DE159921134A}"/>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E4782262-2CB6-E8D6-C0D3-A7387A34E991}"/>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strella de 5 puntas 49">
              <a:extLst>
                <a:ext uri="{FF2B5EF4-FFF2-40B4-BE49-F238E27FC236}">
                  <a16:creationId xmlns:a16="http://schemas.microsoft.com/office/drawing/2014/main" id="{D6B9705F-0529-409F-A2D5-745A5AB07286}"/>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3D1CE8C6-536A-6C80-2147-401F5737F231}"/>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DED59118-F8AB-E5FA-CA94-21B1FC5EE2F5}"/>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81E2FC21-FB3A-6584-A382-A1271196F0EE}"/>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AD74C456-2A76-8138-9EC9-CA45BB76F557}"/>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315DC8E4-69C1-EBFF-EFDC-39C73208D14B}"/>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B55C5B6A-F9E1-09C1-53A1-7DD9E1EB5280}"/>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9DE9FC3B-D376-0298-4EDA-A0A3ABA48C0B}"/>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B1E74098-AD93-7FDA-6376-88D64455F40D}"/>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94A96091-718D-D681-8475-1C0EDBE8FA6C}"/>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9002DCCE-3C6B-B205-0ED2-3AEB227C8F33}"/>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6210F401-0B3B-6E30-F783-1A245316F554}"/>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8190D7F-2F4C-279E-12EA-6A0FA658DB95}"/>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4C89FF50-E1CF-372B-B674-16652622E531}"/>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6" name="Elipse 14335">
              <a:extLst>
                <a:ext uri="{FF2B5EF4-FFF2-40B4-BE49-F238E27FC236}">
                  <a16:creationId xmlns:a16="http://schemas.microsoft.com/office/drawing/2014/main" id="{AE4C1982-702C-BB9C-6101-01090012AE63}"/>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7" name="Elipse 14336">
              <a:extLst>
                <a:ext uri="{FF2B5EF4-FFF2-40B4-BE49-F238E27FC236}">
                  <a16:creationId xmlns:a16="http://schemas.microsoft.com/office/drawing/2014/main" id="{DC4E0E93-8FEF-D0C5-A2A9-D175291BCBD5}"/>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9" name="Elipse 14338">
              <a:extLst>
                <a:ext uri="{FF2B5EF4-FFF2-40B4-BE49-F238E27FC236}">
                  <a16:creationId xmlns:a16="http://schemas.microsoft.com/office/drawing/2014/main" id="{734819EA-15B1-1AA6-DD8D-FC881954269A}"/>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0" name="Elipse 14339">
              <a:extLst>
                <a:ext uri="{FF2B5EF4-FFF2-40B4-BE49-F238E27FC236}">
                  <a16:creationId xmlns:a16="http://schemas.microsoft.com/office/drawing/2014/main" id="{11CDEAB3-BDE4-6048-ABEA-F476BE780271}"/>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1" name="Elipse 14340">
              <a:extLst>
                <a:ext uri="{FF2B5EF4-FFF2-40B4-BE49-F238E27FC236}">
                  <a16:creationId xmlns:a16="http://schemas.microsoft.com/office/drawing/2014/main" id="{575899A9-06FC-7060-B003-1A60596F355B}"/>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2" name="Elipse 14341">
              <a:extLst>
                <a:ext uri="{FF2B5EF4-FFF2-40B4-BE49-F238E27FC236}">
                  <a16:creationId xmlns:a16="http://schemas.microsoft.com/office/drawing/2014/main" id="{BA1D096B-1756-7EA3-2980-8841B02B40FC}"/>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3" name="Elipse 14342">
              <a:extLst>
                <a:ext uri="{FF2B5EF4-FFF2-40B4-BE49-F238E27FC236}">
                  <a16:creationId xmlns:a16="http://schemas.microsoft.com/office/drawing/2014/main" id="{BCC04197-D5D5-68CD-BBAD-1FADE3BD0382}"/>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4" name="Elipse 14343">
              <a:extLst>
                <a:ext uri="{FF2B5EF4-FFF2-40B4-BE49-F238E27FC236}">
                  <a16:creationId xmlns:a16="http://schemas.microsoft.com/office/drawing/2014/main" id="{4D071B88-507A-CC68-746D-01854510E947}"/>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5" name="Elipse 14344">
              <a:extLst>
                <a:ext uri="{FF2B5EF4-FFF2-40B4-BE49-F238E27FC236}">
                  <a16:creationId xmlns:a16="http://schemas.microsoft.com/office/drawing/2014/main" id="{E0665463-C8B6-25FC-345E-46023407DCB7}"/>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6" name="Elipse 14345">
              <a:extLst>
                <a:ext uri="{FF2B5EF4-FFF2-40B4-BE49-F238E27FC236}">
                  <a16:creationId xmlns:a16="http://schemas.microsoft.com/office/drawing/2014/main" id="{72E3EDB1-3735-9DD7-311F-3064B7B6F96A}"/>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7" name="Estrella de 5 puntas 14346">
              <a:extLst>
                <a:ext uri="{FF2B5EF4-FFF2-40B4-BE49-F238E27FC236}">
                  <a16:creationId xmlns:a16="http://schemas.microsoft.com/office/drawing/2014/main" id="{0E64693D-4CB4-59E4-C508-7F7DA2D145F6}"/>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8" name="Estrella de 5 puntas 14347">
              <a:extLst>
                <a:ext uri="{FF2B5EF4-FFF2-40B4-BE49-F238E27FC236}">
                  <a16:creationId xmlns:a16="http://schemas.microsoft.com/office/drawing/2014/main" id="{28FAAAB2-5589-BE86-4A52-C0A40C9291A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5433391" y="1142931"/>
            <a:ext cx="6036365" cy="341632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La Nueva Escuela Mexicana (NEM) reconoce que en el ejercicio de la docencia, maestras, maestros y agentes educativos no solo aplican sino que también producen conocimiento legítimo, valioso y pertinente, pues se genera en la experiencia directa y se orienta a la solución de los problemas reales de cada comunidad.</a:t>
            </a:r>
          </a:p>
          <a:p>
            <a:pPr algn="ctr"/>
            <a:endParaRPr lang="es-MX" dirty="0">
              <a:latin typeface="Louis George Café" panose="020B0600020202020204" pitchFamily="34" charset="0"/>
              <a:ea typeface="Grandma's Garden" panose="02000603000000000000" pitchFamily="2" charset="0"/>
              <a:cs typeface="Arial" panose="020B0604020202020204" pitchFamily="34" charset="0"/>
            </a:endParaRPr>
          </a:p>
          <a:p>
            <a:pPr algn="ctr"/>
            <a:r>
              <a:rPr lang="es-MX" dirty="0">
                <a:latin typeface="Louis George Café" panose="020B0600020202020204" pitchFamily="34" charset="0"/>
                <a:ea typeface="Grandma's Garden" panose="02000603000000000000" pitchFamily="2" charset="0"/>
                <a:cs typeface="Arial" panose="020B0604020202020204" pitchFamily="34" charset="0"/>
              </a:rPr>
              <a:t>Para lograr esta movilización de conocimientos y saberes de manera colectiva, es indispensable establecer escenarios de diálogo y comunicación colectivos a partir del trabajo colegiado y del reconocimiento de las otras y los otros como copartícipes en la tarea docente.</a:t>
            </a:r>
          </a:p>
        </p:txBody>
      </p:sp>
      <p:sp>
        <p:nvSpPr>
          <p:cNvPr id="3" name="CuadroTexto 2">
            <a:extLst>
              <a:ext uri="{FF2B5EF4-FFF2-40B4-BE49-F238E27FC236}">
                <a16:creationId xmlns:a16="http://schemas.microsoft.com/office/drawing/2014/main" id="{691A4423-4308-C1FF-745A-C41743B327F4}"/>
              </a:ext>
            </a:extLst>
          </p:cNvPr>
          <p:cNvSpPr txBox="1"/>
          <p:nvPr/>
        </p:nvSpPr>
        <p:spPr>
          <a:xfrm>
            <a:off x="1526783" y="5078746"/>
            <a:ext cx="9137374" cy="646331"/>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De este diálogo surgen acuerdos colectivos que fortalecen la identidad profesional, el sentido de pertenencia y el compromiso con la comunidad escolar.</a:t>
            </a:r>
          </a:p>
        </p:txBody>
      </p:sp>
      <p:pic>
        <p:nvPicPr>
          <p:cNvPr id="14338" name="Picture 2">
            <a:extLst>
              <a:ext uri="{FF2B5EF4-FFF2-40B4-BE49-F238E27FC236}">
                <a16:creationId xmlns:a16="http://schemas.microsoft.com/office/drawing/2014/main" id="{2CDCFA2F-F519-25CE-F9FA-09F8A8EB2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417" y="910475"/>
            <a:ext cx="5174974" cy="3881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436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BBE2AE04-56D2-2319-A264-9295ECD77BB6}"/>
              </a:ext>
            </a:extLst>
          </p:cNvPr>
          <p:cNvGrpSpPr/>
          <p:nvPr/>
        </p:nvGrpSpPr>
        <p:grpSpPr>
          <a:xfrm>
            <a:off x="110662" y="116317"/>
            <a:ext cx="11930919" cy="6612797"/>
            <a:chOff x="110662" y="116317"/>
            <a:chExt cx="11930919" cy="6612797"/>
          </a:xfrm>
        </p:grpSpPr>
        <p:pic>
          <p:nvPicPr>
            <p:cNvPr id="7" name="Imagen 6">
              <a:extLst>
                <a:ext uri="{FF2B5EF4-FFF2-40B4-BE49-F238E27FC236}">
                  <a16:creationId xmlns:a16="http://schemas.microsoft.com/office/drawing/2014/main" id="{09964C44-066F-6A80-010F-FA85D2CF3DFE}"/>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8" name="Elipse 7">
              <a:extLst>
                <a:ext uri="{FF2B5EF4-FFF2-40B4-BE49-F238E27FC236}">
                  <a16:creationId xmlns:a16="http://schemas.microsoft.com/office/drawing/2014/main" id="{B85E6FD0-1460-BA97-E8B3-FD42B2BE5035}"/>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A9269993-6E5A-D73A-5D11-508ED3489778}"/>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AE6C772F-F31C-0373-83BF-01DD06D163C5}"/>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B35B3684-680A-188D-C07D-61B9F1771746}"/>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1A1E6F6C-B273-7997-C30E-2AE26935D99B}"/>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04C253F5-B616-5146-CD54-E8A3730C1BE9}"/>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70766772-9AEA-5A0F-5688-BB59A12635CA}"/>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8991A1D7-DD97-5146-45C4-A16672E09951}"/>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67EC2EA0-1109-75F3-AF80-5CACD8F31DCD}"/>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FBCE0E27-4922-7E45-31A9-8FAC64B46207}"/>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F77537E4-AD95-E74B-367B-C9B3CD9264D4}"/>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C3CB0DC0-212A-6BCD-300E-3F74CC02DFF5}"/>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2EE2D441-C793-2AA0-1343-2CBB9C02A9C0}"/>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EBBC4116-13CB-C21D-6BF4-A64625E23793}"/>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21D88021-4C2B-8F94-A14A-C27E97CCAB64}"/>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EBCBFFB7-D9B8-7AA3-22D3-04EF3E5B7872}"/>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2B682DC9-1733-23DD-2B0E-D51C3156D5C4}"/>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239B1F2D-9BB2-0E30-5164-55CF0A0689E8}"/>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96B1A28E-FEB9-33F9-FC31-1B37D8210D10}"/>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1C14F345-489F-4506-A512-D8BB554AD291}"/>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EA7E33F2-BE84-0038-757E-6450BC0794CF}"/>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65DB8652-57EC-DE5C-8E31-66605985F133}"/>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B3921F94-A2DE-0F9E-B74E-2BD10B40F971}"/>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C93A0265-C683-79BD-20A3-071AADD215FB}"/>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A1394541-F92A-905C-F518-95AAFBEDFF23}"/>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90CDA105-787E-0E49-21BA-3FB1BB2D0E60}"/>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A263C5BF-B8E9-4E19-4EC7-0D064B754780}"/>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3A30C6F5-B9B7-2ED1-CD98-136BBBE6FFCE}"/>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C79206AC-0388-7C11-54D7-8F909CCB51D2}"/>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5CB2C142-314F-387B-7922-785F122C8674}"/>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FD1B5D2E-31C4-8E2A-F7F5-EEF0D8C8744B}"/>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784266D0-E106-57DC-D28E-A2125342244E}"/>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6C1ACCD1-4786-9E08-9597-34A9BC8C938E}"/>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1AA1DD3D-A532-AA4B-2239-D4A1FC229932}"/>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BDB80F12-FF1F-9020-298E-27B5B6C27C28}"/>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4C58D409-37B0-50D5-B765-DE84C6B14BD9}"/>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9A03E3C6-E6EE-9D40-151D-6AF1F2A5F743}"/>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FD724044-7399-F1B0-5766-CF51525A78DE}"/>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DB3345EA-E37A-3E7C-5573-E2027D03529A}"/>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0C652717-A551-A876-A613-D7F7A2319A6B}"/>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980AAB52-959B-4DB6-476C-BDCD0B06B5B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132C5A6-622F-6793-4B84-4264D00E4765}"/>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strella de 5 puntas 49">
              <a:extLst>
                <a:ext uri="{FF2B5EF4-FFF2-40B4-BE49-F238E27FC236}">
                  <a16:creationId xmlns:a16="http://schemas.microsoft.com/office/drawing/2014/main" id="{154E62C8-F617-DB14-F9C1-A91D51818994}"/>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9C9FA360-215F-426D-8704-3208236391A6}"/>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FD05FB36-AE2B-9E92-91FC-CB9E94B22E12}"/>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335474F0-5DAA-F439-7FC3-35D9489D9AAD}"/>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4DF17D56-0A60-E34B-BD0D-3011D425D5F9}"/>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F6DA0E63-97D6-4895-A94F-4D1AB9FFCCCD}"/>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B5750846-7174-A4B7-2210-D885D855ABDF}"/>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CC8FB9D2-934C-18E1-964D-294C16DC7D9A}"/>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EF29036B-EC67-6F08-346B-D22FFDE4F0E7}"/>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6E38AE89-0E80-89BB-8ADE-10E22C0F9E22}"/>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B12024EB-834B-9AC8-7CC8-C962EE242759}"/>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71C0F479-ADC8-E9ED-0516-E586B38A8DCC}"/>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7E11EDF-A600-A5A8-287D-D0F48287F909}"/>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25AE94CD-D3E5-13D7-CBB3-2FC4D5C1F8E8}"/>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CABCAAA0-D73A-81BA-84D1-C028B6510BE0}"/>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222ABFF5-692F-CE92-35FA-C6000E5C8D44}"/>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80AB68CE-151A-06BB-F320-A9FE8BBBEEF2}"/>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EACB9E2A-EEB9-05CA-3E88-FB2689C555DE}"/>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2DF3C43F-1954-7CBC-D868-63A2401C2F5C}"/>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763FE4FD-E2E9-DC0C-25B3-D5E406137F27}"/>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4E6E7468-7196-7F72-9C80-EA9BAC37B82B}"/>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73524E6E-3885-2C5C-EBF3-D681EE760E92}"/>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0FF5224B-37E6-6B26-73AB-2BAB6D4A890C}"/>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CF0CE826-15C2-B6A5-542C-7D75CEF35A1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strella de 5 puntas 73">
              <a:extLst>
                <a:ext uri="{FF2B5EF4-FFF2-40B4-BE49-F238E27FC236}">
                  <a16:creationId xmlns:a16="http://schemas.microsoft.com/office/drawing/2014/main" id="{3E9B567E-FAA2-3BF0-09BE-7491DC264B27}"/>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A1FBC8C7-C0CA-A89E-86C7-A116D1A57A95}"/>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592505" y="957931"/>
            <a:ext cx="5649269" cy="3970318"/>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En esta lógica, compartir conocimientos, experiencias y saberes en un espacio de diálogo favorece la construcción de una formación y de un aprendizaje situado. La NEM, desde su carácter humanista, reconoce este proceso como parte de la construcción del conocimiento práctico de las maestras y los maestros: los aprendizajes adquiridos en la formación inicial se recrean en la práctica, se adaptan a las realidades del aula y se transforman en conocimiento aplicable, pertinente y valioso. </a:t>
            </a:r>
          </a:p>
          <a:p>
            <a:pPr algn="ctr"/>
            <a:endParaRPr lang="es-MX" dirty="0">
              <a:latin typeface="Louis George Café" panose="020B0600020202020204" pitchFamily="34" charset="0"/>
              <a:ea typeface="Grandma's Garden" panose="02000603000000000000" pitchFamily="2" charset="0"/>
              <a:cs typeface="Arial" panose="020B0604020202020204" pitchFamily="34" charset="0"/>
            </a:endParaRPr>
          </a:p>
          <a:p>
            <a:pPr algn="ctr"/>
            <a:r>
              <a:rPr lang="es-MX" dirty="0">
                <a:latin typeface="Louis George Café" panose="020B0600020202020204" pitchFamily="34" charset="0"/>
                <a:ea typeface="Grandma's Garden" panose="02000603000000000000" pitchFamily="2" charset="0"/>
                <a:cs typeface="Arial" panose="020B0604020202020204" pitchFamily="34" charset="0"/>
              </a:rPr>
              <a:t>Con base en lo anterior, y como parte de la consolidación de la NEM, para el ciclo escolar 2025-2026 cada CTE definirá su Itinerario.</a:t>
            </a:r>
          </a:p>
        </p:txBody>
      </p:sp>
      <p:sp>
        <p:nvSpPr>
          <p:cNvPr id="3" name="CuadroTexto 2">
            <a:extLst>
              <a:ext uri="{FF2B5EF4-FFF2-40B4-BE49-F238E27FC236}">
                <a16:creationId xmlns:a16="http://schemas.microsoft.com/office/drawing/2014/main" id="{691A4423-4308-C1FF-745A-C41743B327F4}"/>
              </a:ext>
            </a:extLst>
          </p:cNvPr>
          <p:cNvSpPr txBox="1"/>
          <p:nvPr/>
        </p:nvSpPr>
        <p:spPr>
          <a:xfrm>
            <a:off x="1848679" y="5133138"/>
            <a:ext cx="9382538"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A partir de sus características cada colectivo docente determinará las acciones de sensibilización, fortalecimiento y consolidación que los lleven a transformar su CTE en Comunidades de Aprendizaje, en un ritmo determinado por las y los docentes.</a:t>
            </a:r>
          </a:p>
        </p:txBody>
      </p:sp>
      <p:pic>
        <p:nvPicPr>
          <p:cNvPr id="16386" name="Picture 2">
            <a:extLst>
              <a:ext uri="{FF2B5EF4-FFF2-40B4-BE49-F238E27FC236}">
                <a16:creationId xmlns:a16="http://schemas.microsoft.com/office/drawing/2014/main" id="{30AF469F-4C18-E84F-0CBA-5736C041E5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1774" y="895629"/>
            <a:ext cx="5459896" cy="409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962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A069C9F1-C00A-CF1C-0726-8D6BAB5250BA}"/>
              </a:ext>
            </a:extLst>
          </p:cNvPr>
          <p:cNvGrpSpPr/>
          <p:nvPr/>
        </p:nvGrpSpPr>
        <p:grpSpPr>
          <a:xfrm>
            <a:off x="110662" y="116317"/>
            <a:ext cx="11930919" cy="6612797"/>
            <a:chOff x="110662" y="116317"/>
            <a:chExt cx="11930919" cy="6612797"/>
          </a:xfrm>
        </p:grpSpPr>
        <p:pic>
          <p:nvPicPr>
            <p:cNvPr id="6" name="Imagen 5">
              <a:extLst>
                <a:ext uri="{FF2B5EF4-FFF2-40B4-BE49-F238E27FC236}">
                  <a16:creationId xmlns:a16="http://schemas.microsoft.com/office/drawing/2014/main" id="{E1C83D5E-3E7A-B5CC-F606-E6B9DA7E00A5}"/>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7" name="Elipse 6">
              <a:extLst>
                <a:ext uri="{FF2B5EF4-FFF2-40B4-BE49-F238E27FC236}">
                  <a16:creationId xmlns:a16="http://schemas.microsoft.com/office/drawing/2014/main" id="{AD608FC4-0E8A-4C82-58C8-35432390283A}"/>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AD2AC324-7A6E-8D63-0276-BE0F501E99BF}"/>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6E296A5F-D891-9299-62BC-3C0EAABC9773}"/>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A1248615-A5EE-16B9-DFAF-756EE10492F5}"/>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F74AB5B2-E1E3-C634-8278-2FD404ADFE3B}"/>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DC4660E3-0818-88D1-AADA-5B4EA25E013E}"/>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015460B9-8DAB-B705-E78D-5E49DF3D3D86}"/>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F42CE084-7B81-B352-FB06-FF3A83DD6C4A}"/>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23549883-5F97-20AE-2622-817410478575}"/>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6319D06E-39EE-2CAE-B0E9-947CF44D3903}"/>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32078CC9-84EA-5468-9CF8-07AF5444377C}"/>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0A384BE6-88C8-0E92-41C4-E844337D3FC7}"/>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6571AEC1-CC87-D374-0123-25F59FCE7E06}"/>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DEFD7E57-50DB-7EBE-FC83-EE0A456C6B19}"/>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B832B52-77E8-3204-2E03-99FA6DAF0778}"/>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1DD4DC0B-D804-2224-E803-7C002ACEE007}"/>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3A0F4324-1516-5A15-EC84-7E350ED7C7BF}"/>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59629194-454E-A9EC-E932-396ED4E97828}"/>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A52962C4-D9B8-CE07-3591-51332EA93A1F}"/>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C8783D0E-1EA9-A894-EC7F-BBC686AA3A0A}"/>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F88B2986-A087-8D87-8C11-192BE0F2FE85}"/>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51FD3BA0-EF30-6DFB-3849-FCBBEDEAD3E0}"/>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1EADA8E0-DEC8-AFFE-4FD7-33A54B15C336}"/>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08974F0E-DD3C-ABC1-C90A-425F938E6ED0}"/>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8C77845E-FC47-D206-2A3D-D735B9F58958}"/>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D25B94B4-1AA1-B25B-9801-BC4FB7A1CDD5}"/>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040D5F60-E690-AEE8-3892-2D3CE07B6004}"/>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D140417C-30D1-93CD-16E4-91E614589503}"/>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F211F2AD-7215-C888-46F2-5337AAA553E9}"/>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FB5D245E-5F0E-497A-3326-EF23F55F7B11}"/>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9C17C401-F8D9-1698-7C50-F1942D1C42CE}"/>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DC536903-ADCD-7A7C-EC3D-C4D76AC86832}"/>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7A4C34DA-50EF-7F84-F574-577081E72407}"/>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C62D891F-A841-C987-8044-C6FC674BBF1F}"/>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B6D89C3B-3F7E-2B2E-BE5B-321FFDB47FF7}"/>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A7772923-963C-77BE-C896-B5FDF8303500}"/>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946B4503-C48D-2024-76B3-3584347B8A64}"/>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913E67A9-9444-2983-B76C-EEF01811EEDD}"/>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64BF73A1-6341-59D0-0DC4-0F64C0483338}"/>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23B2711F-BB34-1E19-6F28-527D98BEA724}"/>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AEAFB25-FCE6-EDEC-FFE3-5DE6103948BD}"/>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A8D4D199-91B9-18DF-E2F0-E6BD34414BD5}"/>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99ADD8F2-5C6F-8A91-26BF-5C211BB7491A}"/>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2744B634-6846-8F6E-4F09-8A3F4F8DCC4B}"/>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1D43B473-28B0-5EFC-A4CD-69B1ABA5FDBC}"/>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42F1A486-DC73-5219-0F89-6A70236AC3BC}"/>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12E7931A-4486-C575-3B1E-C1B9BAE1BD93}"/>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693A3ACA-703B-07B8-A155-89F8BCD8B53D}"/>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C410952F-BE37-064C-1868-0D6D5D58CF84}"/>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94942042-DA51-F936-6212-5B197741BF08}"/>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5412AFEC-EBD5-FA45-2285-BBB7A12DC637}"/>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A3E0BBAB-8207-7931-0B4F-6CD88DAA059C}"/>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EE79CAFB-01E8-993F-2FFA-9C5CDC6361FF}"/>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2468E343-2293-D5D1-31D2-7D4D92B4EE17}"/>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C44F56D2-AD30-882A-3FCA-C3543C993C3A}"/>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7B18BC09-65B6-325B-38BB-54F6DEE2BF2B}"/>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94F76F3F-9895-4568-344B-4B93723AC87B}"/>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177507FD-CAC5-4A42-A9A7-63C4BBB79CDC}"/>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BD868700-A4A6-02AC-8414-347A242D47A3}"/>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E8EEEF98-21B2-EA7D-29D5-E0888B30E329}"/>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0160B4EE-1AAC-09A9-2CFE-0F0BE08A213A}"/>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8F305FF7-42E3-8023-723B-A0F391B55B3A}"/>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5816715A-7CA7-D815-9EE8-80694B435386}"/>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64BEDC75-4637-1A3C-463A-C0568B79B062}"/>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395607F7-A609-A7D2-D4E3-6F2D5C330DA0}"/>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538609E9-B528-53F5-19A9-097CF376740D}"/>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812993F5-8BEE-0152-C92A-042F62C1F0D1}"/>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4C128A04-2CF1-778D-2E2D-1E4D52A912E5}"/>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2" name="Imagen 1">
            <a:extLst>
              <a:ext uri="{FF2B5EF4-FFF2-40B4-BE49-F238E27FC236}">
                <a16:creationId xmlns:a16="http://schemas.microsoft.com/office/drawing/2014/main" id="{BF03D4B6-5F30-93DA-541E-19A6330B5EE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095486" y="488123"/>
            <a:ext cx="7772400" cy="5670567"/>
          </a:xfrm>
          <a:prstGeom prst="rect">
            <a:avLst/>
          </a:prstGeom>
        </p:spPr>
      </p:pic>
    </p:spTree>
    <p:extLst>
      <p:ext uri="{BB962C8B-B14F-4D97-AF65-F5344CB8AC3E}">
        <p14:creationId xmlns:p14="http://schemas.microsoft.com/office/powerpoint/2010/main" val="180019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28BB9059-7C8C-E4D7-5685-2EAAF3FA73D5}"/>
              </a:ext>
            </a:extLst>
          </p:cNvPr>
          <p:cNvGrpSpPr/>
          <p:nvPr/>
        </p:nvGrpSpPr>
        <p:grpSpPr>
          <a:xfrm>
            <a:off x="110662" y="116317"/>
            <a:ext cx="11930919" cy="6612797"/>
            <a:chOff x="110662" y="116317"/>
            <a:chExt cx="11930919" cy="6612797"/>
          </a:xfrm>
        </p:grpSpPr>
        <p:pic>
          <p:nvPicPr>
            <p:cNvPr id="8" name="Imagen 7">
              <a:extLst>
                <a:ext uri="{FF2B5EF4-FFF2-40B4-BE49-F238E27FC236}">
                  <a16:creationId xmlns:a16="http://schemas.microsoft.com/office/drawing/2014/main" id="{BAE92E76-1FE5-B00F-4D8A-E40315C50E03}"/>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9" name="Elipse 8">
              <a:extLst>
                <a:ext uri="{FF2B5EF4-FFF2-40B4-BE49-F238E27FC236}">
                  <a16:creationId xmlns:a16="http://schemas.microsoft.com/office/drawing/2014/main" id="{B76B511F-D2DC-1436-A491-C7ABD7827B10}"/>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68055D4A-C560-DF59-64F3-03797ECB0B4C}"/>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937DE46C-2946-BF37-0417-CC8391DE7448}"/>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45CEF63E-B7F2-2636-A4FC-C3324334EC53}"/>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91C8B8B2-4652-4782-F98C-109B6BC14340}"/>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C359C632-F916-4590-B593-6F8F3B59CB54}"/>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C1F1A916-E621-9075-E972-818317A6AB60}"/>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FF97AEEE-E082-3E57-44CC-611CE4DF3E1F}"/>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D0F14FBD-3C6B-0070-7611-BF30FDAAB8F4}"/>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D0886310-7A47-249F-39E8-44C6829794BC}"/>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43957F82-A1E8-EDF0-C3F3-F749288A9130}"/>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83907C5B-0E27-1C8C-F65F-0595943736AD}"/>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07AE8A34-A95F-01B8-3209-331AC45448AD}"/>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2F8B72A8-BB16-2431-1F27-EDB18BE5B3B4}"/>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57DD3CB1-B7C7-4E28-DE7B-54304554EF16}"/>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574D8412-E77C-AF8B-DFED-524032692032}"/>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31E1B1A2-B64C-A840-21A5-70B4B3A239BF}"/>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DAD29D8C-CFAD-C6B9-FEA9-BE910E4305FA}"/>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52ED566A-E62A-FCF1-C830-89CF153D871A}"/>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B8928C27-90D0-E44B-65A9-D06D6D05E1CD}"/>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63B7DAED-E4F6-14B1-D40D-D826D68C70A1}"/>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43C9559D-1FFF-49C4-558F-F1443DADC52C}"/>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EA2A4A62-EC53-3937-B36A-6943738CBDED}"/>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78B842A1-55C0-9CC3-7BCE-1ABDA06D4C92}"/>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417077C3-6CE1-2DE3-A487-7FA2C7998581}"/>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B2BF5F8F-9D3E-5588-5DF3-1CE3191DC1A4}"/>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C627AB60-8DE7-5266-D761-203D10C47728}"/>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451787E9-687F-FD7F-C04F-00B838B41DA6}"/>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CBCD70EA-F1AE-89A4-8A36-ECAF44287FEF}"/>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C70FDE58-7256-C649-3D93-F17A3F285A56}"/>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8FC00C30-6715-8AEA-2EA4-FC8F84C1AEEC}"/>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03D8AC14-A0B8-74B2-55FE-B556E57EBAA2}"/>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283544BA-A06A-A9B6-A871-3DC6FF18A2BE}"/>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892245CF-A44F-1264-15DB-269ACE7EF673}"/>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FF88B29B-C92C-3682-F910-27D53D8DB460}"/>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C811271-8B6C-5CA2-F196-F358716B9401}"/>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D31D20E0-BB9A-CAA7-EDD1-E07C9177CF09}"/>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8BB9A5BC-A105-DC1F-DA5A-6B33F1B748D7}"/>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354635F2-3203-5BC8-41AC-0558CF9BD13B}"/>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D83368FC-5D06-76C2-548C-C1F0E6FE425B}"/>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D448E338-18A7-AF49-04DC-FAE4D55FE537}"/>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C15FCE16-20B8-1832-0AB2-9F6E3EEDA592}"/>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C128568D-ECE1-5E8B-2F02-52CAE333C054}"/>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BE419DB8-1480-36CD-CDC5-F54497DCF36A}"/>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D4BA3F3B-72A1-AB26-A668-0C1EF348309C}"/>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7026C200-7E93-809B-6493-A4C4F796AE4E}"/>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20F704EB-43E6-D4E8-8A52-06F6DDCC5E30}"/>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5F600D2D-A455-9F4F-45E0-78983A2D663A}"/>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316AF042-B849-95D4-43B9-135308D32B4B}"/>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AC726407-4912-31E2-3760-8666D8A750A2}"/>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364D7958-DD4B-8CBE-C7EE-16842878105F}"/>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138382C6-C32A-3576-F398-527386A9DA49}"/>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87A44427-5B88-6030-7249-97BE966D53A0}"/>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D4743BDC-3EB9-4D46-DB5E-168E5DD44F68}"/>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A3FB11E0-1D4C-2A20-71ED-841F24552C9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0" name="Elipse 35839">
              <a:extLst>
                <a:ext uri="{FF2B5EF4-FFF2-40B4-BE49-F238E27FC236}">
                  <a16:creationId xmlns:a16="http://schemas.microsoft.com/office/drawing/2014/main" id="{2D627A5C-176B-E2D7-4147-3680B8D4FC58}"/>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1" name="Elipse 35840">
              <a:extLst>
                <a:ext uri="{FF2B5EF4-FFF2-40B4-BE49-F238E27FC236}">
                  <a16:creationId xmlns:a16="http://schemas.microsoft.com/office/drawing/2014/main" id="{0E023C17-D76C-F198-DF9E-7FDC05C3CBBD}"/>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3" name="Elipse 35842">
              <a:extLst>
                <a:ext uri="{FF2B5EF4-FFF2-40B4-BE49-F238E27FC236}">
                  <a16:creationId xmlns:a16="http://schemas.microsoft.com/office/drawing/2014/main" id="{B66EB11C-BC42-F4A5-9DFF-47475767273E}"/>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5" name="Elipse 35844">
              <a:extLst>
                <a:ext uri="{FF2B5EF4-FFF2-40B4-BE49-F238E27FC236}">
                  <a16:creationId xmlns:a16="http://schemas.microsoft.com/office/drawing/2014/main" id="{8E6D90CC-7191-A4CA-DDF5-CE54FE205428}"/>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7" name="Elipse 35846">
              <a:extLst>
                <a:ext uri="{FF2B5EF4-FFF2-40B4-BE49-F238E27FC236}">
                  <a16:creationId xmlns:a16="http://schemas.microsoft.com/office/drawing/2014/main" id="{DEE6083B-F0B4-54B2-5284-89A107DB1D65}"/>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49" name="Elipse 35848">
              <a:extLst>
                <a:ext uri="{FF2B5EF4-FFF2-40B4-BE49-F238E27FC236}">
                  <a16:creationId xmlns:a16="http://schemas.microsoft.com/office/drawing/2014/main" id="{6CF38CC0-D120-22CE-06BB-065BDA2C248F}"/>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51" name="Elipse 35850">
              <a:extLst>
                <a:ext uri="{FF2B5EF4-FFF2-40B4-BE49-F238E27FC236}">
                  <a16:creationId xmlns:a16="http://schemas.microsoft.com/office/drawing/2014/main" id="{A3342910-E816-41FD-E6D6-F96758E9381C}"/>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53" name="Elipse 35852">
              <a:extLst>
                <a:ext uri="{FF2B5EF4-FFF2-40B4-BE49-F238E27FC236}">
                  <a16:creationId xmlns:a16="http://schemas.microsoft.com/office/drawing/2014/main" id="{C3279C55-A7E7-68CF-783B-0BA17FB49D8E}"/>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55" name="Elipse 35854">
              <a:extLst>
                <a:ext uri="{FF2B5EF4-FFF2-40B4-BE49-F238E27FC236}">
                  <a16:creationId xmlns:a16="http://schemas.microsoft.com/office/drawing/2014/main" id="{BCF2028B-4C5D-579C-663C-086BC4421348}"/>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57" name="Elipse 35856">
              <a:extLst>
                <a:ext uri="{FF2B5EF4-FFF2-40B4-BE49-F238E27FC236}">
                  <a16:creationId xmlns:a16="http://schemas.microsoft.com/office/drawing/2014/main" id="{108A3B42-6289-DBAF-83B1-50869F5C2D3B}"/>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59" name="Elipse 35858">
              <a:extLst>
                <a:ext uri="{FF2B5EF4-FFF2-40B4-BE49-F238E27FC236}">
                  <a16:creationId xmlns:a16="http://schemas.microsoft.com/office/drawing/2014/main" id="{66558828-3406-5C25-9D7E-73867087CF4D}"/>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60" name="Estrella de 5 puntas 35859">
              <a:extLst>
                <a:ext uri="{FF2B5EF4-FFF2-40B4-BE49-F238E27FC236}">
                  <a16:creationId xmlns:a16="http://schemas.microsoft.com/office/drawing/2014/main" id="{1E8FCCD6-0AE6-B400-A37F-F5F063233268}"/>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861" name="Estrella de 5 puntas 35860">
              <a:extLst>
                <a:ext uri="{FF2B5EF4-FFF2-40B4-BE49-F238E27FC236}">
                  <a16:creationId xmlns:a16="http://schemas.microsoft.com/office/drawing/2014/main" id="{27057428-0C1B-F88B-0268-9FF98D18CCE8}"/>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35856" name="Picture 16">
            <a:extLst>
              <a:ext uri="{FF2B5EF4-FFF2-40B4-BE49-F238E27FC236}">
                <a16:creationId xmlns:a16="http://schemas.microsoft.com/office/drawing/2014/main" id="{DEDD1376-46A7-B77E-982C-C8E788D23D0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flipV="1">
            <a:off x="6879771" y="766442"/>
            <a:ext cx="2063787" cy="2534991"/>
          </a:xfrm>
          <a:prstGeom prst="rect">
            <a:avLst/>
          </a:prstGeom>
          <a:noFill/>
          <a:extLst>
            <a:ext uri="{909E8E84-426E-40DD-AFC4-6F175D3DCCD1}">
              <a14:hiddenFill xmlns:a14="http://schemas.microsoft.com/office/drawing/2010/main">
                <a:solidFill>
                  <a:srgbClr val="FFFFFF"/>
                </a:solidFill>
              </a14:hiddenFill>
            </a:ext>
          </a:extLst>
        </p:spPr>
      </p:pic>
      <p:pic>
        <p:nvPicPr>
          <p:cNvPr id="35858" name="Picture 18">
            <a:extLst>
              <a:ext uri="{FF2B5EF4-FFF2-40B4-BE49-F238E27FC236}">
                <a16:creationId xmlns:a16="http://schemas.microsoft.com/office/drawing/2014/main" id="{0A12FF8D-E402-6935-5276-885FC54E53A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5405" y="756355"/>
            <a:ext cx="2113079" cy="253499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A6A74586-2F4C-BC20-4771-8800F19C747C}"/>
              </a:ext>
            </a:extLst>
          </p:cNvPr>
          <p:cNvSpPr txBox="1"/>
          <p:nvPr/>
        </p:nvSpPr>
        <p:spPr>
          <a:xfrm>
            <a:off x="902984" y="4470543"/>
            <a:ext cx="10384971" cy="1631216"/>
          </a:xfrm>
          <a:prstGeom prst="rect">
            <a:avLst/>
          </a:prstGeom>
          <a:solidFill>
            <a:schemeClr val="accent2">
              <a:lumMod val="20000"/>
              <a:lumOff val="80000"/>
            </a:schemeClr>
          </a:solidFill>
        </p:spPr>
        <p:txBody>
          <a:bodyPr wrap="square">
            <a:spAutoFit/>
          </a:bodyPr>
          <a:lstStyle/>
          <a:p>
            <a:r>
              <a:rPr lang="es-MX" sz="2000" dirty="0">
                <a:latin typeface="Louis George Café" panose="020B0600020202020204" pitchFamily="34" charset="0"/>
                <a:ea typeface="Grandma's Garden" panose="02000603000000000000" pitchFamily="2" charset="0"/>
                <a:cs typeface="Arial" panose="020B0604020202020204" pitchFamily="34" charset="0"/>
              </a:rPr>
              <a:t>Dividan el grupo en dos equipos y realicen un debate.</a:t>
            </a:r>
          </a:p>
          <a:p>
            <a:pPr marL="342900" indent="-342900">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Los</a:t>
            </a:r>
            <a:r>
              <a:rPr lang="es-MX" sz="2000" b="1" dirty="0">
                <a:latin typeface="Louis George Café" panose="020B0600020202020204" pitchFamily="34" charset="0"/>
                <a:ea typeface="Grandma's Garden" panose="02000603000000000000" pitchFamily="2" charset="0"/>
                <a:cs typeface="Arial" panose="020B0604020202020204" pitchFamily="34" charset="0"/>
              </a:rPr>
              <a:t> técnicos </a:t>
            </a:r>
            <a:r>
              <a:rPr lang="es-MX" sz="2000" dirty="0">
                <a:latin typeface="Louis George Café" panose="020B0600020202020204" pitchFamily="34" charset="0"/>
                <a:ea typeface="Grandma's Garden" panose="02000603000000000000" pitchFamily="2" charset="0"/>
                <a:cs typeface="Arial" panose="020B0604020202020204" pitchFamily="34" charset="0"/>
              </a:rPr>
              <a:t>defenderán las ventajas de que el CTE se convierta en una comunidad de aprendizaje y los </a:t>
            </a:r>
            <a:r>
              <a:rPr lang="es-MX" sz="2000" b="1" dirty="0">
                <a:latin typeface="Louis George Café" panose="020B0600020202020204" pitchFamily="34" charset="0"/>
                <a:ea typeface="Grandma's Garden" panose="02000603000000000000" pitchFamily="2" charset="0"/>
                <a:cs typeface="Arial" panose="020B0604020202020204" pitchFamily="34" charset="0"/>
              </a:rPr>
              <a:t>rudos </a:t>
            </a:r>
            <a:r>
              <a:rPr lang="es-MX" sz="2000" dirty="0">
                <a:latin typeface="Louis George Café" panose="020B0600020202020204" pitchFamily="34" charset="0"/>
                <a:ea typeface="Grandma's Garden" panose="02000603000000000000" pitchFamily="2" charset="0"/>
                <a:cs typeface="Arial" panose="020B0604020202020204" pitchFamily="34" charset="0"/>
              </a:rPr>
              <a:t>señalarán las dificultades que ello conlleva. </a:t>
            </a:r>
          </a:p>
          <a:p>
            <a:pPr marL="342900" indent="-342900">
              <a:buFont typeface="Arial" panose="020B0604020202020204" pitchFamily="34" charset="0"/>
              <a:buChar char="•"/>
            </a:pPr>
            <a:r>
              <a:rPr lang="es-MX" sz="2000" dirty="0">
                <a:latin typeface="Louis George Café" panose="020B0600020202020204" pitchFamily="34" charset="0"/>
                <a:ea typeface="Grandma's Garden" panose="02000603000000000000" pitchFamily="2" charset="0"/>
                <a:cs typeface="Arial" panose="020B0604020202020204" pitchFamily="34" charset="0"/>
              </a:rPr>
              <a:t>Al final tomen acuerdos para prevenir las dificultades y potenciar las posibilidades de una verdadera comunidad de aprendizaje durante las sesiones de CTE.</a:t>
            </a:r>
          </a:p>
        </p:txBody>
      </p:sp>
      <p:sp>
        <p:nvSpPr>
          <p:cNvPr id="5" name="CuadroTexto 4">
            <a:extLst>
              <a:ext uri="{FF2B5EF4-FFF2-40B4-BE49-F238E27FC236}">
                <a16:creationId xmlns:a16="http://schemas.microsoft.com/office/drawing/2014/main" id="{7A0EF1D5-8DFF-EAA7-0216-FDDDC3666D04}"/>
              </a:ext>
            </a:extLst>
          </p:cNvPr>
          <p:cNvSpPr txBox="1"/>
          <p:nvPr/>
        </p:nvSpPr>
        <p:spPr>
          <a:xfrm>
            <a:off x="614811" y="766442"/>
            <a:ext cx="2113079" cy="769441"/>
          </a:xfrm>
          <a:prstGeom prst="rect">
            <a:avLst/>
          </a:prstGeom>
          <a:noFill/>
        </p:spPr>
        <p:txBody>
          <a:bodyPr wrap="none" rtlCol="0">
            <a:spAutoFit/>
          </a:bodyPr>
          <a:lstStyle>
            <a:defPPr>
              <a:defRPr lang="es-419"/>
            </a:defPPr>
            <a:lvl1pPr algn="ctr">
              <a:defRPr sz="4400">
                <a:latin typeface="Grandma's Garden" panose="02000603000000000000" pitchFamily="2" charset="0"/>
                <a:ea typeface="Grandma's Garden" panose="02000603000000000000" pitchFamily="2" charset="0"/>
              </a:defRPr>
            </a:lvl1pPr>
          </a:lstStyle>
          <a:p>
            <a:r>
              <a:rPr lang="es-ES_tradnl" dirty="0"/>
              <a:t>Actividad</a:t>
            </a:r>
          </a:p>
        </p:txBody>
      </p:sp>
      <p:sp>
        <p:nvSpPr>
          <p:cNvPr id="6" name="CuadroTexto 5">
            <a:extLst>
              <a:ext uri="{FF2B5EF4-FFF2-40B4-BE49-F238E27FC236}">
                <a16:creationId xmlns:a16="http://schemas.microsoft.com/office/drawing/2014/main" id="{65837BE5-3711-5509-E73F-25CD24DB8C43}"/>
              </a:ext>
            </a:extLst>
          </p:cNvPr>
          <p:cNvSpPr txBox="1"/>
          <p:nvPr/>
        </p:nvSpPr>
        <p:spPr>
          <a:xfrm>
            <a:off x="2933016" y="3322320"/>
            <a:ext cx="7093453" cy="1015663"/>
          </a:xfrm>
          <a:prstGeom prst="rect">
            <a:avLst/>
          </a:prstGeom>
          <a:noFill/>
        </p:spPr>
        <p:txBody>
          <a:bodyPr wrap="square" rtlCol="0">
            <a:spAutoFit/>
          </a:bodyPr>
          <a:lstStyle/>
          <a:p>
            <a:pPr algn="ctr"/>
            <a:r>
              <a:rPr lang="es-419" sz="6000" dirty="0">
                <a:solidFill>
                  <a:srgbClr val="0F9C4A"/>
                </a:solidFill>
                <a:latin typeface="Ed Interlock" panose="02000000000000000000" pitchFamily="2" charset="77"/>
              </a:rPr>
              <a:t>RUDOS</a:t>
            </a:r>
            <a:r>
              <a:rPr lang="es-419" sz="6000" dirty="0">
                <a:latin typeface="Ed Interlock" panose="02000000000000000000" pitchFamily="2" charset="77"/>
              </a:rPr>
              <a:t> VS </a:t>
            </a:r>
            <a:r>
              <a:rPr lang="es-419" sz="6000" dirty="0">
                <a:solidFill>
                  <a:srgbClr val="803C99"/>
                </a:solidFill>
                <a:latin typeface="Ed Interlock" panose="02000000000000000000" pitchFamily="2" charset="77"/>
              </a:rPr>
              <a:t>TÉCNICOS</a:t>
            </a:r>
          </a:p>
        </p:txBody>
      </p:sp>
    </p:spTree>
    <p:extLst>
      <p:ext uri="{BB962C8B-B14F-4D97-AF65-F5344CB8AC3E}">
        <p14:creationId xmlns:p14="http://schemas.microsoft.com/office/powerpoint/2010/main" val="2785116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9990A64C-5480-CF4B-D4F0-83BC8DE2EA27}"/>
              </a:ext>
            </a:extLst>
          </p:cNvPr>
          <p:cNvGrpSpPr/>
          <p:nvPr/>
        </p:nvGrpSpPr>
        <p:grpSpPr>
          <a:xfrm>
            <a:off x="110662" y="116317"/>
            <a:ext cx="11930919" cy="6612797"/>
            <a:chOff x="110662" y="116317"/>
            <a:chExt cx="11930919" cy="6612797"/>
          </a:xfrm>
        </p:grpSpPr>
        <p:pic>
          <p:nvPicPr>
            <p:cNvPr id="14" name="Imagen 13">
              <a:extLst>
                <a:ext uri="{FF2B5EF4-FFF2-40B4-BE49-F238E27FC236}">
                  <a16:creationId xmlns:a16="http://schemas.microsoft.com/office/drawing/2014/main" id="{A5FD3920-D8A0-8312-B35A-F248880ECCB2}"/>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5" name="Elipse 14">
              <a:extLst>
                <a:ext uri="{FF2B5EF4-FFF2-40B4-BE49-F238E27FC236}">
                  <a16:creationId xmlns:a16="http://schemas.microsoft.com/office/drawing/2014/main" id="{1EC2ECA9-5033-D3BB-9930-D37B3190B2EF}"/>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45AFE87F-A95C-8A11-CDE2-F60F0D708E33}"/>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F209ADF6-50A6-C45E-90AE-19CF824FFBDB}"/>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5A2B9529-A57E-F02F-56FA-BF234325CC05}"/>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EF048C7C-67D4-FACC-759E-A13CBCF8E245}"/>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ED355447-9CDA-81D0-85E6-2483E2950DFE}"/>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7CD3C342-6B05-473D-FF8E-D3D1CF8F38AA}"/>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54652F45-4FF0-85B6-FA39-A6A5E941D7A0}"/>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630C15E-54CA-E4CE-52BD-2DC93B0EBCA3}"/>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BD338669-FE25-5410-CE49-E58923F21BC3}"/>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55628941-737F-5B16-923F-3774B352CE7E}"/>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07DC2B29-79E1-980D-8C62-3AF422130A1D}"/>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76BFA09C-7D75-4A9A-1A10-047901EDF6E7}"/>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FB6B797-9679-EB9A-A931-5030E2B625F6}"/>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5A2F1F88-4E40-B5CC-B50B-A7823594C8D4}"/>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D86AE8F4-DCD9-D6D8-7E79-802A8A985562}"/>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DD4B06E8-CDB1-BD73-D7E8-222BF5532BE6}"/>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C14B43D3-4F6F-14A3-38B8-A042192A3EF4}"/>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B5091B35-32F6-B5B1-D3EB-DBEA8A9C1C91}"/>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ECD66B06-C0C6-5611-E748-0C8B5B4499DC}"/>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F1A7FA11-C684-F9D3-B763-63F4DE645F21}"/>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298D5483-6E7B-2DD2-C87A-96AF6D2D55F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8511B4B4-895F-B519-753B-5C4AB0912FCE}"/>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4B8812D4-026F-AB9C-9799-C1A0A236B56F}"/>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E6E2D473-55B2-8EA7-B852-1F2D2C4DACD2}"/>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BB287F2F-AA81-B601-4940-FBF66957FBB8}"/>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F40EC40E-AA08-B1B3-4AE2-FE1906C79112}"/>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51155957-BE3D-BA41-D84C-662DF4E606C5}"/>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0ED18C7E-F46D-1053-6D1D-B709BCFD4E6F}"/>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05E35C9-DC95-A38A-7A4A-84D6DA8F4FCD}"/>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4C8642DE-5CB9-5E9D-146F-328C7564FBEA}"/>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5540671C-2688-4657-309E-197BB4A42F20}"/>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080CD0E0-59EA-F814-1FDE-F7249F709DE0}"/>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968160EB-CEBE-7066-A093-C95DD627F461}"/>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87C95CA-A499-0169-EA60-2539878BA930}"/>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6D2B548F-4261-D044-9540-76C3FA81F3B3}"/>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90C6D454-FFCA-8344-4AB8-01140F454536}"/>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DDAE9A89-A55F-2B4E-AA71-6CBF4B8C21E6}"/>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71A88C12-4596-2CAF-7144-131D1847CA42}"/>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6C681216-AE3B-5A2E-E9E6-A1941A01FF27}"/>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CDD2DE97-E0F4-CFF8-B4F7-47A6E2D90B0C}"/>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7D853278-0928-56F1-8365-E6D6467ADF70}"/>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strella de 5 puntas 56">
              <a:extLst>
                <a:ext uri="{FF2B5EF4-FFF2-40B4-BE49-F238E27FC236}">
                  <a16:creationId xmlns:a16="http://schemas.microsoft.com/office/drawing/2014/main" id="{2161B1F5-2BB9-56AF-A467-0ACC4B18316C}"/>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strella de 5 puntas 57">
              <a:extLst>
                <a:ext uri="{FF2B5EF4-FFF2-40B4-BE49-F238E27FC236}">
                  <a16:creationId xmlns:a16="http://schemas.microsoft.com/office/drawing/2014/main" id="{FEB478FD-2377-F696-8478-C408FBEB5827}"/>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94673E2E-D4E1-C099-310E-79CA3220A3E7}"/>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2D386B45-1D9A-B08D-93C8-907D3662502F}"/>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E5EAFBC7-23B3-2809-34B3-0EF057D69D56}"/>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E4BCC37B-BB30-89F3-BC3E-EC2881A15A23}"/>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DA49FADE-EE49-91E5-EF55-FA5B1618CA10}"/>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6" name="Elipse 14335">
              <a:extLst>
                <a:ext uri="{FF2B5EF4-FFF2-40B4-BE49-F238E27FC236}">
                  <a16:creationId xmlns:a16="http://schemas.microsoft.com/office/drawing/2014/main" id="{6FE99398-68D5-2166-BD72-77E08CBE84FA}"/>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7" name="Elipse 14336">
              <a:extLst>
                <a:ext uri="{FF2B5EF4-FFF2-40B4-BE49-F238E27FC236}">
                  <a16:creationId xmlns:a16="http://schemas.microsoft.com/office/drawing/2014/main" id="{3E27B67F-7456-D9F3-CFA1-0BFD894CE180}"/>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39" name="Elipse 14338">
              <a:extLst>
                <a:ext uri="{FF2B5EF4-FFF2-40B4-BE49-F238E27FC236}">
                  <a16:creationId xmlns:a16="http://schemas.microsoft.com/office/drawing/2014/main" id="{72566C3C-5D15-D41B-FA3B-A1393986F47E}"/>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0" name="Elipse 14339">
              <a:extLst>
                <a:ext uri="{FF2B5EF4-FFF2-40B4-BE49-F238E27FC236}">
                  <a16:creationId xmlns:a16="http://schemas.microsoft.com/office/drawing/2014/main" id="{025241D4-4EC6-F71E-B8E7-A7C2108A2ADA}"/>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1" name="Elipse 14340">
              <a:extLst>
                <a:ext uri="{FF2B5EF4-FFF2-40B4-BE49-F238E27FC236}">
                  <a16:creationId xmlns:a16="http://schemas.microsoft.com/office/drawing/2014/main" id="{09A2D4EC-5B23-4A38-FCA9-A459534F7BE2}"/>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2" name="Elipse 14341">
              <a:extLst>
                <a:ext uri="{FF2B5EF4-FFF2-40B4-BE49-F238E27FC236}">
                  <a16:creationId xmlns:a16="http://schemas.microsoft.com/office/drawing/2014/main" id="{57676974-F6D9-9426-5F4A-A85DB4536FD8}"/>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3" name="Elipse 14342">
              <a:extLst>
                <a:ext uri="{FF2B5EF4-FFF2-40B4-BE49-F238E27FC236}">
                  <a16:creationId xmlns:a16="http://schemas.microsoft.com/office/drawing/2014/main" id="{59DA82CC-255B-2DA7-F35F-456D9A91A2C1}"/>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4" name="Elipse 14343">
              <a:extLst>
                <a:ext uri="{FF2B5EF4-FFF2-40B4-BE49-F238E27FC236}">
                  <a16:creationId xmlns:a16="http://schemas.microsoft.com/office/drawing/2014/main" id="{1FF07B54-F44B-8219-898E-7EAB07BDE553}"/>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5" name="Elipse 14344">
              <a:extLst>
                <a:ext uri="{FF2B5EF4-FFF2-40B4-BE49-F238E27FC236}">
                  <a16:creationId xmlns:a16="http://schemas.microsoft.com/office/drawing/2014/main" id="{283FB770-BEA6-A8A8-0E25-ACC4209A20CF}"/>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6" name="Elipse 14345">
              <a:extLst>
                <a:ext uri="{FF2B5EF4-FFF2-40B4-BE49-F238E27FC236}">
                  <a16:creationId xmlns:a16="http://schemas.microsoft.com/office/drawing/2014/main" id="{477AABD6-80BC-B354-4A2C-53FA19C9F356}"/>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7" name="Elipse 14346">
              <a:extLst>
                <a:ext uri="{FF2B5EF4-FFF2-40B4-BE49-F238E27FC236}">
                  <a16:creationId xmlns:a16="http://schemas.microsoft.com/office/drawing/2014/main" id="{C432EFE5-DD56-22DD-0F26-0155BC496092}"/>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8" name="Elipse 14347">
              <a:extLst>
                <a:ext uri="{FF2B5EF4-FFF2-40B4-BE49-F238E27FC236}">
                  <a16:creationId xmlns:a16="http://schemas.microsoft.com/office/drawing/2014/main" id="{7210AFD9-97B7-F451-ABE3-DD2946EE9685}"/>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49" name="Elipse 14348">
              <a:extLst>
                <a:ext uri="{FF2B5EF4-FFF2-40B4-BE49-F238E27FC236}">
                  <a16:creationId xmlns:a16="http://schemas.microsoft.com/office/drawing/2014/main" id="{6A63139E-7223-6A50-D099-29373167C343}"/>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0" name="Elipse 14349">
              <a:extLst>
                <a:ext uri="{FF2B5EF4-FFF2-40B4-BE49-F238E27FC236}">
                  <a16:creationId xmlns:a16="http://schemas.microsoft.com/office/drawing/2014/main" id="{B8F4BA40-D28E-0D82-35CC-DC370361AD58}"/>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1" name="Elipse 14350">
              <a:extLst>
                <a:ext uri="{FF2B5EF4-FFF2-40B4-BE49-F238E27FC236}">
                  <a16:creationId xmlns:a16="http://schemas.microsoft.com/office/drawing/2014/main" id="{9070F2ED-AEDA-5D69-AD3D-B7D8CAC6C4C5}"/>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2" name="Elipse 14351">
              <a:extLst>
                <a:ext uri="{FF2B5EF4-FFF2-40B4-BE49-F238E27FC236}">
                  <a16:creationId xmlns:a16="http://schemas.microsoft.com/office/drawing/2014/main" id="{C5837739-6DA3-F31D-8E9F-782190E2C447}"/>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3" name="Elipse 14352">
              <a:extLst>
                <a:ext uri="{FF2B5EF4-FFF2-40B4-BE49-F238E27FC236}">
                  <a16:creationId xmlns:a16="http://schemas.microsoft.com/office/drawing/2014/main" id="{AC8DB1FD-9B6D-6C4A-A0F0-06F471FAC2FA}"/>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4" name="Estrella de 5 puntas 14353">
              <a:extLst>
                <a:ext uri="{FF2B5EF4-FFF2-40B4-BE49-F238E27FC236}">
                  <a16:creationId xmlns:a16="http://schemas.microsoft.com/office/drawing/2014/main" id="{797624C7-A2DA-DA62-55AC-E8DEEED189CE}"/>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355" name="Estrella de 5 puntas 14354">
              <a:extLst>
                <a:ext uri="{FF2B5EF4-FFF2-40B4-BE49-F238E27FC236}">
                  <a16:creationId xmlns:a16="http://schemas.microsoft.com/office/drawing/2014/main" id="{7B1186C3-9B58-4B93-0211-752ADE4A947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715618" y="813797"/>
            <a:ext cx="10396861" cy="923330"/>
          </a:xfrm>
          <a:prstGeom prst="rect">
            <a:avLst/>
          </a:prstGeom>
          <a:solidFill>
            <a:schemeClr val="accent2">
              <a:lumMod val="20000"/>
              <a:lumOff val="80000"/>
            </a:schemeClr>
          </a:solid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Para avanzar en la consolidación del CTE como Comunidades de Aprendizaje es necesario construir esquemas de trabajo basados en el diálogo, la colaboración y la toma de decisiones sustentadas en criterios compartidos, por ello se sugiere tomar en cuenta las siguientes recomendaciones:</a:t>
            </a:r>
          </a:p>
        </p:txBody>
      </p:sp>
      <p:pic>
        <p:nvPicPr>
          <p:cNvPr id="16392" name="Picture 8">
            <a:extLst>
              <a:ext uri="{FF2B5EF4-FFF2-40B4-BE49-F238E27FC236}">
                <a16:creationId xmlns:a16="http://schemas.microsoft.com/office/drawing/2014/main" id="{1D056B39-D160-F525-1EF6-19B14B4C0347}"/>
              </a:ext>
            </a:extLst>
          </p:cNvPr>
          <p:cNvPicPr>
            <a:picLocks noChangeAspect="1" noChangeArrowheads="1"/>
          </p:cNvPicPr>
          <p:nvPr/>
        </p:nvPicPr>
        <p:blipFill rotWithShape="1">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r="75654" b="52880"/>
          <a:stretch/>
        </p:blipFill>
        <p:spPr bwMode="auto">
          <a:xfrm>
            <a:off x="1764958" y="1852892"/>
            <a:ext cx="916271" cy="1235763"/>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a:extLst>
              <a:ext uri="{FF2B5EF4-FFF2-40B4-BE49-F238E27FC236}">
                <a16:creationId xmlns:a16="http://schemas.microsoft.com/office/drawing/2014/main" id="{436F22ED-B3AF-5D36-5100-A18FED902EB2}"/>
              </a:ext>
            </a:extLst>
          </p:cNvPr>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24346" r="52991" b="52975"/>
          <a:stretch/>
        </p:blipFill>
        <p:spPr bwMode="auto">
          <a:xfrm>
            <a:off x="554158" y="3118673"/>
            <a:ext cx="869532" cy="1257209"/>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a:extLst>
              <a:ext uri="{FF2B5EF4-FFF2-40B4-BE49-F238E27FC236}">
                <a16:creationId xmlns:a16="http://schemas.microsoft.com/office/drawing/2014/main" id="{FBBC65FD-55F2-249C-4160-E779228B940E}"/>
              </a:ext>
            </a:extLst>
          </p:cNvPr>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47954" t="53252" r="30090" b="5428"/>
          <a:stretch/>
        </p:blipFill>
        <p:spPr bwMode="auto">
          <a:xfrm>
            <a:off x="962404" y="4695345"/>
            <a:ext cx="1020580" cy="1338421"/>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B1D18F08-ECCC-934E-C550-EAE4BC665D0E}"/>
              </a:ext>
            </a:extLst>
          </p:cNvPr>
          <p:cNvSpPr txBox="1"/>
          <p:nvPr/>
        </p:nvSpPr>
        <p:spPr>
          <a:xfrm>
            <a:off x="2681229" y="2180743"/>
            <a:ext cx="8140259" cy="646331"/>
          </a:xfrm>
          <a:prstGeom prst="rect">
            <a:avLst/>
          </a:prstGeom>
          <a:noFill/>
          <a:ln>
            <a:noFill/>
          </a:ln>
        </p:spPr>
        <p:txBody>
          <a:bodyPr wrap="square">
            <a:spAutoFit/>
          </a:bodyPr>
          <a:lstStyle>
            <a:defPPr>
              <a:defRPr lang="es-419"/>
            </a:defPPr>
            <a:lvl1pPr algn="ctr">
              <a:defRPr>
                <a:latin typeface="Louis George Café" panose="020B0600020202020204" pitchFamily="34" charset="0"/>
                <a:ea typeface="Grandma's Garden" panose="02000603000000000000" pitchFamily="2" charset="0"/>
                <a:cs typeface="Arial" panose="020B0604020202020204" pitchFamily="34" charset="0"/>
              </a:defRPr>
            </a:lvl1pPr>
          </a:lstStyle>
          <a:p>
            <a:r>
              <a:rPr lang="es-ES_tradnl" dirty="0"/>
              <a:t>1. </a:t>
            </a:r>
            <a:r>
              <a:rPr lang="es-ES_tradnl" b="1" dirty="0"/>
              <a:t>Organizar el espacio </a:t>
            </a:r>
            <a:r>
              <a:rPr lang="es-ES_tradnl" dirty="0"/>
              <a:t>destinado para desarrollar la sesión de tal manera que todas y todos los integrantes tengan oportunidad de verse y escucharse.</a:t>
            </a:r>
          </a:p>
        </p:txBody>
      </p:sp>
      <p:sp>
        <p:nvSpPr>
          <p:cNvPr id="9" name="CuadroTexto 8">
            <a:extLst>
              <a:ext uri="{FF2B5EF4-FFF2-40B4-BE49-F238E27FC236}">
                <a16:creationId xmlns:a16="http://schemas.microsoft.com/office/drawing/2014/main" id="{5D23FA6E-9A81-D0ED-6631-289AE7EE4F13}"/>
              </a:ext>
            </a:extLst>
          </p:cNvPr>
          <p:cNvSpPr txBox="1"/>
          <p:nvPr/>
        </p:nvSpPr>
        <p:spPr>
          <a:xfrm>
            <a:off x="1640283" y="3242590"/>
            <a:ext cx="8910374" cy="1200329"/>
          </a:xfrm>
          <a:prstGeom prst="rect">
            <a:avLst/>
          </a:prstGeom>
          <a:noFill/>
          <a:ln>
            <a:noFill/>
          </a:ln>
        </p:spPr>
        <p:txBody>
          <a:bodyPr wrap="square">
            <a:spAutoFit/>
          </a:bodyPr>
          <a:lstStyle>
            <a:defPPr>
              <a:defRPr lang="es-419"/>
            </a:defPPr>
            <a:lvl1pPr algn="ctr">
              <a:defRPr>
                <a:latin typeface="Louis George Café" panose="020B0600020202020204" pitchFamily="34" charset="0"/>
                <a:ea typeface="Grandma's Garden" panose="02000603000000000000" pitchFamily="2" charset="0"/>
                <a:cs typeface="Arial" panose="020B0604020202020204" pitchFamily="34" charset="0"/>
              </a:defRPr>
            </a:lvl1pPr>
          </a:lstStyle>
          <a:p>
            <a:r>
              <a:rPr lang="es-ES_tradnl" dirty="0"/>
              <a:t>2. </a:t>
            </a:r>
            <a:r>
              <a:rPr lang="es-ES_tradnl" b="1" dirty="0"/>
              <a:t>Generar un ambiente de respeto, apertura y confianza </a:t>
            </a:r>
            <a:r>
              <a:rPr lang="es-ES_tradnl" dirty="0"/>
              <a:t>para expresar opiniones, sugerencias y propuestas, así como para externar dudas o problemas que enfrentan en la práctica. Para ello es importante que cada integrante del colectivo reconozca en sí mismo su capacidad de aprender y de aportar a las y los demás.</a:t>
            </a:r>
          </a:p>
        </p:txBody>
      </p:sp>
      <p:sp>
        <p:nvSpPr>
          <p:cNvPr id="10" name="CuadroTexto 9">
            <a:extLst>
              <a:ext uri="{FF2B5EF4-FFF2-40B4-BE49-F238E27FC236}">
                <a16:creationId xmlns:a16="http://schemas.microsoft.com/office/drawing/2014/main" id="{4A6FC244-C678-9CD0-F4A3-4E5084014843}"/>
              </a:ext>
            </a:extLst>
          </p:cNvPr>
          <p:cNvSpPr txBox="1"/>
          <p:nvPr/>
        </p:nvSpPr>
        <p:spPr>
          <a:xfrm>
            <a:off x="2024377" y="4695345"/>
            <a:ext cx="9453961" cy="1477328"/>
          </a:xfrm>
          <a:prstGeom prst="rect">
            <a:avLst/>
          </a:prstGeom>
          <a:noFill/>
          <a:ln>
            <a:noFill/>
          </a:ln>
        </p:spPr>
        <p:txBody>
          <a:bodyPr wrap="square">
            <a:spAutoFit/>
          </a:bodyPr>
          <a:lstStyle>
            <a:defPPr>
              <a:defRPr lang="es-419"/>
            </a:defPPr>
            <a:lvl1pPr algn="ctr">
              <a:defRPr>
                <a:latin typeface="Louis George Café" panose="020B0600020202020204" pitchFamily="34" charset="0"/>
                <a:ea typeface="Grandma's Garden" panose="02000603000000000000" pitchFamily="2" charset="0"/>
                <a:cs typeface="Arial" panose="020B0604020202020204" pitchFamily="34" charset="0"/>
              </a:defRPr>
            </a:lvl1pPr>
          </a:lstStyle>
          <a:p>
            <a:r>
              <a:rPr lang="es-ES_tradnl" dirty="0"/>
              <a:t>3. </a:t>
            </a:r>
            <a:r>
              <a:rPr lang="es-ES_tradnl" b="1" dirty="0"/>
              <a:t>Participar activamente </a:t>
            </a:r>
            <a:r>
              <a:rPr lang="es-ES_tradnl" dirty="0"/>
              <a:t>en la Comunidad de Aprendizaje implica, por un lado, que cada integrante del colectivo asuma la responsabilidad de revisar con antelación los insumos seleccionados. No es necesario trabajarlos todos, se pueden elegir algunos o también proponer otros que se adapten a sus necesidades. Asimismo, supone aportar durante la sesión, ideas, opiniones o preguntas, escuchar activamente y proponer alternativas.</a:t>
            </a:r>
          </a:p>
        </p:txBody>
      </p:sp>
    </p:spTree>
    <p:extLst>
      <p:ext uri="{BB962C8B-B14F-4D97-AF65-F5344CB8AC3E}">
        <p14:creationId xmlns:p14="http://schemas.microsoft.com/office/powerpoint/2010/main" val="4088610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56D17FC0-1639-E35A-B760-E43464C03A5A}"/>
              </a:ext>
            </a:extLst>
          </p:cNvPr>
          <p:cNvGrpSpPr/>
          <p:nvPr/>
        </p:nvGrpSpPr>
        <p:grpSpPr>
          <a:xfrm>
            <a:off x="110662" y="116317"/>
            <a:ext cx="11930919" cy="6612797"/>
            <a:chOff x="110662" y="116317"/>
            <a:chExt cx="11930919" cy="6612797"/>
          </a:xfrm>
        </p:grpSpPr>
        <p:pic>
          <p:nvPicPr>
            <p:cNvPr id="8" name="Imagen 7">
              <a:extLst>
                <a:ext uri="{FF2B5EF4-FFF2-40B4-BE49-F238E27FC236}">
                  <a16:creationId xmlns:a16="http://schemas.microsoft.com/office/drawing/2014/main" id="{3672FC4F-0710-937E-3002-76CE031E2F5F}"/>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9" name="Elipse 8">
              <a:extLst>
                <a:ext uri="{FF2B5EF4-FFF2-40B4-BE49-F238E27FC236}">
                  <a16:creationId xmlns:a16="http://schemas.microsoft.com/office/drawing/2014/main" id="{47A9BA53-2F19-920E-EAD1-65E89A166BC2}"/>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6A5DD426-FB99-B5FF-F195-8368338859EC}"/>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EBF459AC-1815-06C9-7B08-406EF5D434ED}"/>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523836E7-A414-2903-3CB0-9EDB4ABAAE07}"/>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B43C75B0-BD18-9D18-6FA3-7DD2D691E9AB}"/>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3DF56E22-FF3B-B056-3F4B-4ACE840B20AC}"/>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97D5DE51-3870-4F15-5FEA-87E874034736}"/>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AC8872B8-343F-ABFD-EFE2-C6C95F60C1D6}"/>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98B91676-30B6-A288-A287-D55BE9262145}"/>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33F6D1B9-7AB3-FE95-2E56-0AC81E18E4DD}"/>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4AB86866-6A94-87CF-600B-78F02031FC7D}"/>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3C5ECAFA-28E6-E695-3C60-793EDAE02DD6}"/>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89F5FF97-CAA7-FDC8-BD18-F8FED9795BAF}"/>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C41BAB78-FB9C-545F-5DD4-05B89EC89239}"/>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06FFC95B-16AA-F11C-27BD-BB19F891BECF}"/>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74F19869-66CC-D3C9-C975-B2432E68555C}"/>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A9474251-206A-810B-AD95-D1FFDA7D1C73}"/>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926547B0-B57E-F325-6905-0F68FF9A0F8D}"/>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B6D0D9DF-7A7F-C939-B5AD-A8F54C6AAE45}"/>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E09BF955-CB4A-A261-4105-BD49395B1ABA}"/>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B12BE2E5-4579-0FF6-8948-5B495DFA18C3}"/>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7F650C4C-DD5C-76A6-5879-CE67FBAE0759}"/>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BEECF916-7601-2FAF-914E-1990F8DA8BCB}"/>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11DC918A-D5AA-2551-A0DA-EC83CE747347}"/>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38ED262D-B97F-83FE-CA96-A1F65BE4606A}"/>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7EFDC37D-2AB1-4400-C2D4-D6F4B57CA626}"/>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0C994AD9-C9FB-4B83-C0D5-495AC38484BC}"/>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80668A2E-A250-DF2A-03D7-A1897F4F2F76}"/>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92C948E1-713F-9A37-3CC6-D57CF659C81C}"/>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91B613D5-9AE6-7BA5-5DD0-B02DD79A70AB}"/>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BE13BFAF-79C4-D9FF-A5FB-8B60B7A6D018}"/>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93BFFF81-56AF-5668-7A59-126497156E7C}"/>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0090AD15-2614-C599-AF53-D90CF67CF381}"/>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DBAE10BA-13F0-1164-7113-65253AEC900E}"/>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45019A23-AFA3-9B52-66BA-43F53F715CDA}"/>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3CB539C8-C59D-F53B-CE28-23CFD1B0B810}"/>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F22C2C57-0C4E-5F01-5099-BFD6C448F4FA}"/>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D29F5E05-CA22-015C-C509-20AF4B4F459F}"/>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AB93351A-9A16-5397-F958-E5D32CA0B9A6}"/>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5CF4CEFB-97BE-43A5-0F61-E4ED384BF1DD}"/>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FFB1E044-1A2C-89AF-50ED-C6DF8EDDFBFE}"/>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B21CF66B-2A92-6913-576B-28EB7F12D899}"/>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90C45E47-CA0F-AD78-C506-A1D1266DCF7C}"/>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6557D170-0D37-DB41-4F10-58C49E2A45D2}"/>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1EC882E1-056C-E7D9-295F-31DCFBD4588C}"/>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F7C558C3-2A53-CA90-A7EF-3B8DE1E561AE}"/>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AACA4916-3E4E-8F84-E0F6-8DF9EA1F4D1C}"/>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2B69815E-D051-6E3D-D531-673752A0B7D6}"/>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37CD717B-ECF4-9DA1-B1DF-FFF67C9CC50D}"/>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B979E91E-EE6E-F88C-A103-C7224F2E5B30}"/>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E6473809-08B6-3FE8-5550-6D405BDBC3E6}"/>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45E160FB-614F-2E8F-36FF-5AEE69F60BDC}"/>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E63BE215-EE39-5E02-CB95-ABA2C7C13423}"/>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13157577-7AA2-9C36-953F-6E747D7BD56F}"/>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1BF76BB2-E44E-18F4-8CEF-6A26F543218D}"/>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5CD1A37A-FD33-5A2E-F5FE-62634F2B4406}"/>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9FAD6D0E-323A-3D00-7B25-E3DFC576DB7F}"/>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9063B054-96EC-539D-42A7-F2F2F82652CD}"/>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02A04925-6350-8970-87BB-7C66586BA8B9}"/>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DFE47617-8D80-72E0-3250-2EEA4A596C0C}"/>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0AAA14B6-7255-91B4-EE32-2744981858CF}"/>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0AE55A75-2C81-7794-3801-83F81E2352D5}"/>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FA765C16-5EA1-72FC-D11C-19364A4D95CC}"/>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2475086A-0BFF-138A-4B44-90535E180323}"/>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7E632D2F-6FA3-A86E-3461-5C12F93A290F}"/>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4C625107-C43F-468C-08CB-BB9C98742018}"/>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strella de 5 puntas 74">
              <a:extLst>
                <a:ext uri="{FF2B5EF4-FFF2-40B4-BE49-F238E27FC236}">
                  <a16:creationId xmlns:a16="http://schemas.microsoft.com/office/drawing/2014/main" id="{F636DDB9-3ACB-232D-C8B2-2AB2C4C7C9CB}"/>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strella de 5 puntas 75">
              <a:extLst>
                <a:ext uri="{FF2B5EF4-FFF2-40B4-BE49-F238E27FC236}">
                  <a16:creationId xmlns:a16="http://schemas.microsoft.com/office/drawing/2014/main" id="{259477D0-0003-7B54-B49F-C47172C00A8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99" name="CuadroTexto 98"/>
          <p:cNvSpPr txBox="1"/>
          <p:nvPr/>
        </p:nvSpPr>
        <p:spPr>
          <a:xfrm>
            <a:off x="3633380" y="707963"/>
            <a:ext cx="7554339" cy="1938992"/>
          </a:xfrm>
          <a:prstGeom prst="rect">
            <a:avLst/>
          </a:prstGeom>
          <a:noFill/>
        </p:spPr>
        <p:txBody>
          <a:bodyPr wrap="square" rtlCol="0">
            <a:spAutoFit/>
          </a:bodyPr>
          <a:lstStyle/>
          <a:p>
            <a:pPr algn="ctr"/>
            <a:r>
              <a:rPr lang="es-419" sz="6000" dirty="0">
                <a:solidFill>
                  <a:srgbClr val="FF95EB"/>
                </a:solidFill>
                <a:latin typeface="Ed Interlock" panose="02000000000000000000" pitchFamily="2" charset="77"/>
              </a:rPr>
              <a:t>SEGUIMIENTO AL PROCESO DE MEJORA CONTINUA</a:t>
            </a:r>
          </a:p>
        </p:txBody>
      </p:sp>
      <p:sp>
        <p:nvSpPr>
          <p:cNvPr id="4" name="CuadroTexto 3">
            <a:extLst>
              <a:ext uri="{FF2B5EF4-FFF2-40B4-BE49-F238E27FC236}">
                <a16:creationId xmlns:a16="http://schemas.microsoft.com/office/drawing/2014/main" id="{601BC404-E637-C45F-A635-943D74295C30}"/>
              </a:ext>
            </a:extLst>
          </p:cNvPr>
          <p:cNvSpPr txBox="1"/>
          <p:nvPr/>
        </p:nvSpPr>
        <p:spPr>
          <a:xfrm>
            <a:off x="5383933" y="3291691"/>
            <a:ext cx="5823492" cy="1938992"/>
          </a:xfrm>
          <a:prstGeom prst="rect">
            <a:avLst/>
          </a:prstGeom>
          <a:noFill/>
        </p:spPr>
        <p:txBody>
          <a:bodyPr wrap="square">
            <a:spAutoFit/>
          </a:bodyPr>
          <a:lstStyle/>
          <a:p>
            <a:pPr algn="ctr"/>
            <a:r>
              <a:rPr lang="es-MX" sz="2000" dirty="0">
                <a:latin typeface="Louis George Café" panose="020B0600020202020204" pitchFamily="34" charset="0"/>
                <a:ea typeface="Grandma's Garden" panose="02000603000000000000" pitchFamily="2" charset="0"/>
                <a:cs typeface="Arial" panose="020B0604020202020204" pitchFamily="34" charset="0"/>
              </a:rPr>
              <a:t>En el ejercicio de lectura crítica de la realidad que realizaron seguramente identificaroncausas de las problemáticas seleccionadas que no habían considerado antes, esto es importante porque les permitirá definir acciones innovadoras que podrían ayudarles a tener resultados diferentes.</a:t>
            </a:r>
          </a:p>
        </p:txBody>
      </p:sp>
      <p:pic>
        <p:nvPicPr>
          <p:cNvPr id="3" name="Picture 6">
            <a:extLst>
              <a:ext uri="{FF2B5EF4-FFF2-40B4-BE49-F238E27FC236}">
                <a16:creationId xmlns:a16="http://schemas.microsoft.com/office/drawing/2014/main" id="{FD36133A-2619-4C23-92BB-9DEBE2BDA0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601" y="2402984"/>
            <a:ext cx="4996070" cy="3747053"/>
          </a:xfrm>
          <a:prstGeom prst="rect">
            <a:avLst/>
          </a:prstGeom>
          <a:noFill/>
          <a:extLst>
            <a:ext uri="{909E8E84-426E-40DD-AFC4-6F175D3DCCD1}">
              <a14:hiddenFill xmlns:a14="http://schemas.microsoft.com/office/drawing/2010/main">
                <a:solidFill>
                  <a:srgbClr val="FFFFFF"/>
                </a:solidFill>
              </a14:hiddenFill>
            </a:ext>
          </a:extLst>
        </p:spPr>
      </p:pic>
      <p:sp>
        <p:nvSpPr>
          <p:cNvPr id="77" name="Rectángulo redondeado 76">
            <a:extLst>
              <a:ext uri="{FF2B5EF4-FFF2-40B4-BE49-F238E27FC236}">
                <a16:creationId xmlns:a16="http://schemas.microsoft.com/office/drawing/2014/main" id="{E1C50127-09F9-2FFC-C8ED-8D1B631DD14B}"/>
              </a:ext>
            </a:extLst>
          </p:cNvPr>
          <p:cNvSpPr/>
          <p:nvPr/>
        </p:nvSpPr>
        <p:spPr>
          <a:xfrm>
            <a:off x="706606" y="1191736"/>
            <a:ext cx="2968283" cy="665015"/>
          </a:xfrm>
          <a:prstGeom prst="roundRect">
            <a:avLst>
              <a:gd name="adj" fmla="val 50000"/>
            </a:avLst>
          </a:prstGeom>
          <a:solidFill>
            <a:srgbClr val="FCC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Segunda caída</a:t>
            </a:r>
          </a:p>
        </p:txBody>
      </p:sp>
    </p:spTree>
    <p:extLst>
      <p:ext uri="{BB962C8B-B14F-4D97-AF65-F5344CB8AC3E}">
        <p14:creationId xmlns:p14="http://schemas.microsoft.com/office/powerpoint/2010/main" val="3956373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6" name="Grupo 15">
            <a:extLst>
              <a:ext uri="{FF2B5EF4-FFF2-40B4-BE49-F238E27FC236}">
                <a16:creationId xmlns:a16="http://schemas.microsoft.com/office/drawing/2014/main" id="{C6665B8A-073C-7A5D-0589-967AE969EC59}"/>
              </a:ext>
            </a:extLst>
          </p:cNvPr>
          <p:cNvGrpSpPr/>
          <p:nvPr/>
        </p:nvGrpSpPr>
        <p:grpSpPr>
          <a:xfrm>
            <a:off x="110662" y="116317"/>
            <a:ext cx="11930919" cy="6612797"/>
            <a:chOff x="110662" y="116317"/>
            <a:chExt cx="11930919" cy="6612797"/>
          </a:xfrm>
        </p:grpSpPr>
        <p:pic>
          <p:nvPicPr>
            <p:cNvPr id="17" name="Imagen 16">
              <a:extLst>
                <a:ext uri="{FF2B5EF4-FFF2-40B4-BE49-F238E27FC236}">
                  <a16:creationId xmlns:a16="http://schemas.microsoft.com/office/drawing/2014/main" id="{B1F3DC8C-5F87-A33C-855C-F525514D4570}"/>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8" name="Elipse 17">
              <a:extLst>
                <a:ext uri="{FF2B5EF4-FFF2-40B4-BE49-F238E27FC236}">
                  <a16:creationId xmlns:a16="http://schemas.microsoft.com/office/drawing/2014/main" id="{BE8044F4-6955-821A-3E8B-DA1E457E0AEC}"/>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85E0DCF9-7DE5-A1C6-6481-D9E38227B9AC}"/>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BDBFFD73-6F3D-86F5-E24B-E5C9B42F6A80}"/>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DBEBF427-D1ED-5238-1EAE-D8D319B3B485}"/>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06EEBC7F-2E81-94D6-FB7E-A20F772F1C47}"/>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066E1ACB-81B4-A2D1-E949-74833407797F}"/>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33462A83-3C8F-5D66-118C-D13944F9937C}"/>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731FD3AF-3410-1127-D412-2B1D34CE01E0}"/>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8407EF52-AA52-B1A4-AE44-0FBF2E1BDDCF}"/>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D8D182A0-4293-CD19-9D67-7D28838DCACC}"/>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F93FBAA1-1BF8-F3AD-759F-C0CF790B39F9}"/>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D9AD46D3-327D-FC0E-06D9-5638E09D462B}"/>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72D68104-6638-7A24-54B1-B95C28F7D7EC}"/>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0FE81A91-92CF-AEBA-ECB3-5A8CBB34206C}"/>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496FC5CE-4F56-6BC8-8D77-9F2850A9D7B9}"/>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3BB4B21F-2CBC-C2ED-24DF-30EC3BF14F05}"/>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CF962EA4-CA71-E5E5-F1C1-C47A4ABEF592}"/>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4C18220C-B328-D07E-24CB-7DC87373CA27}"/>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AA5D2CCB-CC62-B90C-7AFC-6AF0D2C517A7}"/>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3E975611-4E9D-EFB4-C542-DFD818A3C8ED}"/>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E0904B4D-80C7-953E-A9F5-D17374235A6B}"/>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423D369C-F0D0-1071-122D-B5E5BB464440}"/>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60EF4323-60F3-228C-C00A-E071593127EE}"/>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6EE2749C-9503-5D02-E64B-C9D59111CFBA}"/>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247C41DF-E2E5-9114-B627-CA7AEF003720}"/>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B197D9A2-B42D-1304-5C16-8A344FD6DDE2}"/>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B1A3F0AE-D63C-7C09-07C0-D9671193309D}"/>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32729A18-C992-DCBE-FF0E-D2AD4309DEC8}"/>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F0EA3B73-4AA5-63F5-851E-7C0171486015}"/>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D55FE54B-DD23-1EFD-F86A-D5C92FB14B81}"/>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D84A96C6-D0C8-52F6-0409-618E36251673}"/>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9786F26D-F5E0-D366-5EBB-0299115F56F2}"/>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E14B630D-D153-DCCD-2FBE-D6C8BE8AC149}"/>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436B48B3-6912-5CE8-594B-98E8BDB0CC70}"/>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C1EF6E65-5A31-BDDE-561F-6C1A9A793882}"/>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66D364A7-0766-4339-42A6-B9D550CBF905}"/>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E08ED18B-8208-2B53-771E-5CA3117E4D1E}"/>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F779DEC0-E7FA-656D-9F2D-9C37D5F7E383}"/>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BC092558-12D7-175B-59F9-E766E7654337}"/>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CD106043-3653-2A5D-F0C3-7D65EAFFFC22}"/>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3243C1D3-62B0-3982-287A-52F19C10349C}"/>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8BAEB1D8-A819-6443-EAFB-151DEA2D2F78}"/>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57092415-4760-F009-5D86-7944ABB032E3}"/>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35A14296-D0BD-4A69-1990-F1984FD911F3}"/>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strella de 5 puntas 61">
              <a:extLst>
                <a:ext uri="{FF2B5EF4-FFF2-40B4-BE49-F238E27FC236}">
                  <a16:creationId xmlns:a16="http://schemas.microsoft.com/office/drawing/2014/main" id="{E12F6DD3-BBE5-1F3B-C427-16DE4C93A66F}"/>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strella de 5 puntas 62">
              <a:extLst>
                <a:ext uri="{FF2B5EF4-FFF2-40B4-BE49-F238E27FC236}">
                  <a16:creationId xmlns:a16="http://schemas.microsoft.com/office/drawing/2014/main" id="{F9523F8D-ACE1-5018-C124-6084EFC585EB}"/>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95D9D736-755C-091A-90EA-0B676F51ED9F}"/>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6C2F2743-B0A9-BFB1-7177-261001DAD13A}"/>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37BF278D-ACC2-4D18-8277-1F74AE6AD614}"/>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B4007041-95AA-42FE-60BC-CD4B82DEFB00}"/>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A7E9F639-DCB5-EAD3-214E-D4B22E0E3395}"/>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BCD3C5D3-AAF0-FF56-3099-947363CBE17D}"/>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FD387223-109C-1705-8F92-FCEB474A6A64}"/>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DD19E6B6-33B5-477C-3E73-2C4FF0A24449}"/>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CAFE8418-3554-3875-FDB6-E6DE6EF839D2}"/>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DBDD4270-6DC6-47C9-54CB-191EAC8E8825}"/>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F208471B-F4C4-6AFC-22D4-E1AE15EDE669}"/>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a:extLst>
                <a:ext uri="{FF2B5EF4-FFF2-40B4-BE49-F238E27FC236}">
                  <a16:creationId xmlns:a16="http://schemas.microsoft.com/office/drawing/2014/main" id="{8AB52E07-CA44-7447-6B2C-962E5630F904}"/>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a:extLst>
                <a:ext uri="{FF2B5EF4-FFF2-40B4-BE49-F238E27FC236}">
                  <a16:creationId xmlns:a16="http://schemas.microsoft.com/office/drawing/2014/main" id="{B9711634-FE67-1FBF-7385-84281E18FEDA}"/>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lipse 76">
              <a:extLst>
                <a:ext uri="{FF2B5EF4-FFF2-40B4-BE49-F238E27FC236}">
                  <a16:creationId xmlns:a16="http://schemas.microsoft.com/office/drawing/2014/main" id="{20AAA994-EBF3-07C9-1330-6AEBB6C9A2C4}"/>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lipse 77">
              <a:extLst>
                <a:ext uri="{FF2B5EF4-FFF2-40B4-BE49-F238E27FC236}">
                  <a16:creationId xmlns:a16="http://schemas.microsoft.com/office/drawing/2014/main" id="{50E0CB0D-FD98-ED6F-0C8C-756C3D684EAE}"/>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9" name="Elipse 78">
              <a:extLst>
                <a:ext uri="{FF2B5EF4-FFF2-40B4-BE49-F238E27FC236}">
                  <a16:creationId xmlns:a16="http://schemas.microsoft.com/office/drawing/2014/main" id="{D42558AA-7E0C-D6B9-3EEA-BB6984952C43}"/>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0" name="Elipse 79">
              <a:extLst>
                <a:ext uri="{FF2B5EF4-FFF2-40B4-BE49-F238E27FC236}">
                  <a16:creationId xmlns:a16="http://schemas.microsoft.com/office/drawing/2014/main" id="{848A22D4-239A-96F9-620B-1F70044ADFCC}"/>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1" name="Elipse 80">
              <a:extLst>
                <a:ext uri="{FF2B5EF4-FFF2-40B4-BE49-F238E27FC236}">
                  <a16:creationId xmlns:a16="http://schemas.microsoft.com/office/drawing/2014/main" id="{19B8C69B-3A2A-A973-501E-3FFDE89EBDA2}"/>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2" name="Elipse 81">
              <a:extLst>
                <a:ext uri="{FF2B5EF4-FFF2-40B4-BE49-F238E27FC236}">
                  <a16:creationId xmlns:a16="http://schemas.microsoft.com/office/drawing/2014/main" id="{F842E548-8023-518E-6A65-D43BBE7D7EB4}"/>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3" name="Elipse 82">
              <a:extLst>
                <a:ext uri="{FF2B5EF4-FFF2-40B4-BE49-F238E27FC236}">
                  <a16:creationId xmlns:a16="http://schemas.microsoft.com/office/drawing/2014/main" id="{0230E3A0-EBA3-6A3F-BC2D-F420CCFA8C55}"/>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4" name="Estrella de 5 puntas 83">
              <a:extLst>
                <a:ext uri="{FF2B5EF4-FFF2-40B4-BE49-F238E27FC236}">
                  <a16:creationId xmlns:a16="http://schemas.microsoft.com/office/drawing/2014/main" id="{17BBF0FC-7B5B-8F38-22A1-802837F68A16}"/>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5" name="Estrella de 5 puntas 84">
              <a:extLst>
                <a:ext uri="{FF2B5EF4-FFF2-40B4-BE49-F238E27FC236}">
                  <a16:creationId xmlns:a16="http://schemas.microsoft.com/office/drawing/2014/main" id="{EDDF80FC-42DB-4DF1-A695-C4A1A7AA4ED3}"/>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26" name="CuadroTexto 125">
            <a:extLst>
              <a:ext uri="{FF2B5EF4-FFF2-40B4-BE49-F238E27FC236}">
                <a16:creationId xmlns:a16="http://schemas.microsoft.com/office/drawing/2014/main" id="{BD1C6894-7D1F-419B-A370-FDE9D1E81962}"/>
              </a:ext>
            </a:extLst>
          </p:cNvPr>
          <p:cNvSpPr txBox="1"/>
          <p:nvPr/>
        </p:nvSpPr>
        <p:spPr>
          <a:xfrm>
            <a:off x="2052826" y="2143270"/>
            <a:ext cx="9293265"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Los siguientes documentos les ayudarán a considerar los elementos básicos para la construcción de objetivos, metas y acciones. Lo más importante es que su planeación sea clara y viable, además de que sea conocida por todas y todos. Se sugiere consultar:</a:t>
            </a:r>
          </a:p>
        </p:txBody>
      </p:sp>
      <p:sp>
        <p:nvSpPr>
          <p:cNvPr id="3" name="CuadroTexto 2">
            <a:extLst>
              <a:ext uri="{FF2B5EF4-FFF2-40B4-BE49-F238E27FC236}">
                <a16:creationId xmlns:a16="http://schemas.microsoft.com/office/drawing/2014/main" id="{12ECC92B-6B3F-03D2-E86B-04F14641A65A}"/>
              </a:ext>
            </a:extLst>
          </p:cNvPr>
          <p:cNvSpPr txBox="1"/>
          <p:nvPr/>
        </p:nvSpPr>
        <p:spPr>
          <a:xfrm>
            <a:off x="2456671" y="966162"/>
            <a:ext cx="8054890"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Para avanzar en la planeación de su Proceso de Mejora Continua, se sugiere retomar </a:t>
            </a:r>
            <a:r>
              <a:rPr lang="es-MX" b="1" dirty="0">
                <a:latin typeface="Louis George Café" panose="020B0600020202020204" pitchFamily="34" charset="0"/>
                <a:ea typeface="Grandma's Garden" panose="02000603000000000000" pitchFamily="2" charset="0"/>
                <a:cs typeface="Arial" panose="020B0604020202020204" pitchFamily="34" charset="0"/>
              </a:rPr>
              <a:t>una o dos problemáticas prioritarias</a:t>
            </a:r>
            <a:r>
              <a:rPr lang="es-MX" dirty="0">
                <a:latin typeface="Louis George Café" panose="020B0600020202020204" pitchFamily="34" charset="0"/>
                <a:ea typeface="Grandma's Garden" panose="02000603000000000000" pitchFamily="2" charset="0"/>
                <a:cs typeface="Arial" panose="020B0604020202020204" pitchFamily="34" charset="0"/>
              </a:rPr>
              <a:t>, cuya atención sea clave para construir una cultura de colaboración y mejora continua en su escuela.</a:t>
            </a:r>
          </a:p>
        </p:txBody>
      </p:sp>
      <p:sp>
        <p:nvSpPr>
          <p:cNvPr id="6" name="CuadroTexto 5">
            <a:extLst>
              <a:ext uri="{FF2B5EF4-FFF2-40B4-BE49-F238E27FC236}">
                <a16:creationId xmlns:a16="http://schemas.microsoft.com/office/drawing/2014/main" id="{189680C9-B431-3F07-E6B0-BAE789285F1C}"/>
              </a:ext>
            </a:extLst>
          </p:cNvPr>
          <p:cNvSpPr txBox="1"/>
          <p:nvPr/>
        </p:nvSpPr>
        <p:spPr>
          <a:xfrm>
            <a:off x="607847" y="5483853"/>
            <a:ext cx="2997966" cy="830997"/>
          </a:xfrm>
          <a:prstGeom prst="rect">
            <a:avLst/>
          </a:prstGeom>
          <a:noFill/>
        </p:spPr>
        <p:txBody>
          <a:bodyPr wrap="square">
            <a:spAutoFit/>
          </a:bodyPr>
          <a:lstStyle/>
          <a:p>
            <a:pPr algn="ctr"/>
            <a:r>
              <a:rPr lang="es-MX" sz="1600" dirty="0">
                <a:latin typeface="Louis George Café" panose="020B0600020202020204" pitchFamily="34" charset="0"/>
                <a:ea typeface="Grandma's Garden" panose="02000603000000000000" pitchFamily="2" charset="0"/>
                <a:cs typeface="Arial" panose="020B0604020202020204" pitchFamily="34" charset="0"/>
              </a:rPr>
              <a:t>El Proceso de Mejora Continua. Orientaciones para las escuelas de Educación Básica.</a:t>
            </a:r>
          </a:p>
        </p:txBody>
      </p:sp>
      <p:sp>
        <p:nvSpPr>
          <p:cNvPr id="7" name="CuadroTexto 6">
            <a:extLst>
              <a:ext uri="{FF2B5EF4-FFF2-40B4-BE49-F238E27FC236}">
                <a16:creationId xmlns:a16="http://schemas.microsoft.com/office/drawing/2014/main" id="{08CD9464-B81C-37A7-E415-BE12C768A4C1}"/>
              </a:ext>
            </a:extLst>
          </p:cNvPr>
          <p:cNvSpPr txBox="1"/>
          <p:nvPr/>
        </p:nvSpPr>
        <p:spPr>
          <a:xfrm>
            <a:off x="4443396" y="5391520"/>
            <a:ext cx="3517246"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Diferencias entre el Programa de mejora continua y el Programa Analítico de la escuela.</a:t>
            </a:r>
          </a:p>
        </p:txBody>
      </p:sp>
      <p:sp>
        <p:nvSpPr>
          <p:cNvPr id="8" name="CuadroTexto 7">
            <a:extLst>
              <a:ext uri="{FF2B5EF4-FFF2-40B4-BE49-F238E27FC236}">
                <a16:creationId xmlns:a16="http://schemas.microsoft.com/office/drawing/2014/main" id="{F7501502-62DF-8DA6-9820-7EFEBC0EC7A3}"/>
              </a:ext>
            </a:extLst>
          </p:cNvPr>
          <p:cNvSpPr txBox="1"/>
          <p:nvPr/>
        </p:nvSpPr>
        <p:spPr>
          <a:xfrm>
            <a:off x="8273415" y="5437686"/>
            <a:ext cx="3053948" cy="923330"/>
          </a:xfrm>
          <a:prstGeom prst="rect">
            <a:avLst/>
          </a:prstGeom>
          <a:noFill/>
        </p:spPr>
        <p:txBody>
          <a:bodyPr wrap="square">
            <a:spAutoFit/>
          </a:bodyPr>
          <a:lstStyle/>
          <a:p>
            <a:pPr algn="ctr"/>
            <a:r>
              <a:rPr lang="es-MX" dirty="0">
                <a:latin typeface="Louis George Café" panose="020B0600020202020204" pitchFamily="34" charset="0"/>
                <a:ea typeface="Grandma's Garden" panose="02000603000000000000" pitchFamily="2" charset="0"/>
                <a:cs typeface="Arial" panose="020B0604020202020204" pitchFamily="34" charset="0"/>
              </a:rPr>
              <a:t>Ejemplo de planteamiento de objetivos, metas y acciones.</a:t>
            </a:r>
          </a:p>
        </p:txBody>
      </p:sp>
      <p:pic>
        <p:nvPicPr>
          <p:cNvPr id="10" name="Imagen 9">
            <a:hlinkClick r:id="rId4"/>
            <a:extLst>
              <a:ext uri="{FF2B5EF4-FFF2-40B4-BE49-F238E27FC236}">
                <a16:creationId xmlns:a16="http://schemas.microsoft.com/office/drawing/2014/main" id="{F4BE126B-9B31-89E5-70D3-DF6D93E97DE7}"/>
              </a:ext>
            </a:extLst>
          </p:cNvPr>
          <p:cNvPicPr>
            <a:picLocks noChangeAspect="1"/>
          </p:cNvPicPr>
          <p:nvPr/>
        </p:nvPicPr>
        <p:blipFill>
          <a:blip r:embed="rId5"/>
          <a:stretch>
            <a:fillRect/>
          </a:stretch>
        </p:blipFill>
        <p:spPr>
          <a:xfrm>
            <a:off x="1198919" y="3631818"/>
            <a:ext cx="2048206" cy="1639308"/>
          </a:xfrm>
          <a:prstGeom prst="rect">
            <a:avLst/>
          </a:prstGeom>
          <a:ln>
            <a:solidFill>
              <a:srgbClr val="0F2387"/>
            </a:solidFill>
          </a:ln>
        </p:spPr>
      </p:pic>
      <p:pic>
        <p:nvPicPr>
          <p:cNvPr id="11" name="Imagen 10">
            <a:hlinkClick r:id="rId6"/>
            <a:extLst>
              <a:ext uri="{FF2B5EF4-FFF2-40B4-BE49-F238E27FC236}">
                <a16:creationId xmlns:a16="http://schemas.microsoft.com/office/drawing/2014/main" id="{0DBDD8F4-E04F-753C-56AA-585F9B3AA5BA}"/>
              </a:ext>
            </a:extLst>
          </p:cNvPr>
          <p:cNvPicPr>
            <a:picLocks noChangeAspect="1"/>
          </p:cNvPicPr>
          <p:nvPr/>
        </p:nvPicPr>
        <p:blipFill>
          <a:blip r:embed="rId7"/>
          <a:stretch>
            <a:fillRect/>
          </a:stretch>
        </p:blipFill>
        <p:spPr>
          <a:xfrm>
            <a:off x="5001127" y="3720184"/>
            <a:ext cx="2048206" cy="1462575"/>
          </a:xfrm>
          <a:prstGeom prst="rect">
            <a:avLst/>
          </a:prstGeom>
          <a:ln>
            <a:solidFill>
              <a:srgbClr val="0F2387"/>
            </a:solidFill>
          </a:ln>
        </p:spPr>
      </p:pic>
      <p:pic>
        <p:nvPicPr>
          <p:cNvPr id="12" name="Imagen 11">
            <a:hlinkClick r:id="rId8"/>
            <a:extLst>
              <a:ext uri="{FF2B5EF4-FFF2-40B4-BE49-F238E27FC236}">
                <a16:creationId xmlns:a16="http://schemas.microsoft.com/office/drawing/2014/main" id="{36A93F2E-1CDB-1B18-167C-427E8C3AEAEB}"/>
              </a:ext>
            </a:extLst>
          </p:cNvPr>
          <p:cNvPicPr>
            <a:picLocks noChangeAspect="1"/>
          </p:cNvPicPr>
          <p:nvPr/>
        </p:nvPicPr>
        <p:blipFill>
          <a:blip r:embed="rId9"/>
          <a:stretch>
            <a:fillRect/>
          </a:stretch>
        </p:blipFill>
        <p:spPr>
          <a:xfrm>
            <a:off x="8382460" y="3745039"/>
            <a:ext cx="2773693" cy="1526088"/>
          </a:xfrm>
          <a:prstGeom prst="rect">
            <a:avLst/>
          </a:prstGeom>
          <a:ln>
            <a:solidFill>
              <a:srgbClr val="0F2387"/>
            </a:solidFill>
          </a:ln>
        </p:spPr>
      </p:pic>
      <p:pic>
        <p:nvPicPr>
          <p:cNvPr id="22530" name="Picture 2" descr="Descubre 61 ideas de Luchadores y luchadora en este tablero de Pinterest | lucha  libre mexicana, luchador mexicano, lucha libre y más">
            <a:extLst>
              <a:ext uri="{FF2B5EF4-FFF2-40B4-BE49-F238E27FC236}">
                <a16:creationId xmlns:a16="http://schemas.microsoft.com/office/drawing/2014/main" id="{26AC278C-B67D-A199-07D1-1EEF8C62EF9C}"/>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400" b="94600" l="10000" r="90000">
                        <a14:foregroundMark x1="48600" y1="90800" x2="64000" y2="77600"/>
                        <a14:foregroundMark x1="41800" y1="93800" x2="65200" y2="88200"/>
                        <a14:foregroundMark x1="65200" y1="88200" x2="75200" y2="74800"/>
                        <a14:foregroundMark x1="61600" y1="17000" x2="40600" y2="9400"/>
                        <a14:foregroundMark x1="55000" y1="6400" x2="50600" y2="6800"/>
                        <a14:foregroundMark x1="24000" y1="19400" x2="17600" y2="44600"/>
                        <a14:foregroundMark x1="17600" y1="44600" x2="21800" y2="69200"/>
                        <a14:foregroundMark x1="21800" y1="69200" x2="33800" y2="90600"/>
                        <a14:foregroundMark x1="33800" y1="90600" x2="58000" y2="94600"/>
                        <a14:foregroundMark x1="58000" y1="94600" x2="75000" y2="77000"/>
                        <a14:foregroundMark x1="75000" y1="77000" x2="78000" y2="39200"/>
                      </a14:backgroundRemoval>
                    </a14:imgEffect>
                  </a14:imgLayer>
                </a14:imgProps>
              </a:ext>
              <a:ext uri="{28A0092B-C50C-407E-A947-70E740481C1C}">
                <a14:useLocalDpi xmlns:a14="http://schemas.microsoft.com/office/drawing/2010/main" val="0"/>
              </a:ext>
            </a:extLst>
          </a:blip>
          <a:srcRect/>
          <a:stretch>
            <a:fillRect/>
          </a:stretch>
        </p:blipFill>
        <p:spPr bwMode="auto">
          <a:xfrm>
            <a:off x="473521" y="560382"/>
            <a:ext cx="1983150" cy="198315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6" descr="Descarga iconos gratuitos de Dedo click en PNG y SVG">
            <a:extLst>
              <a:ext uri="{FF2B5EF4-FFF2-40B4-BE49-F238E27FC236}">
                <a16:creationId xmlns:a16="http://schemas.microsoft.com/office/drawing/2014/main" id="{C021C480-B57D-F4F9-3676-ACEBE5503E2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39307" y="4850945"/>
            <a:ext cx="663627" cy="66362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6" descr="Descarga iconos gratuitos de Dedo click en PNG y SVG">
            <a:extLst>
              <a:ext uri="{FF2B5EF4-FFF2-40B4-BE49-F238E27FC236}">
                <a16:creationId xmlns:a16="http://schemas.microsoft.com/office/drawing/2014/main" id="{CDC8005C-CA26-F342-2458-EC15AB3E5E9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55305" y="4850945"/>
            <a:ext cx="663627" cy="663627"/>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6" descr="Descarga iconos gratuitos de Dedo click en PNG y SVG">
            <a:extLst>
              <a:ext uri="{FF2B5EF4-FFF2-40B4-BE49-F238E27FC236}">
                <a16:creationId xmlns:a16="http://schemas.microsoft.com/office/drawing/2014/main" id="{F65887D0-9B30-0EB9-57A7-6AC755BFBAC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36448" y="4818288"/>
            <a:ext cx="663627" cy="66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11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8F8A5E67-C2F8-9160-6A1D-DCA9D8F2CE25}"/>
              </a:ext>
            </a:extLst>
          </p:cNvPr>
          <p:cNvGrpSpPr/>
          <p:nvPr/>
        </p:nvGrpSpPr>
        <p:grpSpPr>
          <a:xfrm>
            <a:off x="110662" y="116317"/>
            <a:ext cx="11930919" cy="6612797"/>
            <a:chOff x="110662" y="116317"/>
            <a:chExt cx="11930919" cy="6612797"/>
          </a:xfrm>
        </p:grpSpPr>
        <p:pic>
          <p:nvPicPr>
            <p:cNvPr id="13" name="Imagen 12">
              <a:extLst>
                <a:ext uri="{FF2B5EF4-FFF2-40B4-BE49-F238E27FC236}">
                  <a16:creationId xmlns:a16="http://schemas.microsoft.com/office/drawing/2014/main" id="{FDC13C34-C531-CEAE-5EAF-FCD5EA2A7C8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6" name="Elipse 15">
              <a:extLst>
                <a:ext uri="{FF2B5EF4-FFF2-40B4-BE49-F238E27FC236}">
                  <a16:creationId xmlns:a16="http://schemas.microsoft.com/office/drawing/2014/main" id="{2B692C53-552E-670D-2B60-F74EAD40572C}"/>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AD44078A-5974-1520-F22D-7DB8A34BF596}"/>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65D8C7B6-A44F-28DB-FA1E-0B61A6F87310}"/>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7AE8C3AC-FA9D-986F-68BB-6C65F8EAA6AF}"/>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DCA0085E-9D36-680F-2812-226C0D8283AA}"/>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8506AE1E-050A-AF77-D730-96FE39B8277C}"/>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2CCA7838-FD84-E24D-DB72-C5A7CA7C5050}"/>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B7229021-5097-8469-41BA-740B534EA0F8}"/>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2EF6EE89-AFF6-9687-6602-83DB279001D9}"/>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47B7EB90-3EBB-60FB-19CD-FEDE1BB3E848}"/>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BDE481E8-F915-3B6D-DA25-CD3E289BCBD2}"/>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F8134DA9-ADC3-98FE-4724-408A8B2F0DC5}"/>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8DA71FEF-9592-F5F0-D342-33C6DBED5916}"/>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77964586-186E-1667-E63F-1498ABC41A74}"/>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2E19DC0A-E2BD-E170-C736-C6469B022BF6}"/>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12F9024A-8FB2-69A9-2B29-AD04849747DB}"/>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0AB5FA16-84E6-5740-56DC-4A98787FD30E}"/>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26D195BD-D37C-E819-71F0-A125C4B005D3}"/>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C6BDE1D0-CBC2-CDC9-941B-A0B91AB7B84E}"/>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249D8238-4684-1F88-93AC-2D46457BE38C}"/>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C901610D-610D-9870-0D0A-F94EFBD7D28C}"/>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E3548302-667E-4A65-7C01-E59402107B21}"/>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991572E1-23ED-F626-BC8E-04913D30C593}"/>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EFBB190C-1229-5065-4545-5F8E5A2A61A4}"/>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80526D82-EA61-C0A8-0AD7-0F3277344657}"/>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C4B87AEA-7A67-510F-D7D1-3B4B8D91C1B0}"/>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4B30B250-C137-6C96-A263-DAC478AFFABB}"/>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D79C9BE1-28DD-7854-8988-D1ACDB48BB4A}"/>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6E47A60-EF72-F26C-13FD-D29249CF05AE}"/>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47DFA328-0656-60D3-56FB-3B4F878BE086}"/>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E2A55A88-35A0-EAF8-8D0E-5A58C4AC2071}"/>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F43BFC3A-6F34-1BDD-33C7-4002929E5C61}"/>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9437F5EE-5B1B-939D-C548-2261D55AAAB2}"/>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285D3A58-4E7E-5DAB-7FEE-5301B2410644}"/>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B02C9BCC-D5E0-E030-EFB0-6270552822F9}"/>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C0345F0D-0406-711C-7FA0-2D05D213EFE2}"/>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7498E2E9-8DCA-F8E6-DA18-EDEDEF396937}"/>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E872E55F-D846-6A18-C81A-A19CFEFB1EF2}"/>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C4CA1D52-ED9C-6697-1235-92CE00346153}"/>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C0223DDD-3E6A-27CA-C943-9BCBCBFD7297}"/>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2A826D42-6870-E9A9-D5DA-D41A35DDB389}"/>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2ABF35FA-105D-1F69-6784-0398BECA2DDF}"/>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strella de 5 puntas 57">
              <a:extLst>
                <a:ext uri="{FF2B5EF4-FFF2-40B4-BE49-F238E27FC236}">
                  <a16:creationId xmlns:a16="http://schemas.microsoft.com/office/drawing/2014/main" id="{89E2641B-ECB6-B500-B8BB-A14C1073E68D}"/>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7E7EBDCD-7F33-96A2-4222-B2BD83DAED87}"/>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AC6520D3-1D78-90A9-0411-A555D94F8EF8}"/>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004C7CAE-06CE-E534-806A-821345A6D61C}"/>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FD8B4A9-4CD3-F859-133F-916D8BDDD3A1}"/>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E6D8E92E-CDCE-4076-2988-B65BE8C94B70}"/>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3EAC582E-F608-4AF6-00E1-3F1FA59EC3D0}"/>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353EA263-9FB6-8777-1CFE-8B79C05F5664}"/>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4C7EBCE6-716C-E432-90EE-F822354B26FB}"/>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E7BB9AE0-F300-C01E-CE04-7D27F86092BA}"/>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E75FBDFF-2924-E39D-C558-37E1B6C98F98}"/>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20458C69-7B07-1737-66BC-5BC57E34C28A}"/>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D1B4489D-E2D3-6D8D-38E1-B196C4745D8D}"/>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9D48D5A6-2E4D-4FA3-29DD-4E5F1981D3AA}"/>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D6B2CBE0-C858-DFAD-166A-8E30B9FC9402}"/>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611F8364-A4DF-F211-D99F-89D5C8CBB837}"/>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36ADDC3B-CDC9-7F8A-ACF6-D3F8CBFC9A5E}"/>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a:extLst>
                <a:ext uri="{FF2B5EF4-FFF2-40B4-BE49-F238E27FC236}">
                  <a16:creationId xmlns:a16="http://schemas.microsoft.com/office/drawing/2014/main" id="{4826CA7F-0B8F-9564-986A-A4BC67D30635}"/>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a:extLst>
                <a:ext uri="{FF2B5EF4-FFF2-40B4-BE49-F238E27FC236}">
                  <a16:creationId xmlns:a16="http://schemas.microsoft.com/office/drawing/2014/main" id="{B6240768-F088-BA68-48D9-9FF953976289}"/>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lipse 76">
              <a:extLst>
                <a:ext uri="{FF2B5EF4-FFF2-40B4-BE49-F238E27FC236}">
                  <a16:creationId xmlns:a16="http://schemas.microsoft.com/office/drawing/2014/main" id="{4D176417-5D4E-AFDD-DED3-72D4D9E44595}"/>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lipse 77">
              <a:extLst>
                <a:ext uri="{FF2B5EF4-FFF2-40B4-BE49-F238E27FC236}">
                  <a16:creationId xmlns:a16="http://schemas.microsoft.com/office/drawing/2014/main" id="{0D18F99C-060B-9537-885F-178E3291EE2D}"/>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9" name="Elipse 78">
              <a:extLst>
                <a:ext uri="{FF2B5EF4-FFF2-40B4-BE49-F238E27FC236}">
                  <a16:creationId xmlns:a16="http://schemas.microsoft.com/office/drawing/2014/main" id="{E67AA71E-A2BA-83AA-01F7-E0E5D81A7A50}"/>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0" name="Elipse 79">
              <a:extLst>
                <a:ext uri="{FF2B5EF4-FFF2-40B4-BE49-F238E27FC236}">
                  <a16:creationId xmlns:a16="http://schemas.microsoft.com/office/drawing/2014/main" id="{06485B4D-2B66-74C6-58CE-62F95C9BEB15}"/>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1" name="Elipse 80">
              <a:extLst>
                <a:ext uri="{FF2B5EF4-FFF2-40B4-BE49-F238E27FC236}">
                  <a16:creationId xmlns:a16="http://schemas.microsoft.com/office/drawing/2014/main" id="{728AA27B-D645-97C9-BF7B-F3A3E5B1B283}"/>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2" name="Estrella de 5 puntas 81">
              <a:extLst>
                <a:ext uri="{FF2B5EF4-FFF2-40B4-BE49-F238E27FC236}">
                  <a16:creationId xmlns:a16="http://schemas.microsoft.com/office/drawing/2014/main" id="{A6798B98-7FD8-0C8A-79CF-79FD5B480C00}"/>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3" name="Estrella de 5 puntas 82">
              <a:extLst>
                <a:ext uri="{FF2B5EF4-FFF2-40B4-BE49-F238E27FC236}">
                  <a16:creationId xmlns:a16="http://schemas.microsoft.com/office/drawing/2014/main" id="{F6FF072F-C9B5-9BE7-0D60-0996BC2BE708}"/>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5" name="CuadroTexto 4">
            <a:extLst>
              <a:ext uri="{FF2B5EF4-FFF2-40B4-BE49-F238E27FC236}">
                <a16:creationId xmlns:a16="http://schemas.microsoft.com/office/drawing/2014/main" id="{56829269-251B-09B9-F4CF-B9A02703A705}"/>
              </a:ext>
            </a:extLst>
          </p:cNvPr>
          <p:cNvSpPr txBox="1"/>
          <p:nvPr/>
        </p:nvSpPr>
        <p:spPr>
          <a:xfrm>
            <a:off x="1805472" y="4726944"/>
            <a:ext cx="8262166" cy="1015663"/>
          </a:xfrm>
          <a:prstGeom prst="rect">
            <a:avLst/>
          </a:prstGeom>
          <a:solidFill>
            <a:schemeClr val="accent4">
              <a:lumMod val="20000"/>
              <a:lumOff val="80000"/>
            </a:schemeClr>
          </a:solidFill>
        </p:spPr>
        <p:txBody>
          <a:bodyPr wrap="square">
            <a:spAutoFit/>
          </a:bodyPr>
          <a:lstStyle/>
          <a:p>
            <a:pPr algn="ctr"/>
            <a:r>
              <a:rPr lang="es-MX" sz="2000" dirty="0">
                <a:latin typeface="Louis George Café" panose="020B0600020202020204" pitchFamily="34" charset="0"/>
                <a:ea typeface="Grandma's Garden" panose="02000603000000000000" pitchFamily="2" charset="0"/>
                <a:cs typeface="Arial" panose="020B0604020202020204" pitchFamily="34" charset="0"/>
              </a:rPr>
              <a:t>Después de revisar el ejemplo de planteamiento de objetivos, metas y acciones, </a:t>
            </a:r>
            <a:r>
              <a:rPr lang="es-MX" sz="2000" b="1" dirty="0">
                <a:latin typeface="Louis George Café" panose="020B0600020202020204" pitchFamily="34" charset="0"/>
                <a:ea typeface="Grandma's Garden" panose="02000603000000000000" pitchFamily="2" charset="0"/>
                <a:cs typeface="Arial" panose="020B0604020202020204" pitchFamily="34" charset="0"/>
              </a:rPr>
              <a:t>comparen su Programa de Mejora Continua </a:t>
            </a:r>
            <a:r>
              <a:rPr lang="es-MX" sz="2000" dirty="0">
                <a:latin typeface="Louis George Café" panose="020B0600020202020204" pitchFamily="34" charset="0"/>
                <a:ea typeface="Grandma's Garden" panose="02000603000000000000" pitchFamily="2" charset="0"/>
                <a:cs typeface="Arial" panose="020B0604020202020204" pitchFamily="34" charset="0"/>
              </a:rPr>
              <a:t>y propongan los ajustes de acuerdo a las problemáticas seleccionadas.</a:t>
            </a:r>
          </a:p>
        </p:txBody>
      </p:sp>
      <p:sp>
        <p:nvSpPr>
          <p:cNvPr id="2" name="CuadroTexto 1">
            <a:extLst>
              <a:ext uri="{FF2B5EF4-FFF2-40B4-BE49-F238E27FC236}">
                <a16:creationId xmlns:a16="http://schemas.microsoft.com/office/drawing/2014/main" id="{0DE46EF8-C68E-6B5F-7EDA-B7350EDC890C}"/>
              </a:ext>
            </a:extLst>
          </p:cNvPr>
          <p:cNvSpPr txBox="1"/>
          <p:nvPr/>
        </p:nvSpPr>
        <p:spPr>
          <a:xfrm>
            <a:off x="614811" y="766442"/>
            <a:ext cx="2113079" cy="769441"/>
          </a:xfrm>
          <a:prstGeom prst="rect">
            <a:avLst/>
          </a:prstGeom>
          <a:noFill/>
        </p:spPr>
        <p:txBody>
          <a:bodyPr wrap="none" rtlCol="0">
            <a:spAutoFit/>
          </a:bodyPr>
          <a:lstStyle>
            <a:defPPr>
              <a:defRPr lang="es-419"/>
            </a:defPPr>
            <a:lvl1pPr algn="ctr">
              <a:defRPr sz="4400">
                <a:latin typeface="Grandma's Garden" panose="02000603000000000000" pitchFamily="2" charset="0"/>
                <a:ea typeface="Grandma's Garden" panose="02000603000000000000" pitchFamily="2" charset="0"/>
              </a:defRPr>
            </a:lvl1pPr>
          </a:lstStyle>
          <a:p>
            <a:r>
              <a:rPr lang="es-ES_tradnl" dirty="0"/>
              <a:t>Actividad</a:t>
            </a:r>
          </a:p>
        </p:txBody>
      </p:sp>
      <p:sp>
        <p:nvSpPr>
          <p:cNvPr id="4" name="CuadroTexto 3">
            <a:extLst>
              <a:ext uri="{FF2B5EF4-FFF2-40B4-BE49-F238E27FC236}">
                <a16:creationId xmlns:a16="http://schemas.microsoft.com/office/drawing/2014/main" id="{422F2FA9-DA3F-E4CC-0AE5-C948D735BECD}"/>
              </a:ext>
            </a:extLst>
          </p:cNvPr>
          <p:cNvSpPr txBox="1"/>
          <p:nvPr/>
        </p:nvSpPr>
        <p:spPr>
          <a:xfrm>
            <a:off x="2549273" y="3623059"/>
            <a:ext cx="7093453" cy="1015663"/>
          </a:xfrm>
          <a:prstGeom prst="rect">
            <a:avLst/>
          </a:prstGeom>
          <a:noFill/>
        </p:spPr>
        <p:txBody>
          <a:bodyPr wrap="square" rtlCol="0">
            <a:spAutoFit/>
          </a:bodyPr>
          <a:lstStyle/>
          <a:p>
            <a:pPr algn="ctr"/>
            <a:r>
              <a:rPr lang="es-419" sz="6000" dirty="0">
                <a:solidFill>
                  <a:srgbClr val="00B0F0"/>
                </a:solidFill>
                <a:latin typeface="Ed Interlock" panose="02000000000000000000" pitchFamily="2" charset="77"/>
              </a:rPr>
              <a:t>MÁSCARA</a:t>
            </a:r>
            <a:r>
              <a:rPr lang="es-419" sz="6000" dirty="0">
                <a:latin typeface="Ed Interlock" panose="02000000000000000000" pitchFamily="2" charset="77"/>
              </a:rPr>
              <a:t> VS </a:t>
            </a:r>
            <a:r>
              <a:rPr lang="es-419" sz="6000" dirty="0">
                <a:solidFill>
                  <a:srgbClr val="F43A55"/>
                </a:solidFill>
                <a:latin typeface="Ed Interlock" panose="02000000000000000000" pitchFamily="2" charset="77"/>
              </a:rPr>
              <a:t>CABELLERA</a:t>
            </a:r>
          </a:p>
        </p:txBody>
      </p:sp>
      <p:pic>
        <p:nvPicPr>
          <p:cNvPr id="34822" name="Picture 6">
            <a:extLst>
              <a:ext uri="{FF2B5EF4-FFF2-40B4-BE49-F238E27FC236}">
                <a16:creationId xmlns:a16="http://schemas.microsoft.com/office/drawing/2014/main" id="{2CE4937D-512F-8B84-01E4-9278413A825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06525" y="1127298"/>
            <a:ext cx="1786389" cy="2456143"/>
          </a:xfrm>
          <a:prstGeom prst="rect">
            <a:avLst/>
          </a:prstGeom>
          <a:noFill/>
          <a:extLst>
            <a:ext uri="{909E8E84-426E-40DD-AFC4-6F175D3DCCD1}">
              <a14:hiddenFill xmlns:a14="http://schemas.microsoft.com/office/drawing/2010/main">
                <a:solidFill>
                  <a:srgbClr val="FFFFFF"/>
                </a:solidFill>
              </a14:hiddenFill>
            </a:ext>
          </a:extLst>
        </p:spPr>
      </p:pic>
      <p:pic>
        <p:nvPicPr>
          <p:cNvPr id="34824" name="Picture 8">
            <a:extLst>
              <a:ext uri="{FF2B5EF4-FFF2-40B4-BE49-F238E27FC236}">
                <a16:creationId xmlns:a16="http://schemas.microsoft.com/office/drawing/2014/main" id="{748D2CFF-3D46-DF33-92BF-2A828FA8D2F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3553" y="996669"/>
            <a:ext cx="1352776" cy="260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542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91899256-D23E-1E4F-2010-F9EB73EC68C7}"/>
              </a:ext>
            </a:extLst>
          </p:cNvPr>
          <p:cNvGrpSpPr/>
          <p:nvPr/>
        </p:nvGrpSpPr>
        <p:grpSpPr>
          <a:xfrm>
            <a:off x="110662" y="116317"/>
            <a:ext cx="11930919" cy="6612797"/>
            <a:chOff x="110662" y="116317"/>
            <a:chExt cx="11930919" cy="6612797"/>
          </a:xfrm>
        </p:grpSpPr>
        <p:pic>
          <p:nvPicPr>
            <p:cNvPr id="6" name="Imagen 5">
              <a:extLst>
                <a:ext uri="{FF2B5EF4-FFF2-40B4-BE49-F238E27FC236}">
                  <a16:creationId xmlns:a16="http://schemas.microsoft.com/office/drawing/2014/main" id="{48B30F8C-3661-88B3-4A45-31869B308A00}"/>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7" name="Elipse 6">
              <a:extLst>
                <a:ext uri="{FF2B5EF4-FFF2-40B4-BE49-F238E27FC236}">
                  <a16:creationId xmlns:a16="http://schemas.microsoft.com/office/drawing/2014/main" id="{45B3D646-9982-AE61-CBDB-FA32A7F435DE}"/>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 name="Elipse 7">
              <a:extLst>
                <a:ext uri="{FF2B5EF4-FFF2-40B4-BE49-F238E27FC236}">
                  <a16:creationId xmlns:a16="http://schemas.microsoft.com/office/drawing/2014/main" id="{25ED4325-195D-2EB1-30C9-2AB9EDFCE70D}"/>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61FCD061-124D-D685-698D-222F7DBE4EB4}"/>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5CBB28B3-40FC-FC42-7027-B3B7B32D0663}"/>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675FB4CC-1EFD-F984-F7AA-4CC0FC366BD1}"/>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F9A08308-3FC0-D173-89F1-EB9D634CCB2A}"/>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56656AB1-89F4-0B4C-982F-C169E0452DFC}"/>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E175973E-A172-7255-0D35-895CD74BF3E3}"/>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D8E7BBDE-8FD4-173F-0A9E-0938AAD7226A}"/>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5FB128EC-DD13-F657-D791-11C86C6EE731}"/>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B7D18383-859E-C7EF-F886-A82E9EB12927}"/>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3465CEAB-E0F7-CABD-000D-76ED1F11531C}"/>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A035C7D4-8CBF-9CE7-52CA-5EA9EC581978}"/>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0202C6AA-3AC1-15DA-F806-5E88AAD19C63}"/>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B0F8EB30-493B-77D3-8ADD-65947CE288AD}"/>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C141D0EB-3BC3-365B-26B2-8E363E0F9004}"/>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DCFEA2D6-937E-CCE4-8796-23309B679B76}"/>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FD2A2B1E-1F31-B58C-5903-4F58A585CB4A}"/>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688E2D92-37A2-CCFB-452F-1A6C3322F7FA}"/>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D3252129-EDCB-DDBA-D989-EBA976E38D21}"/>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635D3BA9-D2F3-BFD7-91CB-4E9DA4EA95E5}"/>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1FC1CC0-9E44-0790-ACB9-E78710B48C90}"/>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90EEBBEC-FC84-6676-E4A1-CEB91DCDC86C}"/>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950A4827-5C14-38F9-27AE-DA9FCDDACBFF}"/>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35985BAE-E9A4-5C25-B382-97E19A7C8EA2}"/>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B5D32768-CEE5-F53E-799E-1D8AD72DE6BB}"/>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DFE34DE5-5DA0-1CFF-B8D9-ABD8D1BF8036}"/>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FD90A623-A95B-D4EE-FEC8-E6F2407117D4}"/>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2AC24F99-7E6A-3D4B-CE30-AD263A5855BF}"/>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19D03F41-49F0-A5AE-0C6B-0E4CCF4CF330}"/>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099DF759-4ABF-C14B-3A08-3FC7103961AD}"/>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5F0A8079-A4EB-26B9-F063-3428A615EBFF}"/>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F819ED11-E94E-3D67-10E5-D0A8FBC7E0C0}"/>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28C5B372-F229-1C4E-E9D0-D1F822A34D8F}"/>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4FDE9444-DC20-8639-64C2-CD841F68FEC6}"/>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74C85240-6726-0740-EA52-B5CD939B0640}"/>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E8DE1B81-439C-C1CD-851F-9766B225A66C}"/>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50C41AE8-40A9-E5FA-E1C6-66F5DE700943}"/>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6BD34371-C390-F7FA-C50C-01A708BDC150}"/>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C6408F03-526A-99EE-48F9-A37208D35C53}"/>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2501EE98-72C4-04A3-CCF4-C6BA091DE7C5}"/>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E2413BE4-F549-A505-A716-3B0565B32236}"/>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strella de 5 puntas 48">
              <a:extLst>
                <a:ext uri="{FF2B5EF4-FFF2-40B4-BE49-F238E27FC236}">
                  <a16:creationId xmlns:a16="http://schemas.microsoft.com/office/drawing/2014/main" id="{11CC9143-E955-C167-278B-49AC0E64CB2A}"/>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strella de 5 puntas 49">
              <a:extLst>
                <a:ext uri="{FF2B5EF4-FFF2-40B4-BE49-F238E27FC236}">
                  <a16:creationId xmlns:a16="http://schemas.microsoft.com/office/drawing/2014/main" id="{99A213C2-BA53-3C2F-42B4-16D5846A267A}"/>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4A312859-B966-1B5B-AD0F-631F4D687253}"/>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C536F15B-8360-F765-66A6-90036538D12E}"/>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B6E9A9A1-8243-3376-C429-467E1825C14E}"/>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82071DF1-2547-1706-0046-A75916FEDD63}"/>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72ED4159-12E0-3EB4-8420-DA9E9A614887}"/>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E953795D-D52C-9959-0A00-B6A5C6C5B1EE}"/>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5583D020-FB3B-F778-A68D-154AFB97B6A4}"/>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2AF85F6C-AFEF-FFEA-BEDE-8760498DE3AE}"/>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B3FE4542-97FB-5C94-8EA8-1AE520591402}"/>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650CF6EA-F5A5-48C1-8D4A-125974479E3B}"/>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E14C7E19-BF94-4377-50DA-04882B229E20}"/>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51BA0FA2-4A0A-A958-5946-74FD81066FC8}"/>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8B63A73E-BFFA-DF70-5CE2-8F0AB6FD9D14}"/>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21638C4A-0D5F-3BCD-E1D5-BE1130646517}"/>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F9E18985-64C0-E587-3AD0-60B995F51512}"/>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DCF02B4A-5A10-19BB-9CF7-33A09DA56C05}"/>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D2DC102B-902F-161B-690A-264F23588D23}"/>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71C62369-BED9-EE5D-7C0F-0D99891C07D7}"/>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338F89AA-53BC-DF3C-45CB-E8B7A5C9F5A3}"/>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BD24ABE8-F3EF-D7CE-7234-A79EA5C32669}"/>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3C698AE3-4F47-18A9-28BF-068E155189F3}"/>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189E2315-741E-BDF4-5682-66EC6824D815}"/>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strella de 5 puntas 72">
              <a:extLst>
                <a:ext uri="{FF2B5EF4-FFF2-40B4-BE49-F238E27FC236}">
                  <a16:creationId xmlns:a16="http://schemas.microsoft.com/office/drawing/2014/main" id="{140DB501-C9E8-8486-FD91-8E0CD155B9EC}"/>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strella de 5 puntas 73">
              <a:extLst>
                <a:ext uri="{FF2B5EF4-FFF2-40B4-BE49-F238E27FC236}">
                  <a16:creationId xmlns:a16="http://schemas.microsoft.com/office/drawing/2014/main" id="{3ADCF491-2FA5-7876-B38B-0BF5F70D1C1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99" name="CuadroTexto 98"/>
          <p:cNvSpPr txBox="1"/>
          <p:nvPr/>
        </p:nvSpPr>
        <p:spPr>
          <a:xfrm>
            <a:off x="574302" y="544971"/>
            <a:ext cx="8377667" cy="1938992"/>
          </a:xfrm>
          <a:prstGeom prst="rect">
            <a:avLst/>
          </a:prstGeom>
          <a:noFill/>
        </p:spPr>
        <p:txBody>
          <a:bodyPr wrap="square" rtlCol="0">
            <a:spAutoFit/>
          </a:bodyPr>
          <a:lstStyle/>
          <a:p>
            <a:pPr algn="ctr"/>
            <a:r>
              <a:rPr lang="es-419" sz="6000" b="1" dirty="0">
                <a:solidFill>
                  <a:schemeClr val="accent4"/>
                </a:solidFill>
                <a:latin typeface="Ed Interlock" panose="02000000000000000000" pitchFamily="2" charset="77"/>
                <a:ea typeface="Louis George Cafe" pitchFamily="2" charset="-128"/>
                <a:cs typeface="Louis George Cafe" pitchFamily="2" charset="-128"/>
              </a:rPr>
              <a:t>ITINERARIO DEL CONSEJO TÉCNICO ESCOLAR</a:t>
            </a:r>
          </a:p>
        </p:txBody>
      </p:sp>
      <p:sp>
        <p:nvSpPr>
          <p:cNvPr id="4" name="CuadroTexto 3">
            <a:extLst>
              <a:ext uri="{FF2B5EF4-FFF2-40B4-BE49-F238E27FC236}">
                <a16:creationId xmlns:a16="http://schemas.microsoft.com/office/drawing/2014/main" id="{601BC404-E637-C45F-A635-943D74295C30}"/>
              </a:ext>
            </a:extLst>
          </p:cNvPr>
          <p:cNvSpPr txBox="1"/>
          <p:nvPr/>
        </p:nvSpPr>
        <p:spPr>
          <a:xfrm>
            <a:off x="4643818" y="2503738"/>
            <a:ext cx="6413285" cy="3416320"/>
          </a:xfrm>
          <a:prstGeom prst="rect">
            <a:avLst/>
          </a:prstGeom>
          <a:noFill/>
        </p:spPr>
        <p:txBody>
          <a:bodyPr wrap="square">
            <a:spAutoFit/>
          </a:bodyPr>
          <a:lstStyle/>
          <a:p>
            <a:pPr algn="ctr"/>
            <a:r>
              <a:rPr lang="es-MX" dirty="0">
                <a:latin typeface="Louis George Cafe" pitchFamily="2" charset="-128"/>
                <a:ea typeface="Louis George Cafe" pitchFamily="2" charset="-128"/>
                <a:cs typeface="Louis George Cafe" pitchFamily="2" charset="-128"/>
              </a:rPr>
              <a:t>Para avanzar en la consolidación de los Consejos Técnicos Escolares como Comunidades de Aprendizaje la Secretaría de Educación Pública determinó que </a:t>
            </a:r>
            <a:r>
              <a:rPr lang="es-MX" b="1" dirty="0">
                <a:latin typeface="Louis George Cafe" pitchFamily="2" charset="-128"/>
                <a:ea typeface="Louis George Cafe" pitchFamily="2" charset="-128"/>
                <a:cs typeface="Louis George Cafe" pitchFamily="2" charset="-128"/>
              </a:rPr>
              <a:t>durante la Fase Ordinaria del CTE cada colectivo decidirá los temas que abordará en las sesiones.</a:t>
            </a:r>
          </a:p>
          <a:p>
            <a:pPr algn="ctr"/>
            <a:endParaRPr lang="es-MX" dirty="0">
              <a:latin typeface="Louis George Cafe" pitchFamily="2" charset="-128"/>
              <a:ea typeface="Louis George Cafe" pitchFamily="2" charset="-128"/>
              <a:cs typeface="Louis George Cafe" pitchFamily="2" charset="-128"/>
            </a:endParaRPr>
          </a:p>
          <a:p>
            <a:pPr algn="ctr"/>
            <a:r>
              <a:rPr lang="es-MX" dirty="0">
                <a:latin typeface="Louis George Cafe" pitchFamily="2" charset="-128"/>
                <a:ea typeface="Louis George Cafe" pitchFamily="2" charset="-128"/>
                <a:cs typeface="Louis George Cafe" pitchFamily="2" charset="-128"/>
              </a:rPr>
              <a:t>Revisen el documento </a:t>
            </a:r>
            <a:r>
              <a:rPr lang="es-MX" b="1" dirty="0">
                <a:latin typeface="Louis George Cafe" pitchFamily="2" charset="-128"/>
                <a:ea typeface="Louis George Cafe" pitchFamily="2" charset="-128"/>
                <a:cs typeface="Louis George Cafe" pitchFamily="2" charset="-128"/>
                <a:hlinkClick r:id="rId4"/>
              </a:rPr>
              <a:t>Itinerario del Consejo Técnico Escolar </a:t>
            </a:r>
            <a:r>
              <a:rPr lang="es-MX" dirty="0">
                <a:latin typeface="Louis George Cafe" pitchFamily="2" charset="-128"/>
                <a:ea typeface="Louis George Cafe" pitchFamily="2" charset="-128"/>
                <a:cs typeface="Louis George Cafe" pitchFamily="2" charset="-128"/>
              </a:rPr>
              <a:t>para el ciclo escolar 2025-2026, analicen los temas propuestos y tomen decisiones sobre la ruta que podrían seguir para favorecer el aprendizaje entre pares en torno a los temas que resulten más pertinentes para los intereses, necesidades y características de su colectivo.</a:t>
            </a:r>
          </a:p>
        </p:txBody>
      </p:sp>
      <p:pic>
        <p:nvPicPr>
          <p:cNvPr id="24578" name="Picture 2">
            <a:extLst>
              <a:ext uri="{FF2B5EF4-FFF2-40B4-BE49-F238E27FC236}">
                <a16:creationId xmlns:a16="http://schemas.microsoft.com/office/drawing/2014/main" id="{B29200BD-58A7-F884-DDE9-6FE5544180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051" y="2761813"/>
            <a:ext cx="4027504" cy="3020628"/>
          </a:xfrm>
          <a:prstGeom prst="rect">
            <a:avLst/>
          </a:prstGeom>
          <a:noFill/>
          <a:extLst>
            <a:ext uri="{909E8E84-426E-40DD-AFC4-6F175D3DCCD1}">
              <a14:hiddenFill xmlns:a14="http://schemas.microsoft.com/office/drawing/2010/main">
                <a:solidFill>
                  <a:srgbClr val="FFFFFF"/>
                </a:solidFill>
              </a14:hiddenFill>
            </a:ext>
          </a:extLst>
        </p:spPr>
      </p:pic>
      <p:sp>
        <p:nvSpPr>
          <p:cNvPr id="75" name="Rectángulo redondeado 74">
            <a:extLst>
              <a:ext uri="{FF2B5EF4-FFF2-40B4-BE49-F238E27FC236}">
                <a16:creationId xmlns:a16="http://schemas.microsoft.com/office/drawing/2014/main" id="{A4F58C55-A929-D382-0F70-ECEAB9BB6626}"/>
              </a:ext>
            </a:extLst>
          </p:cNvPr>
          <p:cNvSpPr/>
          <p:nvPr/>
        </p:nvSpPr>
        <p:spPr>
          <a:xfrm>
            <a:off x="8321237" y="1434827"/>
            <a:ext cx="2968283" cy="665015"/>
          </a:xfrm>
          <a:prstGeom prst="roundRect">
            <a:avLst>
              <a:gd name="adj" fmla="val 50000"/>
            </a:avLst>
          </a:prstGeom>
          <a:solidFill>
            <a:srgbClr val="FFC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dirty="0">
                <a:solidFill>
                  <a:schemeClr val="tx1"/>
                </a:solidFill>
                <a:latin typeface="Grandma's Garden" panose="02000603000000000000" pitchFamily="2" charset="0"/>
                <a:ea typeface="Grandma's Garden" panose="02000603000000000000" pitchFamily="2" charset="0"/>
              </a:rPr>
              <a:t>Tercera caída</a:t>
            </a:r>
          </a:p>
        </p:txBody>
      </p:sp>
      <p:pic>
        <p:nvPicPr>
          <p:cNvPr id="78" name="Picture 6" descr="Descarga iconos gratuitos de Dedo click en PNG y SVG">
            <a:extLst>
              <a:ext uri="{FF2B5EF4-FFF2-40B4-BE49-F238E27FC236}">
                <a16:creationId xmlns:a16="http://schemas.microsoft.com/office/drawing/2014/main" id="{486A6562-5A8B-808A-6FC3-FDCE9943B0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99121" y="4183228"/>
            <a:ext cx="663627" cy="66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688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4F8EA21C-D499-6E13-70D9-4790F4E2D9C7}"/>
              </a:ext>
            </a:extLst>
          </p:cNvPr>
          <p:cNvGrpSpPr/>
          <p:nvPr/>
        </p:nvGrpSpPr>
        <p:grpSpPr>
          <a:xfrm>
            <a:off x="110662" y="116317"/>
            <a:ext cx="11930919" cy="6612797"/>
            <a:chOff x="110662" y="116317"/>
            <a:chExt cx="11930919" cy="6612797"/>
          </a:xfrm>
        </p:grpSpPr>
        <p:pic>
          <p:nvPicPr>
            <p:cNvPr id="10" name="Imagen 9">
              <a:extLst>
                <a:ext uri="{FF2B5EF4-FFF2-40B4-BE49-F238E27FC236}">
                  <a16:creationId xmlns:a16="http://schemas.microsoft.com/office/drawing/2014/main" id="{C401123D-049D-FF01-584F-192E9115398F}"/>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1" name="Elipse 10">
              <a:extLst>
                <a:ext uri="{FF2B5EF4-FFF2-40B4-BE49-F238E27FC236}">
                  <a16:creationId xmlns:a16="http://schemas.microsoft.com/office/drawing/2014/main" id="{139D58B1-3D77-7CD1-74FC-A5617A52F9B6}"/>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74D7056A-1B40-35E1-68C4-5F553A5996FA}"/>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E7C49720-7AE8-F429-D8CE-74533A98DCE8}"/>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0644323C-2700-D447-CB59-BBCBEC5CE028}"/>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6CB3A2A7-E63A-FC4D-F903-8FD3BE1E3AD4}"/>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6BFAC3BB-9085-26CF-A298-5C7E86DF487E}"/>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5A77E34A-6C1F-05DB-BA70-EACA10D12C9E}"/>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57E65D9A-BA8E-B423-5CE9-05ADCE136F69}"/>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8A3CE6F4-823E-C1CF-21B1-8B6434A25508}"/>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E1167D4A-5E95-A101-AC4F-BBCC750E3347}"/>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868546CE-CE9A-CFFB-0AA6-A618AB7C6C5F}"/>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6345DCEA-C31E-3206-F6C9-2556A816DD20}"/>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9E6378E3-9B66-260C-22A5-623F65CF2315}"/>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86D1CBA9-7FCC-4BF6-93DE-EB0C13173F7C}"/>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F4167BB7-2070-EF58-6557-57CAAB628B13}"/>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8419D1BA-7203-43C0-C139-09676A467165}"/>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0E224490-A3F2-8176-3CFE-F7B07A0CEC6F}"/>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6E2DABE-B6DF-CE6B-7605-3D2A58E5C74B}"/>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5913A825-13B3-3275-E456-6775177E40B9}"/>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E1ED5509-ADDA-BC37-D85E-674B45249001}"/>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0247932E-21A3-BDA9-4DFA-C48E7CF46BDA}"/>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E7B12F08-6987-EF7B-CCA7-00D2F02667D0}"/>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C38F6DA8-FC95-015A-CB7C-BB17AD768303}"/>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26CC5E14-EDF5-D7F1-3494-E0229C642AF8}"/>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29FDAF50-319B-EA42-9316-720B583895C6}"/>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199E3143-C078-26AD-5D71-6F20A269EA84}"/>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525E57AC-CAC4-44EF-0DF5-EF5B693D80C5}"/>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88C314D7-9423-D327-75F0-1EDAAC8ABB05}"/>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29D943FE-989D-D4BD-4939-044A050B572E}"/>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6F7EF6FF-0D7D-F35B-4A21-80F8AB494162}"/>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2969EE37-44D3-7671-C1DD-A29E7C7B6248}"/>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5EC47CAD-6825-65BC-201D-3FC904179827}"/>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84C195F3-AE8B-230D-A117-DBC04A6F8202}"/>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0178A018-D514-FD3E-BB98-0784E74439DC}"/>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9600337E-E01D-FFBA-9EA4-87082252F1A6}"/>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1BCCF65C-C976-E10F-4643-259160937A54}"/>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F7ED5FC4-E18A-583C-B28D-F009441BCA5C}"/>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DE5DFF30-1F28-2037-8F30-986415FCF8EC}"/>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D0294BA6-647F-C94C-1978-860109D62BF6}"/>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B21F8C12-A8C9-FF93-F79C-6AAC10188680}"/>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88137B7A-0A10-ABE9-323E-8A8863728904}"/>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49AB5011-DB1B-C41A-5601-13F0931D4F4F}"/>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69B79EC9-CEF0-6413-4D30-6B41B7E0407F}"/>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strella de 5 puntas 53">
              <a:extLst>
                <a:ext uri="{FF2B5EF4-FFF2-40B4-BE49-F238E27FC236}">
                  <a16:creationId xmlns:a16="http://schemas.microsoft.com/office/drawing/2014/main" id="{2527A248-5CFB-CC10-3233-673676C252BA}"/>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strella de 5 puntas 54">
              <a:extLst>
                <a:ext uri="{FF2B5EF4-FFF2-40B4-BE49-F238E27FC236}">
                  <a16:creationId xmlns:a16="http://schemas.microsoft.com/office/drawing/2014/main" id="{647BD3E0-FD41-5375-4102-E7D66FE0946E}"/>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strella de 5 puntas 55">
              <a:extLst>
                <a:ext uri="{FF2B5EF4-FFF2-40B4-BE49-F238E27FC236}">
                  <a16:creationId xmlns:a16="http://schemas.microsoft.com/office/drawing/2014/main" id="{62302164-2EFE-76E6-3BA3-77ADC2A5A77D}"/>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98F85986-1D84-2B9E-9537-2F5E53021886}"/>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2609BD3E-2BF3-D96A-40BE-93D17FC798BE}"/>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B9CE4BFF-02F8-F277-1ED9-65B567431467}"/>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3A81AEF1-1A65-55D3-9A06-01AAFC24E884}"/>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3B9B98A0-CB60-98F3-C84C-F29586393883}"/>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075914C6-FC1F-BF68-1118-66B279D694DC}"/>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7D5B150D-72CF-0335-82E4-7DE1A8CD47EB}"/>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lipse 63">
              <a:extLst>
                <a:ext uri="{FF2B5EF4-FFF2-40B4-BE49-F238E27FC236}">
                  <a16:creationId xmlns:a16="http://schemas.microsoft.com/office/drawing/2014/main" id="{915B54B9-3072-4743-366D-9F90BAF6A99F}"/>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5" name="Elipse 64">
              <a:extLst>
                <a:ext uri="{FF2B5EF4-FFF2-40B4-BE49-F238E27FC236}">
                  <a16:creationId xmlns:a16="http://schemas.microsoft.com/office/drawing/2014/main" id="{E7452C95-F5EA-4323-1F95-5EA3256509D1}"/>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6" name="Elipse 65">
              <a:extLst>
                <a:ext uri="{FF2B5EF4-FFF2-40B4-BE49-F238E27FC236}">
                  <a16:creationId xmlns:a16="http://schemas.microsoft.com/office/drawing/2014/main" id="{F5B143EC-55E9-C99A-6564-A6271051B59E}"/>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7" name="Elipse 66">
              <a:extLst>
                <a:ext uri="{FF2B5EF4-FFF2-40B4-BE49-F238E27FC236}">
                  <a16:creationId xmlns:a16="http://schemas.microsoft.com/office/drawing/2014/main" id="{3AFBB66C-0B37-9816-6F2E-E8A9987196FA}"/>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8" name="Elipse 67">
              <a:extLst>
                <a:ext uri="{FF2B5EF4-FFF2-40B4-BE49-F238E27FC236}">
                  <a16:creationId xmlns:a16="http://schemas.microsoft.com/office/drawing/2014/main" id="{5DE77181-1D6C-F09C-5530-4805A9586E82}"/>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9" name="Elipse 68">
              <a:extLst>
                <a:ext uri="{FF2B5EF4-FFF2-40B4-BE49-F238E27FC236}">
                  <a16:creationId xmlns:a16="http://schemas.microsoft.com/office/drawing/2014/main" id="{EF685D06-52A0-612E-5B1D-9EC87E29E914}"/>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0" name="Elipse 69">
              <a:extLst>
                <a:ext uri="{FF2B5EF4-FFF2-40B4-BE49-F238E27FC236}">
                  <a16:creationId xmlns:a16="http://schemas.microsoft.com/office/drawing/2014/main" id="{0AEF02CC-6BE0-A382-FE8C-0039C140B072}"/>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1" name="Elipse 70">
              <a:extLst>
                <a:ext uri="{FF2B5EF4-FFF2-40B4-BE49-F238E27FC236}">
                  <a16:creationId xmlns:a16="http://schemas.microsoft.com/office/drawing/2014/main" id="{46DA3779-B0C5-F272-0F77-EC13A348FDBE}"/>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a:extLst>
                <a:ext uri="{FF2B5EF4-FFF2-40B4-BE49-F238E27FC236}">
                  <a16:creationId xmlns:a16="http://schemas.microsoft.com/office/drawing/2014/main" id="{B6E4DA60-9DCA-E05F-B459-2E388FBF3A7C}"/>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a:extLst>
                <a:ext uri="{FF2B5EF4-FFF2-40B4-BE49-F238E27FC236}">
                  <a16:creationId xmlns:a16="http://schemas.microsoft.com/office/drawing/2014/main" id="{6E2387A2-1232-FF4F-803A-6CDB57723F56}"/>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a:extLst>
                <a:ext uri="{FF2B5EF4-FFF2-40B4-BE49-F238E27FC236}">
                  <a16:creationId xmlns:a16="http://schemas.microsoft.com/office/drawing/2014/main" id="{B3545201-F659-45F0-66F4-1732BEA8E277}"/>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a:extLst>
                <a:ext uri="{FF2B5EF4-FFF2-40B4-BE49-F238E27FC236}">
                  <a16:creationId xmlns:a16="http://schemas.microsoft.com/office/drawing/2014/main" id="{96E24B42-E6A7-C6C8-ED34-3A0FFA798323}"/>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a:extLst>
                <a:ext uri="{FF2B5EF4-FFF2-40B4-BE49-F238E27FC236}">
                  <a16:creationId xmlns:a16="http://schemas.microsoft.com/office/drawing/2014/main" id="{AFA6A5DF-197D-1538-37E1-2CC79E4EB2D1}"/>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strella de 5 puntas 76">
              <a:extLst>
                <a:ext uri="{FF2B5EF4-FFF2-40B4-BE49-F238E27FC236}">
                  <a16:creationId xmlns:a16="http://schemas.microsoft.com/office/drawing/2014/main" id="{FD8F24EF-6AE0-603D-E576-CA7C0534DB24}"/>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strella de 5 puntas 77">
              <a:extLst>
                <a:ext uri="{FF2B5EF4-FFF2-40B4-BE49-F238E27FC236}">
                  <a16:creationId xmlns:a16="http://schemas.microsoft.com/office/drawing/2014/main" id="{6990B3DB-23AE-B57C-334C-D8C4EB0E1C84}"/>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8" name="Imagen 7">
            <a:extLst>
              <a:ext uri="{FF2B5EF4-FFF2-40B4-BE49-F238E27FC236}">
                <a16:creationId xmlns:a16="http://schemas.microsoft.com/office/drawing/2014/main" id="{3A889CA9-AD9B-8153-2D6E-399036B9926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7814" y="1312080"/>
            <a:ext cx="8050078" cy="4420317"/>
          </a:xfrm>
          <a:prstGeom prst="rect">
            <a:avLst/>
          </a:prstGeom>
        </p:spPr>
      </p:pic>
      <p:pic>
        <p:nvPicPr>
          <p:cNvPr id="29698" name="Picture 2">
            <a:extLst>
              <a:ext uri="{FF2B5EF4-FFF2-40B4-BE49-F238E27FC236}">
                <a16:creationId xmlns:a16="http://schemas.microsoft.com/office/drawing/2014/main" id="{DD9148C1-BD16-9057-9BB7-D105FEE7860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53452" y="977647"/>
            <a:ext cx="2781589" cy="5199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60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85EE5C38-C102-586F-EFA6-A125633E5D0E}"/>
              </a:ext>
            </a:extLst>
          </p:cNvPr>
          <p:cNvGrpSpPr/>
          <p:nvPr/>
        </p:nvGrpSpPr>
        <p:grpSpPr>
          <a:xfrm>
            <a:off x="110662" y="116317"/>
            <a:ext cx="11930919" cy="6612797"/>
            <a:chOff x="110662" y="116317"/>
            <a:chExt cx="11930919" cy="6612797"/>
          </a:xfrm>
        </p:grpSpPr>
        <p:pic>
          <p:nvPicPr>
            <p:cNvPr id="7" name="Imagen 6">
              <a:extLst>
                <a:ext uri="{FF2B5EF4-FFF2-40B4-BE49-F238E27FC236}">
                  <a16:creationId xmlns:a16="http://schemas.microsoft.com/office/drawing/2014/main" id="{68EE1F9D-685E-0ED3-951E-70DFD12DA9E1}"/>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8" name="Elipse 7">
              <a:extLst>
                <a:ext uri="{FF2B5EF4-FFF2-40B4-BE49-F238E27FC236}">
                  <a16:creationId xmlns:a16="http://schemas.microsoft.com/office/drawing/2014/main" id="{C8214C0B-44F5-4CF9-97BD-129B375C0798}"/>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 name="Elipse 8">
              <a:extLst>
                <a:ext uri="{FF2B5EF4-FFF2-40B4-BE49-F238E27FC236}">
                  <a16:creationId xmlns:a16="http://schemas.microsoft.com/office/drawing/2014/main" id="{FF409762-2366-EF24-2DCB-27BDECDA69D4}"/>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 name="Elipse 9">
              <a:extLst>
                <a:ext uri="{FF2B5EF4-FFF2-40B4-BE49-F238E27FC236}">
                  <a16:creationId xmlns:a16="http://schemas.microsoft.com/office/drawing/2014/main" id="{29768FED-12B2-899B-DB1A-82DE0A2BF9D1}"/>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lipse 10">
              <a:extLst>
                <a:ext uri="{FF2B5EF4-FFF2-40B4-BE49-F238E27FC236}">
                  <a16:creationId xmlns:a16="http://schemas.microsoft.com/office/drawing/2014/main" id="{DB4CAC0F-8625-570D-A495-0A113A726C70}"/>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a:extLst>
                <a:ext uri="{FF2B5EF4-FFF2-40B4-BE49-F238E27FC236}">
                  <a16:creationId xmlns:a16="http://schemas.microsoft.com/office/drawing/2014/main" id="{FFD94811-F2AB-3FC0-A355-DABFF35E92A6}"/>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a:extLst>
                <a:ext uri="{FF2B5EF4-FFF2-40B4-BE49-F238E27FC236}">
                  <a16:creationId xmlns:a16="http://schemas.microsoft.com/office/drawing/2014/main" id="{406DA7E4-F8D8-7B79-DBF5-742DF9BCFC81}"/>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a:extLst>
                <a:ext uri="{FF2B5EF4-FFF2-40B4-BE49-F238E27FC236}">
                  <a16:creationId xmlns:a16="http://schemas.microsoft.com/office/drawing/2014/main" id="{779765A0-2124-D314-CC46-E6F9572DC9C3}"/>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a:extLst>
                <a:ext uri="{FF2B5EF4-FFF2-40B4-BE49-F238E27FC236}">
                  <a16:creationId xmlns:a16="http://schemas.microsoft.com/office/drawing/2014/main" id="{D5FCD7C4-94DF-FD9E-167D-4952FF81D3AA}"/>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a:extLst>
                <a:ext uri="{FF2B5EF4-FFF2-40B4-BE49-F238E27FC236}">
                  <a16:creationId xmlns:a16="http://schemas.microsoft.com/office/drawing/2014/main" id="{C9B954FB-C5DA-554D-337A-92359CBF2E25}"/>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EEB29255-45DB-C9BA-E4C0-0AA9E5B63F1D}"/>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2077D234-B414-2B91-305C-EF5AF028B65E}"/>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3A899DAB-104A-1D9B-6D43-401406574272}"/>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6D4996B8-F9EA-C5CB-9863-69275040A7FB}"/>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08A57C4F-1E34-DB3A-3950-DD623E312AAA}"/>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6EA2A0B3-85AF-094B-F8AE-7B464B41AA21}"/>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FC76E987-DCA1-E0E0-927F-E64AA94E59E5}"/>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A94EF3BB-5888-449D-62B5-0C550F4B3E44}"/>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7C52ACAD-0D82-2BB8-E5F3-62A821C79ADA}"/>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6A773EF7-8E56-1863-94C0-0A6C391CC261}"/>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78006683-F415-DB19-0FCE-E5C45A11B614}"/>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82B2375F-DC25-21CD-53E3-10F6FC19D687}"/>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38537FFA-FFF3-CD10-9BF3-CCF641C489E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76388730-E471-DE6F-DA24-5B7785D2E2A5}"/>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8FA18FF3-D3DC-386D-2CFB-91FCEC8D2EFC}"/>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6834D04B-2D39-3E60-24E8-75E34AA07378}"/>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4C4DDB3E-D287-7FC1-8CF3-AD18EEF72C69}"/>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797037A4-8946-3DE0-EF8D-7C46772E6B4C}"/>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9979C020-6A59-9E00-02A1-C5BE5629DC22}"/>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8F42CC1D-7673-3446-6632-9F190395C006}"/>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49350011-FE10-83FF-6886-C546B46A2C43}"/>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3AF25EB3-E14A-DBAB-82FB-67DCB3A0D423}"/>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06F7B2B9-4C80-9FC7-A6B0-886D469DE590}"/>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7B7A9352-4690-A174-963E-24582547C7FE}"/>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9C0A8A0E-00DD-58E0-1068-0BCF085EACD6}"/>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E5B8D65B-790A-5777-5B04-D5F0FA17ED85}"/>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B4A70D12-650B-248A-B3F8-456613B73A42}"/>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644C4552-D1C8-F669-7FEE-0429D277CB55}"/>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E1606016-A8FC-5623-8EF9-252C270FF9B2}"/>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79A8D188-26EB-2D0C-4551-0213784355D8}"/>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1E762248-2A3E-3548-9AAF-2451D700B6B6}"/>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5A4779E7-20A8-C306-44E1-CA2BFCA84566}"/>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E51296F-B46A-2ABD-E8F4-E3C1547F9932}"/>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strella de 5 puntas 49">
              <a:extLst>
                <a:ext uri="{FF2B5EF4-FFF2-40B4-BE49-F238E27FC236}">
                  <a16:creationId xmlns:a16="http://schemas.microsoft.com/office/drawing/2014/main" id="{5BC63DC4-FD09-0D3E-CDFA-0E5849868A33}"/>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strella de 5 puntas 50">
              <a:extLst>
                <a:ext uri="{FF2B5EF4-FFF2-40B4-BE49-F238E27FC236}">
                  <a16:creationId xmlns:a16="http://schemas.microsoft.com/office/drawing/2014/main" id="{BF891DFA-60D9-6473-3410-8F666A2FD5D0}"/>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strella de 5 puntas 51">
              <a:extLst>
                <a:ext uri="{FF2B5EF4-FFF2-40B4-BE49-F238E27FC236}">
                  <a16:creationId xmlns:a16="http://schemas.microsoft.com/office/drawing/2014/main" id="{4E496D37-748D-838A-8C41-AFA1E1EFDC95}"/>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strella de 5 puntas 52">
              <a:extLst>
                <a:ext uri="{FF2B5EF4-FFF2-40B4-BE49-F238E27FC236}">
                  <a16:creationId xmlns:a16="http://schemas.microsoft.com/office/drawing/2014/main" id="{B12CF467-9521-0661-D7E6-416F50C051E8}"/>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0D659677-05ED-58E3-A89C-2238BE2D2FD5}"/>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5CC77701-BD74-D327-1D50-F49AF1ADD194}"/>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3FA20028-3368-A0EF-08EC-7E73CF518294}"/>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94636E7E-227D-5133-F73C-C98DDC3B5ADC}"/>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2A76B1B8-280E-EF9A-0176-37EAA3B72106}"/>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C1830ACA-F00F-F790-2D8E-A65C047276D6}"/>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159943B3-A4F7-A821-8EF0-E8A48E73957F}"/>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88E6DF4D-FCCB-CE4E-307C-2616E565F54E}"/>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93CA6EF8-B477-ADAA-24B3-250161747BBD}"/>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05651849-8F40-387E-4D87-3FCA9468059D}"/>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0" name="Elipse 30719">
              <a:extLst>
                <a:ext uri="{FF2B5EF4-FFF2-40B4-BE49-F238E27FC236}">
                  <a16:creationId xmlns:a16="http://schemas.microsoft.com/office/drawing/2014/main" id="{14BAF30F-7656-7B63-1416-34021BDA56ED}"/>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1" name="Elipse 30720">
              <a:extLst>
                <a:ext uri="{FF2B5EF4-FFF2-40B4-BE49-F238E27FC236}">
                  <a16:creationId xmlns:a16="http://schemas.microsoft.com/office/drawing/2014/main" id="{EF4783FA-68E0-D473-8013-4291D2EBBFC1}"/>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4" name="Elipse 30723">
              <a:extLst>
                <a:ext uri="{FF2B5EF4-FFF2-40B4-BE49-F238E27FC236}">
                  <a16:creationId xmlns:a16="http://schemas.microsoft.com/office/drawing/2014/main" id="{CDCE5A1F-C036-E1F2-3ABA-019FFD21D349}"/>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5" name="Elipse 30724">
              <a:extLst>
                <a:ext uri="{FF2B5EF4-FFF2-40B4-BE49-F238E27FC236}">
                  <a16:creationId xmlns:a16="http://schemas.microsoft.com/office/drawing/2014/main" id="{A283F19F-F1D8-13C8-415E-7B09FDF712E9}"/>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6" name="Elipse 30725">
              <a:extLst>
                <a:ext uri="{FF2B5EF4-FFF2-40B4-BE49-F238E27FC236}">
                  <a16:creationId xmlns:a16="http://schemas.microsoft.com/office/drawing/2014/main" id="{ED0261B4-F59C-E02D-CED5-DA6B26219E1F}"/>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7" name="Elipse 30726">
              <a:extLst>
                <a:ext uri="{FF2B5EF4-FFF2-40B4-BE49-F238E27FC236}">
                  <a16:creationId xmlns:a16="http://schemas.microsoft.com/office/drawing/2014/main" id="{608DCFC4-AD81-B416-5E6A-2EBB73209179}"/>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8" name="Elipse 30727">
              <a:extLst>
                <a:ext uri="{FF2B5EF4-FFF2-40B4-BE49-F238E27FC236}">
                  <a16:creationId xmlns:a16="http://schemas.microsoft.com/office/drawing/2014/main" id="{EED0F208-0E14-9A27-DFA0-E0C46CB0B601}"/>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29" name="Elipse 30728">
              <a:extLst>
                <a:ext uri="{FF2B5EF4-FFF2-40B4-BE49-F238E27FC236}">
                  <a16:creationId xmlns:a16="http://schemas.microsoft.com/office/drawing/2014/main" id="{B0D9EB4E-4684-0BF8-7F52-980BAD690019}"/>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30" name="Elipse 30729">
              <a:extLst>
                <a:ext uri="{FF2B5EF4-FFF2-40B4-BE49-F238E27FC236}">
                  <a16:creationId xmlns:a16="http://schemas.microsoft.com/office/drawing/2014/main" id="{A44F487D-643B-65E3-A960-E02C8111C825}"/>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31" name="Elipse 30730">
              <a:extLst>
                <a:ext uri="{FF2B5EF4-FFF2-40B4-BE49-F238E27FC236}">
                  <a16:creationId xmlns:a16="http://schemas.microsoft.com/office/drawing/2014/main" id="{BCA29A5E-F010-DA80-2BB1-10A6BADEADD6}"/>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32" name="Estrella de 5 puntas 30731">
              <a:extLst>
                <a:ext uri="{FF2B5EF4-FFF2-40B4-BE49-F238E27FC236}">
                  <a16:creationId xmlns:a16="http://schemas.microsoft.com/office/drawing/2014/main" id="{DB3F150B-CBF9-6C85-185B-8FBD80810F72}"/>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733" name="Estrella de 5 puntas 30732">
              <a:extLst>
                <a:ext uri="{FF2B5EF4-FFF2-40B4-BE49-F238E27FC236}">
                  <a16:creationId xmlns:a16="http://schemas.microsoft.com/office/drawing/2014/main" id="{13BD5A48-66CB-3FC4-0B14-88AC4AFC0C57}"/>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pic>
        <p:nvPicPr>
          <p:cNvPr id="2" name="Imagen 1">
            <a:extLst>
              <a:ext uri="{FF2B5EF4-FFF2-40B4-BE49-F238E27FC236}">
                <a16:creationId xmlns:a16="http://schemas.microsoft.com/office/drawing/2014/main" id="{100CB8E3-C8FA-951E-38A7-AE247521BD7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30286" y="931490"/>
            <a:ext cx="7772400" cy="4995890"/>
          </a:xfrm>
          <a:prstGeom prst="rect">
            <a:avLst/>
          </a:prstGeom>
        </p:spPr>
      </p:pic>
      <p:pic>
        <p:nvPicPr>
          <p:cNvPr id="30722" name="Picture 2" descr="Mascara Blue Demon - Mascara De Luchador Vector - Free Transparent PNG  Download - PNGkey">
            <a:hlinkClick r:id="rId5"/>
            <a:extLst>
              <a:ext uri="{FF2B5EF4-FFF2-40B4-BE49-F238E27FC236}">
                <a16:creationId xmlns:a16="http://schemas.microsoft.com/office/drawing/2014/main" id="{DCA4BD92-E640-2465-2D8C-CCF98E4BB2A6}"/>
              </a:ext>
            </a:extLst>
          </p:cNvPr>
          <p:cNvPicPr>
            <a:picLocks noChangeAspect="1" noChangeArrowheads="1"/>
          </p:cNvPicPr>
          <p:nvPr/>
        </p:nvPicPr>
        <p:blipFill rotWithShape="1">
          <a:blip r:embed="rId6">
            <a:clrChange>
              <a:clrFrom>
                <a:srgbClr val="F6F6F6"/>
              </a:clrFrom>
              <a:clrTo>
                <a:srgbClr val="F6F6F6">
                  <a:alpha val="0"/>
                </a:srgbClr>
              </a:clrTo>
            </a:clrChange>
            <a:extLst>
              <a:ext uri="{28A0092B-C50C-407E-A947-70E740481C1C}">
                <a14:useLocalDpi xmlns:a14="http://schemas.microsoft.com/office/drawing/2010/main" val="0"/>
              </a:ext>
            </a:extLst>
          </a:blip>
          <a:srcRect l="49974"/>
          <a:stretch/>
        </p:blipFill>
        <p:spPr bwMode="auto">
          <a:xfrm>
            <a:off x="422173" y="674051"/>
            <a:ext cx="2047305" cy="5509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780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F755BFAB-23C7-1C6E-F086-39147D2979E8}"/>
              </a:ext>
            </a:extLst>
          </p:cNvPr>
          <p:cNvGrpSpPr/>
          <p:nvPr/>
        </p:nvGrpSpPr>
        <p:grpSpPr>
          <a:xfrm>
            <a:off x="110662" y="116317"/>
            <a:ext cx="11930919" cy="6612797"/>
            <a:chOff x="110662" y="116317"/>
            <a:chExt cx="11930919" cy="6612797"/>
          </a:xfrm>
        </p:grpSpPr>
        <p:pic>
          <p:nvPicPr>
            <p:cNvPr id="19" name="Imagen 18">
              <a:extLst>
                <a:ext uri="{FF2B5EF4-FFF2-40B4-BE49-F238E27FC236}">
                  <a16:creationId xmlns:a16="http://schemas.microsoft.com/office/drawing/2014/main" id="{81AA872C-A0AD-B9EA-EBAD-09EE7235E1B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20" name="Elipse 19">
              <a:extLst>
                <a:ext uri="{FF2B5EF4-FFF2-40B4-BE49-F238E27FC236}">
                  <a16:creationId xmlns:a16="http://schemas.microsoft.com/office/drawing/2014/main" id="{B386E23E-76BE-71CD-97A2-B0B4754D18AD}"/>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140F1B7A-9F72-DEA2-045A-B6C047100A7F}"/>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F2558087-21B7-6044-B18B-374415B8AB65}"/>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51BD2536-773D-3BD3-F8CF-628593D14740}"/>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1244357F-1796-91A7-30F7-F21C5946DE6E}"/>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5AC321ED-822A-97C5-58DA-7D84E4B077FD}"/>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E1DD1896-A483-C2B8-59A1-F7542145A39B}"/>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1EC67BA0-F16B-ED18-D78F-CCA559FD0200}"/>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286D66C5-17C3-E8FF-B29F-2123464A0A3F}"/>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FE43FE1F-709B-5E54-EEED-4C05EE20FB9B}"/>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2B4F4205-6D4B-7270-7F5E-EA6926AB9AD7}"/>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8F26F027-776D-42C7-ACE8-4AD0F32D5F77}"/>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ED55CB1D-4C04-17DB-E627-44EAF6FFF9EC}"/>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DBF60921-E52C-C982-42A8-1AE13B9043CD}"/>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421CE629-0959-2E1C-1AC2-FB3633FE1AF3}"/>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AC6D20B3-03B7-6DC7-59A7-6B6D3CC81B26}"/>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70FDAC98-214D-C421-0407-9B85AB1E37B0}"/>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51BA7EB6-4D62-CA43-BB24-6B1262D48E97}"/>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F7085756-8B8B-E166-646D-E4CF6964E9B3}"/>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DF9008CC-4716-0044-C300-CD250DA04339}"/>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A7457A29-F6CF-B87B-7C0E-7A192DFE1676}"/>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099A9BA9-BE1F-713E-E646-1760A5F4B25C}"/>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C2E786CB-ADD6-65D8-8A2A-1D80B930909E}"/>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D6987967-1439-7284-5687-C04C5D9F84DD}"/>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C65A6271-BB4F-1EE1-14C8-3C9D03D6458F}"/>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740E2BAA-0423-78A6-F49D-EE097FFC8641}"/>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F7DE614D-25CD-1EF6-393E-A6E4D3D20369}"/>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46189CB9-FDE9-5BF4-4C93-23B49522599D}"/>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91314932-BF50-882E-F5EF-60C7EF8FEBBC}"/>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D74FA362-6121-5360-94F9-434D77751E4C}"/>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82D6EAFF-3458-6430-D77D-B970E1771140}"/>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A8C63835-9C1D-4097-0123-85C98EBCC414}"/>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75B5F905-DDA2-F59A-E6FE-69C8538DE34A}"/>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965E06BC-1869-F508-6461-16C2934B7621}"/>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B92E7D45-0EE8-B180-7682-0DA4AA836465}"/>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60A8BEF9-98AB-4ADC-3DB0-E962F9AF5F54}"/>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C3D7BF6D-0681-5A4F-472B-A6871F857058}"/>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3DA8EF98-AFE5-59C0-42C0-648189C3BAA8}"/>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lipse 57">
              <a:extLst>
                <a:ext uri="{FF2B5EF4-FFF2-40B4-BE49-F238E27FC236}">
                  <a16:creationId xmlns:a16="http://schemas.microsoft.com/office/drawing/2014/main" id="{C743BD0B-B39F-81B1-EA24-340C05D09F67}"/>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lipse 58">
              <a:extLst>
                <a:ext uri="{FF2B5EF4-FFF2-40B4-BE49-F238E27FC236}">
                  <a16:creationId xmlns:a16="http://schemas.microsoft.com/office/drawing/2014/main" id="{BD3D633C-BDC9-169C-D8B6-7AA8199E8C01}"/>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lipse 59">
              <a:extLst>
                <a:ext uri="{FF2B5EF4-FFF2-40B4-BE49-F238E27FC236}">
                  <a16:creationId xmlns:a16="http://schemas.microsoft.com/office/drawing/2014/main" id="{C1B2277F-7F8F-5B22-B4D8-E8A3CA0BFDCF}"/>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lipse 60">
              <a:extLst>
                <a:ext uri="{FF2B5EF4-FFF2-40B4-BE49-F238E27FC236}">
                  <a16:creationId xmlns:a16="http://schemas.microsoft.com/office/drawing/2014/main" id="{5D157681-FE55-60AE-0F69-111C51DF7F02}"/>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strella de 5 puntas 61">
              <a:extLst>
                <a:ext uri="{FF2B5EF4-FFF2-40B4-BE49-F238E27FC236}">
                  <a16:creationId xmlns:a16="http://schemas.microsoft.com/office/drawing/2014/main" id="{33784DF9-469F-09A3-E767-1FE2C13A7A74}"/>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strella de 5 puntas 62">
              <a:extLst>
                <a:ext uri="{FF2B5EF4-FFF2-40B4-BE49-F238E27FC236}">
                  <a16:creationId xmlns:a16="http://schemas.microsoft.com/office/drawing/2014/main" id="{878FBB20-68CE-2237-8B29-D9E4525DDA09}"/>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2" name="Estrella de 5 puntas 191">
              <a:extLst>
                <a:ext uri="{FF2B5EF4-FFF2-40B4-BE49-F238E27FC236}">
                  <a16:creationId xmlns:a16="http://schemas.microsoft.com/office/drawing/2014/main" id="{2663C4E6-0B4A-17EE-9838-1B7C7B1ABCA2}"/>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3" name="Estrella de 5 puntas 192">
              <a:extLst>
                <a:ext uri="{FF2B5EF4-FFF2-40B4-BE49-F238E27FC236}">
                  <a16:creationId xmlns:a16="http://schemas.microsoft.com/office/drawing/2014/main" id="{CA7C57E7-51A9-4ACA-4F43-288057557647}"/>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4" name="Elipse 193">
              <a:extLst>
                <a:ext uri="{FF2B5EF4-FFF2-40B4-BE49-F238E27FC236}">
                  <a16:creationId xmlns:a16="http://schemas.microsoft.com/office/drawing/2014/main" id="{29A3DEC3-B8B2-1F76-8E91-08703CA03177}"/>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5" name="Elipse 194">
              <a:extLst>
                <a:ext uri="{FF2B5EF4-FFF2-40B4-BE49-F238E27FC236}">
                  <a16:creationId xmlns:a16="http://schemas.microsoft.com/office/drawing/2014/main" id="{47C6298E-D990-770D-0489-116FA33399E7}"/>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6" name="Elipse 195">
              <a:extLst>
                <a:ext uri="{FF2B5EF4-FFF2-40B4-BE49-F238E27FC236}">
                  <a16:creationId xmlns:a16="http://schemas.microsoft.com/office/drawing/2014/main" id="{BC932634-E811-DCEA-86B7-50C6937DBABB}"/>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7" name="Elipse 196">
              <a:extLst>
                <a:ext uri="{FF2B5EF4-FFF2-40B4-BE49-F238E27FC236}">
                  <a16:creationId xmlns:a16="http://schemas.microsoft.com/office/drawing/2014/main" id="{41B0D912-15B0-F682-226A-C26E2F1C66C6}"/>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8" name="Elipse 197">
              <a:extLst>
                <a:ext uri="{FF2B5EF4-FFF2-40B4-BE49-F238E27FC236}">
                  <a16:creationId xmlns:a16="http://schemas.microsoft.com/office/drawing/2014/main" id="{FF32040D-CFF4-72D9-2FFA-CFE139C37BD9}"/>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9" name="Elipse 198">
              <a:extLst>
                <a:ext uri="{FF2B5EF4-FFF2-40B4-BE49-F238E27FC236}">
                  <a16:creationId xmlns:a16="http://schemas.microsoft.com/office/drawing/2014/main" id="{4451E3AA-20C3-575B-8E12-E1BC923C6145}"/>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0" name="Elipse 199">
              <a:extLst>
                <a:ext uri="{FF2B5EF4-FFF2-40B4-BE49-F238E27FC236}">
                  <a16:creationId xmlns:a16="http://schemas.microsoft.com/office/drawing/2014/main" id="{64E9BAFD-B5CD-B243-4CB2-3DD2788D4E18}"/>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1" name="Elipse 200">
              <a:extLst>
                <a:ext uri="{FF2B5EF4-FFF2-40B4-BE49-F238E27FC236}">
                  <a16:creationId xmlns:a16="http://schemas.microsoft.com/office/drawing/2014/main" id="{3A818204-54CE-D0A2-0496-84D0B6D683F9}"/>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2" name="Elipse 201">
              <a:extLst>
                <a:ext uri="{FF2B5EF4-FFF2-40B4-BE49-F238E27FC236}">
                  <a16:creationId xmlns:a16="http://schemas.microsoft.com/office/drawing/2014/main" id="{DA9AC3C3-1D32-8088-27E4-45DC2289A6B4}"/>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3" name="Elipse 202">
              <a:extLst>
                <a:ext uri="{FF2B5EF4-FFF2-40B4-BE49-F238E27FC236}">
                  <a16:creationId xmlns:a16="http://schemas.microsoft.com/office/drawing/2014/main" id="{BF7D5DE2-95EF-8A6B-D610-06092D588474}"/>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4" name="Elipse 203">
              <a:extLst>
                <a:ext uri="{FF2B5EF4-FFF2-40B4-BE49-F238E27FC236}">
                  <a16:creationId xmlns:a16="http://schemas.microsoft.com/office/drawing/2014/main" id="{E84E6AA3-61E0-1BE2-C3AD-2B92F52F3429}"/>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5" name="Elipse 204">
              <a:extLst>
                <a:ext uri="{FF2B5EF4-FFF2-40B4-BE49-F238E27FC236}">
                  <a16:creationId xmlns:a16="http://schemas.microsoft.com/office/drawing/2014/main" id="{1A0B7C17-A02E-961F-73C6-F5F3CF38D938}"/>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6" name="Elipse 205">
              <a:extLst>
                <a:ext uri="{FF2B5EF4-FFF2-40B4-BE49-F238E27FC236}">
                  <a16:creationId xmlns:a16="http://schemas.microsoft.com/office/drawing/2014/main" id="{FC94C09C-AE70-83D7-4A99-2EC399A0F813}"/>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7" name="Elipse 206">
              <a:extLst>
                <a:ext uri="{FF2B5EF4-FFF2-40B4-BE49-F238E27FC236}">
                  <a16:creationId xmlns:a16="http://schemas.microsoft.com/office/drawing/2014/main" id="{6AF77019-9537-9A78-C57B-4AD1C9CAEA78}"/>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8" name="Elipse 207">
              <a:extLst>
                <a:ext uri="{FF2B5EF4-FFF2-40B4-BE49-F238E27FC236}">
                  <a16:creationId xmlns:a16="http://schemas.microsoft.com/office/drawing/2014/main" id="{F94B99EE-3DF2-877E-DEDB-CBC634AC2E69}"/>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9" name="Elipse 208">
              <a:extLst>
                <a:ext uri="{FF2B5EF4-FFF2-40B4-BE49-F238E27FC236}">
                  <a16:creationId xmlns:a16="http://schemas.microsoft.com/office/drawing/2014/main" id="{5961672F-49AB-30A0-D700-B5FA51812682}"/>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0" name="Elipse 209">
              <a:extLst>
                <a:ext uri="{FF2B5EF4-FFF2-40B4-BE49-F238E27FC236}">
                  <a16:creationId xmlns:a16="http://schemas.microsoft.com/office/drawing/2014/main" id="{B6E911F4-2DB4-E5FB-F7D9-D8494C407B9E}"/>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1" name="Elipse 210">
              <a:extLst>
                <a:ext uri="{FF2B5EF4-FFF2-40B4-BE49-F238E27FC236}">
                  <a16:creationId xmlns:a16="http://schemas.microsoft.com/office/drawing/2014/main" id="{4BFBD022-515A-AE62-BCF7-9FFA77332C33}"/>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2" name="Elipse 211">
              <a:extLst>
                <a:ext uri="{FF2B5EF4-FFF2-40B4-BE49-F238E27FC236}">
                  <a16:creationId xmlns:a16="http://schemas.microsoft.com/office/drawing/2014/main" id="{B00081AD-20A0-D459-34D3-CCA57E83182F}"/>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3" name="Elipse 212">
              <a:extLst>
                <a:ext uri="{FF2B5EF4-FFF2-40B4-BE49-F238E27FC236}">
                  <a16:creationId xmlns:a16="http://schemas.microsoft.com/office/drawing/2014/main" id="{DDF2F9EF-6997-CD19-ED2C-5BF0DB2A712B}"/>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4" name="Estrella de 5 puntas 213">
              <a:extLst>
                <a:ext uri="{FF2B5EF4-FFF2-40B4-BE49-F238E27FC236}">
                  <a16:creationId xmlns:a16="http://schemas.microsoft.com/office/drawing/2014/main" id="{2889DA4F-D74D-120E-0E0E-5C9FF9CA2F54}"/>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5" name="Estrella de 5 puntas 214">
              <a:extLst>
                <a:ext uri="{FF2B5EF4-FFF2-40B4-BE49-F238E27FC236}">
                  <a16:creationId xmlns:a16="http://schemas.microsoft.com/office/drawing/2014/main" id="{BB4CB603-1E85-9A61-D5A3-7FCC7115F580}"/>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6" name="Rectángulo redondeado 15">
            <a:extLst>
              <a:ext uri="{FF2B5EF4-FFF2-40B4-BE49-F238E27FC236}">
                <a16:creationId xmlns:a16="http://schemas.microsoft.com/office/drawing/2014/main" id="{D7692F59-002E-2F8A-C715-7EDAE7E14788}"/>
              </a:ext>
            </a:extLst>
          </p:cNvPr>
          <p:cNvSpPr/>
          <p:nvPr/>
        </p:nvSpPr>
        <p:spPr>
          <a:xfrm>
            <a:off x="995458" y="4887564"/>
            <a:ext cx="9536186" cy="1357478"/>
          </a:xfrm>
          <a:prstGeom prst="roundRect">
            <a:avLst>
              <a:gd name="adj" fmla="val 50000"/>
            </a:avLst>
          </a:prstGeom>
          <a:solidFill>
            <a:srgbClr val="F03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redondeado 12">
            <a:extLst>
              <a:ext uri="{FF2B5EF4-FFF2-40B4-BE49-F238E27FC236}">
                <a16:creationId xmlns:a16="http://schemas.microsoft.com/office/drawing/2014/main" id="{331BE408-257A-E2D3-7874-1160BCB9810B}"/>
              </a:ext>
            </a:extLst>
          </p:cNvPr>
          <p:cNvSpPr/>
          <p:nvPr/>
        </p:nvSpPr>
        <p:spPr>
          <a:xfrm>
            <a:off x="1027009" y="2777529"/>
            <a:ext cx="9536186" cy="861757"/>
          </a:xfrm>
          <a:prstGeom prst="roundRect">
            <a:avLst>
              <a:gd name="adj" fmla="val 50000"/>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Rectángulo redondeado 13">
            <a:extLst>
              <a:ext uri="{FF2B5EF4-FFF2-40B4-BE49-F238E27FC236}">
                <a16:creationId xmlns:a16="http://schemas.microsoft.com/office/drawing/2014/main" id="{FE41AC92-082F-96CA-EC25-89258438545B}"/>
              </a:ext>
            </a:extLst>
          </p:cNvPr>
          <p:cNvSpPr/>
          <p:nvPr/>
        </p:nvSpPr>
        <p:spPr>
          <a:xfrm>
            <a:off x="1011787" y="1141893"/>
            <a:ext cx="9536186" cy="1544388"/>
          </a:xfrm>
          <a:prstGeom prst="roundRect">
            <a:avLst>
              <a:gd name="adj" fmla="val 50000"/>
            </a:avLst>
          </a:prstGeom>
          <a:solidFill>
            <a:srgbClr val="00CF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Rectángulo redondeado 11">
            <a:extLst>
              <a:ext uri="{FF2B5EF4-FFF2-40B4-BE49-F238E27FC236}">
                <a16:creationId xmlns:a16="http://schemas.microsoft.com/office/drawing/2014/main" id="{484367A0-2756-9703-7787-B1B14E450ED5}"/>
              </a:ext>
            </a:extLst>
          </p:cNvPr>
          <p:cNvSpPr/>
          <p:nvPr/>
        </p:nvSpPr>
        <p:spPr>
          <a:xfrm>
            <a:off x="1011787" y="3793550"/>
            <a:ext cx="9536186" cy="914663"/>
          </a:xfrm>
          <a:prstGeom prst="roundRect">
            <a:avLst>
              <a:gd name="adj" fmla="val 50000"/>
            </a:avLst>
          </a:prstGeom>
          <a:solidFill>
            <a:srgbClr val="AB77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a:extLst>
              <a:ext uri="{FF2B5EF4-FFF2-40B4-BE49-F238E27FC236}">
                <a16:creationId xmlns:a16="http://schemas.microsoft.com/office/drawing/2014/main" id="{601BC404-E637-C45F-A635-943D74295C30}"/>
              </a:ext>
            </a:extLst>
          </p:cNvPr>
          <p:cNvSpPr txBox="1"/>
          <p:nvPr/>
        </p:nvSpPr>
        <p:spPr>
          <a:xfrm>
            <a:off x="828623" y="622565"/>
            <a:ext cx="9671696" cy="400110"/>
          </a:xfrm>
          <a:prstGeom prst="rect">
            <a:avLst/>
          </a:prstGeom>
          <a:noFill/>
        </p:spPr>
        <p:txBody>
          <a:bodyPr wrap="square">
            <a:spAutoFit/>
          </a:bodyPr>
          <a:lstStyle/>
          <a:p>
            <a:pPr algn="ctr"/>
            <a:r>
              <a:rPr lang="es-MX" sz="2000" dirty="0">
                <a:latin typeface="Louis George Café" panose="020B0600020202020204" pitchFamily="34" charset="0"/>
                <a:ea typeface="Grandma's Garden" panose="02000603000000000000" pitchFamily="2" charset="0"/>
                <a:cs typeface="Arial" panose="020B0604020202020204" pitchFamily="34" charset="0"/>
              </a:rPr>
              <a:t>En las decisiones que tomen para definir su Itinerario, es importante considerar que:</a:t>
            </a:r>
          </a:p>
        </p:txBody>
      </p:sp>
      <p:sp>
        <p:nvSpPr>
          <p:cNvPr id="5" name="CuadroTexto 4">
            <a:extLst>
              <a:ext uri="{FF2B5EF4-FFF2-40B4-BE49-F238E27FC236}">
                <a16:creationId xmlns:a16="http://schemas.microsoft.com/office/drawing/2014/main" id="{4B620AFB-D3EE-A55C-CFE4-EC434173F4B7}"/>
              </a:ext>
            </a:extLst>
          </p:cNvPr>
          <p:cNvSpPr txBox="1"/>
          <p:nvPr/>
        </p:nvSpPr>
        <p:spPr>
          <a:xfrm>
            <a:off x="2520069" y="1396473"/>
            <a:ext cx="7412064" cy="1200329"/>
          </a:xfrm>
          <a:prstGeom prst="rect">
            <a:avLst/>
          </a:prstGeom>
          <a:noFill/>
          <a:ln>
            <a:noFill/>
          </a:ln>
        </p:spPr>
        <p:txBody>
          <a:bodyPr wrap="square">
            <a:spAutoFit/>
          </a:bodyPr>
          <a:lstStyle/>
          <a:p>
            <a:pPr algn="just"/>
            <a:r>
              <a:rPr lang="es-MX" b="1" dirty="0">
                <a:latin typeface="Louis George Café" panose="020B0600020202020204" pitchFamily="34" charset="0"/>
                <a:ea typeface="Grandma's Garden" panose="02000603000000000000" pitchFamily="2" charset="0"/>
                <a:cs typeface="Arial" panose="020B0604020202020204" pitchFamily="34" charset="0"/>
              </a:rPr>
              <a:t>La selección de los temas a abordar es decisión del colectivo docente</a:t>
            </a:r>
            <a:r>
              <a:rPr lang="es-MX" dirty="0">
                <a:latin typeface="Louis George Café" panose="020B0600020202020204" pitchFamily="34" charset="0"/>
                <a:ea typeface="Grandma's Garden" panose="02000603000000000000" pitchFamily="2" charset="0"/>
                <a:cs typeface="Arial" panose="020B0604020202020204" pitchFamily="34" charset="0"/>
              </a:rPr>
              <a:t>, el personal con funciones de supervisión puede acompañar al colectivo en ese proceso, favorecer las condiciones para el diálogo y la toma de acuerdos sustentada, pero no puede decidir por el colectivo docente.</a:t>
            </a:r>
          </a:p>
        </p:txBody>
      </p:sp>
      <p:sp>
        <p:nvSpPr>
          <p:cNvPr id="3" name="CuadroTexto 2">
            <a:extLst>
              <a:ext uri="{FF2B5EF4-FFF2-40B4-BE49-F238E27FC236}">
                <a16:creationId xmlns:a16="http://schemas.microsoft.com/office/drawing/2014/main" id="{E92C7E39-909F-128F-464E-4D2343ECEB80}"/>
              </a:ext>
            </a:extLst>
          </p:cNvPr>
          <p:cNvSpPr txBox="1"/>
          <p:nvPr/>
        </p:nvSpPr>
        <p:spPr>
          <a:xfrm>
            <a:off x="1574436" y="4920930"/>
            <a:ext cx="7412063" cy="1200329"/>
          </a:xfrm>
          <a:prstGeom prst="rect">
            <a:avLst/>
          </a:prstGeom>
          <a:noFill/>
          <a:ln>
            <a:noFill/>
          </a:ln>
        </p:spPr>
        <p:txBody>
          <a:bodyPr wrap="square">
            <a:spAutoFit/>
          </a:bodyPr>
          <a:lstStyle/>
          <a:p>
            <a:pPr algn="just"/>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En la oferta de temas, cada uno tiene cierta especificidad, pero a la vez mantiene relaciones estrechas con el conjunto de los contenidos, es importante reflexionar acerca de estas interrelaciones en el momento de construir su Itinerario.</a:t>
            </a:r>
          </a:p>
        </p:txBody>
      </p:sp>
      <p:sp>
        <p:nvSpPr>
          <p:cNvPr id="6" name="CuadroTexto 5">
            <a:extLst>
              <a:ext uri="{FF2B5EF4-FFF2-40B4-BE49-F238E27FC236}">
                <a16:creationId xmlns:a16="http://schemas.microsoft.com/office/drawing/2014/main" id="{1044E261-CB0B-6E20-B096-F94F62970C31}"/>
              </a:ext>
            </a:extLst>
          </p:cNvPr>
          <p:cNvSpPr txBox="1"/>
          <p:nvPr/>
        </p:nvSpPr>
        <p:spPr>
          <a:xfrm>
            <a:off x="1773448" y="2931794"/>
            <a:ext cx="7412063" cy="646331"/>
          </a:xfrm>
          <a:prstGeom prst="rect">
            <a:avLst/>
          </a:prstGeom>
          <a:noFill/>
          <a:ln>
            <a:noFill/>
          </a:ln>
        </p:spPr>
        <p:txBody>
          <a:bodyPr wrap="square">
            <a:spAutoFit/>
          </a:bodyPr>
          <a:lstStyle/>
          <a:p>
            <a:pPr algn="just"/>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El Itinerario es una propuesta abierta y flexible, </a:t>
            </a:r>
            <a:r>
              <a:rPr lang="es-MX" b="1"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puede ser modificada en el camino en función de las necesidades de la escuela</a:t>
            </a: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a:t>
            </a:r>
          </a:p>
        </p:txBody>
      </p:sp>
      <p:sp>
        <p:nvSpPr>
          <p:cNvPr id="7" name="CuadroTexto 6">
            <a:extLst>
              <a:ext uri="{FF2B5EF4-FFF2-40B4-BE49-F238E27FC236}">
                <a16:creationId xmlns:a16="http://schemas.microsoft.com/office/drawing/2014/main" id="{C9617FAB-0D52-0472-0900-751534E2D5CC}"/>
              </a:ext>
            </a:extLst>
          </p:cNvPr>
          <p:cNvSpPr txBox="1"/>
          <p:nvPr/>
        </p:nvSpPr>
        <p:spPr>
          <a:xfrm>
            <a:off x="2524510" y="3948746"/>
            <a:ext cx="7412063" cy="646331"/>
          </a:xfrm>
          <a:prstGeom prst="rect">
            <a:avLst/>
          </a:prstGeom>
          <a:noFill/>
          <a:ln>
            <a:noFill/>
          </a:ln>
        </p:spPr>
        <p:txBody>
          <a:bodyPr wrap="square">
            <a:spAutoFit/>
          </a:bodyPr>
          <a:lstStyle/>
          <a:p>
            <a:pPr algn="just"/>
            <a:r>
              <a:rPr lang="es-MX" b="1"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Los temas no tienen un orden preestablecido </a:t>
            </a: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cada colectivo decidirá con cuál empezar y cómo seguir avanzando.</a:t>
            </a:r>
          </a:p>
        </p:txBody>
      </p:sp>
      <p:pic>
        <p:nvPicPr>
          <p:cNvPr id="8" name="Picture 2" descr="Lucha Libre Lucha Libre Mexicana Máscaras Iconos Pista Poder Signo Vector  PNG ,dibujos Pista, Energía, Señal Imagen de ilustración en Pngtree, Libres  de Derechos">
            <a:extLst>
              <a:ext uri="{FF2B5EF4-FFF2-40B4-BE49-F238E27FC236}">
                <a16:creationId xmlns:a16="http://schemas.microsoft.com/office/drawing/2014/main" id="{385D9F11-350C-829C-9149-0F7B481FF8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851" t="27246" r="51488" b="51497"/>
          <a:stretch/>
        </p:blipFill>
        <p:spPr bwMode="auto">
          <a:xfrm>
            <a:off x="9537976" y="2768014"/>
            <a:ext cx="787948" cy="8519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Lucha Libre Lucha Libre Mexicana Máscaras Iconos Pista Poder Signo Vector  PNG ,dibujos Pista, Energía, Señal Imagen de ilustración en Pngtree, Libres  de Derechos">
            <a:extLst>
              <a:ext uri="{FF2B5EF4-FFF2-40B4-BE49-F238E27FC236}">
                <a16:creationId xmlns:a16="http://schemas.microsoft.com/office/drawing/2014/main" id="{CFF5AAB1-5D81-3926-DE0D-EB34DBEFDD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637" t="4703" r="28851" b="73415"/>
          <a:stretch/>
        </p:blipFill>
        <p:spPr bwMode="auto">
          <a:xfrm>
            <a:off x="1353603" y="3831135"/>
            <a:ext cx="729061" cy="861757"/>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Máscaras De Lucha Libre Mexicanas Pixeladas íconos De Luchadores De Lucha  Libre Vector PNG ,dibujos Cuadrado, Lucha Libre, Icono Imagen de  ilustración en Pngtree, Libres de Derechos">
            <a:extLst>
              <a:ext uri="{FF2B5EF4-FFF2-40B4-BE49-F238E27FC236}">
                <a16:creationId xmlns:a16="http://schemas.microsoft.com/office/drawing/2014/main" id="{2AD596E8-B65F-F5BA-C6F9-1BEC0CA9981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765" t="3999" r="73949" b="73411"/>
          <a:stretch/>
        </p:blipFill>
        <p:spPr bwMode="auto">
          <a:xfrm>
            <a:off x="1332575" y="1333094"/>
            <a:ext cx="953279" cy="11166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áscaras De Lucha Libre Mexicanas Pixeladas íconos De Luchadores De Lucha  Libre Vector PNG ,dibujos Cuadrado, Lucha Libre, Icono Imagen de  ilustración en Pngtree, Libres de Derechos">
            <a:extLst>
              <a:ext uri="{FF2B5EF4-FFF2-40B4-BE49-F238E27FC236}">
                <a16:creationId xmlns:a16="http://schemas.microsoft.com/office/drawing/2014/main" id="{5A1A2B54-159A-60FA-2511-F0EEBF316F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673" t="73571" r="74389" b="3148"/>
          <a:stretch/>
        </p:blipFill>
        <p:spPr bwMode="auto">
          <a:xfrm>
            <a:off x="9276508" y="4993725"/>
            <a:ext cx="847209" cy="1099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04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4" name="Grupo 13">
            <a:extLst>
              <a:ext uri="{FF2B5EF4-FFF2-40B4-BE49-F238E27FC236}">
                <a16:creationId xmlns:a16="http://schemas.microsoft.com/office/drawing/2014/main" id="{A0CBD38F-2EC6-098E-E692-00F265A5B613}"/>
              </a:ext>
            </a:extLst>
          </p:cNvPr>
          <p:cNvGrpSpPr/>
          <p:nvPr/>
        </p:nvGrpSpPr>
        <p:grpSpPr>
          <a:xfrm>
            <a:off x="110662" y="116317"/>
            <a:ext cx="11930919" cy="6612797"/>
            <a:chOff x="110662" y="116317"/>
            <a:chExt cx="11930919" cy="6612797"/>
          </a:xfrm>
        </p:grpSpPr>
        <p:pic>
          <p:nvPicPr>
            <p:cNvPr id="15" name="Imagen 14">
              <a:extLst>
                <a:ext uri="{FF2B5EF4-FFF2-40B4-BE49-F238E27FC236}">
                  <a16:creationId xmlns:a16="http://schemas.microsoft.com/office/drawing/2014/main" id="{943E3173-728C-393D-0639-79E09FB489F1}"/>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6" name="Elipse 15">
              <a:extLst>
                <a:ext uri="{FF2B5EF4-FFF2-40B4-BE49-F238E27FC236}">
                  <a16:creationId xmlns:a16="http://schemas.microsoft.com/office/drawing/2014/main" id="{B615191D-8C5B-37AA-7BF9-3D42799E77F3}"/>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B7E8BD40-B9C2-B1A6-6672-F047F84DAD84}"/>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B307C580-830E-0C3A-4E13-6DFDEB5887E3}"/>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9DCDD0FB-E050-7DE8-FF9F-CDE31A180595}"/>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EB585B95-3AE8-CE43-D6DB-8E9F5AE830FE}"/>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B9B3A541-DFEE-248C-DF4D-95EDC7FBE177}"/>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67C1259B-6C04-2770-09EE-3EF15E0FC54B}"/>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0C78A001-159D-DB84-E8EE-1E436ED52927}"/>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BA40D96B-46FD-28E4-381F-174C115A5BF1}"/>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1EC4C1A2-A5FB-6E8C-1891-4FC3BDDB950A}"/>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01480D98-D1E3-ABA7-6E32-51D6FC3462E0}"/>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EA4ADED1-7CC1-7050-83C3-8B04B3405EAE}"/>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66A60C3-6338-7360-C26F-D289513C975C}"/>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E1DC38B1-4150-9505-F4FB-463969DC3C4C}"/>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C11224A6-ADCF-1DC7-3493-9086B7B15079}"/>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BFF27CD9-65F3-ABF3-6C54-2DC68A1CF0AC}"/>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CEDEEE11-5C9A-8B71-4ED8-70ACE30D09A4}"/>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9CCBEA1D-F1CA-AE5F-F78F-6969A49B897B}"/>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368EAE46-C21A-4832-F5C3-526C121279C8}"/>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753B60D7-1DDB-DF0D-43B5-07EE62C97EA9}"/>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A64597AE-D5BF-E277-0172-8BCAAC2EEA01}"/>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7DE8000E-5465-0ED9-AD6A-E630F620087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3CDD344B-51C9-12BA-1C86-5748E4423333}"/>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2729D12B-6E04-471C-CD69-065D52D6DA8D}"/>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9B892CE5-59FE-2392-EE8C-38A9B0C90B0E}"/>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8E20DA17-F716-228E-9C19-2B55858A5486}"/>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FA2E26CA-DA09-071F-35FD-D8D4A23BA357}"/>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AF528814-7B35-8A30-FF41-4FE8DEAD882F}"/>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A5F00B63-923E-B697-9C0B-8C0C879F81F3}"/>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E1D2092D-B2F6-24AA-894C-DC4EF867F505}"/>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EA86A9B1-8AF8-295F-D2F5-AC7331DAA1C8}"/>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7D65D05D-6F46-64BD-0FFE-DAF2CF70929E}"/>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808F8396-847F-8598-BC92-FC0469BC3DC1}"/>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08F68FA-4230-315F-D56E-C4EAD1729A46}"/>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6D989142-48A3-0023-0701-5412E054F4AF}"/>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0E8520E3-ABC9-E0B4-9F78-EA689146086D}"/>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7D814C4A-7EF8-70F9-2491-FC99BE5F8D72}"/>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A855C06F-22D7-F1C9-B75F-A986E14746BB}"/>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C384ADE8-E7F3-4A58-126E-748F9CC27460}"/>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37E163AD-B4D0-AA15-B09D-E0C1F7204163}"/>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6328019D-2CD1-A3E1-BBCB-194407C29728}"/>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2B24FCF9-D765-6DCE-C220-548572F1946C}"/>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strella de 5 puntas 57">
              <a:extLst>
                <a:ext uri="{FF2B5EF4-FFF2-40B4-BE49-F238E27FC236}">
                  <a16:creationId xmlns:a16="http://schemas.microsoft.com/office/drawing/2014/main" id="{69FF7B1F-D987-318B-B723-3C4024B436ED}"/>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0FB3EDE9-A721-AD4B-D7C0-A75858937033}"/>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E6130144-8B4C-965A-D46D-9FCF9B67882F}"/>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53091946-3394-46F6-F09F-0A61945198A8}"/>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640DE527-6F2C-F5A1-455A-28D6C4F5D0F7}"/>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F16021B6-F7B9-0E53-94C0-2838B18738B9}"/>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68" name="Elipse 32767">
              <a:extLst>
                <a:ext uri="{FF2B5EF4-FFF2-40B4-BE49-F238E27FC236}">
                  <a16:creationId xmlns:a16="http://schemas.microsoft.com/office/drawing/2014/main" id="{F93D18E3-67E3-250B-CA1B-D55327FF2DB8}"/>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69" name="Elipse 32768">
              <a:extLst>
                <a:ext uri="{FF2B5EF4-FFF2-40B4-BE49-F238E27FC236}">
                  <a16:creationId xmlns:a16="http://schemas.microsoft.com/office/drawing/2014/main" id="{B2CF5BD9-7106-748E-9C41-D27E8822B625}"/>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1" name="Elipse 32770">
              <a:extLst>
                <a:ext uri="{FF2B5EF4-FFF2-40B4-BE49-F238E27FC236}">
                  <a16:creationId xmlns:a16="http://schemas.microsoft.com/office/drawing/2014/main" id="{1602DB97-98CA-0BC6-BEB1-46B1F13FD9D5}"/>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3" name="Elipse 32772">
              <a:extLst>
                <a:ext uri="{FF2B5EF4-FFF2-40B4-BE49-F238E27FC236}">
                  <a16:creationId xmlns:a16="http://schemas.microsoft.com/office/drawing/2014/main" id="{A8891580-5DC8-3B99-5C20-5E3F523E9FB3}"/>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5" name="Elipse 32774">
              <a:extLst>
                <a:ext uri="{FF2B5EF4-FFF2-40B4-BE49-F238E27FC236}">
                  <a16:creationId xmlns:a16="http://schemas.microsoft.com/office/drawing/2014/main" id="{D0BE4858-A783-453E-DA1A-93E6D1215610}"/>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7" name="Elipse 32776">
              <a:extLst>
                <a:ext uri="{FF2B5EF4-FFF2-40B4-BE49-F238E27FC236}">
                  <a16:creationId xmlns:a16="http://schemas.microsoft.com/office/drawing/2014/main" id="{A90F5047-589E-2710-1226-C56B6A05D57C}"/>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8" name="Elipse 32777">
              <a:extLst>
                <a:ext uri="{FF2B5EF4-FFF2-40B4-BE49-F238E27FC236}">
                  <a16:creationId xmlns:a16="http://schemas.microsoft.com/office/drawing/2014/main" id="{18E1DBD1-A361-FDCF-3A94-8D83E061B0B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9" name="Elipse 32778">
              <a:extLst>
                <a:ext uri="{FF2B5EF4-FFF2-40B4-BE49-F238E27FC236}">
                  <a16:creationId xmlns:a16="http://schemas.microsoft.com/office/drawing/2014/main" id="{88E239E7-8024-AAC9-EF03-27206EFF9D5B}"/>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0" name="Elipse 32779">
              <a:extLst>
                <a:ext uri="{FF2B5EF4-FFF2-40B4-BE49-F238E27FC236}">
                  <a16:creationId xmlns:a16="http://schemas.microsoft.com/office/drawing/2014/main" id="{89067D0A-8998-AA85-2D2B-4700B21FB5CD}"/>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1" name="Elipse 32780">
              <a:extLst>
                <a:ext uri="{FF2B5EF4-FFF2-40B4-BE49-F238E27FC236}">
                  <a16:creationId xmlns:a16="http://schemas.microsoft.com/office/drawing/2014/main" id="{DC14C1D2-6E2D-13C1-72D5-C8B240F0EF11}"/>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2" name="Elipse 32781">
              <a:extLst>
                <a:ext uri="{FF2B5EF4-FFF2-40B4-BE49-F238E27FC236}">
                  <a16:creationId xmlns:a16="http://schemas.microsoft.com/office/drawing/2014/main" id="{1D1405B9-1A6E-D5CC-094B-EF8919E09104}"/>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3" name="Elipse 32782">
              <a:extLst>
                <a:ext uri="{FF2B5EF4-FFF2-40B4-BE49-F238E27FC236}">
                  <a16:creationId xmlns:a16="http://schemas.microsoft.com/office/drawing/2014/main" id="{B6C1CD86-D1CF-2E51-723C-EC53190FA0F7}"/>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4" name="Elipse 32783">
              <a:extLst>
                <a:ext uri="{FF2B5EF4-FFF2-40B4-BE49-F238E27FC236}">
                  <a16:creationId xmlns:a16="http://schemas.microsoft.com/office/drawing/2014/main" id="{DBAE7EE1-6884-6310-5094-81E8C76E60DE}"/>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5" name="Elipse 32784">
              <a:extLst>
                <a:ext uri="{FF2B5EF4-FFF2-40B4-BE49-F238E27FC236}">
                  <a16:creationId xmlns:a16="http://schemas.microsoft.com/office/drawing/2014/main" id="{71D03658-40D2-F6F6-BFD3-A21DB4AB3283}"/>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6" name="Elipse 32785">
              <a:extLst>
                <a:ext uri="{FF2B5EF4-FFF2-40B4-BE49-F238E27FC236}">
                  <a16:creationId xmlns:a16="http://schemas.microsoft.com/office/drawing/2014/main" id="{8B40C350-BC0C-4F72-8734-4F4C455380CC}"/>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7" name="Elipse 32786">
              <a:extLst>
                <a:ext uri="{FF2B5EF4-FFF2-40B4-BE49-F238E27FC236}">
                  <a16:creationId xmlns:a16="http://schemas.microsoft.com/office/drawing/2014/main" id="{EDEC66DE-5990-7FFE-53EF-5D2DC5C78083}"/>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8" name="Elipse 32787">
              <a:extLst>
                <a:ext uri="{FF2B5EF4-FFF2-40B4-BE49-F238E27FC236}">
                  <a16:creationId xmlns:a16="http://schemas.microsoft.com/office/drawing/2014/main" id="{588D951E-E710-1D7A-2E49-4659DF3F3CB5}"/>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9" name="Elipse 32788">
              <a:extLst>
                <a:ext uri="{FF2B5EF4-FFF2-40B4-BE49-F238E27FC236}">
                  <a16:creationId xmlns:a16="http://schemas.microsoft.com/office/drawing/2014/main" id="{81378435-948C-42E1-209E-2FF32C134411}"/>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90" name="Estrella de 5 puntas 32789">
              <a:extLst>
                <a:ext uri="{FF2B5EF4-FFF2-40B4-BE49-F238E27FC236}">
                  <a16:creationId xmlns:a16="http://schemas.microsoft.com/office/drawing/2014/main" id="{2407EBAB-8E6B-FCD2-901A-B8DC07FBA7E4}"/>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91" name="Estrella de 5 puntas 32790">
              <a:extLst>
                <a:ext uri="{FF2B5EF4-FFF2-40B4-BE49-F238E27FC236}">
                  <a16:creationId xmlns:a16="http://schemas.microsoft.com/office/drawing/2014/main" id="{7EB8A0F8-D081-F1F8-B026-7A234B2885E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13" name="Rectángulo redondeado 12">
            <a:extLst>
              <a:ext uri="{FF2B5EF4-FFF2-40B4-BE49-F238E27FC236}">
                <a16:creationId xmlns:a16="http://schemas.microsoft.com/office/drawing/2014/main" id="{E3850056-9F1C-53F9-FC37-523BF752117B}"/>
              </a:ext>
            </a:extLst>
          </p:cNvPr>
          <p:cNvSpPr/>
          <p:nvPr/>
        </p:nvSpPr>
        <p:spPr>
          <a:xfrm>
            <a:off x="851657" y="4450010"/>
            <a:ext cx="9536186" cy="1544388"/>
          </a:xfrm>
          <a:prstGeom prst="roundRect">
            <a:avLst>
              <a:gd name="adj" fmla="val 50000"/>
            </a:avLst>
          </a:prstGeom>
          <a:solidFill>
            <a:srgbClr val="F43A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Rectángulo redondeado 11">
            <a:extLst>
              <a:ext uri="{FF2B5EF4-FFF2-40B4-BE49-F238E27FC236}">
                <a16:creationId xmlns:a16="http://schemas.microsoft.com/office/drawing/2014/main" id="{CCCDA53A-30AE-3763-9371-753455974534}"/>
              </a:ext>
            </a:extLst>
          </p:cNvPr>
          <p:cNvSpPr/>
          <p:nvPr/>
        </p:nvSpPr>
        <p:spPr>
          <a:xfrm>
            <a:off x="851657" y="2686525"/>
            <a:ext cx="9536186" cy="1544388"/>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Rectángulo redondeado 10">
            <a:extLst>
              <a:ext uri="{FF2B5EF4-FFF2-40B4-BE49-F238E27FC236}">
                <a16:creationId xmlns:a16="http://schemas.microsoft.com/office/drawing/2014/main" id="{A0B8C9D5-EE55-B111-1656-83CE5186E812}"/>
              </a:ext>
            </a:extLst>
          </p:cNvPr>
          <p:cNvSpPr/>
          <p:nvPr/>
        </p:nvSpPr>
        <p:spPr>
          <a:xfrm>
            <a:off x="870707" y="933925"/>
            <a:ext cx="9536186" cy="1544388"/>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 name="CuadroTexto 4">
            <a:extLst>
              <a:ext uri="{FF2B5EF4-FFF2-40B4-BE49-F238E27FC236}">
                <a16:creationId xmlns:a16="http://schemas.microsoft.com/office/drawing/2014/main" id="{4B620AFB-D3EE-A55C-CFE4-EC434173F4B7}"/>
              </a:ext>
            </a:extLst>
          </p:cNvPr>
          <p:cNvSpPr txBox="1"/>
          <p:nvPr/>
        </p:nvSpPr>
        <p:spPr>
          <a:xfrm>
            <a:off x="1445214" y="1103346"/>
            <a:ext cx="7412064" cy="1200329"/>
          </a:xfrm>
          <a:prstGeom prst="rect">
            <a:avLst/>
          </a:prstGeom>
          <a:noFill/>
          <a:ln>
            <a:noFill/>
          </a:ln>
        </p:spPr>
        <p:txBody>
          <a:bodyPr wrap="square">
            <a:spAutoFit/>
          </a:bodyPr>
          <a:lstStyle/>
          <a:p>
            <a:pPr algn="just"/>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Los temas propuestos por la SEP, fueron recuperados de las opiniones de maestras y maestros que participaron en el seguimiento a los CTE, por lo que se consideran relevantes, pero </a:t>
            </a:r>
            <a:r>
              <a:rPr lang="es-MX" b="1"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solo serán pertinentes, en la medida en que cada colectivo los vincule con su quehacer cotidiano</a:t>
            </a: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a:t>
            </a:r>
          </a:p>
        </p:txBody>
      </p:sp>
      <p:sp>
        <p:nvSpPr>
          <p:cNvPr id="3" name="CuadroTexto 2">
            <a:extLst>
              <a:ext uri="{FF2B5EF4-FFF2-40B4-BE49-F238E27FC236}">
                <a16:creationId xmlns:a16="http://schemas.microsoft.com/office/drawing/2014/main" id="{E92C7E39-909F-128F-464E-4D2343ECEB80}"/>
              </a:ext>
            </a:extLst>
          </p:cNvPr>
          <p:cNvSpPr txBox="1"/>
          <p:nvPr/>
        </p:nvSpPr>
        <p:spPr>
          <a:xfrm>
            <a:off x="1265780" y="4808443"/>
            <a:ext cx="7412063" cy="923330"/>
          </a:xfrm>
          <a:prstGeom prst="rect">
            <a:avLst/>
          </a:prstGeom>
          <a:noFill/>
          <a:ln>
            <a:noFill/>
          </a:ln>
        </p:spPr>
        <p:txBody>
          <a:bodyPr wrap="square">
            <a:spAutoFit/>
          </a:bodyPr>
          <a:lstStyle/>
          <a:p>
            <a:pPr algn="just"/>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Los temas sugeridos pueden abordarse con la profundidad que el colectivo requiera, por lo que </a:t>
            </a:r>
            <a:r>
              <a:rPr lang="es-MX" b="1"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pueden destinar más de una sesión </a:t>
            </a: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a su análisis.</a:t>
            </a:r>
          </a:p>
        </p:txBody>
      </p:sp>
      <p:sp>
        <p:nvSpPr>
          <p:cNvPr id="6" name="CuadroTexto 5">
            <a:extLst>
              <a:ext uri="{FF2B5EF4-FFF2-40B4-BE49-F238E27FC236}">
                <a16:creationId xmlns:a16="http://schemas.microsoft.com/office/drawing/2014/main" id="{1044E261-CB0B-6E20-B096-F94F62970C31}"/>
              </a:ext>
            </a:extLst>
          </p:cNvPr>
          <p:cNvSpPr txBox="1"/>
          <p:nvPr/>
        </p:nvSpPr>
        <p:spPr>
          <a:xfrm>
            <a:off x="2544432" y="3016574"/>
            <a:ext cx="7412063" cy="923330"/>
          </a:xfrm>
          <a:prstGeom prst="rect">
            <a:avLst/>
          </a:prstGeom>
          <a:noFill/>
          <a:ln>
            <a:noFill/>
          </a:ln>
        </p:spPr>
        <p:txBody>
          <a:bodyPr wrap="square">
            <a:spAutoFit/>
          </a:bodyPr>
          <a:lstStyle/>
          <a:p>
            <a:pPr algn="just"/>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Los colectivos docentes, </a:t>
            </a:r>
            <a:r>
              <a:rPr lang="es-MX" b="1"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pueden incorporar algún tema distinto a los propuestos </a:t>
            </a:r>
            <a:r>
              <a:rPr lang="es-MX" dirty="0">
                <a:solidFill>
                  <a:schemeClr val="bg1"/>
                </a:solidFill>
                <a:latin typeface="Louis George Café" panose="020B0600020202020204" pitchFamily="34" charset="0"/>
                <a:ea typeface="Grandma's Garden" panose="02000603000000000000" pitchFamily="2" charset="0"/>
                <a:cs typeface="Arial" panose="020B0604020202020204" pitchFamily="34" charset="0"/>
              </a:rPr>
              <a:t>por la federación, que contribuya a la consolidación del CTE como Comunidad de Aprendizaje y a la mejora continua de la escuela.</a:t>
            </a:r>
          </a:p>
        </p:txBody>
      </p:sp>
      <p:pic>
        <p:nvPicPr>
          <p:cNvPr id="32772" name="Picture 4" descr="Máscaras De Lucha Libre Mexicanas Pixeladas íconos De Luchadores De Lucha  Libre Vector PNG ,dibujos Cuadrado, Lucha Libre, Icono Imagen de  ilustración en Pngtree, Libres de Derechos">
            <a:extLst>
              <a:ext uri="{FF2B5EF4-FFF2-40B4-BE49-F238E27FC236}">
                <a16:creationId xmlns:a16="http://schemas.microsoft.com/office/drawing/2014/main" id="{C7470C0C-3D84-3655-6A5A-7B80D9BE91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298" t="50099" r="49999" b="26349"/>
          <a:stretch/>
        </p:blipFill>
        <p:spPr bwMode="auto">
          <a:xfrm>
            <a:off x="1265780" y="2745593"/>
            <a:ext cx="1278652" cy="1528461"/>
          </a:xfrm>
          <a:prstGeom prst="rect">
            <a:avLst/>
          </a:prstGeom>
          <a:noFill/>
          <a:extLst>
            <a:ext uri="{909E8E84-426E-40DD-AFC4-6F175D3DCCD1}">
              <a14:hiddenFill xmlns:a14="http://schemas.microsoft.com/office/drawing/2010/main">
                <a:solidFill>
                  <a:srgbClr val="FFFFFF"/>
                </a:solidFill>
              </a14:hiddenFill>
            </a:ext>
          </a:extLst>
        </p:spPr>
      </p:pic>
      <p:pic>
        <p:nvPicPr>
          <p:cNvPr id="32774" name="Picture 6" descr="Máscaras De Lucha Libre Mexicanas Pixeladas íconos De Luchadores De Lucha  Libre Vector PNG ,dibujos Cuadrado, Lucha Libre, Icono Imagen de  ilustración en Pngtree, Libres de Derechos">
            <a:extLst>
              <a:ext uri="{FF2B5EF4-FFF2-40B4-BE49-F238E27FC236}">
                <a16:creationId xmlns:a16="http://schemas.microsoft.com/office/drawing/2014/main" id="{60A8CCC3-2BE8-BEBC-9510-FE73EE84A5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88" t="27752" r="73067" b="51624"/>
          <a:stretch/>
        </p:blipFill>
        <p:spPr bwMode="auto">
          <a:xfrm>
            <a:off x="9032247" y="1032437"/>
            <a:ext cx="1278652" cy="1271238"/>
          </a:xfrm>
          <a:prstGeom prst="rect">
            <a:avLst/>
          </a:prstGeom>
          <a:noFill/>
          <a:extLst>
            <a:ext uri="{909E8E84-426E-40DD-AFC4-6F175D3DCCD1}">
              <a14:hiddenFill xmlns:a14="http://schemas.microsoft.com/office/drawing/2010/main">
                <a:solidFill>
                  <a:srgbClr val="FFFFFF"/>
                </a:solidFill>
              </a14:hiddenFill>
            </a:ext>
          </a:extLst>
        </p:spPr>
      </p:pic>
      <p:pic>
        <p:nvPicPr>
          <p:cNvPr id="32776" name="Picture 8" descr="Máscaras De Lucha Libre Mexicanas Pixeladas íconos De Luchadores De Lucha  Libre Vector PNG ,dibujos Cuadrado, Lucha Libre, Icono Imagen de  ilustración en Pngtree, Libres de Derechos">
            <a:extLst>
              <a:ext uri="{FF2B5EF4-FFF2-40B4-BE49-F238E27FC236}">
                <a16:creationId xmlns:a16="http://schemas.microsoft.com/office/drawing/2014/main" id="{F4D56230-E642-0B99-1AA1-0885C10217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4881" t="72333" r="5833" b="2599"/>
          <a:stretch/>
        </p:blipFill>
        <p:spPr bwMode="auto">
          <a:xfrm>
            <a:off x="8948103" y="4474293"/>
            <a:ext cx="1115329" cy="144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342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68013">
              <a:srgbClr val="9DA9BD"/>
            </a:gs>
            <a:gs pos="99000">
              <a:schemeClr val="tx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4" name="Grupo 13">
            <a:extLst>
              <a:ext uri="{FF2B5EF4-FFF2-40B4-BE49-F238E27FC236}">
                <a16:creationId xmlns:a16="http://schemas.microsoft.com/office/drawing/2014/main" id="{A0CBD38F-2EC6-098E-E692-00F265A5B613}"/>
              </a:ext>
            </a:extLst>
          </p:cNvPr>
          <p:cNvGrpSpPr/>
          <p:nvPr/>
        </p:nvGrpSpPr>
        <p:grpSpPr>
          <a:xfrm>
            <a:off x="110662" y="116317"/>
            <a:ext cx="11930919" cy="6612797"/>
            <a:chOff x="110662" y="116317"/>
            <a:chExt cx="11930919" cy="6612797"/>
          </a:xfrm>
        </p:grpSpPr>
        <p:pic>
          <p:nvPicPr>
            <p:cNvPr id="15" name="Imagen 14">
              <a:extLst>
                <a:ext uri="{FF2B5EF4-FFF2-40B4-BE49-F238E27FC236}">
                  <a16:creationId xmlns:a16="http://schemas.microsoft.com/office/drawing/2014/main" id="{943E3173-728C-393D-0639-79E09FB489F1}"/>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200"/>
                      </a14:imgEffect>
                      <a14:imgEffect>
                        <a14:brightnessContrast contrast="40000"/>
                      </a14:imgEffect>
                    </a14:imgLayer>
                  </a14:imgProps>
                </a:ext>
              </a:extLst>
            </a:blip>
            <a:stretch>
              <a:fillRect/>
            </a:stretch>
          </p:blipFill>
          <p:spPr>
            <a:xfrm rot="10800000">
              <a:off x="398794" y="386832"/>
              <a:ext cx="11394412" cy="6084335"/>
            </a:xfrm>
            <a:prstGeom prst="rect">
              <a:avLst/>
            </a:prstGeom>
            <a:noFill/>
          </p:spPr>
        </p:pic>
        <p:sp>
          <p:nvSpPr>
            <p:cNvPr id="16" name="Elipse 15">
              <a:extLst>
                <a:ext uri="{FF2B5EF4-FFF2-40B4-BE49-F238E27FC236}">
                  <a16:creationId xmlns:a16="http://schemas.microsoft.com/office/drawing/2014/main" id="{B615191D-8C5B-37AA-7BF9-3D42799E77F3}"/>
                </a:ext>
              </a:extLst>
            </p:cNvPr>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a:extLst>
                <a:ext uri="{FF2B5EF4-FFF2-40B4-BE49-F238E27FC236}">
                  <a16:creationId xmlns:a16="http://schemas.microsoft.com/office/drawing/2014/main" id="{B7E8BD40-B9C2-B1A6-6672-F047F84DAD84}"/>
                </a:ext>
              </a:extLst>
            </p:cNvPr>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a:extLst>
                <a:ext uri="{FF2B5EF4-FFF2-40B4-BE49-F238E27FC236}">
                  <a16:creationId xmlns:a16="http://schemas.microsoft.com/office/drawing/2014/main" id="{B307C580-830E-0C3A-4E13-6DFDEB5887E3}"/>
                </a:ext>
              </a:extLst>
            </p:cNvPr>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a:extLst>
                <a:ext uri="{FF2B5EF4-FFF2-40B4-BE49-F238E27FC236}">
                  <a16:creationId xmlns:a16="http://schemas.microsoft.com/office/drawing/2014/main" id="{9DCDD0FB-E050-7DE8-FF9F-CDE31A180595}"/>
                </a:ext>
              </a:extLst>
            </p:cNvPr>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a:extLst>
                <a:ext uri="{FF2B5EF4-FFF2-40B4-BE49-F238E27FC236}">
                  <a16:creationId xmlns:a16="http://schemas.microsoft.com/office/drawing/2014/main" id="{EB585B95-3AE8-CE43-D6DB-8E9F5AE830FE}"/>
                </a:ext>
              </a:extLst>
            </p:cNvPr>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a:extLst>
                <a:ext uri="{FF2B5EF4-FFF2-40B4-BE49-F238E27FC236}">
                  <a16:creationId xmlns:a16="http://schemas.microsoft.com/office/drawing/2014/main" id="{B9B3A541-DFEE-248C-DF4D-95EDC7FBE177}"/>
                </a:ext>
              </a:extLst>
            </p:cNvPr>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a:extLst>
                <a:ext uri="{FF2B5EF4-FFF2-40B4-BE49-F238E27FC236}">
                  <a16:creationId xmlns:a16="http://schemas.microsoft.com/office/drawing/2014/main" id="{67C1259B-6C04-2770-09EE-3EF15E0FC54B}"/>
                </a:ext>
              </a:extLst>
            </p:cNvPr>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a:extLst>
                <a:ext uri="{FF2B5EF4-FFF2-40B4-BE49-F238E27FC236}">
                  <a16:creationId xmlns:a16="http://schemas.microsoft.com/office/drawing/2014/main" id="{0C78A001-159D-DB84-E8EE-1E436ED52927}"/>
                </a:ext>
              </a:extLst>
            </p:cNvPr>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a:extLst>
                <a:ext uri="{FF2B5EF4-FFF2-40B4-BE49-F238E27FC236}">
                  <a16:creationId xmlns:a16="http://schemas.microsoft.com/office/drawing/2014/main" id="{BA40D96B-46FD-28E4-381F-174C115A5BF1}"/>
                </a:ext>
              </a:extLst>
            </p:cNvPr>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a:extLst>
                <a:ext uri="{FF2B5EF4-FFF2-40B4-BE49-F238E27FC236}">
                  <a16:creationId xmlns:a16="http://schemas.microsoft.com/office/drawing/2014/main" id="{1EC4C1A2-A5FB-6E8C-1891-4FC3BDDB950A}"/>
                </a:ext>
              </a:extLst>
            </p:cNvPr>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a:extLst>
                <a:ext uri="{FF2B5EF4-FFF2-40B4-BE49-F238E27FC236}">
                  <a16:creationId xmlns:a16="http://schemas.microsoft.com/office/drawing/2014/main" id="{01480D98-D1E3-ABA7-6E32-51D6FC3462E0}"/>
                </a:ext>
              </a:extLst>
            </p:cNvPr>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a:extLst>
                <a:ext uri="{FF2B5EF4-FFF2-40B4-BE49-F238E27FC236}">
                  <a16:creationId xmlns:a16="http://schemas.microsoft.com/office/drawing/2014/main" id="{EA4ADED1-7CC1-7050-83C3-8B04B3405EAE}"/>
                </a:ext>
              </a:extLst>
            </p:cNvPr>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a:extLst>
                <a:ext uri="{FF2B5EF4-FFF2-40B4-BE49-F238E27FC236}">
                  <a16:creationId xmlns:a16="http://schemas.microsoft.com/office/drawing/2014/main" id="{A66A60C3-6338-7360-C26F-D289513C975C}"/>
                </a:ext>
              </a:extLst>
            </p:cNvPr>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a:extLst>
                <a:ext uri="{FF2B5EF4-FFF2-40B4-BE49-F238E27FC236}">
                  <a16:creationId xmlns:a16="http://schemas.microsoft.com/office/drawing/2014/main" id="{E1DC38B1-4150-9505-F4FB-463969DC3C4C}"/>
                </a:ext>
              </a:extLst>
            </p:cNvPr>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a:extLst>
                <a:ext uri="{FF2B5EF4-FFF2-40B4-BE49-F238E27FC236}">
                  <a16:creationId xmlns:a16="http://schemas.microsoft.com/office/drawing/2014/main" id="{C11224A6-ADCF-1DC7-3493-9086B7B15079}"/>
                </a:ext>
              </a:extLst>
            </p:cNvPr>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a:extLst>
                <a:ext uri="{FF2B5EF4-FFF2-40B4-BE49-F238E27FC236}">
                  <a16:creationId xmlns:a16="http://schemas.microsoft.com/office/drawing/2014/main" id="{BFF27CD9-65F3-ABF3-6C54-2DC68A1CF0AC}"/>
                </a:ext>
              </a:extLst>
            </p:cNvPr>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a:extLst>
                <a:ext uri="{FF2B5EF4-FFF2-40B4-BE49-F238E27FC236}">
                  <a16:creationId xmlns:a16="http://schemas.microsoft.com/office/drawing/2014/main" id="{CEDEEE11-5C9A-8B71-4ED8-70ACE30D09A4}"/>
                </a:ext>
              </a:extLst>
            </p:cNvPr>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a:extLst>
                <a:ext uri="{FF2B5EF4-FFF2-40B4-BE49-F238E27FC236}">
                  <a16:creationId xmlns:a16="http://schemas.microsoft.com/office/drawing/2014/main" id="{9CCBEA1D-F1CA-AE5F-F78F-6969A49B897B}"/>
                </a:ext>
              </a:extLst>
            </p:cNvPr>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a:extLst>
                <a:ext uri="{FF2B5EF4-FFF2-40B4-BE49-F238E27FC236}">
                  <a16:creationId xmlns:a16="http://schemas.microsoft.com/office/drawing/2014/main" id="{368EAE46-C21A-4832-F5C3-526C121279C8}"/>
                </a:ext>
              </a:extLst>
            </p:cNvPr>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a:extLst>
                <a:ext uri="{FF2B5EF4-FFF2-40B4-BE49-F238E27FC236}">
                  <a16:creationId xmlns:a16="http://schemas.microsoft.com/office/drawing/2014/main" id="{753B60D7-1DDB-DF0D-43B5-07EE62C97EA9}"/>
                </a:ext>
              </a:extLst>
            </p:cNvPr>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a:extLst>
                <a:ext uri="{FF2B5EF4-FFF2-40B4-BE49-F238E27FC236}">
                  <a16:creationId xmlns:a16="http://schemas.microsoft.com/office/drawing/2014/main" id="{A64597AE-D5BF-E277-0172-8BCAAC2EEA01}"/>
                </a:ext>
              </a:extLst>
            </p:cNvPr>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a:extLst>
                <a:ext uri="{FF2B5EF4-FFF2-40B4-BE49-F238E27FC236}">
                  <a16:creationId xmlns:a16="http://schemas.microsoft.com/office/drawing/2014/main" id="{7DE8000E-5465-0ED9-AD6A-E630F6200876}"/>
                </a:ext>
              </a:extLst>
            </p:cNvPr>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a:extLst>
                <a:ext uri="{FF2B5EF4-FFF2-40B4-BE49-F238E27FC236}">
                  <a16:creationId xmlns:a16="http://schemas.microsoft.com/office/drawing/2014/main" id="{3CDD344B-51C9-12BA-1C86-5748E4423333}"/>
                </a:ext>
              </a:extLst>
            </p:cNvPr>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a:extLst>
                <a:ext uri="{FF2B5EF4-FFF2-40B4-BE49-F238E27FC236}">
                  <a16:creationId xmlns:a16="http://schemas.microsoft.com/office/drawing/2014/main" id="{2729D12B-6E04-471C-CD69-065D52D6DA8D}"/>
                </a:ext>
              </a:extLst>
            </p:cNvPr>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a:extLst>
                <a:ext uri="{FF2B5EF4-FFF2-40B4-BE49-F238E27FC236}">
                  <a16:creationId xmlns:a16="http://schemas.microsoft.com/office/drawing/2014/main" id="{9B892CE5-59FE-2392-EE8C-38A9B0C90B0E}"/>
                </a:ext>
              </a:extLst>
            </p:cNvPr>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a:extLst>
                <a:ext uri="{FF2B5EF4-FFF2-40B4-BE49-F238E27FC236}">
                  <a16:creationId xmlns:a16="http://schemas.microsoft.com/office/drawing/2014/main" id="{8E20DA17-F716-228E-9C19-2B55858A5486}"/>
                </a:ext>
              </a:extLst>
            </p:cNvPr>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a:extLst>
                <a:ext uri="{FF2B5EF4-FFF2-40B4-BE49-F238E27FC236}">
                  <a16:creationId xmlns:a16="http://schemas.microsoft.com/office/drawing/2014/main" id="{FA2E26CA-DA09-071F-35FD-D8D4A23BA357}"/>
                </a:ext>
              </a:extLst>
            </p:cNvPr>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a:extLst>
                <a:ext uri="{FF2B5EF4-FFF2-40B4-BE49-F238E27FC236}">
                  <a16:creationId xmlns:a16="http://schemas.microsoft.com/office/drawing/2014/main" id="{AF528814-7B35-8A30-FF41-4FE8DEAD882F}"/>
                </a:ext>
              </a:extLst>
            </p:cNvPr>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a:extLst>
                <a:ext uri="{FF2B5EF4-FFF2-40B4-BE49-F238E27FC236}">
                  <a16:creationId xmlns:a16="http://schemas.microsoft.com/office/drawing/2014/main" id="{A5F00B63-923E-B697-9C0B-8C0C879F81F3}"/>
                </a:ext>
              </a:extLst>
            </p:cNvPr>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a:extLst>
                <a:ext uri="{FF2B5EF4-FFF2-40B4-BE49-F238E27FC236}">
                  <a16:creationId xmlns:a16="http://schemas.microsoft.com/office/drawing/2014/main" id="{E1D2092D-B2F6-24AA-894C-DC4EF867F505}"/>
                </a:ext>
              </a:extLst>
            </p:cNvPr>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a:extLst>
                <a:ext uri="{FF2B5EF4-FFF2-40B4-BE49-F238E27FC236}">
                  <a16:creationId xmlns:a16="http://schemas.microsoft.com/office/drawing/2014/main" id="{EA86A9B1-8AF8-295F-D2F5-AC7331DAA1C8}"/>
                </a:ext>
              </a:extLst>
            </p:cNvPr>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a:extLst>
                <a:ext uri="{FF2B5EF4-FFF2-40B4-BE49-F238E27FC236}">
                  <a16:creationId xmlns:a16="http://schemas.microsoft.com/office/drawing/2014/main" id="{7D65D05D-6F46-64BD-0FFE-DAF2CF70929E}"/>
                </a:ext>
              </a:extLst>
            </p:cNvPr>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a:extLst>
                <a:ext uri="{FF2B5EF4-FFF2-40B4-BE49-F238E27FC236}">
                  <a16:creationId xmlns:a16="http://schemas.microsoft.com/office/drawing/2014/main" id="{808F8396-847F-8598-BC92-FC0469BC3DC1}"/>
                </a:ext>
              </a:extLst>
            </p:cNvPr>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a:extLst>
                <a:ext uri="{FF2B5EF4-FFF2-40B4-BE49-F238E27FC236}">
                  <a16:creationId xmlns:a16="http://schemas.microsoft.com/office/drawing/2014/main" id="{708F68FA-4230-315F-D56E-C4EAD1729A46}"/>
                </a:ext>
              </a:extLst>
            </p:cNvPr>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a:extLst>
                <a:ext uri="{FF2B5EF4-FFF2-40B4-BE49-F238E27FC236}">
                  <a16:creationId xmlns:a16="http://schemas.microsoft.com/office/drawing/2014/main" id="{6D989142-48A3-0023-0701-5412E054F4AF}"/>
                </a:ext>
              </a:extLst>
            </p:cNvPr>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a:extLst>
                <a:ext uri="{FF2B5EF4-FFF2-40B4-BE49-F238E27FC236}">
                  <a16:creationId xmlns:a16="http://schemas.microsoft.com/office/drawing/2014/main" id="{0E8520E3-ABC9-E0B4-9F78-EA689146086D}"/>
                </a:ext>
              </a:extLst>
            </p:cNvPr>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a:extLst>
                <a:ext uri="{FF2B5EF4-FFF2-40B4-BE49-F238E27FC236}">
                  <a16:creationId xmlns:a16="http://schemas.microsoft.com/office/drawing/2014/main" id="{7D814C4A-7EF8-70F9-2491-FC99BE5F8D72}"/>
                </a:ext>
              </a:extLst>
            </p:cNvPr>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3" name="Elipse 52">
              <a:extLst>
                <a:ext uri="{FF2B5EF4-FFF2-40B4-BE49-F238E27FC236}">
                  <a16:creationId xmlns:a16="http://schemas.microsoft.com/office/drawing/2014/main" id="{A855C06F-22D7-F1C9-B75F-A986E14746BB}"/>
                </a:ext>
              </a:extLst>
            </p:cNvPr>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4" name="Elipse 53">
              <a:extLst>
                <a:ext uri="{FF2B5EF4-FFF2-40B4-BE49-F238E27FC236}">
                  <a16:creationId xmlns:a16="http://schemas.microsoft.com/office/drawing/2014/main" id="{C384ADE8-E7F3-4A58-126E-748F9CC27460}"/>
                </a:ext>
              </a:extLst>
            </p:cNvPr>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5" name="Elipse 54">
              <a:extLst>
                <a:ext uri="{FF2B5EF4-FFF2-40B4-BE49-F238E27FC236}">
                  <a16:creationId xmlns:a16="http://schemas.microsoft.com/office/drawing/2014/main" id="{37E163AD-B4D0-AA15-B09D-E0C1F7204163}"/>
                </a:ext>
              </a:extLst>
            </p:cNvPr>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6" name="Elipse 55">
              <a:extLst>
                <a:ext uri="{FF2B5EF4-FFF2-40B4-BE49-F238E27FC236}">
                  <a16:creationId xmlns:a16="http://schemas.microsoft.com/office/drawing/2014/main" id="{6328019D-2CD1-A3E1-BBCB-194407C29728}"/>
                </a:ext>
              </a:extLst>
            </p:cNvPr>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7" name="Elipse 56">
              <a:extLst>
                <a:ext uri="{FF2B5EF4-FFF2-40B4-BE49-F238E27FC236}">
                  <a16:creationId xmlns:a16="http://schemas.microsoft.com/office/drawing/2014/main" id="{2B24FCF9-D765-6DCE-C220-548572F1946C}"/>
                </a:ext>
              </a:extLst>
            </p:cNvPr>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8" name="Estrella de 5 puntas 57">
              <a:extLst>
                <a:ext uri="{FF2B5EF4-FFF2-40B4-BE49-F238E27FC236}">
                  <a16:creationId xmlns:a16="http://schemas.microsoft.com/office/drawing/2014/main" id="{69FF7B1F-D987-318B-B723-3C4024B436ED}"/>
                </a:ext>
              </a:extLst>
            </p:cNvPr>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9" name="Estrella de 5 puntas 58">
              <a:extLst>
                <a:ext uri="{FF2B5EF4-FFF2-40B4-BE49-F238E27FC236}">
                  <a16:creationId xmlns:a16="http://schemas.microsoft.com/office/drawing/2014/main" id="{0FB3EDE9-A721-AD4B-D7C0-A75858937033}"/>
                </a:ext>
              </a:extLst>
            </p:cNvPr>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0" name="Estrella de 5 puntas 59">
              <a:extLst>
                <a:ext uri="{FF2B5EF4-FFF2-40B4-BE49-F238E27FC236}">
                  <a16:creationId xmlns:a16="http://schemas.microsoft.com/office/drawing/2014/main" id="{E6130144-8B4C-965A-D46D-9FCF9B67882F}"/>
                </a:ext>
              </a:extLst>
            </p:cNvPr>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1" name="Estrella de 5 puntas 60">
              <a:extLst>
                <a:ext uri="{FF2B5EF4-FFF2-40B4-BE49-F238E27FC236}">
                  <a16:creationId xmlns:a16="http://schemas.microsoft.com/office/drawing/2014/main" id="{53091946-3394-46F6-F09F-0A61945198A8}"/>
                </a:ext>
              </a:extLst>
            </p:cNvPr>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lipse 61">
              <a:extLst>
                <a:ext uri="{FF2B5EF4-FFF2-40B4-BE49-F238E27FC236}">
                  <a16:creationId xmlns:a16="http://schemas.microsoft.com/office/drawing/2014/main" id="{640DE527-6F2C-F5A1-455A-28D6C4F5D0F7}"/>
                </a:ext>
              </a:extLst>
            </p:cNvPr>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lipse 62">
              <a:extLst>
                <a:ext uri="{FF2B5EF4-FFF2-40B4-BE49-F238E27FC236}">
                  <a16:creationId xmlns:a16="http://schemas.microsoft.com/office/drawing/2014/main" id="{F16021B6-F7B9-0E53-94C0-2838B18738B9}"/>
                </a:ext>
              </a:extLst>
            </p:cNvPr>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68" name="Elipse 32767">
              <a:extLst>
                <a:ext uri="{FF2B5EF4-FFF2-40B4-BE49-F238E27FC236}">
                  <a16:creationId xmlns:a16="http://schemas.microsoft.com/office/drawing/2014/main" id="{F93D18E3-67E3-250B-CA1B-D55327FF2DB8}"/>
                </a:ext>
              </a:extLst>
            </p:cNvPr>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69" name="Elipse 32768">
              <a:extLst>
                <a:ext uri="{FF2B5EF4-FFF2-40B4-BE49-F238E27FC236}">
                  <a16:creationId xmlns:a16="http://schemas.microsoft.com/office/drawing/2014/main" id="{B2CF5BD9-7106-748E-9C41-D27E8822B625}"/>
                </a:ext>
              </a:extLst>
            </p:cNvPr>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1" name="Elipse 32770">
              <a:extLst>
                <a:ext uri="{FF2B5EF4-FFF2-40B4-BE49-F238E27FC236}">
                  <a16:creationId xmlns:a16="http://schemas.microsoft.com/office/drawing/2014/main" id="{1602DB97-98CA-0BC6-BEB1-46B1F13FD9D5}"/>
                </a:ext>
              </a:extLst>
            </p:cNvPr>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3" name="Elipse 32772">
              <a:extLst>
                <a:ext uri="{FF2B5EF4-FFF2-40B4-BE49-F238E27FC236}">
                  <a16:creationId xmlns:a16="http://schemas.microsoft.com/office/drawing/2014/main" id="{A8891580-5DC8-3B99-5C20-5E3F523E9FB3}"/>
                </a:ext>
              </a:extLst>
            </p:cNvPr>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5" name="Elipse 32774">
              <a:extLst>
                <a:ext uri="{FF2B5EF4-FFF2-40B4-BE49-F238E27FC236}">
                  <a16:creationId xmlns:a16="http://schemas.microsoft.com/office/drawing/2014/main" id="{D0BE4858-A783-453E-DA1A-93E6D1215610}"/>
                </a:ext>
              </a:extLst>
            </p:cNvPr>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7" name="Elipse 32776">
              <a:extLst>
                <a:ext uri="{FF2B5EF4-FFF2-40B4-BE49-F238E27FC236}">
                  <a16:creationId xmlns:a16="http://schemas.microsoft.com/office/drawing/2014/main" id="{A90F5047-589E-2710-1226-C56B6A05D57C}"/>
                </a:ext>
              </a:extLst>
            </p:cNvPr>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8" name="Elipse 32777">
              <a:extLst>
                <a:ext uri="{FF2B5EF4-FFF2-40B4-BE49-F238E27FC236}">
                  <a16:creationId xmlns:a16="http://schemas.microsoft.com/office/drawing/2014/main" id="{18E1DBD1-A361-FDCF-3A94-8D83E061B0B3}"/>
                </a:ext>
              </a:extLst>
            </p:cNvPr>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79" name="Elipse 32778">
              <a:extLst>
                <a:ext uri="{FF2B5EF4-FFF2-40B4-BE49-F238E27FC236}">
                  <a16:creationId xmlns:a16="http://schemas.microsoft.com/office/drawing/2014/main" id="{88E239E7-8024-AAC9-EF03-27206EFF9D5B}"/>
                </a:ext>
              </a:extLst>
            </p:cNvPr>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0" name="Elipse 32779">
              <a:extLst>
                <a:ext uri="{FF2B5EF4-FFF2-40B4-BE49-F238E27FC236}">
                  <a16:creationId xmlns:a16="http://schemas.microsoft.com/office/drawing/2014/main" id="{89067D0A-8998-AA85-2D2B-4700B21FB5CD}"/>
                </a:ext>
              </a:extLst>
            </p:cNvPr>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1" name="Elipse 32780">
              <a:extLst>
                <a:ext uri="{FF2B5EF4-FFF2-40B4-BE49-F238E27FC236}">
                  <a16:creationId xmlns:a16="http://schemas.microsoft.com/office/drawing/2014/main" id="{DC14C1D2-6E2D-13C1-72D5-C8B240F0EF11}"/>
                </a:ext>
              </a:extLst>
            </p:cNvPr>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2" name="Elipse 32781">
              <a:extLst>
                <a:ext uri="{FF2B5EF4-FFF2-40B4-BE49-F238E27FC236}">
                  <a16:creationId xmlns:a16="http://schemas.microsoft.com/office/drawing/2014/main" id="{1D1405B9-1A6E-D5CC-094B-EF8919E09104}"/>
                </a:ext>
              </a:extLst>
            </p:cNvPr>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3" name="Elipse 32782">
              <a:extLst>
                <a:ext uri="{FF2B5EF4-FFF2-40B4-BE49-F238E27FC236}">
                  <a16:creationId xmlns:a16="http://schemas.microsoft.com/office/drawing/2014/main" id="{B6C1CD86-D1CF-2E51-723C-EC53190FA0F7}"/>
                </a:ext>
              </a:extLst>
            </p:cNvPr>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4" name="Elipse 32783">
              <a:extLst>
                <a:ext uri="{FF2B5EF4-FFF2-40B4-BE49-F238E27FC236}">
                  <a16:creationId xmlns:a16="http://schemas.microsoft.com/office/drawing/2014/main" id="{DBAE7EE1-6884-6310-5094-81E8C76E60DE}"/>
                </a:ext>
              </a:extLst>
            </p:cNvPr>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5" name="Elipse 32784">
              <a:extLst>
                <a:ext uri="{FF2B5EF4-FFF2-40B4-BE49-F238E27FC236}">
                  <a16:creationId xmlns:a16="http://schemas.microsoft.com/office/drawing/2014/main" id="{71D03658-40D2-F6F6-BFD3-A21DB4AB3283}"/>
                </a:ext>
              </a:extLst>
            </p:cNvPr>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6" name="Elipse 32785">
              <a:extLst>
                <a:ext uri="{FF2B5EF4-FFF2-40B4-BE49-F238E27FC236}">
                  <a16:creationId xmlns:a16="http://schemas.microsoft.com/office/drawing/2014/main" id="{8B40C350-BC0C-4F72-8734-4F4C455380CC}"/>
                </a:ext>
              </a:extLst>
            </p:cNvPr>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7" name="Elipse 32786">
              <a:extLst>
                <a:ext uri="{FF2B5EF4-FFF2-40B4-BE49-F238E27FC236}">
                  <a16:creationId xmlns:a16="http://schemas.microsoft.com/office/drawing/2014/main" id="{EDEC66DE-5990-7FFE-53EF-5D2DC5C78083}"/>
                </a:ext>
              </a:extLst>
            </p:cNvPr>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8" name="Elipse 32787">
              <a:extLst>
                <a:ext uri="{FF2B5EF4-FFF2-40B4-BE49-F238E27FC236}">
                  <a16:creationId xmlns:a16="http://schemas.microsoft.com/office/drawing/2014/main" id="{588D951E-E710-1D7A-2E49-4659DF3F3CB5}"/>
                </a:ext>
              </a:extLst>
            </p:cNvPr>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89" name="Elipse 32788">
              <a:extLst>
                <a:ext uri="{FF2B5EF4-FFF2-40B4-BE49-F238E27FC236}">
                  <a16:creationId xmlns:a16="http://schemas.microsoft.com/office/drawing/2014/main" id="{81378435-948C-42E1-209E-2FF32C134411}"/>
                </a:ext>
              </a:extLst>
            </p:cNvPr>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90" name="Estrella de 5 puntas 32789">
              <a:extLst>
                <a:ext uri="{FF2B5EF4-FFF2-40B4-BE49-F238E27FC236}">
                  <a16:creationId xmlns:a16="http://schemas.microsoft.com/office/drawing/2014/main" id="{2407EBAB-8E6B-FCD2-901A-B8DC07FBA7E4}"/>
                </a:ext>
              </a:extLst>
            </p:cNvPr>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791" name="Estrella de 5 puntas 32790">
              <a:extLst>
                <a:ext uri="{FF2B5EF4-FFF2-40B4-BE49-F238E27FC236}">
                  <a16:creationId xmlns:a16="http://schemas.microsoft.com/office/drawing/2014/main" id="{7EB8A0F8-D081-F1F8-B026-7A234B2885E2}"/>
                </a:ext>
              </a:extLst>
            </p:cNvPr>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grpSp>
      <p:sp>
        <p:nvSpPr>
          <p:cNvPr id="2" name="CuadroTexto 1">
            <a:extLst>
              <a:ext uri="{FF2B5EF4-FFF2-40B4-BE49-F238E27FC236}">
                <a16:creationId xmlns:a16="http://schemas.microsoft.com/office/drawing/2014/main" id="{BED609FC-0F1C-9EC1-922F-0CA735AD1816}"/>
              </a:ext>
            </a:extLst>
          </p:cNvPr>
          <p:cNvSpPr txBox="1"/>
          <p:nvPr/>
        </p:nvSpPr>
        <p:spPr>
          <a:xfrm>
            <a:off x="1368598" y="4842524"/>
            <a:ext cx="9454802" cy="1015663"/>
          </a:xfrm>
          <a:prstGeom prst="rect">
            <a:avLst/>
          </a:prstGeom>
          <a:solidFill>
            <a:schemeClr val="accent4">
              <a:lumMod val="20000"/>
              <a:lumOff val="80000"/>
            </a:schemeClr>
          </a:solidFill>
        </p:spPr>
        <p:txBody>
          <a:bodyPr wrap="square">
            <a:spAutoFit/>
          </a:bodyPr>
          <a:lstStyle/>
          <a:p>
            <a:pPr algn="ctr"/>
            <a:r>
              <a:rPr lang="es-MX" sz="2000" dirty="0">
                <a:latin typeface="Louis George Café" panose="020B0600020202020204" pitchFamily="34" charset="0"/>
                <a:ea typeface="Grandma's Garden" panose="02000603000000000000" pitchFamily="2" charset="0"/>
                <a:cs typeface="Arial" panose="020B0604020202020204" pitchFamily="34" charset="0"/>
              </a:rPr>
              <a:t>Diseñen la ruta que seguirá su itinerario de Consejos Técnicos Escolares a lo largo de las sesiones ordinarias. Consideren que es una propuesta abierta y flexible, que puede ser modificada en el camino en función de las necesidades de la escuela.</a:t>
            </a:r>
          </a:p>
        </p:txBody>
      </p:sp>
      <p:sp>
        <p:nvSpPr>
          <p:cNvPr id="4" name="CuadroTexto 3">
            <a:extLst>
              <a:ext uri="{FF2B5EF4-FFF2-40B4-BE49-F238E27FC236}">
                <a16:creationId xmlns:a16="http://schemas.microsoft.com/office/drawing/2014/main" id="{942A319E-2699-C196-B30B-45E85C699D10}"/>
              </a:ext>
            </a:extLst>
          </p:cNvPr>
          <p:cNvSpPr txBox="1"/>
          <p:nvPr/>
        </p:nvSpPr>
        <p:spPr>
          <a:xfrm>
            <a:off x="856413" y="698525"/>
            <a:ext cx="3190297" cy="769441"/>
          </a:xfrm>
          <a:prstGeom prst="rect">
            <a:avLst/>
          </a:prstGeom>
          <a:noFill/>
        </p:spPr>
        <p:txBody>
          <a:bodyPr wrap="none" rtlCol="0">
            <a:spAutoFit/>
          </a:bodyPr>
          <a:lstStyle>
            <a:defPPr>
              <a:defRPr lang="es-419"/>
            </a:defPPr>
            <a:lvl1pPr algn="ctr">
              <a:defRPr sz="4400">
                <a:latin typeface="Grandma's Garden" panose="02000603000000000000" pitchFamily="2" charset="0"/>
                <a:ea typeface="Grandma's Garden" panose="02000603000000000000" pitchFamily="2" charset="0"/>
              </a:defRPr>
            </a:lvl1pPr>
          </a:lstStyle>
          <a:p>
            <a:r>
              <a:rPr lang="es-ES_tradnl" dirty="0"/>
              <a:t>Actividad final</a:t>
            </a:r>
          </a:p>
        </p:txBody>
      </p:sp>
      <p:sp>
        <p:nvSpPr>
          <p:cNvPr id="7" name="CuadroTexto 6">
            <a:extLst>
              <a:ext uri="{FF2B5EF4-FFF2-40B4-BE49-F238E27FC236}">
                <a16:creationId xmlns:a16="http://schemas.microsoft.com/office/drawing/2014/main" id="{8CD67DC0-FDF9-EA6B-FE33-695A9D9A3870}"/>
              </a:ext>
            </a:extLst>
          </p:cNvPr>
          <p:cNvSpPr txBox="1"/>
          <p:nvPr/>
        </p:nvSpPr>
        <p:spPr>
          <a:xfrm>
            <a:off x="2265441" y="1670008"/>
            <a:ext cx="4422025" cy="2862322"/>
          </a:xfrm>
          <a:prstGeom prst="rect">
            <a:avLst/>
          </a:prstGeom>
          <a:noFill/>
        </p:spPr>
        <p:txBody>
          <a:bodyPr wrap="square" rtlCol="0">
            <a:spAutoFit/>
          </a:bodyPr>
          <a:lstStyle/>
          <a:p>
            <a:pPr algn="ctr"/>
            <a:r>
              <a:rPr lang="es-419" sz="6000" dirty="0">
                <a:latin typeface="Ed Interlock" panose="02000000000000000000" pitchFamily="2" charset="77"/>
              </a:rPr>
              <a:t>NO HAY PEOR LUCHA QUE LA QUE NO SE HACE</a:t>
            </a:r>
          </a:p>
        </p:txBody>
      </p:sp>
      <p:pic>
        <p:nvPicPr>
          <p:cNvPr id="10" name="Picture 2" descr="46 ideas de LUCHA LIBRE | lucha libre, lucha, cumpleaños lucha libre">
            <a:extLst>
              <a:ext uri="{FF2B5EF4-FFF2-40B4-BE49-F238E27FC236}">
                <a16:creationId xmlns:a16="http://schemas.microsoft.com/office/drawing/2014/main" id="{ABE994E9-9887-FEB7-8B1F-5B94BEE3678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39712" y="888238"/>
            <a:ext cx="3841288" cy="4197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001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45000">
              <a:srgbClr val="EE151E"/>
            </a:gs>
            <a:gs pos="85000">
              <a:srgbClr val="F43A55"/>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rot="10800000">
            <a:off x="398794" y="386832"/>
            <a:ext cx="11394412" cy="6084335"/>
          </a:xfrm>
          <a:prstGeom prst="rect">
            <a:avLst/>
          </a:prstGeom>
          <a:noFill/>
        </p:spPr>
      </p:pic>
      <p:sp>
        <p:nvSpPr>
          <p:cNvPr id="5" name="Elipse 4"/>
          <p:cNvSpPr/>
          <p:nvPr/>
        </p:nvSpPr>
        <p:spPr>
          <a:xfrm>
            <a:off x="98066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2" name="Elipse 11"/>
          <p:cNvSpPr/>
          <p:nvPr/>
        </p:nvSpPr>
        <p:spPr>
          <a:xfrm>
            <a:off x="148240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3" name="Elipse 12"/>
          <p:cNvSpPr/>
          <p:nvPr/>
        </p:nvSpPr>
        <p:spPr>
          <a:xfrm>
            <a:off x="198414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4" name="Elipse 13"/>
          <p:cNvSpPr/>
          <p:nvPr/>
        </p:nvSpPr>
        <p:spPr>
          <a:xfrm>
            <a:off x="248589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 name="Elipse 14"/>
          <p:cNvSpPr/>
          <p:nvPr/>
        </p:nvSpPr>
        <p:spPr>
          <a:xfrm>
            <a:off x="298763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6" name="Elipse 15"/>
          <p:cNvSpPr/>
          <p:nvPr/>
        </p:nvSpPr>
        <p:spPr>
          <a:xfrm>
            <a:off x="348938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7" name="Elipse 16"/>
          <p:cNvSpPr/>
          <p:nvPr/>
        </p:nvSpPr>
        <p:spPr>
          <a:xfrm>
            <a:off x="399112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8" name="Elipse 17"/>
          <p:cNvSpPr/>
          <p:nvPr/>
        </p:nvSpPr>
        <p:spPr>
          <a:xfrm>
            <a:off x="449286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9" name="Elipse 18"/>
          <p:cNvSpPr/>
          <p:nvPr/>
        </p:nvSpPr>
        <p:spPr>
          <a:xfrm>
            <a:off x="499461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0" name="Elipse 19"/>
          <p:cNvSpPr/>
          <p:nvPr/>
        </p:nvSpPr>
        <p:spPr>
          <a:xfrm>
            <a:off x="549635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1" name="Elipse 20"/>
          <p:cNvSpPr/>
          <p:nvPr/>
        </p:nvSpPr>
        <p:spPr>
          <a:xfrm>
            <a:off x="599810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2" name="Elipse 21"/>
          <p:cNvSpPr/>
          <p:nvPr/>
        </p:nvSpPr>
        <p:spPr>
          <a:xfrm>
            <a:off x="649984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3" name="Elipse 22"/>
          <p:cNvSpPr/>
          <p:nvPr/>
        </p:nvSpPr>
        <p:spPr>
          <a:xfrm>
            <a:off x="700158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4" name="Elipse 23"/>
          <p:cNvSpPr/>
          <p:nvPr/>
        </p:nvSpPr>
        <p:spPr>
          <a:xfrm>
            <a:off x="750333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5" name="Elipse 24"/>
          <p:cNvSpPr/>
          <p:nvPr/>
        </p:nvSpPr>
        <p:spPr>
          <a:xfrm>
            <a:off x="800507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6" name="Elipse 25"/>
          <p:cNvSpPr/>
          <p:nvPr/>
        </p:nvSpPr>
        <p:spPr>
          <a:xfrm>
            <a:off x="8506820"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7" name="Elipse 26"/>
          <p:cNvSpPr/>
          <p:nvPr/>
        </p:nvSpPr>
        <p:spPr>
          <a:xfrm>
            <a:off x="9008564"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8" name="Elipse 27"/>
          <p:cNvSpPr/>
          <p:nvPr/>
        </p:nvSpPr>
        <p:spPr>
          <a:xfrm>
            <a:off x="9510308"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29" name="Elipse 28"/>
          <p:cNvSpPr/>
          <p:nvPr/>
        </p:nvSpPr>
        <p:spPr>
          <a:xfrm>
            <a:off x="10012052"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0" name="Elipse 29"/>
          <p:cNvSpPr/>
          <p:nvPr/>
        </p:nvSpPr>
        <p:spPr>
          <a:xfrm>
            <a:off x="10513796"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1" name="Elipse 30"/>
          <p:cNvSpPr/>
          <p:nvPr/>
        </p:nvSpPr>
        <p:spPr>
          <a:xfrm>
            <a:off x="11015535" y="11631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2" name="Elipse 31"/>
          <p:cNvSpPr/>
          <p:nvPr/>
        </p:nvSpPr>
        <p:spPr>
          <a:xfrm>
            <a:off x="96424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3" name="Elipse 32"/>
          <p:cNvSpPr/>
          <p:nvPr/>
        </p:nvSpPr>
        <p:spPr>
          <a:xfrm>
            <a:off x="146599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4" name="Elipse 33"/>
          <p:cNvSpPr/>
          <p:nvPr/>
        </p:nvSpPr>
        <p:spPr>
          <a:xfrm>
            <a:off x="196773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5" name="Elipse 34"/>
          <p:cNvSpPr/>
          <p:nvPr/>
        </p:nvSpPr>
        <p:spPr>
          <a:xfrm>
            <a:off x="246947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6" name="Elipse 35"/>
          <p:cNvSpPr/>
          <p:nvPr/>
        </p:nvSpPr>
        <p:spPr>
          <a:xfrm>
            <a:off x="297122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7" name="Elipse 36"/>
          <p:cNvSpPr/>
          <p:nvPr/>
        </p:nvSpPr>
        <p:spPr>
          <a:xfrm>
            <a:off x="347296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8" name="Elipse 37"/>
          <p:cNvSpPr/>
          <p:nvPr/>
        </p:nvSpPr>
        <p:spPr>
          <a:xfrm>
            <a:off x="397471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39" name="Elipse 38"/>
          <p:cNvSpPr/>
          <p:nvPr/>
        </p:nvSpPr>
        <p:spPr>
          <a:xfrm>
            <a:off x="447645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0" name="Elipse 39"/>
          <p:cNvSpPr/>
          <p:nvPr/>
        </p:nvSpPr>
        <p:spPr>
          <a:xfrm>
            <a:off x="497819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1" name="Elipse 40"/>
          <p:cNvSpPr/>
          <p:nvPr/>
        </p:nvSpPr>
        <p:spPr>
          <a:xfrm>
            <a:off x="547994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2" name="Elipse 41"/>
          <p:cNvSpPr/>
          <p:nvPr/>
        </p:nvSpPr>
        <p:spPr>
          <a:xfrm>
            <a:off x="598168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3" name="Elipse 42"/>
          <p:cNvSpPr/>
          <p:nvPr/>
        </p:nvSpPr>
        <p:spPr>
          <a:xfrm>
            <a:off x="648343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4" name="Elipse 43"/>
          <p:cNvSpPr/>
          <p:nvPr/>
        </p:nvSpPr>
        <p:spPr>
          <a:xfrm>
            <a:off x="698517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5" name="Elipse 44"/>
          <p:cNvSpPr/>
          <p:nvPr/>
        </p:nvSpPr>
        <p:spPr>
          <a:xfrm>
            <a:off x="748691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6" name="Elipse 45"/>
          <p:cNvSpPr/>
          <p:nvPr/>
        </p:nvSpPr>
        <p:spPr>
          <a:xfrm>
            <a:off x="798866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7" name="Elipse 46"/>
          <p:cNvSpPr/>
          <p:nvPr/>
        </p:nvSpPr>
        <p:spPr>
          <a:xfrm>
            <a:off x="8490406"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8" name="Elipse 47"/>
          <p:cNvSpPr/>
          <p:nvPr/>
        </p:nvSpPr>
        <p:spPr>
          <a:xfrm>
            <a:off x="8992150"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9" name="Elipse 48"/>
          <p:cNvSpPr/>
          <p:nvPr/>
        </p:nvSpPr>
        <p:spPr>
          <a:xfrm>
            <a:off x="9493894"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0" name="Elipse 49"/>
          <p:cNvSpPr/>
          <p:nvPr/>
        </p:nvSpPr>
        <p:spPr>
          <a:xfrm>
            <a:off x="9995638"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1" name="Elipse 50"/>
          <p:cNvSpPr/>
          <p:nvPr/>
        </p:nvSpPr>
        <p:spPr>
          <a:xfrm>
            <a:off x="10497382"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52" name="Elipse 51"/>
          <p:cNvSpPr/>
          <p:nvPr/>
        </p:nvSpPr>
        <p:spPr>
          <a:xfrm>
            <a:off x="10999121" y="658511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 name="Estrella de 5 puntas 10"/>
          <p:cNvSpPr/>
          <p:nvPr/>
        </p:nvSpPr>
        <p:spPr>
          <a:xfrm>
            <a:off x="233898"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2" name="Estrella de 5 puntas 61"/>
          <p:cNvSpPr/>
          <p:nvPr/>
        </p:nvSpPr>
        <p:spPr>
          <a:xfrm>
            <a:off x="245374" y="6225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3" name="Estrella de 5 puntas 62"/>
          <p:cNvSpPr/>
          <p:nvPr/>
        </p:nvSpPr>
        <p:spPr>
          <a:xfrm>
            <a:off x="11586800" y="6297114"/>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4" name="Estrella de 5 puntas 63"/>
          <p:cNvSpPr/>
          <p:nvPr/>
        </p:nvSpPr>
        <p:spPr>
          <a:xfrm>
            <a:off x="11586800" y="1590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2" name="Elipse 71"/>
          <p:cNvSpPr/>
          <p:nvPr/>
        </p:nvSpPr>
        <p:spPr>
          <a:xfrm>
            <a:off x="110662"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3" name="Elipse 72"/>
          <p:cNvSpPr/>
          <p:nvPr/>
        </p:nvSpPr>
        <p:spPr>
          <a:xfrm>
            <a:off x="110662"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4" name="Elipse 73"/>
          <p:cNvSpPr/>
          <p:nvPr/>
        </p:nvSpPr>
        <p:spPr>
          <a:xfrm>
            <a:off x="110662"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5" name="Elipse 74"/>
          <p:cNvSpPr/>
          <p:nvPr/>
        </p:nvSpPr>
        <p:spPr>
          <a:xfrm>
            <a:off x="110662"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6" name="Elipse 75"/>
          <p:cNvSpPr/>
          <p:nvPr/>
        </p:nvSpPr>
        <p:spPr>
          <a:xfrm>
            <a:off x="110662"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7" name="Elipse 76"/>
          <p:cNvSpPr/>
          <p:nvPr/>
        </p:nvSpPr>
        <p:spPr>
          <a:xfrm>
            <a:off x="110662"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8" name="Elipse 77"/>
          <p:cNvSpPr/>
          <p:nvPr/>
        </p:nvSpPr>
        <p:spPr>
          <a:xfrm>
            <a:off x="110662"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79" name="Elipse 78"/>
          <p:cNvSpPr/>
          <p:nvPr/>
        </p:nvSpPr>
        <p:spPr>
          <a:xfrm>
            <a:off x="110662"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0" name="Elipse 79"/>
          <p:cNvSpPr/>
          <p:nvPr/>
        </p:nvSpPr>
        <p:spPr>
          <a:xfrm>
            <a:off x="110662"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1" name="Elipse 80"/>
          <p:cNvSpPr/>
          <p:nvPr/>
        </p:nvSpPr>
        <p:spPr>
          <a:xfrm>
            <a:off x="110662"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2" name="Elipse 81"/>
          <p:cNvSpPr/>
          <p:nvPr/>
        </p:nvSpPr>
        <p:spPr>
          <a:xfrm>
            <a:off x="11897581" y="106384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3" name="Elipse 82"/>
          <p:cNvSpPr/>
          <p:nvPr/>
        </p:nvSpPr>
        <p:spPr>
          <a:xfrm>
            <a:off x="11897581" y="156657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4" name="Elipse 83"/>
          <p:cNvSpPr/>
          <p:nvPr/>
        </p:nvSpPr>
        <p:spPr>
          <a:xfrm>
            <a:off x="11897581" y="206930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5" name="Elipse 84"/>
          <p:cNvSpPr/>
          <p:nvPr/>
        </p:nvSpPr>
        <p:spPr>
          <a:xfrm>
            <a:off x="11897581" y="257203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6" name="Elipse 85"/>
          <p:cNvSpPr/>
          <p:nvPr/>
        </p:nvSpPr>
        <p:spPr>
          <a:xfrm>
            <a:off x="11897581" y="3074760"/>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7" name="Elipse 86"/>
          <p:cNvSpPr/>
          <p:nvPr/>
        </p:nvSpPr>
        <p:spPr>
          <a:xfrm>
            <a:off x="11897581" y="3577488"/>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8" name="Elipse 87"/>
          <p:cNvSpPr/>
          <p:nvPr/>
        </p:nvSpPr>
        <p:spPr>
          <a:xfrm>
            <a:off x="11897581" y="4080216"/>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89" name="Elipse 88"/>
          <p:cNvSpPr/>
          <p:nvPr/>
        </p:nvSpPr>
        <p:spPr>
          <a:xfrm>
            <a:off x="11897581" y="4582944"/>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0" name="Elipse 89"/>
          <p:cNvSpPr/>
          <p:nvPr/>
        </p:nvSpPr>
        <p:spPr>
          <a:xfrm>
            <a:off x="11897581" y="5085672"/>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91" name="Elipse 90"/>
          <p:cNvSpPr/>
          <p:nvPr/>
        </p:nvSpPr>
        <p:spPr>
          <a:xfrm>
            <a:off x="11897581" y="5588397"/>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6" name="CuadroTexto 5"/>
          <p:cNvSpPr txBox="1"/>
          <p:nvPr/>
        </p:nvSpPr>
        <p:spPr>
          <a:xfrm>
            <a:off x="8395638" y="5627354"/>
            <a:ext cx="2262158" cy="461665"/>
          </a:xfrm>
          <a:prstGeom prst="rect">
            <a:avLst/>
          </a:prstGeom>
          <a:noFill/>
        </p:spPr>
        <p:txBody>
          <a:bodyPr wrap="none" rtlCol="0">
            <a:spAutoFit/>
          </a:bodyPr>
          <a:lstStyle/>
          <a:p>
            <a:pPr algn="ctr"/>
            <a:r>
              <a:rPr lang="es-419" sz="2400" dirty="0">
                <a:latin typeface="Grandma's Garden" panose="02000603000000000000" pitchFamily="2" charset="0"/>
                <a:ea typeface="Grandma's Garden" panose="02000603000000000000" pitchFamily="2" charset="0"/>
              </a:rPr>
              <a:t>Zona Escolar 047</a:t>
            </a:r>
          </a:p>
        </p:txBody>
      </p:sp>
      <p:sp>
        <p:nvSpPr>
          <p:cNvPr id="106" name="Estrella de 5 puntas 105"/>
          <p:cNvSpPr/>
          <p:nvPr/>
        </p:nvSpPr>
        <p:spPr>
          <a:xfrm>
            <a:off x="2469478" y="108471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7" name="Estrella de 5 puntas 106"/>
          <p:cNvSpPr/>
          <p:nvPr/>
        </p:nvSpPr>
        <p:spPr>
          <a:xfrm>
            <a:off x="3584024" y="63060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8" name="Estrella de 5 puntas 107"/>
          <p:cNvSpPr/>
          <p:nvPr/>
        </p:nvSpPr>
        <p:spPr>
          <a:xfrm>
            <a:off x="4906972" y="1046247"/>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09" name="Estrella de 5 puntas 108"/>
          <p:cNvSpPr/>
          <p:nvPr/>
        </p:nvSpPr>
        <p:spPr>
          <a:xfrm>
            <a:off x="6354492" y="61488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0" name="Estrella de 5 puntas 109"/>
          <p:cNvSpPr/>
          <p:nvPr/>
        </p:nvSpPr>
        <p:spPr>
          <a:xfrm>
            <a:off x="7503332" y="108471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1" name="Estrella de 5 puntas 110"/>
          <p:cNvSpPr/>
          <p:nvPr/>
        </p:nvSpPr>
        <p:spPr>
          <a:xfrm>
            <a:off x="8944960" y="634625"/>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12" name="Estrella de 5 puntas 111"/>
          <p:cNvSpPr/>
          <p:nvPr/>
        </p:nvSpPr>
        <p:spPr>
          <a:xfrm>
            <a:off x="10513240" y="999813"/>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0" name="Estrella de 5 puntas 149"/>
          <p:cNvSpPr/>
          <p:nvPr/>
        </p:nvSpPr>
        <p:spPr>
          <a:xfrm>
            <a:off x="995236" y="309485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1" name="Estrella de 5 puntas 150"/>
          <p:cNvSpPr/>
          <p:nvPr/>
        </p:nvSpPr>
        <p:spPr>
          <a:xfrm>
            <a:off x="2194626" y="281569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2" name="Estrella de 5 puntas 151"/>
          <p:cNvSpPr/>
          <p:nvPr/>
        </p:nvSpPr>
        <p:spPr>
          <a:xfrm>
            <a:off x="9565894" y="28419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153" name="Estrella de 5 puntas 152"/>
          <p:cNvSpPr/>
          <p:nvPr/>
        </p:nvSpPr>
        <p:spPr>
          <a:xfrm>
            <a:off x="11057103" y="3068999"/>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latin typeface="Ed Interlock" panose="02000000000000000000" pitchFamily="2" charset="77"/>
            </a:endParaRPr>
          </a:p>
        </p:txBody>
      </p:sp>
      <p:sp>
        <p:nvSpPr>
          <p:cNvPr id="4" name="CuadroTexto 3">
            <a:extLst>
              <a:ext uri="{FF2B5EF4-FFF2-40B4-BE49-F238E27FC236}">
                <a16:creationId xmlns:a16="http://schemas.microsoft.com/office/drawing/2014/main" id="{DDA50183-3FF3-59A3-30FE-3BC30BA75CD0}"/>
              </a:ext>
            </a:extLst>
          </p:cNvPr>
          <p:cNvSpPr txBox="1"/>
          <p:nvPr/>
        </p:nvSpPr>
        <p:spPr>
          <a:xfrm>
            <a:off x="1018118" y="2652979"/>
            <a:ext cx="9951112" cy="1446550"/>
          </a:xfrm>
          <a:prstGeom prst="rect">
            <a:avLst/>
          </a:prstGeom>
          <a:noFill/>
        </p:spPr>
        <p:txBody>
          <a:bodyPr wrap="square" rtlCol="0">
            <a:spAutoFit/>
          </a:bodyPr>
          <a:lstStyle/>
          <a:p>
            <a:pPr algn="ctr"/>
            <a:r>
              <a:rPr lang="es-419" sz="8800" dirty="0">
                <a:latin typeface="Ed Interlock" panose="02000000000000000000" pitchFamily="2" charset="77"/>
                <a:ea typeface="Grandma's Garden" panose="02000603000000000000" pitchFamily="2" charset="0"/>
              </a:rPr>
              <a:t>¡MuCHo ÉXiTo!</a:t>
            </a:r>
          </a:p>
        </p:txBody>
      </p:sp>
      <p:pic>
        <p:nvPicPr>
          <p:cNvPr id="44034" name="Picture 2">
            <a:extLst>
              <a:ext uri="{FF2B5EF4-FFF2-40B4-BE49-F238E27FC236}">
                <a16:creationId xmlns:a16="http://schemas.microsoft.com/office/drawing/2014/main" id="{65C122E5-5C26-DE56-230B-2C6C0519D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3535" y="5537053"/>
            <a:ext cx="551966" cy="55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204387"/>
      </p:ext>
    </p:extLst>
  </p:cSld>
  <p:clrMapOvr>
    <a:masterClrMapping/>
  </p:clrMapOvr>
</p:sld>
</file>

<file path=ppt/theme/theme1.xml><?xml version="1.0" encoding="utf-8"?>
<a:theme xmlns:a="http://schemas.openxmlformats.org/drawingml/2006/main" name="Tema2">
  <a:themeElements>
    <a:clrScheme name="Simple Light">
      <a:dk1>
        <a:srgbClr val="000000"/>
      </a:dk1>
      <a:lt1>
        <a:srgbClr val="FFFFFF"/>
      </a:lt1>
      <a:dk2>
        <a:srgbClr val="004649"/>
      </a:dk2>
      <a:lt2>
        <a:srgbClr val="EEEEEE"/>
      </a:lt2>
      <a:accent1>
        <a:srgbClr val="0DA9B1"/>
      </a:accent1>
      <a:accent2>
        <a:srgbClr val="EC5D37"/>
      </a:accent2>
      <a:accent3>
        <a:srgbClr val="F2BD4D"/>
      </a:accent3>
      <a:accent4>
        <a:srgbClr val="FFEDD4"/>
      </a:accent4>
      <a:accent5>
        <a:srgbClr val="EBD1AE"/>
      </a:accent5>
      <a:accent6>
        <a:srgbClr val="FDD88A"/>
      </a:accent6>
      <a:hlink>
        <a:srgbClr val="EC5D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2" id="{14C943D7-FEA5-4716-883A-E9674DFC36A6}" vid="{5B8EAF68-9E55-426F-B90C-EBAB84DE9456}"/>
    </a:ext>
  </a:ext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1">
  <a:themeElements>
    <a:clrScheme name="Simple Light">
      <a:dk1>
        <a:srgbClr val="3E4F6B"/>
      </a:dk1>
      <a:lt1>
        <a:srgbClr val="F2E4D0"/>
      </a:lt1>
      <a:dk2>
        <a:srgbClr val="302D2C"/>
      </a:dk2>
      <a:lt2>
        <a:srgbClr val="EACAA4"/>
      </a:lt2>
      <a:accent1>
        <a:srgbClr val="FFC033"/>
      </a:accent1>
      <a:accent2>
        <a:srgbClr val="FDD15B"/>
      </a:accent2>
      <a:accent3>
        <a:srgbClr val="9FC9C1"/>
      </a:accent3>
      <a:accent4>
        <a:srgbClr val="AFDDD4"/>
      </a:accent4>
      <a:accent5>
        <a:srgbClr val="E34F17"/>
      </a:accent5>
      <a:accent6>
        <a:srgbClr val="F35519"/>
      </a:accent6>
      <a:hlink>
        <a:srgbClr val="F2E4D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F3591092-717F-49AA-B1FA-FA93A2EDDC34}" vid="{98845D0B-55FA-485B-82D6-4AFCDCB98182}"/>
    </a:ext>
  </a:extLst>
</a:theme>
</file>

<file path=ppt/theme/theme5.xml><?xml version="1.0" encoding="utf-8"?>
<a:theme xmlns:a="http://schemas.openxmlformats.org/drawingml/2006/main" name="2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Tema2">
  <a:themeElements>
    <a:clrScheme name="Simple Light">
      <a:dk1>
        <a:srgbClr val="000000"/>
      </a:dk1>
      <a:lt1>
        <a:srgbClr val="FFFFFF"/>
      </a:lt1>
      <a:dk2>
        <a:srgbClr val="004649"/>
      </a:dk2>
      <a:lt2>
        <a:srgbClr val="EEEEEE"/>
      </a:lt2>
      <a:accent1>
        <a:srgbClr val="0DA9B1"/>
      </a:accent1>
      <a:accent2>
        <a:srgbClr val="EC5D37"/>
      </a:accent2>
      <a:accent3>
        <a:srgbClr val="F2BD4D"/>
      </a:accent3>
      <a:accent4>
        <a:srgbClr val="FFEDD4"/>
      </a:accent4>
      <a:accent5>
        <a:srgbClr val="EBD1AE"/>
      </a:accent5>
      <a:accent6>
        <a:srgbClr val="FDD88A"/>
      </a:accent6>
      <a:hlink>
        <a:srgbClr val="EC5D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2" id="{14C943D7-FEA5-4716-883A-E9674DFC36A6}" vid="{5B8EAF68-9E55-426F-B90C-EBAB84DE9456}"/>
    </a:ext>
  </a:extLst>
</a:theme>
</file>

<file path=ppt/theme/theme7.xml><?xml version="1.0" encoding="utf-8"?>
<a:theme xmlns:a="http://schemas.openxmlformats.org/drawingml/2006/main" name="3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Tema2</Template>
  <TotalTime>1439</TotalTime>
  <Words>1838</Words>
  <Application>Microsoft Macintosh PowerPoint</Application>
  <PresentationFormat>Panorámica</PresentationFormat>
  <Paragraphs>86</Paragraphs>
  <Slides>25</Slides>
  <Notes>0</Notes>
  <HiddenSlides>0</HiddenSlides>
  <MMClips>0</MMClips>
  <ScaleCrop>false</ScaleCrop>
  <HeadingPairs>
    <vt:vector size="6" baseType="variant">
      <vt:variant>
        <vt:lpstr>Fuentes usadas</vt:lpstr>
      </vt:variant>
      <vt:variant>
        <vt:i4>17</vt:i4>
      </vt:variant>
      <vt:variant>
        <vt:lpstr>Tema</vt:lpstr>
      </vt:variant>
      <vt:variant>
        <vt:i4>9</vt:i4>
      </vt:variant>
      <vt:variant>
        <vt:lpstr>Títulos de diapositiva</vt:lpstr>
      </vt:variant>
      <vt:variant>
        <vt:i4>25</vt:i4>
      </vt:variant>
    </vt:vector>
  </HeadingPairs>
  <TitlesOfParts>
    <vt:vector size="51" baseType="lpstr">
      <vt:lpstr>Proxima Nova Semibold</vt:lpstr>
      <vt:lpstr>Ed Interlock</vt:lpstr>
      <vt:lpstr>Louis George Cafe</vt:lpstr>
      <vt:lpstr>Grandma's Garden</vt:lpstr>
      <vt:lpstr>Livvic Light</vt:lpstr>
      <vt:lpstr>Louis George Café</vt:lpstr>
      <vt:lpstr>Rye</vt:lpstr>
      <vt:lpstr>Calibri</vt:lpstr>
      <vt:lpstr>Livvic</vt:lpstr>
      <vt:lpstr>Chivo</vt:lpstr>
      <vt:lpstr>Roboto Condensed Light</vt:lpstr>
      <vt:lpstr>Red Hat Text</vt:lpstr>
      <vt:lpstr>Arial</vt:lpstr>
      <vt:lpstr>Fira Sans Extra Condensed Medium</vt:lpstr>
      <vt:lpstr>Nunito Light</vt:lpstr>
      <vt:lpstr>Boogaloo</vt:lpstr>
      <vt:lpstr>Proxima Nova</vt:lpstr>
      <vt:lpstr>Tema2</vt:lpstr>
      <vt:lpstr>SlidesGo Final Pages</vt:lpstr>
      <vt:lpstr>1_Slidesgo Final Pages</vt:lpstr>
      <vt:lpstr>Tema1</vt:lpstr>
      <vt:lpstr>2_Slidesgo Final Pages</vt:lpstr>
      <vt:lpstr>1_Tema2</vt:lpstr>
      <vt:lpstr>3_SlidesGo Final Pages</vt:lpstr>
      <vt:lpstr>4_Slidesgo Final Pages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MIGUEL GONZALEZ</dc:creator>
  <cp:lastModifiedBy>Miguel Oswaldo González Cuevas</cp:lastModifiedBy>
  <cp:revision>66</cp:revision>
  <dcterms:created xsi:type="dcterms:W3CDTF">2022-04-20T15:54:29Z</dcterms:created>
  <dcterms:modified xsi:type="dcterms:W3CDTF">2025-09-23T00:54:52Z</dcterms:modified>
</cp:coreProperties>
</file>